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 id="2147483648" r:id="rId2"/>
    <p:sldMasterId id="2147483658" r:id="rId3"/>
  </p:sldMasterIdLst>
  <p:notesMasterIdLst>
    <p:notesMasterId r:id="rId40"/>
  </p:notesMasterIdLst>
  <p:handoutMasterIdLst>
    <p:handoutMasterId r:id="rId41"/>
  </p:handoutMasterIdLst>
  <p:sldIdLst>
    <p:sldId id="301" r:id="rId4"/>
    <p:sldId id="256" r:id="rId5"/>
    <p:sldId id="334" r:id="rId6"/>
    <p:sldId id="305" r:id="rId7"/>
    <p:sldId id="306" r:id="rId8"/>
    <p:sldId id="307" r:id="rId9"/>
    <p:sldId id="335" r:id="rId10"/>
    <p:sldId id="333" r:id="rId11"/>
    <p:sldId id="336" r:id="rId12"/>
    <p:sldId id="308" r:id="rId13"/>
    <p:sldId id="309" r:id="rId14"/>
    <p:sldId id="310" r:id="rId15"/>
    <p:sldId id="312" r:id="rId16"/>
    <p:sldId id="337" r:id="rId17"/>
    <p:sldId id="313" r:id="rId18"/>
    <p:sldId id="338" r:id="rId19"/>
    <p:sldId id="314" r:id="rId20"/>
    <p:sldId id="339" r:id="rId21"/>
    <p:sldId id="316" r:id="rId22"/>
    <p:sldId id="317" r:id="rId23"/>
    <p:sldId id="318" r:id="rId24"/>
    <p:sldId id="332" r:id="rId25"/>
    <p:sldId id="340" r:id="rId26"/>
    <p:sldId id="319" r:id="rId27"/>
    <p:sldId id="320" r:id="rId28"/>
    <p:sldId id="321" r:id="rId29"/>
    <p:sldId id="322" r:id="rId30"/>
    <p:sldId id="323" r:id="rId31"/>
    <p:sldId id="327" r:id="rId32"/>
    <p:sldId id="341" r:id="rId33"/>
    <p:sldId id="325" r:id="rId34"/>
    <p:sldId id="326" r:id="rId35"/>
    <p:sldId id="328" r:id="rId36"/>
    <p:sldId id="329" r:id="rId37"/>
    <p:sldId id="330" r:id="rId38"/>
    <p:sldId id="331" r:id="rId39"/>
  </p:sldIdLst>
  <p:sldSz cx="9144000" cy="5143500" type="screen16x9"/>
  <p:notesSz cx="6858000" cy="9144000"/>
  <p:embeddedFontLst>
    <p:embeddedFont>
      <p:font typeface="맑은 고딕" panose="020B0604020202020204" charset="-127"/>
      <p:regular r:id="rId42"/>
      <p:bold r:id="rId43"/>
    </p:embeddedFont>
    <p:embeddedFont>
      <p:font typeface="Calibri" panose="020F0502020204030204" pitchFamily="34" charset="0"/>
      <p:regular r:id="rId44"/>
      <p:bold r:id="rId45"/>
      <p:italic r:id="rId46"/>
      <p:boldItalic r:id="rId47"/>
    </p:embeddedFont>
    <p:embeddedFont>
      <p:font typeface="FS Zulia Pro" panose="020B0604020202020204" charset="0"/>
      <p:regular r:id="rId48"/>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856"/>
    <a:srgbClr val="1CBBB4"/>
    <a:srgbClr val="9FE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5" autoAdjust="0"/>
    <p:restoredTop sz="95360" autoAdjust="0"/>
  </p:normalViewPr>
  <p:slideViewPr>
    <p:cSldViewPr showGuides="1">
      <p:cViewPr varScale="1">
        <p:scale>
          <a:sx n="88" d="100"/>
          <a:sy n="88" d="100"/>
        </p:scale>
        <p:origin x="816" y="96"/>
      </p:cViewPr>
      <p:guideLst>
        <p:guide orient="horz" pos="1620"/>
        <p:guide pos="2880"/>
      </p:guideLst>
    </p:cSldViewPr>
  </p:slideViewPr>
  <p:notesTextViewPr>
    <p:cViewPr>
      <p:scale>
        <a:sx n="1" d="1"/>
        <a:sy n="1" d="1"/>
      </p:scale>
      <p:origin x="0" y="0"/>
    </p:cViewPr>
  </p:notesTextViewPr>
  <p:notesViewPr>
    <p:cSldViewPr showGuides="1">
      <p:cViewPr varScale="1">
        <p:scale>
          <a:sx n="83" d="100"/>
          <a:sy n="83" d="100"/>
        </p:scale>
        <p:origin x="-31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870647C-2142-49BD-86CE-ED609DF61204}" type="datetimeFigureOut">
              <a:rPr lang="ko-KR" altLang="en-US" smtClean="0"/>
              <a:pPr/>
              <a:t>2023-01-20</a:t>
            </a:fld>
            <a:endParaRPr lang="ko-KR"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46AFA7-4971-4E87-AA3D-540E429FAD85}" type="slidenum">
              <a:rPr lang="ko-KR" altLang="en-US" smtClean="0"/>
              <a:pPr/>
              <a:t>‹#›</a:t>
            </a:fld>
            <a:endParaRPr lang="ko-KR" altLang="en-US"/>
          </a:p>
        </p:txBody>
      </p:sp>
    </p:spTree>
    <p:extLst>
      <p:ext uri="{BB962C8B-B14F-4D97-AF65-F5344CB8AC3E}">
        <p14:creationId xmlns:p14="http://schemas.microsoft.com/office/powerpoint/2010/main" val="29319794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DFE15-6179-4579-ADBF-D18E81C13FE2}" type="datetimeFigureOut">
              <a:rPr lang="ko-KR" altLang="en-US" smtClean="0"/>
              <a:pPr/>
              <a:t>2023-01-20</a:t>
            </a:fld>
            <a:endParaRPr lang="ko-KR"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CCC151-D09E-4313-86BF-DE81850A7CA1}" type="slidenum">
              <a:rPr lang="ko-KR" altLang="en-US" smtClean="0"/>
              <a:pPr/>
              <a:t>‹#›</a:t>
            </a:fld>
            <a:endParaRPr lang="ko-KR" altLang="en-US"/>
          </a:p>
        </p:txBody>
      </p:sp>
    </p:spTree>
    <p:extLst>
      <p:ext uri="{BB962C8B-B14F-4D97-AF65-F5344CB8AC3E}">
        <p14:creationId xmlns:p14="http://schemas.microsoft.com/office/powerpoint/2010/main" val="4158317734"/>
      </p:ext>
    </p:extLst>
  </p:cSld>
  <p:clrMap bg1="lt1" tx1="dk1" bg2="lt2" tx2="dk2" accent1="accent1" accent2="accent2" accent3="accent3" accent4="accent4" accent5="accent5" accent6="accent6" hlink="hlink" folHlink="folHlink"/>
  <p:hf hdr="0" ftr="0"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08CCC151-D09E-4313-86BF-DE81850A7CA1}" type="slidenum">
              <a:rPr lang="ko-KR" altLang="en-US" smtClean="0"/>
              <a:pPr/>
              <a:t>29</a:t>
            </a:fld>
            <a:endParaRPr lang="ko-KR" altLang="en-US"/>
          </a:p>
        </p:txBody>
      </p:sp>
    </p:spTree>
    <p:extLst>
      <p:ext uri="{BB962C8B-B14F-4D97-AF65-F5344CB8AC3E}">
        <p14:creationId xmlns:p14="http://schemas.microsoft.com/office/powerpoint/2010/main" val="2355665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solidFill>
        <a:effectLst/>
      </p:bgPr>
    </p:bg>
    <p:spTree>
      <p:nvGrpSpPr>
        <p:cNvPr id="1" name=""/>
        <p:cNvGrpSpPr/>
        <p:nvPr/>
      </p:nvGrpSpPr>
      <p:grpSpPr>
        <a:xfrm>
          <a:off x="0" y="0"/>
          <a:ext cx="0" cy="0"/>
          <a:chOff x="0" y="0"/>
          <a:chExt cx="0" cy="0"/>
        </a:xfrm>
      </p:grpSpPr>
      <p:grpSp>
        <p:nvGrpSpPr>
          <p:cNvPr id="132" name="Group 131"/>
          <p:cNvGrpSpPr/>
          <p:nvPr userDrawn="1"/>
        </p:nvGrpSpPr>
        <p:grpSpPr>
          <a:xfrm>
            <a:off x="3293503" y="411510"/>
            <a:ext cx="2556993" cy="2699230"/>
            <a:chOff x="787805" y="339502"/>
            <a:chExt cx="4175262" cy="4407517"/>
          </a:xfrm>
        </p:grpSpPr>
        <p:sp>
          <p:nvSpPr>
            <p:cNvPr id="133" name="Oval 132"/>
            <p:cNvSpPr/>
            <p:nvPr/>
          </p:nvSpPr>
          <p:spPr>
            <a:xfrm>
              <a:off x="787805" y="339502"/>
              <a:ext cx="4175262" cy="4175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134" name="Group 133"/>
            <p:cNvGrpSpPr/>
            <p:nvPr/>
          </p:nvGrpSpPr>
          <p:grpSpPr>
            <a:xfrm>
              <a:off x="1129436" y="1046675"/>
              <a:ext cx="3492000" cy="3700344"/>
              <a:chOff x="5304922" y="1037184"/>
              <a:chExt cx="3492000" cy="3700344"/>
            </a:xfrm>
          </p:grpSpPr>
          <p:grpSp>
            <p:nvGrpSpPr>
              <p:cNvPr id="135" name="Group 134"/>
              <p:cNvGrpSpPr/>
              <p:nvPr/>
            </p:nvGrpSpPr>
            <p:grpSpPr>
              <a:xfrm>
                <a:off x="5304922" y="3743716"/>
                <a:ext cx="3492000" cy="437610"/>
                <a:chOff x="1709238" y="4209096"/>
                <a:chExt cx="3492000" cy="437610"/>
              </a:xfrm>
            </p:grpSpPr>
            <p:sp>
              <p:nvSpPr>
                <p:cNvPr id="161" name="Rectangle 160"/>
                <p:cNvSpPr/>
                <p:nvPr/>
              </p:nvSpPr>
              <p:spPr>
                <a:xfrm>
                  <a:off x="1709238" y="4214706"/>
                  <a:ext cx="3492000" cy="43200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2" name="Group 161"/>
                <p:cNvGrpSpPr/>
                <p:nvPr/>
              </p:nvGrpSpPr>
              <p:grpSpPr>
                <a:xfrm>
                  <a:off x="2078720" y="4209096"/>
                  <a:ext cx="469833" cy="432000"/>
                  <a:chOff x="2078720" y="4209096"/>
                  <a:chExt cx="469833" cy="432000"/>
                </a:xfrm>
              </p:grpSpPr>
              <p:sp>
                <p:nvSpPr>
                  <p:cNvPr id="170" name="Rectangle 169"/>
                  <p:cNvSpPr/>
                  <p:nvPr/>
                </p:nvSpPr>
                <p:spPr>
                  <a:xfrm>
                    <a:off x="2078720"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71" name="Rectangle 170"/>
                  <p:cNvSpPr/>
                  <p:nvPr/>
                </p:nvSpPr>
                <p:spPr>
                  <a:xfrm>
                    <a:off x="2217331"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72" name="Rectangle 171"/>
                  <p:cNvSpPr/>
                  <p:nvPr/>
                </p:nvSpPr>
                <p:spPr>
                  <a:xfrm>
                    <a:off x="2355942"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73" name="Rectangle 172"/>
                  <p:cNvSpPr/>
                  <p:nvPr/>
                </p:nvSpPr>
                <p:spPr>
                  <a:xfrm>
                    <a:off x="2494553"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63" name="Group 162"/>
                <p:cNvGrpSpPr/>
                <p:nvPr/>
              </p:nvGrpSpPr>
              <p:grpSpPr>
                <a:xfrm>
                  <a:off x="4098293" y="4384000"/>
                  <a:ext cx="900965" cy="82800"/>
                  <a:chOff x="4098293" y="4384000"/>
                  <a:chExt cx="900965" cy="82800"/>
                </a:xfrm>
              </p:grpSpPr>
              <p:sp>
                <p:nvSpPr>
                  <p:cNvPr id="164" name="Rectangle 163"/>
                  <p:cNvSpPr/>
                  <p:nvPr/>
                </p:nvSpPr>
                <p:spPr>
                  <a:xfrm>
                    <a:off x="4098293"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5" name="Rectangle 164"/>
                  <p:cNvSpPr/>
                  <p:nvPr/>
                </p:nvSpPr>
                <p:spPr>
                  <a:xfrm>
                    <a:off x="4260486"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6" name="Rectangle 165"/>
                  <p:cNvSpPr/>
                  <p:nvPr/>
                </p:nvSpPr>
                <p:spPr>
                  <a:xfrm>
                    <a:off x="4422679"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7" name="Rectangle 166"/>
                  <p:cNvSpPr/>
                  <p:nvPr/>
                </p:nvSpPr>
                <p:spPr>
                  <a:xfrm>
                    <a:off x="4584872"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8" name="Rectangle 167"/>
                  <p:cNvSpPr/>
                  <p:nvPr/>
                </p:nvSpPr>
                <p:spPr>
                  <a:xfrm>
                    <a:off x="4747065"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9" name="Rectangle 168"/>
                  <p:cNvSpPr/>
                  <p:nvPr/>
                </p:nvSpPr>
                <p:spPr>
                  <a:xfrm>
                    <a:off x="4909258"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grpSp>
            <p:nvGrpSpPr>
              <p:cNvPr id="136" name="Group 135"/>
              <p:cNvGrpSpPr/>
              <p:nvPr/>
            </p:nvGrpSpPr>
            <p:grpSpPr>
              <a:xfrm flipH="1">
                <a:off x="5304922" y="4299918"/>
                <a:ext cx="3492000" cy="437610"/>
                <a:chOff x="1709238" y="4209096"/>
                <a:chExt cx="3492000" cy="437610"/>
              </a:xfrm>
            </p:grpSpPr>
            <p:sp>
              <p:nvSpPr>
                <p:cNvPr id="148" name="Rectangle 147"/>
                <p:cNvSpPr/>
                <p:nvPr/>
              </p:nvSpPr>
              <p:spPr>
                <a:xfrm>
                  <a:off x="1709238" y="4214706"/>
                  <a:ext cx="3492000" cy="432000"/>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9" name="Group 148"/>
                <p:cNvGrpSpPr/>
                <p:nvPr/>
              </p:nvGrpSpPr>
              <p:grpSpPr>
                <a:xfrm>
                  <a:off x="2078720" y="4209096"/>
                  <a:ext cx="469833" cy="432000"/>
                  <a:chOff x="2078720" y="4209096"/>
                  <a:chExt cx="469833" cy="432000"/>
                </a:xfrm>
              </p:grpSpPr>
              <p:sp>
                <p:nvSpPr>
                  <p:cNvPr id="157" name="Rectangle 156"/>
                  <p:cNvSpPr/>
                  <p:nvPr/>
                </p:nvSpPr>
                <p:spPr>
                  <a:xfrm>
                    <a:off x="2078720"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8" name="Rectangle 157"/>
                  <p:cNvSpPr/>
                  <p:nvPr/>
                </p:nvSpPr>
                <p:spPr>
                  <a:xfrm>
                    <a:off x="2217331"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9" name="Rectangle 158"/>
                  <p:cNvSpPr/>
                  <p:nvPr/>
                </p:nvSpPr>
                <p:spPr>
                  <a:xfrm>
                    <a:off x="2355942"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0" name="Rectangle 159"/>
                  <p:cNvSpPr/>
                  <p:nvPr/>
                </p:nvSpPr>
                <p:spPr>
                  <a:xfrm>
                    <a:off x="2494553"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50" name="Group 149"/>
                <p:cNvGrpSpPr/>
                <p:nvPr/>
              </p:nvGrpSpPr>
              <p:grpSpPr>
                <a:xfrm>
                  <a:off x="4098293" y="4384000"/>
                  <a:ext cx="900965" cy="82800"/>
                  <a:chOff x="4098293" y="4384000"/>
                  <a:chExt cx="900965" cy="82800"/>
                </a:xfrm>
              </p:grpSpPr>
              <p:sp>
                <p:nvSpPr>
                  <p:cNvPr id="151" name="Rectangle 150"/>
                  <p:cNvSpPr/>
                  <p:nvPr/>
                </p:nvSpPr>
                <p:spPr>
                  <a:xfrm>
                    <a:off x="4098293"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2" name="Rectangle 151"/>
                  <p:cNvSpPr/>
                  <p:nvPr/>
                </p:nvSpPr>
                <p:spPr>
                  <a:xfrm>
                    <a:off x="4260486"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3" name="Rectangle 152"/>
                  <p:cNvSpPr/>
                  <p:nvPr/>
                </p:nvSpPr>
                <p:spPr>
                  <a:xfrm>
                    <a:off x="4422679"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4" name="Rectangle 153"/>
                  <p:cNvSpPr/>
                  <p:nvPr/>
                </p:nvSpPr>
                <p:spPr>
                  <a:xfrm>
                    <a:off x="4584872"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5" name="Rectangle 154"/>
                  <p:cNvSpPr/>
                  <p:nvPr/>
                </p:nvSpPr>
                <p:spPr>
                  <a:xfrm>
                    <a:off x="4747065"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6" name="Rectangle 155"/>
                  <p:cNvSpPr/>
                  <p:nvPr/>
                </p:nvSpPr>
                <p:spPr>
                  <a:xfrm>
                    <a:off x="4909258"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grpSp>
            <p:nvGrpSpPr>
              <p:cNvPr id="137" name="Group 136"/>
              <p:cNvGrpSpPr/>
              <p:nvPr/>
            </p:nvGrpSpPr>
            <p:grpSpPr>
              <a:xfrm>
                <a:off x="6272654" y="1875857"/>
                <a:ext cx="720080" cy="720080"/>
                <a:chOff x="6272654" y="1875857"/>
                <a:chExt cx="720080" cy="720080"/>
              </a:xfrm>
            </p:grpSpPr>
            <p:sp>
              <p:nvSpPr>
                <p:cNvPr id="146" name="Rectangle 145"/>
                <p:cNvSpPr/>
                <p:nvPr/>
              </p:nvSpPr>
              <p:spPr>
                <a:xfrm>
                  <a:off x="6272654" y="1875857"/>
                  <a:ext cx="720080" cy="72008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7" name="Parallelogram 5"/>
                <p:cNvSpPr>
                  <a:spLocks/>
                </p:cNvSpPr>
                <p:nvPr/>
              </p:nvSpPr>
              <p:spPr>
                <a:xfrm>
                  <a:off x="6391715" y="1978487"/>
                  <a:ext cx="481958" cy="481904"/>
                </a:xfrm>
                <a:custGeom>
                  <a:avLst/>
                  <a:gdLst/>
                  <a:ahLst/>
                  <a:cxnLst/>
                  <a:rect l="l" t="t" r="r" b="b"/>
                  <a:pathLst>
                    <a:path w="848270" h="868857">
                      <a:moveTo>
                        <a:pt x="424135" y="189887"/>
                      </a:moveTo>
                      <a:lnTo>
                        <a:pt x="297766" y="526729"/>
                      </a:lnTo>
                      <a:lnTo>
                        <a:pt x="550505" y="526729"/>
                      </a:lnTo>
                      <a:close/>
                      <a:moveTo>
                        <a:pt x="325960" y="0"/>
                      </a:moveTo>
                      <a:lnTo>
                        <a:pt x="352897" y="0"/>
                      </a:lnTo>
                      <a:lnTo>
                        <a:pt x="495373" y="0"/>
                      </a:lnTo>
                      <a:lnTo>
                        <a:pt x="522310" y="0"/>
                      </a:lnTo>
                      <a:lnTo>
                        <a:pt x="848270" y="868857"/>
                      </a:lnTo>
                      <a:lnTo>
                        <a:pt x="678857" y="868857"/>
                      </a:lnTo>
                      <a:lnTo>
                        <a:pt x="604960" y="671883"/>
                      </a:lnTo>
                      <a:lnTo>
                        <a:pt x="243310" y="671883"/>
                      </a:lnTo>
                      <a:lnTo>
                        <a:pt x="169413" y="868857"/>
                      </a:lnTo>
                      <a:lnTo>
                        <a:pt x="0" y="86885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38" name="Group 137"/>
              <p:cNvGrpSpPr/>
              <p:nvPr/>
            </p:nvGrpSpPr>
            <p:grpSpPr>
              <a:xfrm>
                <a:off x="7109110" y="1875857"/>
                <a:ext cx="720080" cy="720080"/>
                <a:chOff x="7109110" y="1875857"/>
                <a:chExt cx="720080" cy="720080"/>
              </a:xfrm>
            </p:grpSpPr>
            <p:sp>
              <p:nvSpPr>
                <p:cNvPr id="144" name="Rectangle 143"/>
                <p:cNvSpPr/>
                <p:nvPr/>
              </p:nvSpPr>
              <p:spPr>
                <a:xfrm>
                  <a:off x="7109110" y="1875857"/>
                  <a:ext cx="720080" cy="720080"/>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5" name="Rectangle 9"/>
                <p:cNvSpPr>
                  <a:spLocks noChangeAspect="1"/>
                </p:cNvSpPr>
                <p:nvPr/>
              </p:nvSpPr>
              <p:spPr>
                <a:xfrm>
                  <a:off x="7267746" y="1994945"/>
                  <a:ext cx="402809" cy="481904"/>
                </a:xfrm>
                <a:custGeom>
                  <a:avLst/>
                  <a:gdLst>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174101 w 728932"/>
                    <a:gd name="connsiteY5" fmla="*/ 488630 h 872065"/>
                    <a:gd name="connsiteX6" fmla="*/ 174101 w 728932"/>
                    <a:gd name="connsiteY6" fmla="*/ 140965 h 872065"/>
                    <a:gd name="connsiteX7" fmla="*/ 174101 w 728932"/>
                    <a:gd name="connsiteY7" fmla="*/ 347665 h 872065"/>
                    <a:gd name="connsiteX8" fmla="*/ 431276 w 728932"/>
                    <a:gd name="connsiteY8" fmla="*/ 347665 h 872065"/>
                    <a:gd name="connsiteX9" fmla="*/ 431276 w 728932"/>
                    <a:gd name="connsiteY9" fmla="*/ 345754 h 872065"/>
                    <a:gd name="connsiteX10" fmla="*/ 517000 w 728932"/>
                    <a:gd name="connsiteY10" fmla="*/ 243359 h 872065"/>
                    <a:gd name="connsiteX11" fmla="*/ 433656 w 728932"/>
                    <a:gd name="connsiteY11" fmla="*/ 148109 h 872065"/>
                    <a:gd name="connsiteX12" fmla="*/ 174101 w 728932"/>
                    <a:gd name="connsiteY12" fmla="*/ 140965 h 872065"/>
                    <a:gd name="connsiteX13" fmla="*/ 0 w 728932"/>
                    <a:gd name="connsiteY13" fmla="*/ 0 h 872065"/>
                    <a:gd name="connsiteX14" fmla="*/ 127816 w 728932"/>
                    <a:gd name="connsiteY14" fmla="*/ 0 h 872065"/>
                    <a:gd name="connsiteX15" fmla="*/ 174101 w 728932"/>
                    <a:gd name="connsiteY15" fmla="*/ 0 h 872065"/>
                    <a:gd name="connsiteX16" fmla="*/ 447945 w 728932"/>
                    <a:gd name="connsiteY16" fmla="*/ 0 h 872065"/>
                    <a:gd name="connsiteX17" fmla="*/ 447945 w 728932"/>
                    <a:gd name="connsiteY17" fmla="*/ 1732 h 872065"/>
                    <a:gd name="connsiteX18" fmla="*/ 683688 w 728932"/>
                    <a:gd name="connsiteY18" fmla="*/ 179066 h 872065"/>
                    <a:gd name="connsiteX19" fmla="*/ 559863 w 728932"/>
                    <a:gd name="connsiteY19" fmla="*/ 407666 h 872065"/>
                    <a:gd name="connsiteX20" fmla="*/ 728932 w 728932"/>
                    <a:gd name="connsiteY20" fmla="*/ 633885 h 872065"/>
                    <a:gd name="connsiteX21" fmla="*/ 433657 w 728932"/>
                    <a:gd name="connsiteY21" fmla="*/ 872010 h 872065"/>
                    <a:gd name="connsiteX22" fmla="*/ 433776 w 728932"/>
                    <a:gd name="connsiteY22" fmla="*/ 869628 h 872065"/>
                    <a:gd name="connsiteX23" fmla="*/ 174101 w 728932"/>
                    <a:gd name="connsiteY23" fmla="*/ 869628 h 872065"/>
                    <a:gd name="connsiteX24" fmla="*/ 127816 w 728932"/>
                    <a:gd name="connsiteY24" fmla="*/ 869628 h 872065"/>
                    <a:gd name="connsiteX25" fmla="*/ 0 w 728932"/>
                    <a:gd name="connsiteY25" fmla="*/ 869628 h 872065"/>
                    <a:gd name="connsiteX26" fmla="*/ 0 w 728932"/>
                    <a:gd name="connsiteY26" fmla="*/ 0 h 87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8932" h="872065">
                      <a:moveTo>
                        <a:pt x="174101" y="488630"/>
                      </a:moveTo>
                      <a:lnTo>
                        <a:pt x="174101" y="728663"/>
                      </a:lnTo>
                      <a:lnTo>
                        <a:pt x="442406" y="728663"/>
                      </a:lnTo>
                      <a:cubicBezTo>
                        <a:pt x="511257" y="715167"/>
                        <a:pt x="549532" y="684907"/>
                        <a:pt x="547956" y="612454"/>
                      </a:cubicBezTo>
                      <a:cubicBezTo>
                        <a:pt x="543194" y="552923"/>
                        <a:pt x="538432" y="510060"/>
                        <a:pt x="431276" y="493391"/>
                      </a:cubicBezTo>
                      <a:lnTo>
                        <a:pt x="174101" y="488630"/>
                      </a:lnTo>
                      <a:close/>
                      <a:moveTo>
                        <a:pt x="174101" y="140965"/>
                      </a:moveTo>
                      <a:lnTo>
                        <a:pt x="174101" y="347665"/>
                      </a:lnTo>
                      <a:lnTo>
                        <a:pt x="431276" y="347665"/>
                      </a:lnTo>
                      <a:lnTo>
                        <a:pt x="431276" y="345754"/>
                      </a:lnTo>
                      <a:cubicBezTo>
                        <a:pt x="474139" y="322735"/>
                        <a:pt x="514619" y="311622"/>
                        <a:pt x="517000" y="243359"/>
                      </a:cubicBezTo>
                      <a:cubicBezTo>
                        <a:pt x="517000" y="202878"/>
                        <a:pt x="502713" y="157634"/>
                        <a:pt x="433656" y="148109"/>
                      </a:cubicBezTo>
                      <a:cubicBezTo>
                        <a:pt x="366981" y="140568"/>
                        <a:pt x="274510" y="141043"/>
                        <a:pt x="174101" y="140965"/>
                      </a:cubicBezTo>
                      <a:close/>
                      <a:moveTo>
                        <a:pt x="0" y="0"/>
                      </a:moveTo>
                      <a:lnTo>
                        <a:pt x="127816" y="0"/>
                      </a:lnTo>
                      <a:lnTo>
                        <a:pt x="174101" y="0"/>
                      </a:lnTo>
                      <a:lnTo>
                        <a:pt x="447945" y="0"/>
                      </a:lnTo>
                      <a:lnTo>
                        <a:pt x="447945" y="1732"/>
                      </a:lnTo>
                      <a:cubicBezTo>
                        <a:pt x="634795" y="8775"/>
                        <a:pt x="679801" y="148746"/>
                        <a:pt x="683688" y="179066"/>
                      </a:cubicBezTo>
                      <a:cubicBezTo>
                        <a:pt x="689245" y="333848"/>
                        <a:pt x="620981" y="374328"/>
                        <a:pt x="559863" y="407666"/>
                      </a:cubicBezTo>
                      <a:cubicBezTo>
                        <a:pt x="663844" y="433066"/>
                        <a:pt x="727345" y="515617"/>
                        <a:pt x="728932" y="633885"/>
                      </a:cubicBezTo>
                      <a:cubicBezTo>
                        <a:pt x="720200" y="800572"/>
                        <a:pt x="594788" y="874392"/>
                        <a:pt x="433657" y="872010"/>
                      </a:cubicBezTo>
                      <a:cubicBezTo>
                        <a:pt x="433697" y="871216"/>
                        <a:pt x="433736" y="870422"/>
                        <a:pt x="433776" y="869628"/>
                      </a:cubicBezTo>
                      <a:lnTo>
                        <a:pt x="174101" y="869628"/>
                      </a:lnTo>
                      <a:lnTo>
                        <a:pt x="127816" y="869628"/>
                      </a:lnTo>
                      <a:lnTo>
                        <a:pt x="0" y="869628"/>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39" name="Group 138"/>
              <p:cNvGrpSpPr/>
              <p:nvPr/>
            </p:nvGrpSpPr>
            <p:grpSpPr>
              <a:xfrm>
                <a:off x="6690882" y="1037184"/>
                <a:ext cx="720080" cy="720080"/>
                <a:chOff x="6690882" y="1037184"/>
                <a:chExt cx="720080" cy="720080"/>
              </a:xfrm>
            </p:grpSpPr>
            <p:sp>
              <p:nvSpPr>
                <p:cNvPr id="142" name="Rectangle 141"/>
                <p:cNvSpPr/>
                <p:nvPr/>
              </p:nvSpPr>
              <p:spPr>
                <a:xfrm>
                  <a:off x="6690882" y="1037184"/>
                  <a:ext cx="720080" cy="72008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3" name="Block Arc 142"/>
                <p:cNvSpPr>
                  <a:spLocks noChangeAspect="1"/>
                </p:cNvSpPr>
                <p:nvPr/>
              </p:nvSpPr>
              <p:spPr>
                <a:xfrm>
                  <a:off x="6842201" y="1156272"/>
                  <a:ext cx="417443" cy="481904"/>
                </a:xfrm>
                <a:prstGeom prst="blockArc">
                  <a:avLst>
                    <a:gd name="adj1" fmla="val 1756726"/>
                    <a:gd name="adj2" fmla="val 19889488"/>
                    <a:gd name="adj3" fmla="val 227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sp>
            <p:nvSpPr>
              <p:cNvPr id="140" name="Round Same Side Corner Rectangle 51"/>
              <p:cNvSpPr/>
              <p:nvPr/>
            </p:nvSpPr>
            <p:spPr>
              <a:xfrm rot="5400000">
                <a:off x="6852922" y="1652530"/>
                <a:ext cx="396000" cy="2520000"/>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41" name="Round Same Side Corner Rectangle 51"/>
              <p:cNvSpPr/>
              <p:nvPr/>
            </p:nvSpPr>
            <p:spPr>
              <a:xfrm rot="16200000">
                <a:off x="6852922" y="2167123"/>
                <a:ext cx="396000" cy="2520000"/>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sp>
        <p:nvSpPr>
          <p:cNvPr id="51" name="Text Placeholder 9">
            <a:extLst>
              <a:ext uri="{FF2B5EF4-FFF2-40B4-BE49-F238E27FC236}">
                <a16:creationId xmlns:a16="http://schemas.microsoft.com/office/drawing/2014/main" xmlns="" id="{139BBCBE-08BA-417D-87EB-C9DA6CB356FA}"/>
              </a:ext>
            </a:extLst>
          </p:cNvPr>
          <p:cNvSpPr>
            <a:spLocks noGrp="1"/>
          </p:cNvSpPr>
          <p:nvPr>
            <p:ph type="body" sz="quarter" idx="11" hasCustomPrompt="1"/>
          </p:nvPr>
        </p:nvSpPr>
        <p:spPr>
          <a:xfrm>
            <a:off x="0" y="3969062"/>
            <a:ext cx="9143999" cy="432000"/>
          </a:xfrm>
          <a:prstGeom prst="rect">
            <a:avLst/>
          </a:prstGeom>
        </p:spPr>
        <p:txBody>
          <a:bodyPr lIns="108000" anchor="ctr"/>
          <a:lstStyle>
            <a:lvl1pPr marL="0" indent="0" algn="ctr">
              <a:buNone/>
              <a:defRPr sz="1200" b="1" baseline="0">
                <a:solidFill>
                  <a:schemeClr val="tx1"/>
                </a:solidFill>
                <a:effectLst/>
                <a:latin typeface="+mn-lt"/>
                <a:cs typeface="Arial" pitchFamily="34" charset="0"/>
              </a:defRPr>
            </a:lvl1pPr>
          </a:lstStyle>
          <a:p>
            <a:pPr lvl="0"/>
            <a:r>
              <a:rPr lang="en-US" altLang="ko-KR" dirty="0"/>
              <a:t>INSTERT THE TITLE</a:t>
            </a:r>
          </a:p>
          <a:p>
            <a:pPr lvl="0"/>
            <a:r>
              <a:rPr lang="en-US" altLang="ko-KR" dirty="0"/>
              <a:t>OF YOUR PRESENTATION HERE</a:t>
            </a:r>
            <a:endParaRPr lang="ko-KR" altLang="en-US" dirty="0"/>
          </a:p>
        </p:txBody>
      </p:sp>
      <p:sp>
        <p:nvSpPr>
          <p:cNvPr id="52" name="제목 1">
            <a:extLst>
              <a:ext uri="{FF2B5EF4-FFF2-40B4-BE49-F238E27FC236}">
                <a16:creationId xmlns:a16="http://schemas.microsoft.com/office/drawing/2014/main" xmlns="" id="{AE33218E-9C24-435F-948C-815D84D473FB}"/>
              </a:ext>
            </a:extLst>
          </p:cNvPr>
          <p:cNvSpPr>
            <a:spLocks noGrp="1"/>
          </p:cNvSpPr>
          <p:nvPr>
            <p:ph type="title" hasCustomPrompt="1"/>
          </p:nvPr>
        </p:nvSpPr>
        <p:spPr>
          <a:xfrm>
            <a:off x="0" y="3417417"/>
            <a:ext cx="9143998" cy="540000"/>
          </a:xfrm>
          <a:prstGeom prst="rect">
            <a:avLst/>
          </a:prstGeom>
        </p:spPr>
        <p:txBody>
          <a:bodyPr anchor="ctr">
            <a:noAutofit/>
          </a:bodyPr>
          <a:lstStyle>
            <a:lvl1pPr algn="ctr">
              <a:defRPr sz="3600" b="1" baseline="0">
                <a:solidFill>
                  <a:schemeClr val="tx1"/>
                </a:solidFill>
                <a:effectLst/>
                <a:latin typeface="+mj-lt"/>
                <a:cs typeface="Arial" pitchFamily="34" charset="0"/>
              </a:defRPr>
            </a:lvl1pPr>
          </a:lstStyle>
          <a:p>
            <a:r>
              <a:rPr lang="en-US" altLang="ko-KR" dirty="0"/>
              <a:t>FREE PPT TEMPLATES</a:t>
            </a:r>
            <a:endParaRPr lang="ko-KR" altLang="en-US" dirty="0"/>
          </a:p>
        </p:txBody>
      </p:sp>
    </p:spTree>
    <p:extLst>
      <p:ext uri="{BB962C8B-B14F-4D97-AF65-F5344CB8AC3E}">
        <p14:creationId xmlns:p14="http://schemas.microsoft.com/office/powerpoint/2010/main" val="2379316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2"/>
          <p:cNvSpPr>
            <a:spLocks noGrp="1"/>
          </p:cNvSpPr>
          <p:nvPr>
            <p:ph type="pic" idx="10" hasCustomPrompt="1"/>
          </p:nvPr>
        </p:nvSpPr>
        <p:spPr>
          <a:xfrm>
            <a:off x="0" y="0"/>
            <a:ext cx="4572000" cy="257175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4" name="Picture Placeholder 2"/>
          <p:cNvSpPr>
            <a:spLocks noGrp="1"/>
          </p:cNvSpPr>
          <p:nvPr>
            <p:ph type="pic" idx="11" hasCustomPrompt="1"/>
          </p:nvPr>
        </p:nvSpPr>
        <p:spPr>
          <a:xfrm>
            <a:off x="4572000" y="2571750"/>
            <a:ext cx="4572000" cy="257175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419626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9" name="Picture Placeholder 2"/>
          <p:cNvSpPr>
            <a:spLocks noGrp="1"/>
          </p:cNvSpPr>
          <p:nvPr>
            <p:ph type="pic" idx="10" hasCustomPrompt="1"/>
          </p:nvPr>
        </p:nvSpPr>
        <p:spPr>
          <a:xfrm>
            <a:off x="4182700" y="0"/>
            <a:ext cx="4248472" cy="185167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4" name="Picture Placeholder 2"/>
          <p:cNvSpPr>
            <a:spLocks noGrp="1"/>
          </p:cNvSpPr>
          <p:nvPr>
            <p:ph type="pic" idx="11" hasCustomPrompt="1"/>
          </p:nvPr>
        </p:nvSpPr>
        <p:spPr>
          <a:xfrm>
            <a:off x="4182700" y="3291830"/>
            <a:ext cx="4248472" cy="185167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0" name="Rectangle 9"/>
          <p:cNvSpPr/>
          <p:nvPr userDrawn="1"/>
        </p:nvSpPr>
        <p:spPr>
          <a:xfrm>
            <a:off x="4182699" y="1851670"/>
            <a:ext cx="4259041" cy="145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0959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Picture Placeholder 2"/>
          <p:cNvSpPr>
            <a:spLocks noGrp="1"/>
          </p:cNvSpPr>
          <p:nvPr>
            <p:ph type="pic" idx="10" hasCustomPrompt="1"/>
          </p:nvPr>
        </p:nvSpPr>
        <p:spPr>
          <a:xfrm>
            <a:off x="717858" y="1275606"/>
            <a:ext cx="2448545" cy="2024054"/>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4" name="Title 1"/>
          <p:cNvSpPr>
            <a:spLocks noGrp="1"/>
          </p:cNvSpPr>
          <p:nvPr>
            <p:ph type="title" hasCustomPrompt="1"/>
          </p:nvPr>
        </p:nvSpPr>
        <p:spPr>
          <a:xfrm>
            <a:off x="0" y="25735"/>
            <a:ext cx="9144000" cy="776530"/>
          </a:xfrm>
          <a:prstGeom prst="rect">
            <a:avLst/>
          </a:prstGeom>
        </p:spPr>
        <p:txBody>
          <a:bodyPr anchor="ctr"/>
          <a:lstStyle>
            <a:lvl1pPr algn="ctr">
              <a:defRPr sz="36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
        <p:nvSpPr>
          <p:cNvPr id="5" name="Picture Placeholder 2"/>
          <p:cNvSpPr>
            <a:spLocks noGrp="1"/>
          </p:cNvSpPr>
          <p:nvPr>
            <p:ph type="pic" idx="11" hasCustomPrompt="1"/>
          </p:nvPr>
        </p:nvSpPr>
        <p:spPr>
          <a:xfrm>
            <a:off x="3339542" y="1275606"/>
            <a:ext cx="2448273" cy="2024054"/>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6" name="Picture Placeholder 2"/>
          <p:cNvSpPr>
            <a:spLocks noGrp="1"/>
          </p:cNvSpPr>
          <p:nvPr>
            <p:ph type="pic" idx="12" hasCustomPrompt="1"/>
          </p:nvPr>
        </p:nvSpPr>
        <p:spPr>
          <a:xfrm>
            <a:off x="5960954" y="1275606"/>
            <a:ext cx="2448273" cy="2024054"/>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3076700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9" name="Picture Placeholder 2"/>
          <p:cNvSpPr>
            <a:spLocks noGrp="1"/>
          </p:cNvSpPr>
          <p:nvPr>
            <p:ph type="pic" idx="10" hasCustomPrompt="1"/>
          </p:nvPr>
        </p:nvSpPr>
        <p:spPr>
          <a:xfrm>
            <a:off x="0" y="1167594"/>
            <a:ext cx="2880000" cy="2808312"/>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0" name="Picture Placeholder 2"/>
          <p:cNvSpPr>
            <a:spLocks noGrp="1"/>
          </p:cNvSpPr>
          <p:nvPr>
            <p:ph type="pic" idx="11" hasCustomPrompt="1"/>
          </p:nvPr>
        </p:nvSpPr>
        <p:spPr>
          <a:xfrm>
            <a:off x="6264000" y="0"/>
            <a:ext cx="2880000" cy="5143499"/>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2759703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9" name="Picture Placeholder 2"/>
          <p:cNvSpPr>
            <a:spLocks noGrp="1"/>
          </p:cNvSpPr>
          <p:nvPr>
            <p:ph type="pic" idx="10" hasCustomPrompt="1"/>
          </p:nvPr>
        </p:nvSpPr>
        <p:spPr>
          <a:xfrm>
            <a:off x="720000" y="540000"/>
            <a:ext cx="2484000" cy="406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Picture Placeholder 2"/>
          <p:cNvSpPr>
            <a:spLocks noGrp="1"/>
          </p:cNvSpPr>
          <p:nvPr>
            <p:ph type="pic" idx="12" hasCustomPrompt="1"/>
          </p:nvPr>
        </p:nvSpPr>
        <p:spPr>
          <a:xfrm>
            <a:off x="5926807" y="540000"/>
            <a:ext cx="2484704" cy="406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2" name="Rectangle 1"/>
          <p:cNvSpPr/>
          <p:nvPr userDrawn="1"/>
        </p:nvSpPr>
        <p:spPr>
          <a:xfrm>
            <a:off x="3323403" y="540000"/>
            <a:ext cx="2484000" cy="406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449304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3" name="Rectangle 12"/>
          <p:cNvSpPr/>
          <p:nvPr userDrawn="1"/>
        </p:nvSpPr>
        <p:spPr>
          <a:xfrm>
            <a:off x="4564685" y="0"/>
            <a:ext cx="4579315"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 name="Group 3"/>
          <p:cNvGrpSpPr/>
          <p:nvPr userDrawn="1"/>
        </p:nvGrpSpPr>
        <p:grpSpPr>
          <a:xfrm>
            <a:off x="3556573" y="832001"/>
            <a:ext cx="2016224" cy="3482571"/>
            <a:chOff x="2627784" y="1825002"/>
            <a:chExt cx="1198166" cy="2069560"/>
          </a:xfrm>
        </p:grpSpPr>
        <p:sp>
          <p:nvSpPr>
            <p:cNvPr id="5" name="Rounded Rectangle 4"/>
            <p:cNvSpPr/>
            <p:nvPr/>
          </p:nvSpPr>
          <p:spPr>
            <a:xfrm>
              <a:off x="2627784" y="1825002"/>
              <a:ext cx="1198166" cy="206956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p:nvSpPr>
          <p:spPr>
            <a:xfrm>
              <a:off x="3155241" y="1922844"/>
              <a:ext cx="143251" cy="27666"/>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7" name="Group 6"/>
            <p:cNvGrpSpPr/>
            <p:nvPr/>
          </p:nvGrpSpPr>
          <p:grpSpPr>
            <a:xfrm>
              <a:off x="3168829" y="3704452"/>
              <a:ext cx="116076" cy="127684"/>
              <a:chOff x="2453209" y="5151638"/>
              <a:chExt cx="191820" cy="211002"/>
            </a:xfrm>
          </p:grpSpPr>
          <p:sp>
            <p:nvSpPr>
              <p:cNvPr id="10" name="Oval 9"/>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ounded Rectangle 10"/>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12" name="Picture Placeholder 2"/>
          <p:cNvSpPr>
            <a:spLocks noGrp="1"/>
          </p:cNvSpPr>
          <p:nvPr>
            <p:ph type="pic" idx="1" hasCustomPrompt="1"/>
          </p:nvPr>
        </p:nvSpPr>
        <p:spPr>
          <a:xfrm>
            <a:off x="3677198" y="1115645"/>
            <a:ext cx="1774974" cy="279876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16274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7" name="Rectangle 6"/>
          <p:cNvSpPr/>
          <p:nvPr userDrawn="1"/>
        </p:nvSpPr>
        <p:spPr>
          <a:xfrm>
            <a:off x="1" y="1239541"/>
            <a:ext cx="9144000" cy="33639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그림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536" y="1766153"/>
            <a:ext cx="4217146" cy="2310733"/>
          </a:xfrm>
          <a:prstGeom prst="rect">
            <a:avLst/>
          </a:prstGeom>
        </p:spPr>
      </p:pic>
      <p:sp>
        <p:nvSpPr>
          <p:cNvPr id="5" name="Picture Placeholder 2"/>
          <p:cNvSpPr>
            <a:spLocks noGrp="1"/>
          </p:cNvSpPr>
          <p:nvPr>
            <p:ph type="pic" idx="1" hasCustomPrompt="1"/>
          </p:nvPr>
        </p:nvSpPr>
        <p:spPr>
          <a:xfrm>
            <a:off x="1115416" y="1859201"/>
            <a:ext cx="2772000" cy="1944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Title 1">
            <a:extLst>
              <a:ext uri="{FF2B5EF4-FFF2-40B4-BE49-F238E27FC236}">
                <a16:creationId xmlns:a16="http://schemas.microsoft.com/office/drawing/2014/main" xmlns="" id="{216FB63C-5800-4111-92B0-B9CD0BCBE589}"/>
              </a:ext>
            </a:extLst>
          </p:cNvPr>
          <p:cNvSpPr>
            <a:spLocks noGrp="1"/>
          </p:cNvSpPr>
          <p:nvPr>
            <p:ph type="title" hasCustomPrompt="1"/>
          </p:nvPr>
        </p:nvSpPr>
        <p:spPr>
          <a:xfrm>
            <a:off x="0" y="67028"/>
            <a:ext cx="9144000" cy="776530"/>
          </a:xfrm>
          <a:prstGeom prst="rect">
            <a:avLst/>
          </a:prstGeom>
        </p:spPr>
        <p:txBody>
          <a:bodyPr anchor="ctr"/>
          <a:lstStyle>
            <a:lvl1pPr algn="ctr">
              <a:defRPr sz="3600" b="1" baseline="0">
                <a:solidFill>
                  <a:schemeClr val="tx1">
                    <a:lumMod val="75000"/>
                    <a:lumOff val="25000"/>
                  </a:schemeClr>
                </a:solidFill>
                <a:latin typeface="+mj-lt"/>
                <a:cs typeface="Arial" pitchFamily="34" charset="0"/>
              </a:defRPr>
            </a:lvl1pPr>
          </a:lstStyle>
          <a:p>
            <a:r>
              <a:rPr lang="en-US" altLang="ko-KR" dirty="0"/>
              <a:t>Images &amp; Contents</a:t>
            </a:r>
            <a:endParaRPr lang="ko-KR" altLang="en-US" dirty="0"/>
          </a:p>
        </p:txBody>
      </p:sp>
    </p:spTree>
    <p:extLst>
      <p:ext uri="{BB962C8B-B14F-4D97-AF65-F5344CB8AC3E}">
        <p14:creationId xmlns:p14="http://schemas.microsoft.com/office/powerpoint/2010/main" val="518516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grpSp>
        <p:nvGrpSpPr>
          <p:cNvPr id="17" name="Group 16"/>
          <p:cNvGrpSpPr/>
          <p:nvPr userDrawn="1"/>
        </p:nvGrpSpPr>
        <p:grpSpPr>
          <a:xfrm>
            <a:off x="539552" y="1331976"/>
            <a:ext cx="1852788" cy="3200273"/>
            <a:chOff x="2627784" y="1825002"/>
            <a:chExt cx="1198166" cy="2069560"/>
          </a:xfrm>
        </p:grpSpPr>
        <p:sp>
          <p:nvSpPr>
            <p:cNvPr id="18" name="Rounded Rectangle 17"/>
            <p:cNvSpPr/>
            <p:nvPr/>
          </p:nvSpPr>
          <p:spPr>
            <a:xfrm>
              <a:off x="2627784" y="1825002"/>
              <a:ext cx="1198166" cy="206956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Rectangle 18"/>
            <p:cNvSpPr/>
            <p:nvPr/>
          </p:nvSpPr>
          <p:spPr>
            <a:xfrm>
              <a:off x="3155241" y="1922844"/>
              <a:ext cx="143251" cy="27666"/>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0" name="Group 19"/>
            <p:cNvGrpSpPr/>
            <p:nvPr/>
          </p:nvGrpSpPr>
          <p:grpSpPr>
            <a:xfrm>
              <a:off x="3168829" y="3704452"/>
              <a:ext cx="116076" cy="127684"/>
              <a:chOff x="2453209" y="5151638"/>
              <a:chExt cx="191820" cy="211002"/>
            </a:xfrm>
          </p:grpSpPr>
          <p:sp>
            <p:nvSpPr>
              <p:cNvPr id="21" name="Oval 20"/>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Rounded Rectangle 21"/>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23" name="Picture Placeholder 2"/>
          <p:cNvSpPr>
            <a:spLocks noGrp="1"/>
          </p:cNvSpPr>
          <p:nvPr>
            <p:ph type="pic" idx="10" hasCustomPrompt="1"/>
          </p:nvPr>
        </p:nvSpPr>
        <p:spPr>
          <a:xfrm>
            <a:off x="660177" y="1646164"/>
            <a:ext cx="1030277" cy="257189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grpSp>
        <p:nvGrpSpPr>
          <p:cNvPr id="10" name="Group 9"/>
          <p:cNvGrpSpPr/>
          <p:nvPr userDrawn="1"/>
        </p:nvGrpSpPr>
        <p:grpSpPr>
          <a:xfrm>
            <a:off x="1690454" y="1221920"/>
            <a:ext cx="1980221" cy="3420385"/>
            <a:chOff x="2627784" y="1825002"/>
            <a:chExt cx="1198166" cy="2069560"/>
          </a:xfrm>
        </p:grpSpPr>
        <p:sp>
          <p:nvSpPr>
            <p:cNvPr id="11" name="Rounded Rectangle 10"/>
            <p:cNvSpPr/>
            <p:nvPr/>
          </p:nvSpPr>
          <p:spPr>
            <a:xfrm>
              <a:off x="2627784" y="1825002"/>
              <a:ext cx="1198166" cy="206956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p:nvSpPr>
          <p:spPr>
            <a:xfrm>
              <a:off x="3155241" y="1922844"/>
              <a:ext cx="143251" cy="27666"/>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3" name="Group 12"/>
            <p:cNvGrpSpPr/>
            <p:nvPr/>
          </p:nvGrpSpPr>
          <p:grpSpPr>
            <a:xfrm>
              <a:off x="3168829" y="3704452"/>
              <a:ext cx="116076" cy="127684"/>
              <a:chOff x="2453209" y="5151638"/>
              <a:chExt cx="191820" cy="211002"/>
            </a:xfrm>
          </p:grpSpPr>
          <p:sp>
            <p:nvSpPr>
              <p:cNvPr id="14" name="Oval 13"/>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ounded Rectangle 14"/>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16" name="Picture Placeholder 2"/>
          <p:cNvSpPr>
            <a:spLocks noGrp="1"/>
          </p:cNvSpPr>
          <p:nvPr>
            <p:ph type="pic" idx="1" hasCustomPrompt="1"/>
          </p:nvPr>
        </p:nvSpPr>
        <p:spPr>
          <a:xfrm>
            <a:off x="1811099" y="1544792"/>
            <a:ext cx="1743279" cy="274878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5" name="Title 1">
            <a:extLst>
              <a:ext uri="{FF2B5EF4-FFF2-40B4-BE49-F238E27FC236}">
                <a16:creationId xmlns:a16="http://schemas.microsoft.com/office/drawing/2014/main" xmlns="" id="{A4481C05-B01C-4D49-8033-5D0490F68262}"/>
              </a:ext>
            </a:extLst>
          </p:cNvPr>
          <p:cNvSpPr>
            <a:spLocks noGrp="1"/>
          </p:cNvSpPr>
          <p:nvPr>
            <p:ph type="title" hasCustomPrompt="1"/>
          </p:nvPr>
        </p:nvSpPr>
        <p:spPr>
          <a:xfrm>
            <a:off x="0" y="67028"/>
            <a:ext cx="9144000" cy="776530"/>
          </a:xfrm>
          <a:prstGeom prst="rect">
            <a:avLst/>
          </a:prstGeom>
        </p:spPr>
        <p:txBody>
          <a:bodyPr anchor="ctr"/>
          <a:lstStyle>
            <a:lvl1pPr algn="ctr">
              <a:defRPr sz="3600" b="1" baseline="0">
                <a:solidFill>
                  <a:schemeClr val="tx1">
                    <a:lumMod val="75000"/>
                    <a:lumOff val="25000"/>
                  </a:schemeClr>
                </a:solidFill>
                <a:latin typeface="+mj-lt"/>
                <a:cs typeface="Arial" pitchFamily="34" charset="0"/>
              </a:defRPr>
            </a:lvl1pPr>
          </a:lstStyle>
          <a:p>
            <a:r>
              <a:rPr lang="en-US" altLang="ko-KR" dirty="0"/>
              <a:t>Images &amp; Contents</a:t>
            </a:r>
            <a:endParaRPr lang="ko-KR" altLang="en-US" dirty="0"/>
          </a:p>
        </p:txBody>
      </p:sp>
    </p:spTree>
    <p:extLst>
      <p:ext uri="{BB962C8B-B14F-4D97-AF65-F5344CB8AC3E}">
        <p14:creationId xmlns:p14="http://schemas.microsoft.com/office/powerpoint/2010/main" val="2081290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907677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4000" b="0" baseline="0">
                <a:latin typeface="+mj-lt"/>
                <a:cs typeface="Arial" pitchFamily="34" charset="0"/>
              </a:defRPr>
            </a:lvl1pPr>
          </a:lstStyle>
          <a:p>
            <a:pPr lvl="0"/>
            <a:r>
              <a:rPr lang="en-US" altLang="ko-KR" dirty="0"/>
              <a:t>ICON SETS LAYOUT</a:t>
            </a:r>
          </a:p>
        </p:txBody>
      </p:sp>
      <p:sp>
        <p:nvSpPr>
          <p:cNvPr id="12" name="Rounded Rectangle 11"/>
          <p:cNvSpPr/>
          <p:nvPr userDrawn="1"/>
        </p:nvSpPr>
        <p:spPr>
          <a:xfrm>
            <a:off x="354008" y="1131589"/>
            <a:ext cx="2849840" cy="3649171"/>
          </a:xfrm>
          <a:prstGeom prst="roundRect">
            <a:avLst>
              <a:gd name="adj" fmla="val 39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lt"/>
            </a:endParaRPr>
          </a:p>
        </p:txBody>
      </p:sp>
      <p:sp>
        <p:nvSpPr>
          <p:cNvPr id="15" name="Rounded Rectangle 14"/>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6" name="Half Frame 15"/>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3261257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4"/>
        </a:solidFill>
        <a:effectLst/>
      </p:bgPr>
    </p:bg>
    <p:spTree>
      <p:nvGrpSpPr>
        <p:cNvPr id="1" name=""/>
        <p:cNvGrpSpPr/>
        <p:nvPr/>
      </p:nvGrpSpPr>
      <p:grpSpPr>
        <a:xfrm>
          <a:off x="0" y="0"/>
          <a:ext cx="0" cy="0"/>
          <a:chOff x="0" y="0"/>
          <a:chExt cx="0" cy="0"/>
        </a:xfrm>
      </p:grpSpPr>
      <p:sp>
        <p:nvSpPr>
          <p:cNvPr id="3" name="Oval 2"/>
          <p:cNvSpPr/>
          <p:nvPr userDrawn="1"/>
        </p:nvSpPr>
        <p:spPr>
          <a:xfrm>
            <a:off x="2947035" y="473947"/>
            <a:ext cx="3249931" cy="32499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7" name="Group 6"/>
          <p:cNvGrpSpPr/>
          <p:nvPr userDrawn="1"/>
        </p:nvGrpSpPr>
        <p:grpSpPr>
          <a:xfrm>
            <a:off x="3624362" y="1094735"/>
            <a:ext cx="1895276" cy="2008355"/>
            <a:chOff x="5304922" y="1037184"/>
            <a:chExt cx="3492000" cy="3700344"/>
          </a:xfrm>
        </p:grpSpPr>
        <p:grpSp>
          <p:nvGrpSpPr>
            <p:cNvPr id="8" name="Group 7"/>
            <p:cNvGrpSpPr/>
            <p:nvPr/>
          </p:nvGrpSpPr>
          <p:grpSpPr>
            <a:xfrm>
              <a:off x="5304922" y="3743716"/>
              <a:ext cx="3492000" cy="437610"/>
              <a:chOff x="1709238" y="4209096"/>
              <a:chExt cx="3492000" cy="437610"/>
            </a:xfrm>
          </p:grpSpPr>
          <p:sp>
            <p:nvSpPr>
              <p:cNvPr id="34" name="Rectangle 33"/>
              <p:cNvSpPr/>
              <p:nvPr/>
            </p:nvSpPr>
            <p:spPr>
              <a:xfrm>
                <a:off x="1709238" y="4214706"/>
                <a:ext cx="3492000" cy="43200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5" name="Group 34"/>
              <p:cNvGrpSpPr/>
              <p:nvPr/>
            </p:nvGrpSpPr>
            <p:grpSpPr>
              <a:xfrm>
                <a:off x="2078720" y="4209096"/>
                <a:ext cx="469833" cy="432000"/>
                <a:chOff x="2078720" y="4209096"/>
                <a:chExt cx="469833" cy="432000"/>
              </a:xfrm>
            </p:grpSpPr>
            <p:sp>
              <p:nvSpPr>
                <p:cNvPr id="43" name="Rectangle 42"/>
                <p:cNvSpPr/>
                <p:nvPr/>
              </p:nvSpPr>
              <p:spPr>
                <a:xfrm>
                  <a:off x="2078720"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4" name="Rectangle 43"/>
                <p:cNvSpPr/>
                <p:nvPr/>
              </p:nvSpPr>
              <p:spPr>
                <a:xfrm>
                  <a:off x="2217331"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5" name="Rectangle 44"/>
                <p:cNvSpPr/>
                <p:nvPr/>
              </p:nvSpPr>
              <p:spPr>
                <a:xfrm>
                  <a:off x="2355942"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6" name="Rectangle 45"/>
                <p:cNvSpPr/>
                <p:nvPr/>
              </p:nvSpPr>
              <p:spPr>
                <a:xfrm>
                  <a:off x="2494553"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36" name="Group 35"/>
              <p:cNvGrpSpPr/>
              <p:nvPr/>
            </p:nvGrpSpPr>
            <p:grpSpPr>
              <a:xfrm>
                <a:off x="4098293" y="4384000"/>
                <a:ext cx="900965" cy="82800"/>
                <a:chOff x="4098293" y="4384000"/>
                <a:chExt cx="900965" cy="82800"/>
              </a:xfrm>
            </p:grpSpPr>
            <p:sp>
              <p:nvSpPr>
                <p:cNvPr id="37" name="Rectangle 36"/>
                <p:cNvSpPr/>
                <p:nvPr/>
              </p:nvSpPr>
              <p:spPr>
                <a:xfrm>
                  <a:off x="4098293"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8" name="Rectangle 37"/>
                <p:cNvSpPr/>
                <p:nvPr/>
              </p:nvSpPr>
              <p:spPr>
                <a:xfrm>
                  <a:off x="4260486"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9" name="Rectangle 38"/>
                <p:cNvSpPr/>
                <p:nvPr/>
              </p:nvSpPr>
              <p:spPr>
                <a:xfrm>
                  <a:off x="4422679"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0" name="Rectangle 39"/>
                <p:cNvSpPr/>
                <p:nvPr/>
              </p:nvSpPr>
              <p:spPr>
                <a:xfrm>
                  <a:off x="4584872"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1" name="Rectangle 40"/>
                <p:cNvSpPr/>
                <p:nvPr/>
              </p:nvSpPr>
              <p:spPr>
                <a:xfrm>
                  <a:off x="4747065"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2" name="Rectangle 41"/>
                <p:cNvSpPr/>
                <p:nvPr/>
              </p:nvSpPr>
              <p:spPr>
                <a:xfrm>
                  <a:off x="4909258"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grpSp>
          <p:nvGrpSpPr>
            <p:cNvPr id="9" name="Group 8"/>
            <p:cNvGrpSpPr/>
            <p:nvPr/>
          </p:nvGrpSpPr>
          <p:grpSpPr>
            <a:xfrm flipH="1">
              <a:off x="5304922" y="4299918"/>
              <a:ext cx="3492000" cy="437610"/>
              <a:chOff x="1709238" y="4209096"/>
              <a:chExt cx="3492000" cy="437610"/>
            </a:xfrm>
          </p:grpSpPr>
          <p:sp>
            <p:nvSpPr>
              <p:cNvPr id="21" name="Rectangle 20"/>
              <p:cNvSpPr/>
              <p:nvPr/>
            </p:nvSpPr>
            <p:spPr>
              <a:xfrm>
                <a:off x="1709238" y="4214706"/>
                <a:ext cx="3492000" cy="432000"/>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2" name="Group 21"/>
              <p:cNvGrpSpPr/>
              <p:nvPr/>
            </p:nvGrpSpPr>
            <p:grpSpPr>
              <a:xfrm>
                <a:off x="2078720" y="4209096"/>
                <a:ext cx="469833" cy="432000"/>
                <a:chOff x="2078720" y="4209096"/>
                <a:chExt cx="469833" cy="432000"/>
              </a:xfrm>
            </p:grpSpPr>
            <p:sp>
              <p:nvSpPr>
                <p:cNvPr id="30" name="Rectangle 29"/>
                <p:cNvSpPr/>
                <p:nvPr/>
              </p:nvSpPr>
              <p:spPr>
                <a:xfrm>
                  <a:off x="2078720"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1" name="Rectangle 30"/>
                <p:cNvSpPr/>
                <p:nvPr/>
              </p:nvSpPr>
              <p:spPr>
                <a:xfrm>
                  <a:off x="2217331"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2" name="Rectangle 31"/>
                <p:cNvSpPr/>
                <p:nvPr/>
              </p:nvSpPr>
              <p:spPr>
                <a:xfrm>
                  <a:off x="2355942"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3" name="Rectangle 32"/>
                <p:cNvSpPr/>
                <p:nvPr/>
              </p:nvSpPr>
              <p:spPr>
                <a:xfrm>
                  <a:off x="2494553"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23" name="Group 22"/>
              <p:cNvGrpSpPr/>
              <p:nvPr/>
            </p:nvGrpSpPr>
            <p:grpSpPr>
              <a:xfrm>
                <a:off x="4098293" y="4384000"/>
                <a:ext cx="900965" cy="82800"/>
                <a:chOff x="4098293" y="4384000"/>
                <a:chExt cx="900965" cy="82800"/>
              </a:xfrm>
            </p:grpSpPr>
            <p:sp>
              <p:nvSpPr>
                <p:cNvPr id="24" name="Rectangle 23"/>
                <p:cNvSpPr/>
                <p:nvPr/>
              </p:nvSpPr>
              <p:spPr>
                <a:xfrm>
                  <a:off x="4098293"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5" name="Rectangle 24"/>
                <p:cNvSpPr/>
                <p:nvPr/>
              </p:nvSpPr>
              <p:spPr>
                <a:xfrm>
                  <a:off x="4260486"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6" name="Rectangle 25"/>
                <p:cNvSpPr/>
                <p:nvPr/>
              </p:nvSpPr>
              <p:spPr>
                <a:xfrm>
                  <a:off x="4422679"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7" name="Rectangle 26"/>
                <p:cNvSpPr/>
                <p:nvPr/>
              </p:nvSpPr>
              <p:spPr>
                <a:xfrm>
                  <a:off x="4584872"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8" name="Rectangle 27"/>
                <p:cNvSpPr/>
                <p:nvPr/>
              </p:nvSpPr>
              <p:spPr>
                <a:xfrm>
                  <a:off x="4747065"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9" name="Rectangle 28"/>
                <p:cNvSpPr/>
                <p:nvPr/>
              </p:nvSpPr>
              <p:spPr>
                <a:xfrm>
                  <a:off x="4909258"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grpSp>
          <p:nvGrpSpPr>
            <p:cNvPr id="10" name="Group 9"/>
            <p:cNvGrpSpPr/>
            <p:nvPr/>
          </p:nvGrpSpPr>
          <p:grpSpPr>
            <a:xfrm>
              <a:off x="6272654" y="1875857"/>
              <a:ext cx="720080" cy="720080"/>
              <a:chOff x="6272654" y="1875857"/>
              <a:chExt cx="720080" cy="720080"/>
            </a:xfrm>
          </p:grpSpPr>
          <p:sp>
            <p:nvSpPr>
              <p:cNvPr id="19" name="Rectangle 18"/>
              <p:cNvSpPr/>
              <p:nvPr/>
            </p:nvSpPr>
            <p:spPr>
              <a:xfrm>
                <a:off x="6272654" y="1875857"/>
                <a:ext cx="720080" cy="72008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Parallelogram 5"/>
              <p:cNvSpPr>
                <a:spLocks/>
              </p:cNvSpPr>
              <p:nvPr/>
            </p:nvSpPr>
            <p:spPr>
              <a:xfrm>
                <a:off x="6391715" y="1978487"/>
                <a:ext cx="481958" cy="481904"/>
              </a:xfrm>
              <a:custGeom>
                <a:avLst/>
                <a:gdLst/>
                <a:ahLst/>
                <a:cxnLst/>
                <a:rect l="l" t="t" r="r" b="b"/>
                <a:pathLst>
                  <a:path w="848270" h="868857">
                    <a:moveTo>
                      <a:pt x="424135" y="189887"/>
                    </a:moveTo>
                    <a:lnTo>
                      <a:pt x="297766" y="526729"/>
                    </a:lnTo>
                    <a:lnTo>
                      <a:pt x="550505" y="526729"/>
                    </a:lnTo>
                    <a:close/>
                    <a:moveTo>
                      <a:pt x="325960" y="0"/>
                    </a:moveTo>
                    <a:lnTo>
                      <a:pt x="352897" y="0"/>
                    </a:lnTo>
                    <a:lnTo>
                      <a:pt x="495373" y="0"/>
                    </a:lnTo>
                    <a:lnTo>
                      <a:pt x="522310" y="0"/>
                    </a:lnTo>
                    <a:lnTo>
                      <a:pt x="848270" y="868857"/>
                    </a:lnTo>
                    <a:lnTo>
                      <a:pt x="678857" y="868857"/>
                    </a:lnTo>
                    <a:lnTo>
                      <a:pt x="604960" y="671883"/>
                    </a:lnTo>
                    <a:lnTo>
                      <a:pt x="243310" y="671883"/>
                    </a:lnTo>
                    <a:lnTo>
                      <a:pt x="169413" y="868857"/>
                    </a:lnTo>
                    <a:lnTo>
                      <a:pt x="0" y="86885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mn-lt"/>
                </a:endParaRPr>
              </a:p>
            </p:txBody>
          </p:sp>
        </p:grpSp>
        <p:grpSp>
          <p:nvGrpSpPr>
            <p:cNvPr id="11" name="Group 10"/>
            <p:cNvGrpSpPr/>
            <p:nvPr/>
          </p:nvGrpSpPr>
          <p:grpSpPr>
            <a:xfrm>
              <a:off x="7109110" y="1875857"/>
              <a:ext cx="720080" cy="720080"/>
              <a:chOff x="7109110" y="1875857"/>
              <a:chExt cx="720080" cy="720080"/>
            </a:xfrm>
          </p:grpSpPr>
          <p:sp>
            <p:nvSpPr>
              <p:cNvPr id="17" name="Rectangle 16"/>
              <p:cNvSpPr/>
              <p:nvPr/>
            </p:nvSpPr>
            <p:spPr>
              <a:xfrm>
                <a:off x="7109110" y="1875857"/>
                <a:ext cx="720080" cy="720080"/>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Rectangle 9"/>
              <p:cNvSpPr>
                <a:spLocks noChangeAspect="1"/>
              </p:cNvSpPr>
              <p:nvPr/>
            </p:nvSpPr>
            <p:spPr>
              <a:xfrm>
                <a:off x="7267746" y="1994945"/>
                <a:ext cx="402809" cy="481904"/>
              </a:xfrm>
              <a:custGeom>
                <a:avLst/>
                <a:gdLst>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174101 w 728932"/>
                  <a:gd name="connsiteY5" fmla="*/ 488630 h 872065"/>
                  <a:gd name="connsiteX6" fmla="*/ 174101 w 728932"/>
                  <a:gd name="connsiteY6" fmla="*/ 140965 h 872065"/>
                  <a:gd name="connsiteX7" fmla="*/ 174101 w 728932"/>
                  <a:gd name="connsiteY7" fmla="*/ 347665 h 872065"/>
                  <a:gd name="connsiteX8" fmla="*/ 431276 w 728932"/>
                  <a:gd name="connsiteY8" fmla="*/ 347665 h 872065"/>
                  <a:gd name="connsiteX9" fmla="*/ 431276 w 728932"/>
                  <a:gd name="connsiteY9" fmla="*/ 345754 h 872065"/>
                  <a:gd name="connsiteX10" fmla="*/ 517000 w 728932"/>
                  <a:gd name="connsiteY10" fmla="*/ 243359 h 872065"/>
                  <a:gd name="connsiteX11" fmla="*/ 433656 w 728932"/>
                  <a:gd name="connsiteY11" fmla="*/ 148109 h 872065"/>
                  <a:gd name="connsiteX12" fmla="*/ 174101 w 728932"/>
                  <a:gd name="connsiteY12" fmla="*/ 140965 h 872065"/>
                  <a:gd name="connsiteX13" fmla="*/ 0 w 728932"/>
                  <a:gd name="connsiteY13" fmla="*/ 0 h 872065"/>
                  <a:gd name="connsiteX14" fmla="*/ 127816 w 728932"/>
                  <a:gd name="connsiteY14" fmla="*/ 0 h 872065"/>
                  <a:gd name="connsiteX15" fmla="*/ 174101 w 728932"/>
                  <a:gd name="connsiteY15" fmla="*/ 0 h 872065"/>
                  <a:gd name="connsiteX16" fmla="*/ 447945 w 728932"/>
                  <a:gd name="connsiteY16" fmla="*/ 0 h 872065"/>
                  <a:gd name="connsiteX17" fmla="*/ 447945 w 728932"/>
                  <a:gd name="connsiteY17" fmla="*/ 1732 h 872065"/>
                  <a:gd name="connsiteX18" fmla="*/ 683688 w 728932"/>
                  <a:gd name="connsiteY18" fmla="*/ 179066 h 872065"/>
                  <a:gd name="connsiteX19" fmla="*/ 559863 w 728932"/>
                  <a:gd name="connsiteY19" fmla="*/ 407666 h 872065"/>
                  <a:gd name="connsiteX20" fmla="*/ 728932 w 728932"/>
                  <a:gd name="connsiteY20" fmla="*/ 633885 h 872065"/>
                  <a:gd name="connsiteX21" fmla="*/ 433657 w 728932"/>
                  <a:gd name="connsiteY21" fmla="*/ 872010 h 872065"/>
                  <a:gd name="connsiteX22" fmla="*/ 433776 w 728932"/>
                  <a:gd name="connsiteY22" fmla="*/ 869628 h 872065"/>
                  <a:gd name="connsiteX23" fmla="*/ 174101 w 728932"/>
                  <a:gd name="connsiteY23" fmla="*/ 869628 h 872065"/>
                  <a:gd name="connsiteX24" fmla="*/ 127816 w 728932"/>
                  <a:gd name="connsiteY24" fmla="*/ 869628 h 872065"/>
                  <a:gd name="connsiteX25" fmla="*/ 0 w 728932"/>
                  <a:gd name="connsiteY25" fmla="*/ 869628 h 872065"/>
                  <a:gd name="connsiteX26" fmla="*/ 0 w 728932"/>
                  <a:gd name="connsiteY26" fmla="*/ 0 h 87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8932" h="872065">
                    <a:moveTo>
                      <a:pt x="174101" y="488630"/>
                    </a:moveTo>
                    <a:lnTo>
                      <a:pt x="174101" y="728663"/>
                    </a:lnTo>
                    <a:lnTo>
                      <a:pt x="442406" y="728663"/>
                    </a:lnTo>
                    <a:cubicBezTo>
                      <a:pt x="511257" y="715167"/>
                      <a:pt x="549532" y="684907"/>
                      <a:pt x="547956" y="612454"/>
                    </a:cubicBezTo>
                    <a:cubicBezTo>
                      <a:pt x="543194" y="552923"/>
                      <a:pt x="538432" y="510060"/>
                      <a:pt x="431276" y="493391"/>
                    </a:cubicBezTo>
                    <a:lnTo>
                      <a:pt x="174101" y="488630"/>
                    </a:lnTo>
                    <a:close/>
                    <a:moveTo>
                      <a:pt x="174101" y="140965"/>
                    </a:moveTo>
                    <a:lnTo>
                      <a:pt x="174101" y="347665"/>
                    </a:lnTo>
                    <a:lnTo>
                      <a:pt x="431276" y="347665"/>
                    </a:lnTo>
                    <a:lnTo>
                      <a:pt x="431276" y="345754"/>
                    </a:lnTo>
                    <a:cubicBezTo>
                      <a:pt x="474139" y="322735"/>
                      <a:pt x="514619" y="311622"/>
                      <a:pt x="517000" y="243359"/>
                    </a:cubicBezTo>
                    <a:cubicBezTo>
                      <a:pt x="517000" y="202878"/>
                      <a:pt x="502713" y="157634"/>
                      <a:pt x="433656" y="148109"/>
                    </a:cubicBezTo>
                    <a:cubicBezTo>
                      <a:pt x="366981" y="140568"/>
                      <a:pt x="274510" y="141043"/>
                      <a:pt x="174101" y="140965"/>
                    </a:cubicBezTo>
                    <a:close/>
                    <a:moveTo>
                      <a:pt x="0" y="0"/>
                    </a:moveTo>
                    <a:lnTo>
                      <a:pt x="127816" y="0"/>
                    </a:lnTo>
                    <a:lnTo>
                      <a:pt x="174101" y="0"/>
                    </a:lnTo>
                    <a:lnTo>
                      <a:pt x="447945" y="0"/>
                    </a:lnTo>
                    <a:lnTo>
                      <a:pt x="447945" y="1732"/>
                    </a:lnTo>
                    <a:cubicBezTo>
                      <a:pt x="634795" y="8775"/>
                      <a:pt x="679801" y="148746"/>
                      <a:pt x="683688" y="179066"/>
                    </a:cubicBezTo>
                    <a:cubicBezTo>
                      <a:pt x="689245" y="333848"/>
                      <a:pt x="620981" y="374328"/>
                      <a:pt x="559863" y="407666"/>
                    </a:cubicBezTo>
                    <a:cubicBezTo>
                      <a:pt x="663844" y="433066"/>
                      <a:pt x="727345" y="515617"/>
                      <a:pt x="728932" y="633885"/>
                    </a:cubicBezTo>
                    <a:cubicBezTo>
                      <a:pt x="720200" y="800572"/>
                      <a:pt x="594788" y="874392"/>
                      <a:pt x="433657" y="872010"/>
                    </a:cubicBezTo>
                    <a:cubicBezTo>
                      <a:pt x="433697" y="871216"/>
                      <a:pt x="433736" y="870422"/>
                      <a:pt x="433776" y="869628"/>
                    </a:cubicBezTo>
                    <a:lnTo>
                      <a:pt x="174101" y="869628"/>
                    </a:lnTo>
                    <a:lnTo>
                      <a:pt x="127816" y="869628"/>
                    </a:lnTo>
                    <a:lnTo>
                      <a:pt x="0" y="869628"/>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mn-lt"/>
                </a:endParaRPr>
              </a:p>
            </p:txBody>
          </p:sp>
        </p:grpSp>
        <p:grpSp>
          <p:nvGrpSpPr>
            <p:cNvPr id="12" name="Group 11"/>
            <p:cNvGrpSpPr/>
            <p:nvPr/>
          </p:nvGrpSpPr>
          <p:grpSpPr>
            <a:xfrm>
              <a:off x="6690882" y="1037184"/>
              <a:ext cx="720080" cy="720080"/>
              <a:chOff x="6690882" y="1037184"/>
              <a:chExt cx="720080" cy="720080"/>
            </a:xfrm>
          </p:grpSpPr>
          <p:sp>
            <p:nvSpPr>
              <p:cNvPr id="15" name="Rectangle 14"/>
              <p:cNvSpPr/>
              <p:nvPr/>
            </p:nvSpPr>
            <p:spPr>
              <a:xfrm>
                <a:off x="6690882" y="1037184"/>
                <a:ext cx="720080" cy="72008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lt"/>
                </a:endParaRPr>
              </a:p>
            </p:txBody>
          </p:sp>
          <p:sp>
            <p:nvSpPr>
              <p:cNvPr id="16" name="Block Arc 15"/>
              <p:cNvSpPr>
                <a:spLocks noChangeAspect="1"/>
              </p:cNvSpPr>
              <p:nvPr/>
            </p:nvSpPr>
            <p:spPr>
              <a:xfrm>
                <a:off x="6842201" y="1156272"/>
                <a:ext cx="417443" cy="481904"/>
              </a:xfrm>
              <a:prstGeom prst="blockArc">
                <a:avLst>
                  <a:gd name="adj1" fmla="val 1756726"/>
                  <a:gd name="adj2" fmla="val 19889488"/>
                  <a:gd name="adj3" fmla="val 227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sp>
          <p:nvSpPr>
            <p:cNvPr id="13" name="Round Same Side Corner Rectangle 51"/>
            <p:cNvSpPr/>
            <p:nvPr/>
          </p:nvSpPr>
          <p:spPr>
            <a:xfrm rot="5400000">
              <a:off x="6852922" y="1652530"/>
              <a:ext cx="396000" cy="2520000"/>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dirty="0"/>
                <a:t>D</a:t>
              </a:r>
              <a:endParaRPr lang="ko-KR" altLang="en-US" dirty="0"/>
            </a:p>
          </p:txBody>
        </p:sp>
        <p:sp>
          <p:nvSpPr>
            <p:cNvPr id="14" name="Round Same Side Corner Rectangle 51"/>
            <p:cNvSpPr/>
            <p:nvPr/>
          </p:nvSpPr>
          <p:spPr>
            <a:xfrm rot="16200000">
              <a:off x="6852922" y="2167123"/>
              <a:ext cx="396000" cy="2520000"/>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dirty="0"/>
                <a:t>D</a:t>
              </a:r>
              <a:endParaRPr lang="ko-KR" altLang="en-US" dirty="0"/>
            </a:p>
          </p:txBody>
        </p:sp>
      </p:grpSp>
      <p:sp>
        <p:nvSpPr>
          <p:cNvPr id="49" name="제목 1"/>
          <p:cNvSpPr>
            <a:spLocks noGrp="1"/>
          </p:cNvSpPr>
          <p:nvPr>
            <p:ph type="title" hasCustomPrompt="1"/>
          </p:nvPr>
        </p:nvSpPr>
        <p:spPr>
          <a:xfrm>
            <a:off x="1828381" y="3730051"/>
            <a:ext cx="5472608" cy="540000"/>
          </a:xfrm>
          <a:prstGeom prst="rect">
            <a:avLst/>
          </a:prstGeom>
        </p:spPr>
        <p:txBody>
          <a:bodyPr anchor="ctr">
            <a:noAutofit/>
          </a:bodyPr>
          <a:lstStyle>
            <a:lvl1pPr algn="ctr">
              <a:defRPr sz="3600" b="1" baseline="0">
                <a:solidFill>
                  <a:schemeClr val="tx1">
                    <a:lumMod val="75000"/>
                    <a:lumOff val="25000"/>
                  </a:schemeClr>
                </a:solidFill>
                <a:effectLst/>
                <a:latin typeface="+mj-lt"/>
                <a:cs typeface="Arial" pitchFamily="34" charset="0"/>
              </a:defRPr>
            </a:lvl1pPr>
          </a:lstStyle>
          <a:p>
            <a:r>
              <a:rPr lang="en-US" altLang="ko-KR" dirty="0"/>
              <a:t>Thank you</a:t>
            </a:r>
            <a:endParaRPr lang="ko-KR" altLang="en-US" dirty="0"/>
          </a:p>
        </p:txBody>
      </p:sp>
      <p:sp>
        <p:nvSpPr>
          <p:cNvPr id="50" name="Text Placeholder 9"/>
          <p:cNvSpPr>
            <a:spLocks noGrp="1"/>
          </p:cNvSpPr>
          <p:nvPr>
            <p:ph type="body" sz="quarter" idx="10" hasCustomPrompt="1"/>
          </p:nvPr>
        </p:nvSpPr>
        <p:spPr>
          <a:xfrm>
            <a:off x="1828381" y="4279619"/>
            <a:ext cx="5472608" cy="252000"/>
          </a:xfrm>
          <a:prstGeom prst="rect">
            <a:avLst/>
          </a:prstGeom>
        </p:spPr>
        <p:txBody>
          <a:bodyPr lIns="108000" anchor="ctr"/>
          <a:lstStyle>
            <a:lvl1pPr marL="0" indent="0" algn="ctr">
              <a:buNone/>
              <a:defRPr sz="1400" baseline="0">
                <a:solidFill>
                  <a:schemeClr val="tx1">
                    <a:lumMod val="75000"/>
                    <a:lumOff val="25000"/>
                  </a:schemeClr>
                </a:solidFill>
                <a:effectLst/>
                <a:latin typeface="+mn-lt"/>
                <a:cs typeface="Arial" pitchFamily="34" charset="0"/>
              </a:defRPr>
            </a:lvl1pPr>
          </a:lstStyle>
          <a:p>
            <a:pPr lvl="0"/>
            <a:r>
              <a:rPr lang="en-US" altLang="ko-KR" dirty="0"/>
              <a:t>This text can be replaced with your own text</a:t>
            </a:r>
            <a:endParaRPr lang="ko-KR" altLang="en-US" dirty="0"/>
          </a:p>
        </p:txBody>
      </p:sp>
    </p:spTree>
    <p:extLst>
      <p:ext uri="{BB962C8B-B14F-4D97-AF65-F5344CB8AC3E}">
        <p14:creationId xmlns:p14="http://schemas.microsoft.com/office/powerpoint/2010/main" val="3298155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Slide">
    <p:bg>
      <p:bgPr>
        <a:solidFill>
          <a:schemeClr val="accent4"/>
        </a:solidFill>
        <a:effectLst/>
      </p:bgPr>
    </p:bg>
    <p:spTree>
      <p:nvGrpSpPr>
        <p:cNvPr id="1" name=""/>
        <p:cNvGrpSpPr/>
        <p:nvPr/>
      </p:nvGrpSpPr>
      <p:grpSpPr>
        <a:xfrm>
          <a:off x="0" y="0"/>
          <a:ext cx="0" cy="0"/>
          <a:chOff x="0" y="0"/>
          <a:chExt cx="0" cy="0"/>
        </a:xfrm>
      </p:grpSpPr>
      <p:grpSp>
        <p:nvGrpSpPr>
          <p:cNvPr id="2" name="Group 131"/>
          <p:cNvGrpSpPr/>
          <p:nvPr userDrawn="1"/>
        </p:nvGrpSpPr>
        <p:grpSpPr>
          <a:xfrm>
            <a:off x="3293503" y="411510"/>
            <a:ext cx="2556993" cy="2699230"/>
            <a:chOff x="787805" y="339502"/>
            <a:chExt cx="4175262" cy="4407517"/>
          </a:xfrm>
        </p:grpSpPr>
        <p:sp>
          <p:nvSpPr>
            <p:cNvPr id="133" name="Oval 132"/>
            <p:cNvSpPr/>
            <p:nvPr/>
          </p:nvSpPr>
          <p:spPr>
            <a:xfrm>
              <a:off x="787805" y="339502"/>
              <a:ext cx="4175262" cy="4175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3" name="Group 133"/>
            <p:cNvGrpSpPr/>
            <p:nvPr/>
          </p:nvGrpSpPr>
          <p:grpSpPr>
            <a:xfrm>
              <a:off x="1129436" y="1046675"/>
              <a:ext cx="3492000" cy="3700344"/>
              <a:chOff x="5304922" y="1037184"/>
              <a:chExt cx="3492000" cy="3700344"/>
            </a:xfrm>
          </p:grpSpPr>
          <p:grpSp>
            <p:nvGrpSpPr>
              <p:cNvPr id="4" name="Group 134"/>
              <p:cNvGrpSpPr/>
              <p:nvPr/>
            </p:nvGrpSpPr>
            <p:grpSpPr>
              <a:xfrm>
                <a:off x="5304922" y="3743716"/>
                <a:ext cx="3492000" cy="437610"/>
                <a:chOff x="1709238" y="4209096"/>
                <a:chExt cx="3492000" cy="437610"/>
              </a:xfrm>
            </p:grpSpPr>
            <p:sp>
              <p:nvSpPr>
                <p:cNvPr id="161" name="Rectangle 160"/>
                <p:cNvSpPr/>
                <p:nvPr/>
              </p:nvSpPr>
              <p:spPr>
                <a:xfrm>
                  <a:off x="1709238" y="4214706"/>
                  <a:ext cx="3492000" cy="43200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 name="Group 161"/>
                <p:cNvGrpSpPr/>
                <p:nvPr/>
              </p:nvGrpSpPr>
              <p:grpSpPr>
                <a:xfrm>
                  <a:off x="2078720" y="4209096"/>
                  <a:ext cx="469833" cy="432000"/>
                  <a:chOff x="2078720" y="4209096"/>
                  <a:chExt cx="469833" cy="432000"/>
                </a:xfrm>
              </p:grpSpPr>
              <p:sp>
                <p:nvSpPr>
                  <p:cNvPr id="170" name="Rectangle 169"/>
                  <p:cNvSpPr/>
                  <p:nvPr/>
                </p:nvSpPr>
                <p:spPr>
                  <a:xfrm>
                    <a:off x="2078720"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71" name="Rectangle 170"/>
                  <p:cNvSpPr/>
                  <p:nvPr/>
                </p:nvSpPr>
                <p:spPr>
                  <a:xfrm>
                    <a:off x="2217331"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72" name="Rectangle 171"/>
                  <p:cNvSpPr/>
                  <p:nvPr/>
                </p:nvSpPr>
                <p:spPr>
                  <a:xfrm>
                    <a:off x="2355942"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73" name="Rectangle 172"/>
                  <p:cNvSpPr/>
                  <p:nvPr/>
                </p:nvSpPr>
                <p:spPr>
                  <a:xfrm>
                    <a:off x="2494553"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6" name="Group 162"/>
                <p:cNvGrpSpPr/>
                <p:nvPr/>
              </p:nvGrpSpPr>
              <p:grpSpPr>
                <a:xfrm>
                  <a:off x="4098293" y="4384000"/>
                  <a:ext cx="900965" cy="82800"/>
                  <a:chOff x="4098293" y="4384000"/>
                  <a:chExt cx="900965" cy="82800"/>
                </a:xfrm>
              </p:grpSpPr>
              <p:sp>
                <p:nvSpPr>
                  <p:cNvPr id="164" name="Rectangle 163"/>
                  <p:cNvSpPr/>
                  <p:nvPr/>
                </p:nvSpPr>
                <p:spPr>
                  <a:xfrm>
                    <a:off x="4098293"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5" name="Rectangle 164"/>
                  <p:cNvSpPr/>
                  <p:nvPr/>
                </p:nvSpPr>
                <p:spPr>
                  <a:xfrm>
                    <a:off x="4260486"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6" name="Rectangle 165"/>
                  <p:cNvSpPr/>
                  <p:nvPr/>
                </p:nvSpPr>
                <p:spPr>
                  <a:xfrm>
                    <a:off x="4422679"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7" name="Rectangle 166"/>
                  <p:cNvSpPr/>
                  <p:nvPr/>
                </p:nvSpPr>
                <p:spPr>
                  <a:xfrm>
                    <a:off x="4584872"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8" name="Rectangle 167"/>
                  <p:cNvSpPr/>
                  <p:nvPr/>
                </p:nvSpPr>
                <p:spPr>
                  <a:xfrm>
                    <a:off x="4747065"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9" name="Rectangle 168"/>
                  <p:cNvSpPr/>
                  <p:nvPr/>
                </p:nvSpPr>
                <p:spPr>
                  <a:xfrm>
                    <a:off x="4909258"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grpSp>
            <p:nvGrpSpPr>
              <p:cNvPr id="7" name="Group 135"/>
              <p:cNvGrpSpPr/>
              <p:nvPr/>
            </p:nvGrpSpPr>
            <p:grpSpPr>
              <a:xfrm flipH="1">
                <a:off x="5304922" y="4299918"/>
                <a:ext cx="3492000" cy="437610"/>
                <a:chOff x="1709238" y="4209096"/>
                <a:chExt cx="3492000" cy="437610"/>
              </a:xfrm>
            </p:grpSpPr>
            <p:sp>
              <p:nvSpPr>
                <p:cNvPr id="148" name="Rectangle 147"/>
                <p:cNvSpPr/>
                <p:nvPr/>
              </p:nvSpPr>
              <p:spPr>
                <a:xfrm>
                  <a:off x="1709238" y="4214706"/>
                  <a:ext cx="3492000" cy="432000"/>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8" name="Group 148"/>
                <p:cNvGrpSpPr/>
                <p:nvPr/>
              </p:nvGrpSpPr>
              <p:grpSpPr>
                <a:xfrm>
                  <a:off x="2078720" y="4209096"/>
                  <a:ext cx="469833" cy="432000"/>
                  <a:chOff x="2078720" y="4209096"/>
                  <a:chExt cx="469833" cy="432000"/>
                </a:xfrm>
              </p:grpSpPr>
              <p:sp>
                <p:nvSpPr>
                  <p:cNvPr id="157" name="Rectangle 156"/>
                  <p:cNvSpPr/>
                  <p:nvPr/>
                </p:nvSpPr>
                <p:spPr>
                  <a:xfrm>
                    <a:off x="2078720"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8" name="Rectangle 157"/>
                  <p:cNvSpPr/>
                  <p:nvPr/>
                </p:nvSpPr>
                <p:spPr>
                  <a:xfrm>
                    <a:off x="2217331"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9" name="Rectangle 158"/>
                  <p:cNvSpPr/>
                  <p:nvPr/>
                </p:nvSpPr>
                <p:spPr>
                  <a:xfrm>
                    <a:off x="2355942"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0" name="Rectangle 159"/>
                  <p:cNvSpPr/>
                  <p:nvPr/>
                </p:nvSpPr>
                <p:spPr>
                  <a:xfrm>
                    <a:off x="2494553"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9" name="Group 149"/>
                <p:cNvGrpSpPr/>
                <p:nvPr/>
              </p:nvGrpSpPr>
              <p:grpSpPr>
                <a:xfrm>
                  <a:off x="4098293" y="4384000"/>
                  <a:ext cx="900965" cy="82800"/>
                  <a:chOff x="4098293" y="4384000"/>
                  <a:chExt cx="900965" cy="82800"/>
                </a:xfrm>
              </p:grpSpPr>
              <p:sp>
                <p:nvSpPr>
                  <p:cNvPr id="151" name="Rectangle 150"/>
                  <p:cNvSpPr/>
                  <p:nvPr/>
                </p:nvSpPr>
                <p:spPr>
                  <a:xfrm>
                    <a:off x="4098293"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2" name="Rectangle 151"/>
                  <p:cNvSpPr/>
                  <p:nvPr/>
                </p:nvSpPr>
                <p:spPr>
                  <a:xfrm>
                    <a:off x="4260486"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3" name="Rectangle 152"/>
                  <p:cNvSpPr/>
                  <p:nvPr/>
                </p:nvSpPr>
                <p:spPr>
                  <a:xfrm>
                    <a:off x="4422679"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4" name="Rectangle 153"/>
                  <p:cNvSpPr/>
                  <p:nvPr/>
                </p:nvSpPr>
                <p:spPr>
                  <a:xfrm>
                    <a:off x="4584872"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5" name="Rectangle 154"/>
                  <p:cNvSpPr/>
                  <p:nvPr/>
                </p:nvSpPr>
                <p:spPr>
                  <a:xfrm>
                    <a:off x="4747065"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6" name="Rectangle 155"/>
                  <p:cNvSpPr/>
                  <p:nvPr/>
                </p:nvSpPr>
                <p:spPr>
                  <a:xfrm>
                    <a:off x="4909258"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grpSp>
            <p:nvGrpSpPr>
              <p:cNvPr id="10" name="Group 136"/>
              <p:cNvGrpSpPr/>
              <p:nvPr/>
            </p:nvGrpSpPr>
            <p:grpSpPr>
              <a:xfrm>
                <a:off x="6272654" y="1875857"/>
                <a:ext cx="720080" cy="720080"/>
                <a:chOff x="6272654" y="1875857"/>
                <a:chExt cx="720080" cy="720080"/>
              </a:xfrm>
            </p:grpSpPr>
            <p:sp>
              <p:nvSpPr>
                <p:cNvPr id="146" name="Rectangle 145"/>
                <p:cNvSpPr/>
                <p:nvPr/>
              </p:nvSpPr>
              <p:spPr>
                <a:xfrm>
                  <a:off x="6272654" y="1875857"/>
                  <a:ext cx="720080" cy="72008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7" name="Parallelogram 5"/>
                <p:cNvSpPr>
                  <a:spLocks/>
                </p:cNvSpPr>
                <p:nvPr/>
              </p:nvSpPr>
              <p:spPr>
                <a:xfrm>
                  <a:off x="6391715" y="1978487"/>
                  <a:ext cx="481958" cy="481904"/>
                </a:xfrm>
                <a:custGeom>
                  <a:avLst/>
                  <a:gdLst/>
                  <a:ahLst/>
                  <a:cxnLst/>
                  <a:rect l="l" t="t" r="r" b="b"/>
                  <a:pathLst>
                    <a:path w="848270" h="868857">
                      <a:moveTo>
                        <a:pt x="424135" y="189887"/>
                      </a:moveTo>
                      <a:lnTo>
                        <a:pt x="297766" y="526729"/>
                      </a:lnTo>
                      <a:lnTo>
                        <a:pt x="550505" y="526729"/>
                      </a:lnTo>
                      <a:close/>
                      <a:moveTo>
                        <a:pt x="325960" y="0"/>
                      </a:moveTo>
                      <a:lnTo>
                        <a:pt x="352897" y="0"/>
                      </a:lnTo>
                      <a:lnTo>
                        <a:pt x="495373" y="0"/>
                      </a:lnTo>
                      <a:lnTo>
                        <a:pt x="522310" y="0"/>
                      </a:lnTo>
                      <a:lnTo>
                        <a:pt x="848270" y="868857"/>
                      </a:lnTo>
                      <a:lnTo>
                        <a:pt x="678857" y="868857"/>
                      </a:lnTo>
                      <a:lnTo>
                        <a:pt x="604960" y="671883"/>
                      </a:lnTo>
                      <a:lnTo>
                        <a:pt x="243310" y="671883"/>
                      </a:lnTo>
                      <a:lnTo>
                        <a:pt x="169413" y="868857"/>
                      </a:lnTo>
                      <a:lnTo>
                        <a:pt x="0" y="86885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1" name="Group 137"/>
              <p:cNvGrpSpPr/>
              <p:nvPr/>
            </p:nvGrpSpPr>
            <p:grpSpPr>
              <a:xfrm>
                <a:off x="7109110" y="1875857"/>
                <a:ext cx="720080" cy="720080"/>
                <a:chOff x="7109110" y="1875857"/>
                <a:chExt cx="720080" cy="720080"/>
              </a:xfrm>
            </p:grpSpPr>
            <p:sp>
              <p:nvSpPr>
                <p:cNvPr id="144" name="Rectangle 143"/>
                <p:cNvSpPr/>
                <p:nvPr/>
              </p:nvSpPr>
              <p:spPr>
                <a:xfrm>
                  <a:off x="7109110" y="1875857"/>
                  <a:ext cx="720080" cy="720080"/>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5" name="Rectangle 9"/>
                <p:cNvSpPr>
                  <a:spLocks noChangeAspect="1"/>
                </p:cNvSpPr>
                <p:nvPr/>
              </p:nvSpPr>
              <p:spPr>
                <a:xfrm>
                  <a:off x="7267746" y="1994945"/>
                  <a:ext cx="402809" cy="481904"/>
                </a:xfrm>
                <a:custGeom>
                  <a:avLst/>
                  <a:gdLst>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174101 w 728932"/>
                    <a:gd name="connsiteY5" fmla="*/ 488630 h 872065"/>
                    <a:gd name="connsiteX6" fmla="*/ 174101 w 728932"/>
                    <a:gd name="connsiteY6" fmla="*/ 140965 h 872065"/>
                    <a:gd name="connsiteX7" fmla="*/ 174101 w 728932"/>
                    <a:gd name="connsiteY7" fmla="*/ 347665 h 872065"/>
                    <a:gd name="connsiteX8" fmla="*/ 431276 w 728932"/>
                    <a:gd name="connsiteY8" fmla="*/ 347665 h 872065"/>
                    <a:gd name="connsiteX9" fmla="*/ 431276 w 728932"/>
                    <a:gd name="connsiteY9" fmla="*/ 345754 h 872065"/>
                    <a:gd name="connsiteX10" fmla="*/ 517000 w 728932"/>
                    <a:gd name="connsiteY10" fmla="*/ 243359 h 872065"/>
                    <a:gd name="connsiteX11" fmla="*/ 433656 w 728932"/>
                    <a:gd name="connsiteY11" fmla="*/ 148109 h 872065"/>
                    <a:gd name="connsiteX12" fmla="*/ 174101 w 728932"/>
                    <a:gd name="connsiteY12" fmla="*/ 140965 h 872065"/>
                    <a:gd name="connsiteX13" fmla="*/ 0 w 728932"/>
                    <a:gd name="connsiteY13" fmla="*/ 0 h 872065"/>
                    <a:gd name="connsiteX14" fmla="*/ 127816 w 728932"/>
                    <a:gd name="connsiteY14" fmla="*/ 0 h 872065"/>
                    <a:gd name="connsiteX15" fmla="*/ 174101 w 728932"/>
                    <a:gd name="connsiteY15" fmla="*/ 0 h 872065"/>
                    <a:gd name="connsiteX16" fmla="*/ 447945 w 728932"/>
                    <a:gd name="connsiteY16" fmla="*/ 0 h 872065"/>
                    <a:gd name="connsiteX17" fmla="*/ 447945 w 728932"/>
                    <a:gd name="connsiteY17" fmla="*/ 1732 h 872065"/>
                    <a:gd name="connsiteX18" fmla="*/ 683688 w 728932"/>
                    <a:gd name="connsiteY18" fmla="*/ 179066 h 872065"/>
                    <a:gd name="connsiteX19" fmla="*/ 559863 w 728932"/>
                    <a:gd name="connsiteY19" fmla="*/ 407666 h 872065"/>
                    <a:gd name="connsiteX20" fmla="*/ 728932 w 728932"/>
                    <a:gd name="connsiteY20" fmla="*/ 633885 h 872065"/>
                    <a:gd name="connsiteX21" fmla="*/ 433657 w 728932"/>
                    <a:gd name="connsiteY21" fmla="*/ 872010 h 872065"/>
                    <a:gd name="connsiteX22" fmla="*/ 433776 w 728932"/>
                    <a:gd name="connsiteY22" fmla="*/ 869628 h 872065"/>
                    <a:gd name="connsiteX23" fmla="*/ 174101 w 728932"/>
                    <a:gd name="connsiteY23" fmla="*/ 869628 h 872065"/>
                    <a:gd name="connsiteX24" fmla="*/ 127816 w 728932"/>
                    <a:gd name="connsiteY24" fmla="*/ 869628 h 872065"/>
                    <a:gd name="connsiteX25" fmla="*/ 0 w 728932"/>
                    <a:gd name="connsiteY25" fmla="*/ 869628 h 872065"/>
                    <a:gd name="connsiteX26" fmla="*/ 0 w 728932"/>
                    <a:gd name="connsiteY26" fmla="*/ 0 h 87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8932" h="872065">
                      <a:moveTo>
                        <a:pt x="174101" y="488630"/>
                      </a:moveTo>
                      <a:lnTo>
                        <a:pt x="174101" y="728663"/>
                      </a:lnTo>
                      <a:lnTo>
                        <a:pt x="442406" y="728663"/>
                      </a:lnTo>
                      <a:cubicBezTo>
                        <a:pt x="511257" y="715167"/>
                        <a:pt x="549532" y="684907"/>
                        <a:pt x="547956" y="612454"/>
                      </a:cubicBezTo>
                      <a:cubicBezTo>
                        <a:pt x="543194" y="552923"/>
                        <a:pt x="538432" y="510060"/>
                        <a:pt x="431276" y="493391"/>
                      </a:cubicBezTo>
                      <a:lnTo>
                        <a:pt x="174101" y="488630"/>
                      </a:lnTo>
                      <a:close/>
                      <a:moveTo>
                        <a:pt x="174101" y="140965"/>
                      </a:moveTo>
                      <a:lnTo>
                        <a:pt x="174101" y="347665"/>
                      </a:lnTo>
                      <a:lnTo>
                        <a:pt x="431276" y="347665"/>
                      </a:lnTo>
                      <a:lnTo>
                        <a:pt x="431276" y="345754"/>
                      </a:lnTo>
                      <a:cubicBezTo>
                        <a:pt x="474139" y="322735"/>
                        <a:pt x="514619" y="311622"/>
                        <a:pt x="517000" y="243359"/>
                      </a:cubicBezTo>
                      <a:cubicBezTo>
                        <a:pt x="517000" y="202878"/>
                        <a:pt x="502713" y="157634"/>
                        <a:pt x="433656" y="148109"/>
                      </a:cubicBezTo>
                      <a:cubicBezTo>
                        <a:pt x="366981" y="140568"/>
                        <a:pt x="274510" y="141043"/>
                        <a:pt x="174101" y="140965"/>
                      </a:cubicBezTo>
                      <a:close/>
                      <a:moveTo>
                        <a:pt x="0" y="0"/>
                      </a:moveTo>
                      <a:lnTo>
                        <a:pt x="127816" y="0"/>
                      </a:lnTo>
                      <a:lnTo>
                        <a:pt x="174101" y="0"/>
                      </a:lnTo>
                      <a:lnTo>
                        <a:pt x="447945" y="0"/>
                      </a:lnTo>
                      <a:lnTo>
                        <a:pt x="447945" y="1732"/>
                      </a:lnTo>
                      <a:cubicBezTo>
                        <a:pt x="634795" y="8775"/>
                        <a:pt x="679801" y="148746"/>
                        <a:pt x="683688" y="179066"/>
                      </a:cubicBezTo>
                      <a:cubicBezTo>
                        <a:pt x="689245" y="333848"/>
                        <a:pt x="620981" y="374328"/>
                        <a:pt x="559863" y="407666"/>
                      </a:cubicBezTo>
                      <a:cubicBezTo>
                        <a:pt x="663844" y="433066"/>
                        <a:pt x="727345" y="515617"/>
                        <a:pt x="728932" y="633885"/>
                      </a:cubicBezTo>
                      <a:cubicBezTo>
                        <a:pt x="720200" y="800572"/>
                        <a:pt x="594788" y="874392"/>
                        <a:pt x="433657" y="872010"/>
                      </a:cubicBezTo>
                      <a:cubicBezTo>
                        <a:pt x="433697" y="871216"/>
                        <a:pt x="433736" y="870422"/>
                        <a:pt x="433776" y="869628"/>
                      </a:cubicBezTo>
                      <a:lnTo>
                        <a:pt x="174101" y="869628"/>
                      </a:lnTo>
                      <a:lnTo>
                        <a:pt x="127816" y="869628"/>
                      </a:lnTo>
                      <a:lnTo>
                        <a:pt x="0" y="869628"/>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2" name="Group 138"/>
              <p:cNvGrpSpPr/>
              <p:nvPr/>
            </p:nvGrpSpPr>
            <p:grpSpPr>
              <a:xfrm>
                <a:off x="6690882" y="1037184"/>
                <a:ext cx="720080" cy="720080"/>
                <a:chOff x="6690882" y="1037184"/>
                <a:chExt cx="720080" cy="720080"/>
              </a:xfrm>
            </p:grpSpPr>
            <p:sp>
              <p:nvSpPr>
                <p:cNvPr id="142" name="Rectangle 141"/>
                <p:cNvSpPr/>
                <p:nvPr/>
              </p:nvSpPr>
              <p:spPr>
                <a:xfrm>
                  <a:off x="6690882" y="1037184"/>
                  <a:ext cx="720080" cy="72008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3" name="Block Arc 142"/>
                <p:cNvSpPr>
                  <a:spLocks noChangeAspect="1"/>
                </p:cNvSpPr>
                <p:nvPr/>
              </p:nvSpPr>
              <p:spPr>
                <a:xfrm>
                  <a:off x="6842201" y="1156272"/>
                  <a:ext cx="417443" cy="481904"/>
                </a:xfrm>
                <a:prstGeom prst="blockArc">
                  <a:avLst>
                    <a:gd name="adj1" fmla="val 1756726"/>
                    <a:gd name="adj2" fmla="val 19889488"/>
                    <a:gd name="adj3" fmla="val 227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sp>
            <p:nvSpPr>
              <p:cNvPr id="140" name="Round Same Side Corner Rectangle 51"/>
              <p:cNvSpPr/>
              <p:nvPr/>
            </p:nvSpPr>
            <p:spPr>
              <a:xfrm rot="5400000">
                <a:off x="6852922" y="1652530"/>
                <a:ext cx="396000" cy="2520000"/>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41" name="Round Same Side Corner Rectangle 51"/>
              <p:cNvSpPr/>
              <p:nvPr/>
            </p:nvSpPr>
            <p:spPr>
              <a:xfrm rot="16200000">
                <a:off x="6852922" y="2167123"/>
                <a:ext cx="396000" cy="2520000"/>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sp>
        <p:nvSpPr>
          <p:cNvPr id="51" name="Text Placeholder 9">
            <a:extLst>
              <a:ext uri="{FF2B5EF4-FFF2-40B4-BE49-F238E27FC236}">
                <a16:creationId xmlns:a16="http://schemas.microsoft.com/office/drawing/2014/main" xmlns="" id="{139BBCBE-08BA-417D-87EB-C9DA6CB356FA}"/>
              </a:ext>
            </a:extLst>
          </p:cNvPr>
          <p:cNvSpPr>
            <a:spLocks noGrp="1"/>
          </p:cNvSpPr>
          <p:nvPr>
            <p:ph type="body" sz="quarter" idx="11" hasCustomPrompt="1"/>
          </p:nvPr>
        </p:nvSpPr>
        <p:spPr>
          <a:xfrm>
            <a:off x="0" y="3969062"/>
            <a:ext cx="9143999" cy="432000"/>
          </a:xfrm>
          <a:prstGeom prst="rect">
            <a:avLst/>
          </a:prstGeom>
        </p:spPr>
        <p:txBody>
          <a:bodyPr lIns="108000" anchor="ctr"/>
          <a:lstStyle>
            <a:lvl1pPr marL="0" indent="0" algn="ctr">
              <a:buNone/>
              <a:defRPr sz="1200" b="1" baseline="0">
                <a:solidFill>
                  <a:schemeClr val="tx1"/>
                </a:solidFill>
                <a:effectLst/>
                <a:latin typeface="+mn-lt"/>
                <a:cs typeface="Arial" pitchFamily="34" charset="0"/>
              </a:defRPr>
            </a:lvl1pPr>
          </a:lstStyle>
          <a:p>
            <a:pPr lvl="0"/>
            <a:r>
              <a:rPr lang="en-US" altLang="ko-KR" dirty="0"/>
              <a:t>INSTERT THE TITLE</a:t>
            </a:r>
          </a:p>
          <a:p>
            <a:pPr lvl="0"/>
            <a:r>
              <a:rPr lang="en-US" altLang="ko-KR" dirty="0"/>
              <a:t>OF YOUR PRESENTATION HERE</a:t>
            </a:r>
            <a:endParaRPr lang="ko-KR" altLang="en-US" dirty="0"/>
          </a:p>
        </p:txBody>
      </p:sp>
      <p:sp>
        <p:nvSpPr>
          <p:cNvPr id="52" name="제목 1">
            <a:extLst>
              <a:ext uri="{FF2B5EF4-FFF2-40B4-BE49-F238E27FC236}">
                <a16:creationId xmlns:a16="http://schemas.microsoft.com/office/drawing/2014/main" xmlns="" id="{AE33218E-9C24-435F-948C-815D84D473FB}"/>
              </a:ext>
            </a:extLst>
          </p:cNvPr>
          <p:cNvSpPr>
            <a:spLocks noGrp="1"/>
          </p:cNvSpPr>
          <p:nvPr>
            <p:ph type="title" hasCustomPrompt="1"/>
          </p:nvPr>
        </p:nvSpPr>
        <p:spPr>
          <a:xfrm>
            <a:off x="0" y="3417417"/>
            <a:ext cx="9143998" cy="540000"/>
          </a:xfrm>
          <a:prstGeom prst="rect">
            <a:avLst/>
          </a:prstGeom>
        </p:spPr>
        <p:txBody>
          <a:bodyPr anchor="ctr">
            <a:noAutofit/>
          </a:bodyPr>
          <a:lstStyle>
            <a:lvl1pPr algn="ctr">
              <a:defRPr sz="3600" b="1" baseline="0">
                <a:solidFill>
                  <a:schemeClr val="tx1"/>
                </a:solidFill>
                <a:effectLst/>
                <a:latin typeface="+mj-lt"/>
                <a:cs typeface="Arial" pitchFamily="34" charset="0"/>
              </a:defRPr>
            </a:lvl1pPr>
          </a:lstStyle>
          <a:p>
            <a:r>
              <a:rPr lang="en-US" altLang="ko-KR" dirty="0"/>
              <a:t>FREE PPT TEMPLATES</a:t>
            </a:r>
            <a:endParaRPr lang="ko-KR" altLang="en-US" dirty="0"/>
          </a:p>
        </p:txBody>
      </p:sp>
    </p:spTree>
    <p:extLst>
      <p:ext uri="{BB962C8B-B14F-4D97-AF65-F5344CB8AC3E}">
        <p14:creationId xmlns:p14="http://schemas.microsoft.com/office/powerpoint/2010/main" val="2379316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4" name="Rectangle 43"/>
          <p:cNvSpPr/>
          <p:nvPr userDrawn="1"/>
        </p:nvSpPr>
        <p:spPr>
          <a:xfrm>
            <a:off x="1" y="889772"/>
            <a:ext cx="9144000" cy="33639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title" hasCustomPrompt="1"/>
          </p:nvPr>
        </p:nvSpPr>
        <p:spPr>
          <a:xfrm>
            <a:off x="3665156" y="2091331"/>
            <a:ext cx="5472608" cy="542078"/>
          </a:xfrm>
          <a:prstGeom prst="rect">
            <a:avLst/>
          </a:prstGeom>
        </p:spPr>
        <p:txBody>
          <a:bodyPr anchor="ctr">
            <a:noAutofit/>
          </a:bodyPr>
          <a:lstStyle>
            <a:lvl1pPr algn="l">
              <a:defRPr sz="3600" b="1" baseline="0">
                <a:solidFill>
                  <a:schemeClr val="tx1"/>
                </a:solidFill>
                <a:effectLst/>
                <a:latin typeface="+mj-lt"/>
                <a:cs typeface="Arial" pitchFamily="34" charset="0"/>
              </a:defRPr>
            </a:lvl1pPr>
          </a:lstStyle>
          <a:p>
            <a:r>
              <a:rPr lang="en-US" altLang="ko-KR" dirty="0"/>
              <a:t>SECTION BREAK</a:t>
            </a:r>
            <a:endParaRPr lang="ko-KR" altLang="en-US" dirty="0"/>
          </a:p>
        </p:txBody>
      </p:sp>
      <p:sp>
        <p:nvSpPr>
          <p:cNvPr id="3" name="Text Placeholder 9"/>
          <p:cNvSpPr>
            <a:spLocks noGrp="1"/>
          </p:cNvSpPr>
          <p:nvPr>
            <p:ph type="body" sz="quarter" idx="10" hasCustomPrompt="1"/>
          </p:nvPr>
        </p:nvSpPr>
        <p:spPr>
          <a:xfrm>
            <a:off x="3665156" y="2640899"/>
            <a:ext cx="5472608" cy="276687"/>
          </a:xfrm>
          <a:prstGeom prst="rect">
            <a:avLst/>
          </a:prstGeom>
        </p:spPr>
        <p:txBody>
          <a:bodyPr lIns="108000" anchor="ctr"/>
          <a:lstStyle>
            <a:lvl1pPr marL="0" indent="0" algn="l">
              <a:buNone/>
              <a:defRPr sz="1400" baseline="0">
                <a:solidFill>
                  <a:schemeClr val="tx1"/>
                </a:solidFill>
                <a:effectLst/>
                <a:latin typeface="+mn-lt"/>
                <a:cs typeface="Arial" pitchFamily="34" charset="0"/>
              </a:defRPr>
            </a:lvl1pPr>
          </a:lstStyle>
          <a:p>
            <a:pPr lvl="0"/>
            <a:r>
              <a:rPr lang="en-US" altLang="ko-KR" dirty="0"/>
              <a:t>Add text</a:t>
            </a:r>
            <a:endParaRPr lang="ko-KR" altLang="en-US" dirty="0"/>
          </a:p>
        </p:txBody>
      </p:sp>
      <p:grpSp>
        <p:nvGrpSpPr>
          <p:cNvPr id="4" name="Group 3"/>
          <p:cNvGrpSpPr/>
          <p:nvPr userDrawn="1"/>
        </p:nvGrpSpPr>
        <p:grpSpPr>
          <a:xfrm>
            <a:off x="1410728" y="1571507"/>
            <a:ext cx="1895276" cy="2008355"/>
            <a:chOff x="5304922" y="1037184"/>
            <a:chExt cx="3492000" cy="3700344"/>
          </a:xfrm>
        </p:grpSpPr>
        <p:grpSp>
          <p:nvGrpSpPr>
            <p:cNvPr id="5" name="Group 4"/>
            <p:cNvGrpSpPr/>
            <p:nvPr/>
          </p:nvGrpSpPr>
          <p:grpSpPr>
            <a:xfrm>
              <a:off x="5304922" y="3743716"/>
              <a:ext cx="3492000" cy="437610"/>
              <a:chOff x="1709238" y="4209096"/>
              <a:chExt cx="3492000" cy="437610"/>
            </a:xfrm>
          </p:grpSpPr>
          <p:sp>
            <p:nvSpPr>
              <p:cNvPr id="31" name="Rectangle 30"/>
              <p:cNvSpPr/>
              <p:nvPr/>
            </p:nvSpPr>
            <p:spPr>
              <a:xfrm>
                <a:off x="1709238" y="4214706"/>
                <a:ext cx="3492000" cy="43200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2" name="Group 31"/>
              <p:cNvGrpSpPr/>
              <p:nvPr/>
            </p:nvGrpSpPr>
            <p:grpSpPr>
              <a:xfrm>
                <a:off x="2078720" y="4209096"/>
                <a:ext cx="469833" cy="432000"/>
                <a:chOff x="2078720" y="4209096"/>
                <a:chExt cx="469833" cy="432000"/>
              </a:xfrm>
            </p:grpSpPr>
            <p:sp>
              <p:nvSpPr>
                <p:cNvPr id="40" name="Rectangle 39"/>
                <p:cNvSpPr/>
                <p:nvPr/>
              </p:nvSpPr>
              <p:spPr>
                <a:xfrm>
                  <a:off x="2078720"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1" name="Rectangle 40"/>
                <p:cNvSpPr/>
                <p:nvPr/>
              </p:nvSpPr>
              <p:spPr>
                <a:xfrm>
                  <a:off x="2217331"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2" name="Rectangle 41"/>
                <p:cNvSpPr/>
                <p:nvPr/>
              </p:nvSpPr>
              <p:spPr>
                <a:xfrm>
                  <a:off x="2355942"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3" name="Rectangle 42"/>
                <p:cNvSpPr/>
                <p:nvPr/>
              </p:nvSpPr>
              <p:spPr>
                <a:xfrm>
                  <a:off x="2494553"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33" name="Group 32"/>
              <p:cNvGrpSpPr/>
              <p:nvPr/>
            </p:nvGrpSpPr>
            <p:grpSpPr>
              <a:xfrm>
                <a:off x="4098293" y="4384000"/>
                <a:ext cx="900965" cy="82800"/>
                <a:chOff x="4098293" y="4384000"/>
                <a:chExt cx="900965" cy="82800"/>
              </a:xfrm>
            </p:grpSpPr>
            <p:sp>
              <p:nvSpPr>
                <p:cNvPr id="34" name="Rectangle 33"/>
                <p:cNvSpPr/>
                <p:nvPr/>
              </p:nvSpPr>
              <p:spPr>
                <a:xfrm>
                  <a:off x="4098293"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5" name="Rectangle 34"/>
                <p:cNvSpPr/>
                <p:nvPr/>
              </p:nvSpPr>
              <p:spPr>
                <a:xfrm>
                  <a:off x="4260486"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6" name="Rectangle 35"/>
                <p:cNvSpPr/>
                <p:nvPr/>
              </p:nvSpPr>
              <p:spPr>
                <a:xfrm>
                  <a:off x="4422679"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7" name="Rectangle 36"/>
                <p:cNvSpPr/>
                <p:nvPr/>
              </p:nvSpPr>
              <p:spPr>
                <a:xfrm>
                  <a:off x="4584872"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8" name="Rectangle 37"/>
                <p:cNvSpPr/>
                <p:nvPr/>
              </p:nvSpPr>
              <p:spPr>
                <a:xfrm>
                  <a:off x="4747065"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9" name="Rectangle 38"/>
                <p:cNvSpPr/>
                <p:nvPr/>
              </p:nvSpPr>
              <p:spPr>
                <a:xfrm>
                  <a:off x="4909258"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grpSp>
          <p:nvGrpSpPr>
            <p:cNvPr id="6" name="Group 5"/>
            <p:cNvGrpSpPr/>
            <p:nvPr/>
          </p:nvGrpSpPr>
          <p:grpSpPr>
            <a:xfrm flipH="1">
              <a:off x="5304922" y="4299918"/>
              <a:ext cx="3492000" cy="437610"/>
              <a:chOff x="1709238" y="4209096"/>
              <a:chExt cx="3492000" cy="437610"/>
            </a:xfrm>
          </p:grpSpPr>
          <p:sp>
            <p:nvSpPr>
              <p:cNvPr id="18" name="Rectangle 17"/>
              <p:cNvSpPr/>
              <p:nvPr/>
            </p:nvSpPr>
            <p:spPr>
              <a:xfrm>
                <a:off x="1709238" y="4214706"/>
                <a:ext cx="3492000" cy="432000"/>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Group 18"/>
              <p:cNvGrpSpPr/>
              <p:nvPr/>
            </p:nvGrpSpPr>
            <p:grpSpPr>
              <a:xfrm>
                <a:off x="2078720" y="4209096"/>
                <a:ext cx="469833" cy="432000"/>
                <a:chOff x="2078720" y="4209096"/>
                <a:chExt cx="469833" cy="432000"/>
              </a:xfrm>
            </p:grpSpPr>
            <p:sp>
              <p:nvSpPr>
                <p:cNvPr id="27" name="Rectangle 26"/>
                <p:cNvSpPr/>
                <p:nvPr/>
              </p:nvSpPr>
              <p:spPr>
                <a:xfrm>
                  <a:off x="2078720"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8" name="Rectangle 27"/>
                <p:cNvSpPr/>
                <p:nvPr/>
              </p:nvSpPr>
              <p:spPr>
                <a:xfrm>
                  <a:off x="2217331"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9" name="Rectangle 28"/>
                <p:cNvSpPr/>
                <p:nvPr/>
              </p:nvSpPr>
              <p:spPr>
                <a:xfrm>
                  <a:off x="2355942"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0" name="Rectangle 29"/>
                <p:cNvSpPr/>
                <p:nvPr/>
              </p:nvSpPr>
              <p:spPr>
                <a:xfrm>
                  <a:off x="2494553"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20" name="Group 19"/>
              <p:cNvGrpSpPr/>
              <p:nvPr/>
            </p:nvGrpSpPr>
            <p:grpSpPr>
              <a:xfrm>
                <a:off x="4098293" y="4384000"/>
                <a:ext cx="900965" cy="82800"/>
                <a:chOff x="4098293" y="4384000"/>
                <a:chExt cx="900965" cy="82800"/>
              </a:xfrm>
            </p:grpSpPr>
            <p:sp>
              <p:nvSpPr>
                <p:cNvPr id="21" name="Rectangle 20"/>
                <p:cNvSpPr/>
                <p:nvPr/>
              </p:nvSpPr>
              <p:spPr>
                <a:xfrm>
                  <a:off x="4098293"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2" name="Rectangle 21"/>
                <p:cNvSpPr/>
                <p:nvPr/>
              </p:nvSpPr>
              <p:spPr>
                <a:xfrm>
                  <a:off x="4260486"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3" name="Rectangle 22"/>
                <p:cNvSpPr/>
                <p:nvPr/>
              </p:nvSpPr>
              <p:spPr>
                <a:xfrm>
                  <a:off x="4422679"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4" name="Rectangle 23"/>
                <p:cNvSpPr/>
                <p:nvPr/>
              </p:nvSpPr>
              <p:spPr>
                <a:xfrm>
                  <a:off x="4584872"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5" name="Rectangle 24"/>
                <p:cNvSpPr/>
                <p:nvPr/>
              </p:nvSpPr>
              <p:spPr>
                <a:xfrm>
                  <a:off x="4747065"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6" name="Rectangle 25"/>
                <p:cNvSpPr/>
                <p:nvPr/>
              </p:nvSpPr>
              <p:spPr>
                <a:xfrm>
                  <a:off x="4909258"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grpSp>
          <p:nvGrpSpPr>
            <p:cNvPr id="7" name="Group 6"/>
            <p:cNvGrpSpPr/>
            <p:nvPr/>
          </p:nvGrpSpPr>
          <p:grpSpPr>
            <a:xfrm>
              <a:off x="6272654" y="1875857"/>
              <a:ext cx="720080" cy="720080"/>
              <a:chOff x="6272654" y="1875857"/>
              <a:chExt cx="720080" cy="720080"/>
            </a:xfrm>
          </p:grpSpPr>
          <p:sp>
            <p:nvSpPr>
              <p:cNvPr id="16" name="Rectangle 15"/>
              <p:cNvSpPr/>
              <p:nvPr/>
            </p:nvSpPr>
            <p:spPr>
              <a:xfrm>
                <a:off x="6272654" y="1875857"/>
                <a:ext cx="720080" cy="72008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Parallelogram 5"/>
              <p:cNvSpPr>
                <a:spLocks/>
              </p:cNvSpPr>
              <p:nvPr/>
            </p:nvSpPr>
            <p:spPr>
              <a:xfrm>
                <a:off x="6391715" y="1978487"/>
                <a:ext cx="481958" cy="481904"/>
              </a:xfrm>
              <a:custGeom>
                <a:avLst/>
                <a:gdLst/>
                <a:ahLst/>
                <a:cxnLst/>
                <a:rect l="l" t="t" r="r" b="b"/>
                <a:pathLst>
                  <a:path w="848270" h="868857">
                    <a:moveTo>
                      <a:pt x="424135" y="189887"/>
                    </a:moveTo>
                    <a:lnTo>
                      <a:pt x="297766" y="526729"/>
                    </a:lnTo>
                    <a:lnTo>
                      <a:pt x="550505" y="526729"/>
                    </a:lnTo>
                    <a:close/>
                    <a:moveTo>
                      <a:pt x="325960" y="0"/>
                    </a:moveTo>
                    <a:lnTo>
                      <a:pt x="352897" y="0"/>
                    </a:lnTo>
                    <a:lnTo>
                      <a:pt x="495373" y="0"/>
                    </a:lnTo>
                    <a:lnTo>
                      <a:pt x="522310" y="0"/>
                    </a:lnTo>
                    <a:lnTo>
                      <a:pt x="848270" y="868857"/>
                    </a:lnTo>
                    <a:lnTo>
                      <a:pt x="678857" y="868857"/>
                    </a:lnTo>
                    <a:lnTo>
                      <a:pt x="604960" y="671883"/>
                    </a:lnTo>
                    <a:lnTo>
                      <a:pt x="243310" y="671883"/>
                    </a:lnTo>
                    <a:lnTo>
                      <a:pt x="169413" y="868857"/>
                    </a:lnTo>
                    <a:lnTo>
                      <a:pt x="0" y="86885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8" name="Group 7"/>
            <p:cNvGrpSpPr/>
            <p:nvPr/>
          </p:nvGrpSpPr>
          <p:grpSpPr>
            <a:xfrm>
              <a:off x="7109110" y="1875857"/>
              <a:ext cx="720080" cy="720080"/>
              <a:chOff x="7109110" y="1875857"/>
              <a:chExt cx="720080" cy="720080"/>
            </a:xfrm>
          </p:grpSpPr>
          <p:sp>
            <p:nvSpPr>
              <p:cNvPr id="14" name="Rectangle 13"/>
              <p:cNvSpPr/>
              <p:nvPr/>
            </p:nvSpPr>
            <p:spPr>
              <a:xfrm>
                <a:off x="7109110" y="1875857"/>
                <a:ext cx="720080" cy="720080"/>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9"/>
              <p:cNvSpPr>
                <a:spLocks noChangeAspect="1"/>
              </p:cNvSpPr>
              <p:nvPr/>
            </p:nvSpPr>
            <p:spPr>
              <a:xfrm>
                <a:off x="7267746" y="1994945"/>
                <a:ext cx="402809" cy="481904"/>
              </a:xfrm>
              <a:custGeom>
                <a:avLst/>
                <a:gdLst>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174101 w 728932"/>
                  <a:gd name="connsiteY5" fmla="*/ 488630 h 872065"/>
                  <a:gd name="connsiteX6" fmla="*/ 174101 w 728932"/>
                  <a:gd name="connsiteY6" fmla="*/ 140965 h 872065"/>
                  <a:gd name="connsiteX7" fmla="*/ 174101 w 728932"/>
                  <a:gd name="connsiteY7" fmla="*/ 347665 h 872065"/>
                  <a:gd name="connsiteX8" fmla="*/ 431276 w 728932"/>
                  <a:gd name="connsiteY8" fmla="*/ 347665 h 872065"/>
                  <a:gd name="connsiteX9" fmla="*/ 431276 w 728932"/>
                  <a:gd name="connsiteY9" fmla="*/ 345754 h 872065"/>
                  <a:gd name="connsiteX10" fmla="*/ 517000 w 728932"/>
                  <a:gd name="connsiteY10" fmla="*/ 243359 h 872065"/>
                  <a:gd name="connsiteX11" fmla="*/ 433656 w 728932"/>
                  <a:gd name="connsiteY11" fmla="*/ 148109 h 872065"/>
                  <a:gd name="connsiteX12" fmla="*/ 174101 w 728932"/>
                  <a:gd name="connsiteY12" fmla="*/ 140965 h 872065"/>
                  <a:gd name="connsiteX13" fmla="*/ 0 w 728932"/>
                  <a:gd name="connsiteY13" fmla="*/ 0 h 872065"/>
                  <a:gd name="connsiteX14" fmla="*/ 127816 w 728932"/>
                  <a:gd name="connsiteY14" fmla="*/ 0 h 872065"/>
                  <a:gd name="connsiteX15" fmla="*/ 174101 w 728932"/>
                  <a:gd name="connsiteY15" fmla="*/ 0 h 872065"/>
                  <a:gd name="connsiteX16" fmla="*/ 447945 w 728932"/>
                  <a:gd name="connsiteY16" fmla="*/ 0 h 872065"/>
                  <a:gd name="connsiteX17" fmla="*/ 447945 w 728932"/>
                  <a:gd name="connsiteY17" fmla="*/ 1732 h 872065"/>
                  <a:gd name="connsiteX18" fmla="*/ 683688 w 728932"/>
                  <a:gd name="connsiteY18" fmla="*/ 179066 h 872065"/>
                  <a:gd name="connsiteX19" fmla="*/ 559863 w 728932"/>
                  <a:gd name="connsiteY19" fmla="*/ 407666 h 872065"/>
                  <a:gd name="connsiteX20" fmla="*/ 728932 w 728932"/>
                  <a:gd name="connsiteY20" fmla="*/ 633885 h 872065"/>
                  <a:gd name="connsiteX21" fmla="*/ 433657 w 728932"/>
                  <a:gd name="connsiteY21" fmla="*/ 872010 h 872065"/>
                  <a:gd name="connsiteX22" fmla="*/ 433776 w 728932"/>
                  <a:gd name="connsiteY22" fmla="*/ 869628 h 872065"/>
                  <a:gd name="connsiteX23" fmla="*/ 174101 w 728932"/>
                  <a:gd name="connsiteY23" fmla="*/ 869628 h 872065"/>
                  <a:gd name="connsiteX24" fmla="*/ 127816 w 728932"/>
                  <a:gd name="connsiteY24" fmla="*/ 869628 h 872065"/>
                  <a:gd name="connsiteX25" fmla="*/ 0 w 728932"/>
                  <a:gd name="connsiteY25" fmla="*/ 869628 h 872065"/>
                  <a:gd name="connsiteX26" fmla="*/ 0 w 728932"/>
                  <a:gd name="connsiteY26" fmla="*/ 0 h 87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8932" h="872065">
                    <a:moveTo>
                      <a:pt x="174101" y="488630"/>
                    </a:moveTo>
                    <a:lnTo>
                      <a:pt x="174101" y="728663"/>
                    </a:lnTo>
                    <a:lnTo>
                      <a:pt x="442406" y="728663"/>
                    </a:lnTo>
                    <a:cubicBezTo>
                      <a:pt x="511257" y="715167"/>
                      <a:pt x="549532" y="684907"/>
                      <a:pt x="547956" y="612454"/>
                    </a:cubicBezTo>
                    <a:cubicBezTo>
                      <a:pt x="543194" y="552923"/>
                      <a:pt x="538432" y="510060"/>
                      <a:pt x="431276" y="493391"/>
                    </a:cubicBezTo>
                    <a:lnTo>
                      <a:pt x="174101" y="488630"/>
                    </a:lnTo>
                    <a:close/>
                    <a:moveTo>
                      <a:pt x="174101" y="140965"/>
                    </a:moveTo>
                    <a:lnTo>
                      <a:pt x="174101" y="347665"/>
                    </a:lnTo>
                    <a:lnTo>
                      <a:pt x="431276" y="347665"/>
                    </a:lnTo>
                    <a:lnTo>
                      <a:pt x="431276" y="345754"/>
                    </a:lnTo>
                    <a:cubicBezTo>
                      <a:pt x="474139" y="322735"/>
                      <a:pt x="514619" y="311622"/>
                      <a:pt x="517000" y="243359"/>
                    </a:cubicBezTo>
                    <a:cubicBezTo>
                      <a:pt x="517000" y="202878"/>
                      <a:pt x="502713" y="157634"/>
                      <a:pt x="433656" y="148109"/>
                    </a:cubicBezTo>
                    <a:cubicBezTo>
                      <a:pt x="366981" y="140568"/>
                      <a:pt x="274510" y="141043"/>
                      <a:pt x="174101" y="140965"/>
                    </a:cubicBezTo>
                    <a:close/>
                    <a:moveTo>
                      <a:pt x="0" y="0"/>
                    </a:moveTo>
                    <a:lnTo>
                      <a:pt x="127816" y="0"/>
                    </a:lnTo>
                    <a:lnTo>
                      <a:pt x="174101" y="0"/>
                    </a:lnTo>
                    <a:lnTo>
                      <a:pt x="447945" y="0"/>
                    </a:lnTo>
                    <a:lnTo>
                      <a:pt x="447945" y="1732"/>
                    </a:lnTo>
                    <a:cubicBezTo>
                      <a:pt x="634795" y="8775"/>
                      <a:pt x="679801" y="148746"/>
                      <a:pt x="683688" y="179066"/>
                    </a:cubicBezTo>
                    <a:cubicBezTo>
                      <a:pt x="689245" y="333848"/>
                      <a:pt x="620981" y="374328"/>
                      <a:pt x="559863" y="407666"/>
                    </a:cubicBezTo>
                    <a:cubicBezTo>
                      <a:pt x="663844" y="433066"/>
                      <a:pt x="727345" y="515617"/>
                      <a:pt x="728932" y="633885"/>
                    </a:cubicBezTo>
                    <a:cubicBezTo>
                      <a:pt x="720200" y="800572"/>
                      <a:pt x="594788" y="874392"/>
                      <a:pt x="433657" y="872010"/>
                    </a:cubicBezTo>
                    <a:cubicBezTo>
                      <a:pt x="433697" y="871216"/>
                      <a:pt x="433736" y="870422"/>
                      <a:pt x="433776" y="869628"/>
                    </a:cubicBezTo>
                    <a:lnTo>
                      <a:pt x="174101" y="869628"/>
                    </a:lnTo>
                    <a:lnTo>
                      <a:pt x="127816" y="869628"/>
                    </a:lnTo>
                    <a:lnTo>
                      <a:pt x="0" y="869628"/>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9" name="Group 8"/>
            <p:cNvGrpSpPr/>
            <p:nvPr/>
          </p:nvGrpSpPr>
          <p:grpSpPr>
            <a:xfrm>
              <a:off x="6690882" y="1037184"/>
              <a:ext cx="720080" cy="720080"/>
              <a:chOff x="6690882" y="1037184"/>
              <a:chExt cx="720080" cy="720080"/>
            </a:xfrm>
          </p:grpSpPr>
          <p:sp>
            <p:nvSpPr>
              <p:cNvPr id="12" name="Rectangle 11"/>
              <p:cNvSpPr/>
              <p:nvPr/>
            </p:nvSpPr>
            <p:spPr>
              <a:xfrm>
                <a:off x="6690882" y="1037184"/>
                <a:ext cx="720080" cy="72008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Block Arc 12"/>
              <p:cNvSpPr>
                <a:spLocks noChangeAspect="1"/>
              </p:cNvSpPr>
              <p:nvPr/>
            </p:nvSpPr>
            <p:spPr>
              <a:xfrm>
                <a:off x="6842201" y="1156272"/>
                <a:ext cx="417443" cy="481904"/>
              </a:xfrm>
              <a:prstGeom prst="blockArc">
                <a:avLst>
                  <a:gd name="adj1" fmla="val 1756726"/>
                  <a:gd name="adj2" fmla="val 19889488"/>
                  <a:gd name="adj3" fmla="val 227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sp>
          <p:nvSpPr>
            <p:cNvPr id="10" name="Round Same Side Corner Rectangle 51"/>
            <p:cNvSpPr/>
            <p:nvPr/>
          </p:nvSpPr>
          <p:spPr>
            <a:xfrm rot="5400000">
              <a:off x="6852922" y="1652530"/>
              <a:ext cx="396000" cy="2520000"/>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dirty="0"/>
                <a:t>D</a:t>
              </a:r>
              <a:endParaRPr lang="ko-KR" altLang="en-US" dirty="0"/>
            </a:p>
          </p:txBody>
        </p:sp>
        <p:sp>
          <p:nvSpPr>
            <p:cNvPr id="11" name="Round Same Side Corner Rectangle 51"/>
            <p:cNvSpPr/>
            <p:nvPr/>
          </p:nvSpPr>
          <p:spPr>
            <a:xfrm rot="16200000">
              <a:off x="6852922" y="2167123"/>
              <a:ext cx="396000" cy="2520000"/>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dirty="0"/>
                <a:t>D</a:t>
              </a:r>
              <a:endParaRPr lang="ko-KR" altLang="en-US" dirty="0"/>
            </a:p>
          </p:txBody>
        </p:sp>
      </p:grpSp>
    </p:spTree>
    <p:extLst>
      <p:ext uri="{BB962C8B-B14F-4D97-AF65-F5344CB8AC3E}">
        <p14:creationId xmlns:p14="http://schemas.microsoft.com/office/powerpoint/2010/main" val="2036946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Slide">
    <p:bg>
      <p:bgPr>
        <a:solidFill>
          <a:schemeClr val="accent4"/>
        </a:solidFill>
        <a:effectLst/>
      </p:bgPr>
    </p:bg>
    <p:spTree>
      <p:nvGrpSpPr>
        <p:cNvPr id="1" name=""/>
        <p:cNvGrpSpPr/>
        <p:nvPr/>
      </p:nvGrpSpPr>
      <p:grpSpPr>
        <a:xfrm>
          <a:off x="0" y="0"/>
          <a:ext cx="0" cy="0"/>
          <a:chOff x="0" y="0"/>
          <a:chExt cx="0" cy="0"/>
        </a:xfrm>
      </p:grpSpPr>
      <p:sp>
        <p:nvSpPr>
          <p:cNvPr id="6" name="Oval 5"/>
          <p:cNvSpPr/>
          <p:nvPr userDrawn="1"/>
        </p:nvSpPr>
        <p:spPr>
          <a:xfrm>
            <a:off x="899592" y="1303724"/>
            <a:ext cx="2520000" cy="25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 name="Picture Placeholder 2"/>
          <p:cNvSpPr>
            <a:spLocks noGrp="1"/>
          </p:cNvSpPr>
          <p:nvPr>
            <p:ph type="pic" idx="11" hasCustomPrompt="1"/>
          </p:nvPr>
        </p:nvSpPr>
        <p:spPr>
          <a:xfrm>
            <a:off x="1547944" y="1303724"/>
            <a:ext cx="2520000" cy="2520000"/>
          </a:xfrm>
          <a:prstGeom prst="ellipse">
            <a:avLst/>
          </a:prstGeom>
          <a:solidFill>
            <a:schemeClr val="bg1">
              <a:lumMod val="95000"/>
            </a:schemeClr>
          </a:solidFill>
          <a:ln w="25400">
            <a:solidFill>
              <a:schemeClr val="tx1"/>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57809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Rectangle 2"/>
          <p:cNvSpPr/>
          <p:nvPr userDrawn="1"/>
        </p:nvSpPr>
        <p:spPr>
          <a:xfrm>
            <a:off x="0" y="0"/>
            <a:ext cx="2555776"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Picture Placeholder 2"/>
          <p:cNvSpPr>
            <a:spLocks noGrp="1"/>
          </p:cNvSpPr>
          <p:nvPr>
            <p:ph type="pic" idx="10" hasCustomPrompt="1"/>
          </p:nvPr>
        </p:nvSpPr>
        <p:spPr>
          <a:xfrm>
            <a:off x="2555776" y="0"/>
            <a:ext cx="6588224" cy="257175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361449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Title Slide">
    <p:bg>
      <p:bgPr>
        <a:solidFill>
          <a:schemeClr val="accent4"/>
        </a:solidFill>
        <a:effectLst/>
      </p:bgPr>
    </p:bg>
    <p:spTree>
      <p:nvGrpSpPr>
        <p:cNvPr id="1" name=""/>
        <p:cNvGrpSpPr/>
        <p:nvPr/>
      </p:nvGrpSpPr>
      <p:grpSpPr>
        <a:xfrm>
          <a:off x="0" y="0"/>
          <a:ext cx="0" cy="0"/>
          <a:chOff x="0" y="0"/>
          <a:chExt cx="0" cy="0"/>
        </a:xfrm>
      </p:grpSpPr>
      <p:sp>
        <p:nvSpPr>
          <p:cNvPr id="6" name="Oval 5"/>
          <p:cNvSpPr/>
          <p:nvPr userDrawn="1"/>
        </p:nvSpPr>
        <p:spPr>
          <a:xfrm>
            <a:off x="899592" y="1303724"/>
            <a:ext cx="2520000" cy="25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 name="Picture Placeholder 2"/>
          <p:cNvSpPr>
            <a:spLocks noGrp="1"/>
          </p:cNvSpPr>
          <p:nvPr>
            <p:ph type="pic" idx="11" hasCustomPrompt="1"/>
          </p:nvPr>
        </p:nvSpPr>
        <p:spPr>
          <a:xfrm>
            <a:off x="1547944" y="1303724"/>
            <a:ext cx="2520000" cy="2520000"/>
          </a:xfrm>
          <a:prstGeom prst="ellipse">
            <a:avLst/>
          </a:prstGeom>
          <a:solidFill>
            <a:schemeClr val="bg1">
              <a:lumMod val="95000"/>
            </a:schemeClr>
          </a:solidFill>
          <a:ln w="25400">
            <a:solidFill>
              <a:schemeClr val="tx1"/>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57809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0" y="25735"/>
            <a:ext cx="9144000" cy="776530"/>
          </a:xfrm>
          <a:prstGeom prst="rect">
            <a:avLst/>
          </a:prstGeom>
        </p:spPr>
        <p:txBody>
          <a:bodyPr anchor="ctr"/>
          <a:lstStyle>
            <a:lvl1pPr algn="ctr">
              <a:defRPr sz="36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411755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4"/>
        </a:solidFill>
        <a:effectLst/>
      </p:bgPr>
    </p:bg>
    <p:spTree>
      <p:nvGrpSpPr>
        <p:cNvPr id="1" name=""/>
        <p:cNvGrpSpPr/>
        <p:nvPr/>
      </p:nvGrpSpPr>
      <p:grpSpPr>
        <a:xfrm>
          <a:off x="0" y="0"/>
          <a:ext cx="0" cy="0"/>
          <a:chOff x="0" y="0"/>
          <a:chExt cx="0" cy="0"/>
        </a:xfrm>
      </p:grpSpPr>
      <p:grpSp>
        <p:nvGrpSpPr>
          <p:cNvPr id="4" name="Group 131">
            <a:extLst>
              <a:ext uri="{FF2B5EF4-FFF2-40B4-BE49-F238E27FC236}">
                <a16:creationId xmlns:a16="http://schemas.microsoft.com/office/drawing/2014/main" xmlns="" id="{27EE9740-0123-4869-BA43-7DD9426DE4D1}"/>
              </a:ext>
            </a:extLst>
          </p:cNvPr>
          <p:cNvGrpSpPr/>
          <p:nvPr userDrawn="1"/>
        </p:nvGrpSpPr>
        <p:grpSpPr>
          <a:xfrm>
            <a:off x="8007323" y="3939702"/>
            <a:ext cx="1029173" cy="1086422"/>
            <a:chOff x="787805" y="339502"/>
            <a:chExt cx="4175262" cy="4407517"/>
          </a:xfrm>
        </p:grpSpPr>
        <p:sp>
          <p:nvSpPr>
            <p:cNvPr id="6" name="Oval 132">
              <a:extLst>
                <a:ext uri="{FF2B5EF4-FFF2-40B4-BE49-F238E27FC236}">
                  <a16:creationId xmlns:a16="http://schemas.microsoft.com/office/drawing/2014/main" xmlns="" id="{447CDFBA-A030-4D6E-9FAD-493BCB45F4AC}"/>
                </a:ext>
              </a:extLst>
            </p:cNvPr>
            <p:cNvSpPr/>
            <p:nvPr/>
          </p:nvSpPr>
          <p:spPr>
            <a:xfrm>
              <a:off x="787805" y="339502"/>
              <a:ext cx="4175262" cy="4175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nvGrpSpPr>
            <p:cNvPr id="7" name="Group 133">
              <a:extLst>
                <a:ext uri="{FF2B5EF4-FFF2-40B4-BE49-F238E27FC236}">
                  <a16:creationId xmlns:a16="http://schemas.microsoft.com/office/drawing/2014/main" xmlns="" id="{702A2EA0-731F-4C9E-8163-4C2B0E0CA697}"/>
                </a:ext>
              </a:extLst>
            </p:cNvPr>
            <p:cNvGrpSpPr/>
            <p:nvPr/>
          </p:nvGrpSpPr>
          <p:grpSpPr>
            <a:xfrm>
              <a:off x="1129436" y="1046675"/>
              <a:ext cx="3492000" cy="3700344"/>
              <a:chOff x="5304922" y="1037184"/>
              <a:chExt cx="3492000" cy="3700344"/>
            </a:xfrm>
          </p:grpSpPr>
          <p:grpSp>
            <p:nvGrpSpPr>
              <p:cNvPr id="9" name="Group 134">
                <a:extLst>
                  <a:ext uri="{FF2B5EF4-FFF2-40B4-BE49-F238E27FC236}">
                    <a16:creationId xmlns:a16="http://schemas.microsoft.com/office/drawing/2014/main" xmlns="" id="{2C176EB5-F96E-4F35-853D-6EF47F79EDBD}"/>
                  </a:ext>
                </a:extLst>
              </p:cNvPr>
              <p:cNvGrpSpPr/>
              <p:nvPr/>
            </p:nvGrpSpPr>
            <p:grpSpPr>
              <a:xfrm>
                <a:off x="5304922" y="3743716"/>
                <a:ext cx="3492000" cy="437610"/>
                <a:chOff x="1709238" y="4209096"/>
                <a:chExt cx="3492000" cy="437610"/>
              </a:xfrm>
            </p:grpSpPr>
            <p:sp>
              <p:nvSpPr>
                <p:cNvPr id="35" name="Rectangle 160">
                  <a:extLst>
                    <a:ext uri="{FF2B5EF4-FFF2-40B4-BE49-F238E27FC236}">
                      <a16:creationId xmlns:a16="http://schemas.microsoft.com/office/drawing/2014/main" xmlns="" id="{A088076B-D1E6-42F3-8822-2B0C0C2EF717}"/>
                    </a:ext>
                  </a:extLst>
                </p:cNvPr>
                <p:cNvSpPr/>
                <p:nvPr/>
              </p:nvSpPr>
              <p:spPr>
                <a:xfrm>
                  <a:off x="1709238" y="4214706"/>
                  <a:ext cx="3492000" cy="432000"/>
                </a:xfrm>
                <a:prstGeom prst="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6" name="Group 161">
                  <a:extLst>
                    <a:ext uri="{FF2B5EF4-FFF2-40B4-BE49-F238E27FC236}">
                      <a16:creationId xmlns:a16="http://schemas.microsoft.com/office/drawing/2014/main" xmlns="" id="{5E605DFA-9839-43EB-A35A-47428FC7B705}"/>
                    </a:ext>
                  </a:extLst>
                </p:cNvPr>
                <p:cNvGrpSpPr/>
                <p:nvPr/>
              </p:nvGrpSpPr>
              <p:grpSpPr>
                <a:xfrm>
                  <a:off x="2078720" y="4209096"/>
                  <a:ext cx="469833" cy="432000"/>
                  <a:chOff x="2078720" y="4209096"/>
                  <a:chExt cx="469833" cy="432000"/>
                </a:xfrm>
              </p:grpSpPr>
              <p:sp>
                <p:nvSpPr>
                  <p:cNvPr id="44" name="Rectangle 169">
                    <a:extLst>
                      <a:ext uri="{FF2B5EF4-FFF2-40B4-BE49-F238E27FC236}">
                        <a16:creationId xmlns:a16="http://schemas.microsoft.com/office/drawing/2014/main" xmlns="" id="{B5FFB653-9F76-4A65-A49D-9F2C85A198AB}"/>
                      </a:ext>
                    </a:extLst>
                  </p:cNvPr>
                  <p:cNvSpPr/>
                  <p:nvPr/>
                </p:nvSpPr>
                <p:spPr>
                  <a:xfrm>
                    <a:off x="2078720"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5" name="Rectangle 170">
                    <a:extLst>
                      <a:ext uri="{FF2B5EF4-FFF2-40B4-BE49-F238E27FC236}">
                        <a16:creationId xmlns:a16="http://schemas.microsoft.com/office/drawing/2014/main" xmlns="" id="{BCC13D2D-CB21-4D8F-B306-116668EB554E}"/>
                      </a:ext>
                    </a:extLst>
                  </p:cNvPr>
                  <p:cNvSpPr/>
                  <p:nvPr/>
                </p:nvSpPr>
                <p:spPr>
                  <a:xfrm>
                    <a:off x="2217331"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6" name="Rectangle 171">
                    <a:extLst>
                      <a:ext uri="{FF2B5EF4-FFF2-40B4-BE49-F238E27FC236}">
                        <a16:creationId xmlns:a16="http://schemas.microsoft.com/office/drawing/2014/main" xmlns="" id="{4B4EC037-AC2B-4929-B36A-C295F594A5F3}"/>
                      </a:ext>
                    </a:extLst>
                  </p:cNvPr>
                  <p:cNvSpPr/>
                  <p:nvPr/>
                </p:nvSpPr>
                <p:spPr>
                  <a:xfrm>
                    <a:off x="2355942"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7" name="Rectangle 172">
                    <a:extLst>
                      <a:ext uri="{FF2B5EF4-FFF2-40B4-BE49-F238E27FC236}">
                        <a16:creationId xmlns:a16="http://schemas.microsoft.com/office/drawing/2014/main" xmlns="" id="{0A91E61B-6974-4AE2-B59E-A95CC1A47D2C}"/>
                      </a:ext>
                    </a:extLst>
                  </p:cNvPr>
                  <p:cNvSpPr/>
                  <p:nvPr/>
                </p:nvSpPr>
                <p:spPr>
                  <a:xfrm>
                    <a:off x="2494553"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37" name="Group 162">
                  <a:extLst>
                    <a:ext uri="{FF2B5EF4-FFF2-40B4-BE49-F238E27FC236}">
                      <a16:creationId xmlns:a16="http://schemas.microsoft.com/office/drawing/2014/main" xmlns="" id="{27F7EB12-F708-4209-A61D-2512C24393D2}"/>
                    </a:ext>
                  </a:extLst>
                </p:cNvPr>
                <p:cNvGrpSpPr/>
                <p:nvPr/>
              </p:nvGrpSpPr>
              <p:grpSpPr>
                <a:xfrm>
                  <a:off x="4098293" y="4384000"/>
                  <a:ext cx="900965" cy="82800"/>
                  <a:chOff x="4098293" y="4384000"/>
                  <a:chExt cx="900965" cy="82800"/>
                </a:xfrm>
              </p:grpSpPr>
              <p:sp>
                <p:nvSpPr>
                  <p:cNvPr id="38" name="Rectangle 163">
                    <a:extLst>
                      <a:ext uri="{FF2B5EF4-FFF2-40B4-BE49-F238E27FC236}">
                        <a16:creationId xmlns:a16="http://schemas.microsoft.com/office/drawing/2014/main" xmlns="" id="{C1C94283-5648-4D39-A6BA-94038C5B4847}"/>
                      </a:ext>
                    </a:extLst>
                  </p:cNvPr>
                  <p:cNvSpPr/>
                  <p:nvPr/>
                </p:nvSpPr>
                <p:spPr>
                  <a:xfrm>
                    <a:off x="4098293"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9" name="Rectangle 164">
                    <a:extLst>
                      <a:ext uri="{FF2B5EF4-FFF2-40B4-BE49-F238E27FC236}">
                        <a16:creationId xmlns:a16="http://schemas.microsoft.com/office/drawing/2014/main" xmlns="" id="{186C071A-034E-41D6-B2D4-5F90DD2C7357}"/>
                      </a:ext>
                    </a:extLst>
                  </p:cNvPr>
                  <p:cNvSpPr/>
                  <p:nvPr/>
                </p:nvSpPr>
                <p:spPr>
                  <a:xfrm>
                    <a:off x="4260486"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0" name="Rectangle 165">
                    <a:extLst>
                      <a:ext uri="{FF2B5EF4-FFF2-40B4-BE49-F238E27FC236}">
                        <a16:creationId xmlns:a16="http://schemas.microsoft.com/office/drawing/2014/main" xmlns="" id="{9D26C39B-8B97-4ECF-B6DD-B85BA0645422}"/>
                      </a:ext>
                    </a:extLst>
                  </p:cNvPr>
                  <p:cNvSpPr/>
                  <p:nvPr/>
                </p:nvSpPr>
                <p:spPr>
                  <a:xfrm>
                    <a:off x="4422679"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1" name="Rectangle 166">
                    <a:extLst>
                      <a:ext uri="{FF2B5EF4-FFF2-40B4-BE49-F238E27FC236}">
                        <a16:creationId xmlns:a16="http://schemas.microsoft.com/office/drawing/2014/main" xmlns="" id="{ECD584BD-CBEA-4A0C-AB8E-F908D8D2F3CF}"/>
                      </a:ext>
                    </a:extLst>
                  </p:cNvPr>
                  <p:cNvSpPr/>
                  <p:nvPr/>
                </p:nvSpPr>
                <p:spPr>
                  <a:xfrm>
                    <a:off x="4584872"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2" name="Rectangle 167">
                    <a:extLst>
                      <a:ext uri="{FF2B5EF4-FFF2-40B4-BE49-F238E27FC236}">
                        <a16:creationId xmlns:a16="http://schemas.microsoft.com/office/drawing/2014/main" xmlns="" id="{C5728277-DF1F-49FA-A188-97A3A7E9BCA7}"/>
                      </a:ext>
                    </a:extLst>
                  </p:cNvPr>
                  <p:cNvSpPr/>
                  <p:nvPr/>
                </p:nvSpPr>
                <p:spPr>
                  <a:xfrm>
                    <a:off x="4747065"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3" name="Rectangle 168">
                    <a:extLst>
                      <a:ext uri="{FF2B5EF4-FFF2-40B4-BE49-F238E27FC236}">
                        <a16:creationId xmlns:a16="http://schemas.microsoft.com/office/drawing/2014/main" xmlns="" id="{F2CC3C6B-2E47-4B4F-B1F5-22F379354563}"/>
                      </a:ext>
                    </a:extLst>
                  </p:cNvPr>
                  <p:cNvSpPr/>
                  <p:nvPr/>
                </p:nvSpPr>
                <p:spPr>
                  <a:xfrm>
                    <a:off x="4909258"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grpSp>
            <p:nvGrpSpPr>
              <p:cNvPr id="10" name="Group 135">
                <a:extLst>
                  <a:ext uri="{FF2B5EF4-FFF2-40B4-BE49-F238E27FC236}">
                    <a16:creationId xmlns:a16="http://schemas.microsoft.com/office/drawing/2014/main" xmlns="" id="{16966161-F969-48CE-9CA1-49DE5D84207F}"/>
                  </a:ext>
                </a:extLst>
              </p:cNvPr>
              <p:cNvGrpSpPr/>
              <p:nvPr/>
            </p:nvGrpSpPr>
            <p:grpSpPr>
              <a:xfrm flipH="1">
                <a:off x="5304922" y="4299918"/>
                <a:ext cx="3492000" cy="437610"/>
                <a:chOff x="1709238" y="4209096"/>
                <a:chExt cx="3492000" cy="437610"/>
              </a:xfrm>
            </p:grpSpPr>
            <p:sp>
              <p:nvSpPr>
                <p:cNvPr id="22" name="Rectangle 147">
                  <a:extLst>
                    <a:ext uri="{FF2B5EF4-FFF2-40B4-BE49-F238E27FC236}">
                      <a16:creationId xmlns:a16="http://schemas.microsoft.com/office/drawing/2014/main" xmlns="" id="{93B56050-6CF1-421F-BE2B-ACE4BF647094}"/>
                    </a:ext>
                  </a:extLst>
                </p:cNvPr>
                <p:cNvSpPr/>
                <p:nvPr/>
              </p:nvSpPr>
              <p:spPr>
                <a:xfrm>
                  <a:off x="1709238" y="4214706"/>
                  <a:ext cx="3492000" cy="432000"/>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3" name="Group 148">
                  <a:extLst>
                    <a:ext uri="{FF2B5EF4-FFF2-40B4-BE49-F238E27FC236}">
                      <a16:creationId xmlns:a16="http://schemas.microsoft.com/office/drawing/2014/main" xmlns="" id="{705F14FC-E5A6-4568-ACDF-1D3FE0C299AF}"/>
                    </a:ext>
                  </a:extLst>
                </p:cNvPr>
                <p:cNvGrpSpPr/>
                <p:nvPr/>
              </p:nvGrpSpPr>
              <p:grpSpPr>
                <a:xfrm>
                  <a:off x="2078720" y="4209096"/>
                  <a:ext cx="469833" cy="432000"/>
                  <a:chOff x="2078720" y="4209096"/>
                  <a:chExt cx="469833" cy="432000"/>
                </a:xfrm>
              </p:grpSpPr>
              <p:sp>
                <p:nvSpPr>
                  <p:cNvPr id="31" name="Rectangle 156">
                    <a:extLst>
                      <a:ext uri="{FF2B5EF4-FFF2-40B4-BE49-F238E27FC236}">
                        <a16:creationId xmlns:a16="http://schemas.microsoft.com/office/drawing/2014/main" xmlns="" id="{C1C67428-84B3-47F6-B572-1DDAD72482EA}"/>
                      </a:ext>
                    </a:extLst>
                  </p:cNvPr>
                  <p:cNvSpPr/>
                  <p:nvPr/>
                </p:nvSpPr>
                <p:spPr>
                  <a:xfrm>
                    <a:off x="2078720"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2" name="Rectangle 157">
                    <a:extLst>
                      <a:ext uri="{FF2B5EF4-FFF2-40B4-BE49-F238E27FC236}">
                        <a16:creationId xmlns:a16="http://schemas.microsoft.com/office/drawing/2014/main" xmlns="" id="{4D291A85-90BC-40C4-82C8-995D19DA7B57}"/>
                      </a:ext>
                    </a:extLst>
                  </p:cNvPr>
                  <p:cNvSpPr/>
                  <p:nvPr/>
                </p:nvSpPr>
                <p:spPr>
                  <a:xfrm>
                    <a:off x="2217331"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3" name="Rectangle 158">
                    <a:extLst>
                      <a:ext uri="{FF2B5EF4-FFF2-40B4-BE49-F238E27FC236}">
                        <a16:creationId xmlns:a16="http://schemas.microsoft.com/office/drawing/2014/main" xmlns="" id="{1208F1BF-C308-4341-9331-371D54887A35}"/>
                      </a:ext>
                    </a:extLst>
                  </p:cNvPr>
                  <p:cNvSpPr/>
                  <p:nvPr/>
                </p:nvSpPr>
                <p:spPr>
                  <a:xfrm>
                    <a:off x="2355942"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4" name="Rectangle 159">
                    <a:extLst>
                      <a:ext uri="{FF2B5EF4-FFF2-40B4-BE49-F238E27FC236}">
                        <a16:creationId xmlns:a16="http://schemas.microsoft.com/office/drawing/2014/main" xmlns="" id="{79574260-10CF-4B47-BE94-064E3817BFD5}"/>
                      </a:ext>
                    </a:extLst>
                  </p:cNvPr>
                  <p:cNvSpPr/>
                  <p:nvPr/>
                </p:nvSpPr>
                <p:spPr>
                  <a:xfrm>
                    <a:off x="2494553"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24" name="Group 149">
                  <a:extLst>
                    <a:ext uri="{FF2B5EF4-FFF2-40B4-BE49-F238E27FC236}">
                      <a16:creationId xmlns:a16="http://schemas.microsoft.com/office/drawing/2014/main" xmlns="" id="{29B59D79-C5D1-4C8A-A153-2896A45EC8E8}"/>
                    </a:ext>
                  </a:extLst>
                </p:cNvPr>
                <p:cNvGrpSpPr/>
                <p:nvPr/>
              </p:nvGrpSpPr>
              <p:grpSpPr>
                <a:xfrm>
                  <a:off x="4098293" y="4384000"/>
                  <a:ext cx="900965" cy="82800"/>
                  <a:chOff x="4098293" y="4384000"/>
                  <a:chExt cx="900965" cy="82800"/>
                </a:xfrm>
              </p:grpSpPr>
              <p:sp>
                <p:nvSpPr>
                  <p:cNvPr id="25" name="Rectangle 150">
                    <a:extLst>
                      <a:ext uri="{FF2B5EF4-FFF2-40B4-BE49-F238E27FC236}">
                        <a16:creationId xmlns:a16="http://schemas.microsoft.com/office/drawing/2014/main" xmlns="" id="{8DA58CED-B891-4D70-BF4E-F7C6E3CDEB7D}"/>
                      </a:ext>
                    </a:extLst>
                  </p:cNvPr>
                  <p:cNvSpPr/>
                  <p:nvPr/>
                </p:nvSpPr>
                <p:spPr>
                  <a:xfrm>
                    <a:off x="4098293"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6" name="Rectangle 151">
                    <a:extLst>
                      <a:ext uri="{FF2B5EF4-FFF2-40B4-BE49-F238E27FC236}">
                        <a16:creationId xmlns:a16="http://schemas.microsoft.com/office/drawing/2014/main" xmlns="" id="{D5615C41-5541-4FE5-BB94-F395569E4B52}"/>
                      </a:ext>
                    </a:extLst>
                  </p:cNvPr>
                  <p:cNvSpPr/>
                  <p:nvPr/>
                </p:nvSpPr>
                <p:spPr>
                  <a:xfrm>
                    <a:off x="4260486"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7" name="Rectangle 152">
                    <a:extLst>
                      <a:ext uri="{FF2B5EF4-FFF2-40B4-BE49-F238E27FC236}">
                        <a16:creationId xmlns:a16="http://schemas.microsoft.com/office/drawing/2014/main" xmlns="" id="{AD243482-CED3-434C-8308-51F8E10B9F44}"/>
                      </a:ext>
                    </a:extLst>
                  </p:cNvPr>
                  <p:cNvSpPr/>
                  <p:nvPr/>
                </p:nvSpPr>
                <p:spPr>
                  <a:xfrm>
                    <a:off x="4422679"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8" name="Rectangle 153">
                    <a:extLst>
                      <a:ext uri="{FF2B5EF4-FFF2-40B4-BE49-F238E27FC236}">
                        <a16:creationId xmlns:a16="http://schemas.microsoft.com/office/drawing/2014/main" xmlns="" id="{CBEE918D-9CFE-4074-B060-80787DAC7404}"/>
                      </a:ext>
                    </a:extLst>
                  </p:cNvPr>
                  <p:cNvSpPr/>
                  <p:nvPr/>
                </p:nvSpPr>
                <p:spPr>
                  <a:xfrm>
                    <a:off x="4584872"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9" name="Rectangle 154">
                    <a:extLst>
                      <a:ext uri="{FF2B5EF4-FFF2-40B4-BE49-F238E27FC236}">
                        <a16:creationId xmlns:a16="http://schemas.microsoft.com/office/drawing/2014/main" xmlns="" id="{33E58DA4-9445-42D6-8698-D553D440C13E}"/>
                      </a:ext>
                    </a:extLst>
                  </p:cNvPr>
                  <p:cNvSpPr/>
                  <p:nvPr/>
                </p:nvSpPr>
                <p:spPr>
                  <a:xfrm>
                    <a:off x="4747065"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0" name="Rectangle 155">
                    <a:extLst>
                      <a:ext uri="{FF2B5EF4-FFF2-40B4-BE49-F238E27FC236}">
                        <a16:creationId xmlns:a16="http://schemas.microsoft.com/office/drawing/2014/main" xmlns="" id="{B635869A-C811-406D-B73E-F2BEA6835DBE}"/>
                      </a:ext>
                    </a:extLst>
                  </p:cNvPr>
                  <p:cNvSpPr/>
                  <p:nvPr/>
                </p:nvSpPr>
                <p:spPr>
                  <a:xfrm>
                    <a:off x="4909258"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grpSp>
            <p:nvGrpSpPr>
              <p:cNvPr id="11" name="Group 136">
                <a:extLst>
                  <a:ext uri="{FF2B5EF4-FFF2-40B4-BE49-F238E27FC236}">
                    <a16:creationId xmlns:a16="http://schemas.microsoft.com/office/drawing/2014/main" xmlns="" id="{0C91AD8C-42DA-4BAD-A05B-813F8FF5805B}"/>
                  </a:ext>
                </a:extLst>
              </p:cNvPr>
              <p:cNvGrpSpPr/>
              <p:nvPr/>
            </p:nvGrpSpPr>
            <p:grpSpPr>
              <a:xfrm>
                <a:off x="6272654" y="1875857"/>
                <a:ext cx="720080" cy="720080"/>
                <a:chOff x="6272654" y="1875857"/>
                <a:chExt cx="720080" cy="720080"/>
              </a:xfrm>
            </p:grpSpPr>
            <p:sp>
              <p:nvSpPr>
                <p:cNvPr id="20" name="Rectangle 145">
                  <a:extLst>
                    <a:ext uri="{FF2B5EF4-FFF2-40B4-BE49-F238E27FC236}">
                      <a16:creationId xmlns:a16="http://schemas.microsoft.com/office/drawing/2014/main" xmlns="" id="{1B068CA3-3CBF-464B-BA38-86D999AC9E43}"/>
                    </a:ext>
                  </a:extLst>
                </p:cNvPr>
                <p:cNvSpPr/>
                <p:nvPr/>
              </p:nvSpPr>
              <p:spPr>
                <a:xfrm>
                  <a:off x="6272654" y="1875857"/>
                  <a:ext cx="720080" cy="720080"/>
                </a:xfrm>
                <a:prstGeom prst="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Parallelogram 5">
                  <a:extLst>
                    <a:ext uri="{FF2B5EF4-FFF2-40B4-BE49-F238E27FC236}">
                      <a16:creationId xmlns:a16="http://schemas.microsoft.com/office/drawing/2014/main" xmlns="" id="{B1D31BB0-1630-4739-914C-C145F309A5AF}"/>
                    </a:ext>
                  </a:extLst>
                </p:cNvPr>
                <p:cNvSpPr>
                  <a:spLocks/>
                </p:cNvSpPr>
                <p:nvPr/>
              </p:nvSpPr>
              <p:spPr>
                <a:xfrm>
                  <a:off x="6391715" y="1978487"/>
                  <a:ext cx="481958" cy="481904"/>
                </a:xfrm>
                <a:custGeom>
                  <a:avLst/>
                  <a:gdLst/>
                  <a:ahLst/>
                  <a:cxnLst/>
                  <a:rect l="l" t="t" r="r" b="b"/>
                  <a:pathLst>
                    <a:path w="848270" h="868857">
                      <a:moveTo>
                        <a:pt x="424135" y="189887"/>
                      </a:moveTo>
                      <a:lnTo>
                        <a:pt x="297766" y="526729"/>
                      </a:lnTo>
                      <a:lnTo>
                        <a:pt x="550505" y="526729"/>
                      </a:lnTo>
                      <a:close/>
                      <a:moveTo>
                        <a:pt x="325960" y="0"/>
                      </a:moveTo>
                      <a:lnTo>
                        <a:pt x="352897" y="0"/>
                      </a:lnTo>
                      <a:lnTo>
                        <a:pt x="495373" y="0"/>
                      </a:lnTo>
                      <a:lnTo>
                        <a:pt x="522310" y="0"/>
                      </a:lnTo>
                      <a:lnTo>
                        <a:pt x="848270" y="868857"/>
                      </a:lnTo>
                      <a:lnTo>
                        <a:pt x="678857" y="868857"/>
                      </a:lnTo>
                      <a:lnTo>
                        <a:pt x="604960" y="671883"/>
                      </a:lnTo>
                      <a:lnTo>
                        <a:pt x="243310" y="671883"/>
                      </a:lnTo>
                      <a:lnTo>
                        <a:pt x="169413" y="868857"/>
                      </a:lnTo>
                      <a:lnTo>
                        <a:pt x="0" y="86885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2" name="Group 137">
                <a:extLst>
                  <a:ext uri="{FF2B5EF4-FFF2-40B4-BE49-F238E27FC236}">
                    <a16:creationId xmlns:a16="http://schemas.microsoft.com/office/drawing/2014/main" xmlns="" id="{15C18143-14BB-4C58-A20B-7318D344E22E}"/>
                  </a:ext>
                </a:extLst>
              </p:cNvPr>
              <p:cNvGrpSpPr/>
              <p:nvPr/>
            </p:nvGrpSpPr>
            <p:grpSpPr>
              <a:xfrm>
                <a:off x="7109110" y="1875857"/>
                <a:ext cx="720080" cy="720080"/>
                <a:chOff x="7109110" y="1875857"/>
                <a:chExt cx="720080" cy="720080"/>
              </a:xfrm>
            </p:grpSpPr>
            <p:sp>
              <p:nvSpPr>
                <p:cNvPr id="18" name="Rectangle 143">
                  <a:extLst>
                    <a:ext uri="{FF2B5EF4-FFF2-40B4-BE49-F238E27FC236}">
                      <a16:creationId xmlns:a16="http://schemas.microsoft.com/office/drawing/2014/main" xmlns="" id="{E954313C-2870-4B5A-B18A-5C692BEC6D8C}"/>
                    </a:ext>
                  </a:extLst>
                </p:cNvPr>
                <p:cNvSpPr/>
                <p:nvPr/>
              </p:nvSpPr>
              <p:spPr>
                <a:xfrm>
                  <a:off x="7109110" y="1875857"/>
                  <a:ext cx="720080" cy="720080"/>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Rectangle 9">
                  <a:extLst>
                    <a:ext uri="{FF2B5EF4-FFF2-40B4-BE49-F238E27FC236}">
                      <a16:creationId xmlns:a16="http://schemas.microsoft.com/office/drawing/2014/main" xmlns="" id="{4763907E-8A97-41E2-93BA-2E0B967D4ECA}"/>
                    </a:ext>
                  </a:extLst>
                </p:cNvPr>
                <p:cNvSpPr>
                  <a:spLocks noChangeAspect="1"/>
                </p:cNvSpPr>
                <p:nvPr/>
              </p:nvSpPr>
              <p:spPr>
                <a:xfrm>
                  <a:off x="7267746" y="1994945"/>
                  <a:ext cx="402809" cy="481904"/>
                </a:xfrm>
                <a:custGeom>
                  <a:avLst/>
                  <a:gdLst>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174101 w 728932"/>
                    <a:gd name="connsiteY5" fmla="*/ 488630 h 872065"/>
                    <a:gd name="connsiteX6" fmla="*/ 174101 w 728932"/>
                    <a:gd name="connsiteY6" fmla="*/ 140965 h 872065"/>
                    <a:gd name="connsiteX7" fmla="*/ 174101 w 728932"/>
                    <a:gd name="connsiteY7" fmla="*/ 347665 h 872065"/>
                    <a:gd name="connsiteX8" fmla="*/ 431276 w 728932"/>
                    <a:gd name="connsiteY8" fmla="*/ 347665 h 872065"/>
                    <a:gd name="connsiteX9" fmla="*/ 431276 w 728932"/>
                    <a:gd name="connsiteY9" fmla="*/ 345754 h 872065"/>
                    <a:gd name="connsiteX10" fmla="*/ 517000 w 728932"/>
                    <a:gd name="connsiteY10" fmla="*/ 243359 h 872065"/>
                    <a:gd name="connsiteX11" fmla="*/ 433656 w 728932"/>
                    <a:gd name="connsiteY11" fmla="*/ 148109 h 872065"/>
                    <a:gd name="connsiteX12" fmla="*/ 174101 w 728932"/>
                    <a:gd name="connsiteY12" fmla="*/ 140965 h 872065"/>
                    <a:gd name="connsiteX13" fmla="*/ 0 w 728932"/>
                    <a:gd name="connsiteY13" fmla="*/ 0 h 872065"/>
                    <a:gd name="connsiteX14" fmla="*/ 127816 w 728932"/>
                    <a:gd name="connsiteY14" fmla="*/ 0 h 872065"/>
                    <a:gd name="connsiteX15" fmla="*/ 174101 w 728932"/>
                    <a:gd name="connsiteY15" fmla="*/ 0 h 872065"/>
                    <a:gd name="connsiteX16" fmla="*/ 447945 w 728932"/>
                    <a:gd name="connsiteY16" fmla="*/ 0 h 872065"/>
                    <a:gd name="connsiteX17" fmla="*/ 447945 w 728932"/>
                    <a:gd name="connsiteY17" fmla="*/ 1732 h 872065"/>
                    <a:gd name="connsiteX18" fmla="*/ 683688 w 728932"/>
                    <a:gd name="connsiteY18" fmla="*/ 179066 h 872065"/>
                    <a:gd name="connsiteX19" fmla="*/ 559863 w 728932"/>
                    <a:gd name="connsiteY19" fmla="*/ 407666 h 872065"/>
                    <a:gd name="connsiteX20" fmla="*/ 728932 w 728932"/>
                    <a:gd name="connsiteY20" fmla="*/ 633885 h 872065"/>
                    <a:gd name="connsiteX21" fmla="*/ 433657 w 728932"/>
                    <a:gd name="connsiteY21" fmla="*/ 872010 h 872065"/>
                    <a:gd name="connsiteX22" fmla="*/ 433776 w 728932"/>
                    <a:gd name="connsiteY22" fmla="*/ 869628 h 872065"/>
                    <a:gd name="connsiteX23" fmla="*/ 174101 w 728932"/>
                    <a:gd name="connsiteY23" fmla="*/ 869628 h 872065"/>
                    <a:gd name="connsiteX24" fmla="*/ 127816 w 728932"/>
                    <a:gd name="connsiteY24" fmla="*/ 869628 h 872065"/>
                    <a:gd name="connsiteX25" fmla="*/ 0 w 728932"/>
                    <a:gd name="connsiteY25" fmla="*/ 869628 h 872065"/>
                    <a:gd name="connsiteX26" fmla="*/ 0 w 728932"/>
                    <a:gd name="connsiteY26" fmla="*/ 0 h 87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8932" h="872065">
                      <a:moveTo>
                        <a:pt x="174101" y="488630"/>
                      </a:moveTo>
                      <a:lnTo>
                        <a:pt x="174101" y="728663"/>
                      </a:lnTo>
                      <a:lnTo>
                        <a:pt x="442406" y="728663"/>
                      </a:lnTo>
                      <a:cubicBezTo>
                        <a:pt x="511257" y="715167"/>
                        <a:pt x="549532" y="684907"/>
                        <a:pt x="547956" y="612454"/>
                      </a:cubicBezTo>
                      <a:cubicBezTo>
                        <a:pt x="543194" y="552923"/>
                        <a:pt x="538432" y="510060"/>
                        <a:pt x="431276" y="493391"/>
                      </a:cubicBezTo>
                      <a:lnTo>
                        <a:pt x="174101" y="488630"/>
                      </a:lnTo>
                      <a:close/>
                      <a:moveTo>
                        <a:pt x="174101" y="140965"/>
                      </a:moveTo>
                      <a:lnTo>
                        <a:pt x="174101" y="347665"/>
                      </a:lnTo>
                      <a:lnTo>
                        <a:pt x="431276" y="347665"/>
                      </a:lnTo>
                      <a:lnTo>
                        <a:pt x="431276" y="345754"/>
                      </a:lnTo>
                      <a:cubicBezTo>
                        <a:pt x="474139" y="322735"/>
                        <a:pt x="514619" y="311622"/>
                        <a:pt x="517000" y="243359"/>
                      </a:cubicBezTo>
                      <a:cubicBezTo>
                        <a:pt x="517000" y="202878"/>
                        <a:pt x="502713" y="157634"/>
                        <a:pt x="433656" y="148109"/>
                      </a:cubicBezTo>
                      <a:cubicBezTo>
                        <a:pt x="366981" y="140568"/>
                        <a:pt x="274510" y="141043"/>
                        <a:pt x="174101" y="140965"/>
                      </a:cubicBezTo>
                      <a:close/>
                      <a:moveTo>
                        <a:pt x="0" y="0"/>
                      </a:moveTo>
                      <a:lnTo>
                        <a:pt x="127816" y="0"/>
                      </a:lnTo>
                      <a:lnTo>
                        <a:pt x="174101" y="0"/>
                      </a:lnTo>
                      <a:lnTo>
                        <a:pt x="447945" y="0"/>
                      </a:lnTo>
                      <a:lnTo>
                        <a:pt x="447945" y="1732"/>
                      </a:lnTo>
                      <a:cubicBezTo>
                        <a:pt x="634795" y="8775"/>
                        <a:pt x="679801" y="148746"/>
                        <a:pt x="683688" y="179066"/>
                      </a:cubicBezTo>
                      <a:cubicBezTo>
                        <a:pt x="689245" y="333848"/>
                        <a:pt x="620981" y="374328"/>
                        <a:pt x="559863" y="407666"/>
                      </a:cubicBezTo>
                      <a:cubicBezTo>
                        <a:pt x="663844" y="433066"/>
                        <a:pt x="727345" y="515617"/>
                        <a:pt x="728932" y="633885"/>
                      </a:cubicBezTo>
                      <a:cubicBezTo>
                        <a:pt x="720200" y="800572"/>
                        <a:pt x="594788" y="874392"/>
                        <a:pt x="433657" y="872010"/>
                      </a:cubicBezTo>
                      <a:cubicBezTo>
                        <a:pt x="433697" y="871216"/>
                        <a:pt x="433736" y="870422"/>
                        <a:pt x="433776" y="869628"/>
                      </a:cubicBezTo>
                      <a:lnTo>
                        <a:pt x="174101" y="869628"/>
                      </a:lnTo>
                      <a:lnTo>
                        <a:pt x="127816" y="869628"/>
                      </a:lnTo>
                      <a:lnTo>
                        <a:pt x="0" y="869628"/>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3" name="Group 138">
                <a:extLst>
                  <a:ext uri="{FF2B5EF4-FFF2-40B4-BE49-F238E27FC236}">
                    <a16:creationId xmlns:a16="http://schemas.microsoft.com/office/drawing/2014/main" xmlns="" id="{2643E987-90C2-4B94-B80F-EDC21B366997}"/>
                  </a:ext>
                </a:extLst>
              </p:cNvPr>
              <p:cNvGrpSpPr/>
              <p:nvPr/>
            </p:nvGrpSpPr>
            <p:grpSpPr>
              <a:xfrm>
                <a:off x="6690882" y="1037184"/>
                <a:ext cx="720080" cy="720080"/>
                <a:chOff x="6690882" y="1037184"/>
                <a:chExt cx="720080" cy="720080"/>
              </a:xfrm>
            </p:grpSpPr>
            <p:sp>
              <p:nvSpPr>
                <p:cNvPr id="16" name="Rectangle 141">
                  <a:extLst>
                    <a:ext uri="{FF2B5EF4-FFF2-40B4-BE49-F238E27FC236}">
                      <a16:creationId xmlns:a16="http://schemas.microsoft.com/office/drawing/2014/main" xmlns="" id="{FDD5E718-9613-4CA7-B815-A1504E9F381E}"/>
                    </a:ext>
                  </a:extLst>
                </p:cNvPr>
                <p:cNvSpPr/>
                <p:nvPr/>
              </p:nvSpPr>
              <p:spPr>
                <a:xfrm>
                  <a:off x="6690882" y="1037184"/>
                  <a:ext cx="720080" cy="7200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Block Arc 142">
                  <a:extLst>
                    <a:ext uri="{FF2B5EF4-FFF2-40B4-BE49-F238E27FC236}">
                      <a16:creationId xmlns:a16="http://schemas.microsoft.com/office/drawing/2014/main" xmlns="" id="{407CE817-14C3-44BE-AA08-4ADF87841D87}"/>
                    </a:ext>
                  </a:extLst>
                </p:cNvPr>
                <p:cNvSpPr>
                  <a:spLocks noChangeAspect="1"/>
                </p:cNvSpPr>
                <p:nvPr/>
              </p:nvSpPr>
              <p:spPr>
                <a:xfrm>
                  <a:off x="6842201" y="1156272"/>
                  <a:ext cx="417443" cy="481904"/>
                </a:xfrm>
                <a:prstGeom prst="blockArc">
                  <a:avLst>
                    <a:gd name="adj1" fmla="val 1756726"/>
                    <a:gd name="adj2" fmla="val 19889488"/>
                    <a:gd name="adj3" fmla="val 227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sp>
            <p:nvSpPr>
              <p:cNvPr id="14" name="Round Same Side Corner Rectangle 51">
                <a:extLst>
                  <a:ext uri="{FF2B5EF4-FFF2-40B4-BE49-F238E27FC236}">
                    <a16:creationId xmlns:a16="http://schemas.microsoft.com/office/drawing/2014/main" xmlns="" id="{E71512B9-2122-4E61-A068-EC571CE12AB2}"/>
                  </a:ext>
                </a:extLst>
              </p:cNvPr>
              <p:cNvSpPr/>
              <p:nvPr/>
            </p:nvSpPr>
            <p:spPr>
              <a:xfrm rot="5400000">
                <a:off x="6852922" y="1652530"/>
                <a:ext cx="396000" cy="2520000"/>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5" name="Round Same Side Corner Rectangle 51">
                <a:extLst>
                  <a:ext uri="{FF2B5EF4-FFF2-40B4-BE49-F238E27FC236}">
                    <a16:creationId xmlns:a16="http://schemas.microsoft.com/office/drawing/2014/main" xmlns="" id="{5820E22C-02AD-453C-B5C8-EA9F3637AF00}"/>
                  </a:ext>
                </a:extLst>
              </p:cNvPr>
              <p:cNvSpPr/>
              <p:nvPr/>
            </p:nvSpPr>
            <p:spPr>
              <a:xfrm rot="16200000">
                <a:off x="6852922" y="2167123"/>
                <a:ext cx="396000" cy="2520000"/>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sp>
        <p:nvSpPr>
          <p:cNvPr id="8" name="Title 1"/>
          <p:cNvSpPr>
            <a:spLocks noGrp="1"/>
          </p:cNvSpPr>
          <p:nvPr>
            <p:ph type="title" hasCustomPrompt="1"/>
          </p:nvPr>
        </p:nvSpPr>
        <p:spPr>
          <a:xfrm>
            <a:off x="0" y="25735"/>
            <a:ext cx="9144000" cy="776530"/>
          </a:xfrm>
          <a:prstGeom prst="rect">
            <a:avLst/>
          </a:prstGeom>
        </p:spPr>
        <p:txBody>
          <a:bodyPr anchor="ctr"/>
          <a:lstStyle>
            <a:lvl1pPr algn="ctr">
              <a:defRPr sz="36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2541998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1547664" y="0"/>
            <a:ext cx="7596336"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 name="Group 131">
            <a:extLst>
              <a:ext uri="{FF2B5EF4-FFF2-40B4-BE49-F238E27FC236}">
                <a16:creationId xmlns:a16="http://schemas.microsoft.com/office/drawing/2014/main" xmlns="" id="{026D4B59-5D59-4CEC-AB20-DB24D608CE1F}"/>
              </a:ext>
            </a:extLst>
          </p:cNvPr>
          <p:cNvGrpSpPr/>
          <p:nvPr userDrawn="1"/>
        </p:nvGrpSpPr>
        <p:grpSpPr>
          <a:xfrm>
            <a:off x="126464" y="3578903"/>
            <a:ext cx="1296144" cy="1368244"/>
            <a:chOff x="787805" y="339502"/>
            <a:chExt cx="4175262" cy="4407517"/>
          </a:xfrm>
        </p:grpSpPr>
        <p:sp>
          <p:nvSpPr>
            <p:cNvPr id="6" name="Oval 132">
              <a:extLst>
                <a:ext uri="{FF2B5EF4-FFF2-40B4-BE49-F238E27FC236}">
                  <a16:creationId xmlns:a16="http://schemas.microsoft.com/office/drawing/2014/main" xmlns="" id="{9F7729A7-5A12-4764-9BB8-3EE3D0790F11}"/>
                </a:ext>
              </a:extLst>
            </p:cNvPr>
            <p:cNvSpPr/>
            <p:nvPr/>
          </p:nvSpPr>
          <p:spPr>
            <a:xfrm>
              <a:off x="787805" y="339502"/>
              <a:ext cx="4175262" cy="4175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nvGrpSpPr>
            <p:cNvPr id="7" name="Group 133">
              <a:extLst>
                <a:ext uri="{FF2B5EF4-FFF2-40B4-BE49-F238E27FC236}">
                  <a16:creationId xmlns:a16="http://schemas.microsoft.com/office/drawing/2014/main" xmlns="" id="{433664DB-FA73-4B57-9543-AEF7A1FB2D58}"/>
                </a:ext>
              </a:extLst>
            </p:cNvPr>
            <p:cNvGrpSpPr/>
            <p:nvPr/>
          </p:nvGrpSpPr>
          <p:grpSpPr>
            <a:xfrm>
              <a:off x="1129436" y="1046675"/>
              <a:ext cx="3492000" cy="3700344"/>
              <a:chOff x="5304922" y="1037184"/>
              <a:chExt cx="3492000" cy="3700344"/>
            </a:xfrm>
          </p:grpSpPr>
          <p:grpSp>
            <p:nvGrpSpPr>
              <p:cNvPr id="8" name="Group 134">
                <a:extLst>
                  <a:ext uri="{FF2B5EF4-FFF2-40B4-BE49-F238E27FC236}">
                    <a16:creationId xmlns:a16="http://schemas.microsoft.com/office/drawing/2014/main" xmlns="" id="{97F3B45F-4060-46EF-8565-299D039E474D}"/>
                  </a:ext>
                </a:extLst>
              </p:cNvPr>
              <p:cNvGrpSpPr/>
              <p:nvPr/>
            </p:nvGrpSpPr>
            <p:grpSpPr>
              <a:xfrm>
                <a:off x="5304922" y="3743716"/>
                <a:ext cx="3492000" cy="437610"/>
                <a:chOff x="1709238" y="4209096"/>
                <a:chExt cx="3492000" cy="437610"/>
              </a:xfrm>
            </p:grpSpPr>
            <p:sp>
              <p:nvSpPr>
                <p:cNvPr id="34" name="Rectangle 160">
                  <a:extLst>
                    <a:ext uri="{FF2B5EF4-FFF2-40B4-BE49-F238E27FC236}">
                      <a16:creationId xmlns:a16="http://schemas.microsoft.com/office/drawing/2014/main" xmlns="" id="{1F3EFD6B-061F-4478-8FAA-0C72A246F3CF}"/>
                    </a:ext>
                  </a:extLst>
                </p:cNvPr>
                <p:cNvSpPr/>
                <p:nvPr/>
              </p:nvSpPr>
              <p:spPr>
                <a:xfrm>
                  <a:off x="1709238" y="4214706"/>
                  <a:ext cx="3492000" cy="432000"/>
                </a:xfrm>
                <a:prstGeom prst="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5" name="Group 161">
                  <a:extLst>
                    <a:ext uri="{FF2B5EF4-FFF2-40B4-BE49-F238E27FC236}">
                      <a16:creationId xmlns:a16="http://schemas.microsoft.com/office/drawing/2014/main" xmlns="" id="{9201AC6B-6F3A-4E54-9E1E-68F94FD39972}"/>
                    </a:ext>
                  </a:extLst>
                </p:cNvPr>
                <p:cNvGrpSpPr/>
                <p:nvPr/>
              </p:nvGrpSpPr>
              <p:grpSpPr>
                <a:xfrm>
                  <a:off x="2078720" y="4209096"/>
                  <a:ext cx="469833" cy="432000"/>
                  <a:chOff x="2078720" y="4209096"/>
                  <a:chExt cx="469833" cy="432000"/>
                </a:xfrm>
              </p:grpSpPr>
              <p:sp>
                <p:nvSpPr>
                  <p:cNvPr id="43" name="Rectangle 169">
                    <a:extLst>
                      <a:ext uri="{FF2B5EF4-FFF2-40B4-BE49-F238E27FC236}">
                        <a16:creationId xmlns:a16="http://schemas.microsoft.com/office/drawing/2014/main" xmlns="" id="{833D3C5A-E612-4CE7-98A0-3793884D93B0}"/>
                      </a:ext>
                    </a:extLst>
                  </p:cNvPr>
                  <p:cNvSpPr/>
                  <p:nvPr/>
                </p:nvSpPr>
                <p:spPr>
                  <a:xfrm>
                    <a:off x="2078720"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4" name="Rectangle 170">
                    <a:extLst>
                      <a:ext uri="{FF2B5EF4-FFF2-40B4-BE49-F238E27FC236}">
                        <a16:creationId xmlns:a16="http://schemas.microsoft.com/office/drawing/2014/main" xmlns="" id="{9A2C5636-A3D2-4B1B-A346-15F3468CD198}"/>
                      </a:ext>
                    </a:extLst>
                  </p:cNvPr>
                  <p:cNvSpPr/>
                  <p:nvPr/>
                </p:nvSpPr>
                <p:spPr>
                  <a:xfrm>
                    <a:off x="2217331"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5" name="Rectangle 171">
                    <a:extLst>
                      <a:ext uri="{FF2B5EF4-FFF2-40B4-BE49-F238E27FC236}">
                        <a16:creationId xmlns:a16="http://schemas.microsoft.com/office/drawing/2014/main" xmlns="" id="{10650D19-D871-43A5-90C4-25301C5C346E}"/>
                      </a:ext>
                    </a:extLst>
                  </p:cNvPr>
                  <p:cNvSpPr/>
                  <p:nvPr/>
                </p:nvSpPr>
                <p:spPr>
                  <a:xfrm>
                    <a:off x="2355942"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6" name="Rectangle 172">
                    <a:extLst>
                      <a:ext uri="{FF2B5EF4-FFF2-40B4-BE49-F238E27FC236}">
                        <a16:creationId xmlns:a16="http://schemas.microsoft.com/office/drawing/2014/main" xmlns="" id="{F9A18B9A-6392-4D5F-A47E-B329BB9A6661}"/>
                      </a:ext>
                    </a:extLst>
                  </p:cNvPr>
                  <p:cNvSpPr/>
                  <p:nvPr/>
                </p:nvSpPr>
                <p:spPr>
                  <a:xfrm>
                    <a:off x="2494553"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36" name="Group 162">
                  <a:extLst>
                    <a:ext uri="{FF2B5EF4-FFF2-40B4-BE49-F238E27FC236}">
                      <a16:creationId xmlns:a16="http://schemas.microsoft.com/office/drawing/2014/main" xmlns="" id="{B82B438A-726D-45F9-A5DA-D08AD6C624E0}"/>
                    </a:ext>
                  </a:extLst>
                </p:cNvPr>
                <p:cNvGrpSpPr/>
                <p:nvPr/>
              </p:nvGrpSpPr>
              <p:grpSpPr>
                <a:xfrm>
                  <a:off x="4098293" y="4384000"/>
                  <a:ext cx="900965" cy="82800"/>
                  <a:chOff x="4098293" y="4384000"/>
                  <a:chExt cx="900965" cy="82800"/>
                </a:xfrm>
              </p:grpSpPr>
              <p:sp>
                <p:nvSpPr>
                  <p:cNvPr id="37" name="Rectangle 163">
                    <a:extLst>
                      <a:ext uri="{FF2B5EF4-FFF2-40B4-BE49-F238E27FC236}">
                        <a16:creationId xmlns:a16="http://schemas.microsoft.com/office/drawing/2014/main" xmlns="" id="{93FAEF1B-8C71-4F77-86F3-9082D16C6C3D}"/>
                      </a:ext>
                    </a:extLst>
                  </p:cNvPr>
                  <p:cNvSpPr/>
                  <p:nvPr/>
                </p:nvSpPr>
                <p:spPr>
                  <a:xfrm>
                    <a:off x="4098293"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8" name="Rectangle 164">
                    <a:extLst>
                      <a:ext uri="{FF2B5EF4-FFF2-40B4-BE49-F238E27FC236}">
                        <a16:creationId xmlns:a16="http://schemas.microsoft.com/office/drawing/2014/main" xmlns="" id="{575D7FA0-9FAE-4CE8-95D1-B88B0F922D42}"/>
                      </a:ext>
                    </a:extLst>
                  </p:cNvPr>
                  <p:cNvSpPr/>
                  <p:nvPr/>
                </p:nvSpPr>
                <p:spPr>
                  <a:xfrm>
                    <a:off x="4260486"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9" name="Rectangle 165">
                    <a:extLst>
                      <a:ext uri="{FF2B5EF4-FFF2-40B4-BE49-F238E27FC236}">
                        <a16:creationId xmlns:a16="http://schemas.microsoft.com/office/drawing/2014/main" xmlns="" id="{772FC9E5-A5A5-4EE0-A2EC-C53B2C15E423}"/>
                      </a:ext>
                    </a:extLst>
                  </p:cNvPr>
                  <p:cNvSpPr/>
                  <p:nvPr/>
                </p:nvSpPr>
                <p:spPr>
                  <a:xfrm>
                    <a:off x="4422679"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0" name="Rectangle 166">
                    <a:extLst>
                      <a:ext uri="{FF2B5EF4-FFF2-40B4-BE49-F238E27FC236}">
                        <a16:creationId xmlns:a16="http://schemas.microsoft.com/office/drawing/2014/main" xmlns="" id="{FFA7EB86-1716-4A64-88E6-CE6743D43754}"/>
                      </a:ext>
                    </a:extLst>
                  </p:cNvPr>
                  <p:cNvSpPr/>
                  <p:nvPr/>
                </p:nvSpPr>
                <p:spPr>
                  <a:xfrm>
                    <a:off x="4584872"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1" name="Rectangle 167">
                    <a:extLst>
                      <a:ext uri="{FF2B5EF4-FFF2-40B4-BE49-F238E27FC236}">
                        <a16:creationId xmlns:a16="http://schemas.microsoft.com/office/drawing/2014/main" xmlns="" id="{FECA3F1E-ACC8-4DE5-8D4E-D5932BC26574}"/>
                      </a:ext>
                    </a:extLst>
                  </p:cNvPr>
                  <p:cNvSpPr/>
                  <p:nvPr/>
                </p:nvSpPr>
                <p:spPr>
                  <a:xfrm>
                    <a:off x="4747065"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2" name="Rectangle 168">
                    <a:extLst>
                      <a:ext uri="{FF2B5EF4-FFF2-40B4-BE49-F238E27FC236}">
                        <a16:creationId xmlns:a16="http://schemas.microsoft.com/office/drawing/2014/main" xmlns="" id="{9D0A8CA7-A706-42EE-AC1E-84D321F5BAEC}"/>
                      </a:ext>
                    </a:extLst>
                  </p:cNvPr>
                  <p:cNvSpPr/>
                  <p:nvPr/>
                </p:nvSpPr>
                <p:spPr>
                  <a:xfrm>
                    <a:off x="4909258"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grpSp>
            <p:nvGrpSpPr>
              <p:cNvPr id="9" name="Group 135">
                <a:extLst>
                  <a:ext uri="{FF2B5EF4-FFF2-40B4-BE49-F238E27FC236}">
                    <a16:creationId xmlns:a16="http://schemas.microsoft.com/office/drawing/2014/main" xmlns="" id="{4CA94E39-AEF3-4A20-8A94-91CC08786D31}"/>
                  </a:ext>
                </a:extLst>
              </p:cNvPr>
              <p:cNvGrpSpPr/>
              <p:nvPr/>
            </p:nvGrpSpPr>
            <p:grpSpPr>
              <a:xfrm flipH="1">
                <a:off x="5304922" y="4299918"/>
                <a:ext cx="3492000" cy="437610"/>
                <a:chOff x="1709238" y="4209096"/>
                <a:chExt cx="3492000" cy="437610"/>
              </a:xfrm>
            </p:grpSpPr>
            <p:sp>
              <p:nvSpPr>
                <p:cNvPr id="21" name="Rectangle 147">
                  <a:extLst>
                    <a:ext uri="{FF2B5EF4-FFF2-40B4-BE49-F238E27FC236}">
                      <a16:creationId xmlns:a16="http://schemas.microsoft.com/office/drawing/2014/main" xmlns="" id="{D486681D-1708-4D81-88E1-DE1E1E00AAE5}"/>
                    </a:ext>
                  </a:extLst>
                </p:cNvPr>
                <p:cNvSpPr/>
                <p:nvPr/>
              </p:nvSpPr>
              <p:spPr>
                <a:xfrm>
                  <a:off x="1709238" y="4214706"/>
                  <a:ext cx="3492000" cy="432000"/>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2" name="Group 148">
                  <a:extLst>
                    <a:ext uri="{FF2B5EF4-FFF2-40B4-BE49-F238E27FC236}">
                      <a16:creationId xmlns:a16="http://schemas.microsoft.com/office/drawing/2014/main" xmlns="" id="{7BC095C6-386F-49C6-BAE7-483275E5E81F}"/>
                    </a:ext>
                  </a:extLst>
                </p:cNvPr>
                <p:cNvGrpSpPr/>
                <p:nvPr/>
              </p:nvGrpSpPr>
              <p:grpSpPr>
                <a:xfrm>
                  <a:off x="2078720" y="4209096"/>
                  <a:ext cx="469833" cy="432000"/>
                  <a:chOff x="2078720" y="4209096"/>
                  <a:chExt cx="469833" cy="432000"/>
                </a:xfrm>
              </p:grpSpPr>
              <p:sp>
                <p:nvSpPr>
                  <p:cNvPr id="30" name="Rectangle 156">
                    <a:extLst>
                      <a:ext uri="{FF2B5EF4-FFF2-40B4-BE49-F238E27FC236}">
                        <a16:creationId xmlns:a16="http://schemas.microsoft.com/office/drawing/2014/main" xmlns="" id="{C4213B71-6426-41F6-960A-FAB5D7A110E2}"/>
                      </a:ext>
                    </a:extLst>
                  </p:cNvPr>
                  <p:cNvSpPr/>
                  <p:nvPr/>
                </p:nvSpPr>
                <p:spPr>
                  <a:xfrm>
                    <a:off x="2078720"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1" name="Rectangle 157">
                    <a:extLst>
                      <a:ext uri="{FF2B5EF4-FFF2-40B4-BE49-F238E27FC236}">
                        <a16:creationId xmlns:a16="http://schemas.microsoft.com/office/drawing/2014/main" xmlns="" id="{290590F8-9BC5-4917-995D-5DD4F9844418}"/>
                      </a:ext>
                    </a:extLst>
                  </p:cNvPr>
                  <p:cNvSpPr/>
                  <p:nvPr/>
                </p:nvSpPr>
                <p:spPr>
                  <a:xfrm>
                    <a:off x="2217331"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2" name="Rectangle 158">
                    <a:extLst>
                      <a:ext uri="{FF2B5EF4-FFF2-40B4-BE49-F238E27FC236}">
                        <a16:creationId xmlns:a16="http://schemas.microsoft.com/office/drawing/2014/main" xmlns="" id="{F23A0549-22CA-46CC-A244-1EB4EF54BFF9}"/>
                      </a:ext>
                    </a:extLst>
                  </p:cNvPr>
                  <p:cNvSpPr/>
                  <p:nvPr/>
                </p:nvSpPr>
                <p:spPr>
                  <a:xfrm>
                    <a:off x="2355942"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3" name="Rectangle 159">
                    <a:extLst>
                      <a:ext uri="{FF2B5EF4-FFF2-40B4-BE49-F238E27FC236}">
                        <a16:creationId xmlns:a16="http://schemas.microsoft.com/office/drawing/2014/main" xmlns="" id="{19D2D0F4-4D3E-43B5-9CEA-45CD50CF22DA}"/>
                      </a:ext>
                    </a:extLst>
                  </p:cNvPr>
                  <p:cNvSpPr/>
                  <p:nvPr/>
                </p:nvSpPr>
                <p:spPr>
                  <a:xfrm>
                    <a:off x="2494553" y="4209096"/>
                    <a:ext cx="54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23" name="Group 149">
                  <a:extLst>
                    <a:ext uri="{FF2B5EF4-FFF2-40B4-BE49-F238E27FC236}">
                      <a16:creationId xmlns:a16="http://schemas.microsoft.com/office/drawing/2014/main" xmlns="" id="{08BB2FF0-577E-47ED-A538-E7DB3C74C043}"/>
                    </a:ext>
                  </a:extLst>
                </p:cNvPr>
                <p:cNvGrpSpPr/>
                <p:nvPr/>
              </p:nvGrpSpPr>
              <p:grpSpPr>
                <a:xfrm>
                  <a:off x="4098293" y="4384000"/>
                  <a:ext cx="900965" cy="82800"/>
                  <a:chOff x="4098293" y="4384000"/>
                  <a:chExt cx="900965" cy="82800"/>
                </a:xfrm>
              </p:grpSpPr>
              <p:sp>
                <p:nvSpPr>
                  <p:cNvPr id="24" name="Rectangle 150">
                    <a:extLst>
                      <a:ext uri="{FF2B5EF4-FFF2-40B4-BE49-F238E27FC236}">
                        <a16:creationId xmlns:a16="http://schemas.microsoft.com/office/drawing/2014/main" xmlns="" id="{6BB79A00-C28C-4862-81FB-93BE47F3127E}"/>
                      </a:ext>
                    </a:extLst>
                  </p:cNvPr>
                  <p:cNvSpPr/>
                  <p:nvPr/>
                </p:nvSpPr>
                <p:spPr>
                  <a:xfrm>
                    <a:off x="4098293"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5" name="Rectangle 151">
                    <a:extLst>
                      <a:ext uri="{FF2B5EF4-FFF2-40B4-BE49-F238E27FC236}">
                        <a16:creationId xmlns:a16="http://schemas.microsoft.com/office/drawing/2014/main" xmlns="" id="{16A3FBF7-CA47-44AA-802A-677D16725DD1}"/>
                      </a:ext>
                    </a:extLst>
                  </p:cNvPr>
                  <p:cNvSpPr/>
                  <p:nvPr/>
                </p:nvSpPr>
                <p:spPr>
                  <a:xfrm>
                    <a:off x="4260486"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6" name="Rectangle 152">
                    <a:extLst>
                      <a:ext uri="{FF2B5EF4-FFF2-40B4-BE49-F238E27FC236}">
                        <a16:creationId xmlns:a16="http://schemas.microsoft.com/office/drawing/2014/main" xmlns="" id="{281C5339-EEF9-484A-8D2E-A4CE48AE1051}"/>
                      </a:ext>
                    </a:extLst>
                  </p:cNvPr>
                  <p:cNvSpPr/>
                  <p:nvPr/>
                </p:nvSpPr>
                <p:spPr>
                  <a:xfrm>
                    <a:off x="4422679"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7" name="Rectangle 153">
                    <a:extLst>
                      <a:ext uri="{FF2B5EF4-FFF2-40B4-BE49-F238E27FC236}">
                        <a16:creationId xmlns:a16="http://schemas.microsoft.com/office/drawing/2014/main" xmlns="" id="{78ADE070-9797-442E-819F-37D83BA2F61C}"/>
                      </a:ext>
                    </a:extLst>
                  </p:cNvPr>
                  <p:cNvSpPr/>
                  <p:nvPr/>
                </p:nvSpPr>
                <p:spPr>
                  <a:xfrm>
                    <a:off x="4584872"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8" name="Rectangle 154">
                    <a:extLst>
                      <a:ext uri="{FF2B5EF4-FFF2-40B4-BE49-F238E27FC236}">
                        <a16:creationId xmlns:a16="http://schemas.microsoft.com/office/drawing/2014/main" xmlns="" id="{24A7692E-658A-4C08-8795-A125BCECD815}"/>
                      </a:ext>
                    </a:extLst>
                  </p:cNvPr>
                  <p:cNvSpPr/>
                  <p:nvPr/>
                </p:nvSpPr>
                <p:spPr>
                  <a:xfrm>
                    <a:off x="4747065"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9" name="Rectangle 155">
                    <a:extLst>
                      <a:ext uri="{FF2B5EF4-FFF2-40B4-BE49-F238E27FC236}">
                        <a16:creationId xmlns:a16="http://schemas.microsoft.com/office/drawing/2014/main" xmlns="" id="{612972B9-DFB7-417F-B00D-5CDAF3001CCD}"/>
                      </a:ext>
                    </a:extLst>
                  </p:cNvPr>
                  <p:cNvSpPr/>
                  <p:nvPr/>
                </p:nvSpPr>
                <p:spPr>
                  <a:xfrm>
                    <a:off x="4909258" y="4384000"/>
                    <a:ext cx="90000" cy="8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grpSp>
            <p:nvGrpSpPr>
              <p:cNvPr id="10" name="Group 136">
                <a:extLst>
                  <a:ext uri="{FF2B5EF4-FFF2-40B4-BE49-F238E27FC236}">
                    <a16:creationId xmlns:a16="http://schemas.microsoft.com/office/drawing/2014/main" xmlns="" id="{7485DFD6-58CF-4512-8067-927FAE4C5DDE}"/>
                  </a:ext>
                </a:extLst>
              </p:cNvPr>
              <p:cNvGrpSpPr/>
              <p:nvPr/>
            </p:nvGrpSpPr>
            <p:grpSpPr>
              <a:xfrm>
                <a:off x="6272654" y="1875857"/>
                <a:ext cx="720080" cy="720080"/>
                <a:chOff x="6272654" y="1875857"/>
                <a:chExt cx="720080" cy="720080"/>
              </a:xfrm>
            </p:grpSpPr>
            <p:sp>
              <p:nvSpPr>
                <p:cNvPr id="19" name="Rectangle 145">
                  <a:extLst>
                    <a:ext uri="{FF2B5EF4-FFF2-40B4-BE49-F238E27FC236}">
                      <a16:creationId xmlns:a16="http://schemas.microsoft.com/office/drawing/2014/main" xmlns="" id="{91038BDC-7073-448E-944E-B72B46281DC4}"/>
                    </a:ext>
                  </a:extLst>
                </p:cNvPr>
                <p:cNvSpPr/>
                <p:nvPr/>
              </p:nvSpPr>
              <p:spPr>
                <a:xfrm>
                  <a:off x="6272654" y="1875857"/>
                  <a:ext cx="720080" cy="720080"/>
                </a:xfrm>
                <a:prstGeom prst="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Parallelogram 5">
                  <a:extLst>
                    <a:ext uri="{FF2B5EF4-FFF2-40B4-BE49-F238E27FC236}">
                      <a16:creationId xmlns:a16="http://schemas.microsoft.com/office/drawing/2014/main" xmlns="" id="{A6961570-6929-4975-BC4A-FA651AB980DB}"/>
                    </a:ext>
                  </a:extLst>
                </p:cNvPr>
                <p:cNvSpPr>
                  <a:spLocks/>
                </p:cNvSpPr>
                <p:nvPr/>
              </p:nvSpPr>
              <p:spPr>
                <a:xfrm>
                  <a:off x="6391715" y="1978487"/>
                  <a:ext cx="481958" cy="481904"/>
                </a:xfrm>
                <a:custGeom>
                  <a:avLst/>
                  <a:gdLst/>
                  <a:ahLst/>
                  <a:cxnLst/>
                  <a:rect l="l" t="t" r="r" b="b"/>
                  <a:pathLst>
                    <a:path w="848270" h="868857">
                      <a:moveTo>
                        <a:pt x="424135" y="189887"/>
                      </a:moveTo>
                      <a:lnTo>
                        <a:pt x="297766" y="526729"/>
                      </a:lnTo>
                      <a:lnTo>
                        <a:pt x="550505" y="526729"/>
                      </a:lnTo>
                      <a:close/>
                      <a:moveTo>
                        <a:pt x="325960" y="0"/>
                      </a:moveTo>
                      <a:lnTo>
                        <a:pt x="352897" y="0"/>
                      </a:lnTo>
                      <a:lnTo>
                        <a:pt x="495373" y="0"/>
                      </a:lnTo>
                      <a:lnTo>
                        <a:pt x="522310" y="0"/>
                      </a:lnTo>
                      <a:lnTo>
                        <a:pt x="848270" y="868857"/>
                      </a:lnTo>
                      <a:lnTo>
                        <a:pt x="678857" y="868857"/>
                      </a:lnTo>
                      <a:lnTo>
                        <a:pt x="604960" y="671883"/>
                      </a:lnTo>
                      <a:lnTo>
                        <a:pt x="243310" y="671883"/>
                      </a:lnTo>
                      <a:lnTo>
                        <a:pt x="169413" y="868857"/>
                      </a:lnTo>
                      <a:lnTo>
                        <a:pt x="0" y="86885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1" name="Group 137">
                <a:extLst>
                  <a:ext uri="{FF2B5EF4-FFF2-40B4-BE49-F238E27FC236}">
                    <a16:creationId xmlns:a16="http://schemas.microsoft.com/office/drawing/2014/main" xmlns="" id="{4CCEE2BA-50A7-4888-A2FF-2784794A86D8}"/>
                  </a:ext>
                </a:extLst>
              </p:cNvPr>
              <p:cNvGrpSpPr/>
              <p:nvPr/>
            </p:nvGrpSpPr>
            <p:grpSpPr>
              <a:xfrm>
                <a:off x="7109110" y="1875857"/>
                <a:ext cx="720080" cy="720080"/>
                <a:chOff x="7109110" y="1875857"/>
                <a:chExt cx="720080" cy="720080"/>
              </a:xfrm>
            </p:grpSpPr>
            <p:sp>
              <p:nvSpPr>
                <p:cNvPr id="17" name="Rectangle 143">
                  <a:extLst>
                    <a:ext uri="{FF2B5EF4-FFF2-40B4-BE49-F238E27FC236}">
                      <a16:creationId xmlns:a16="http://schemas.microsoft.com/office/drawing/2014/main" xmlns="" id="{A477BE60-4D49-4578-91AC-372D905E0370}"/>
                    </a:ext>
                  </a:extLst>
                </p:cNvPr>
                <p:cNvSpPr/>
                <p:nvPr/>
              </p:nvSpPr>
              <p:spPr>
                <a:xfrm>
                  <a:off x="7109110" y="1875857"/>
                  <a:ext cx="720080" cy="720080"/>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Rectangle 9">
                  <a:extLst>
                    <a:ext uri="{FF2B5EF4-FFF2-40B4-BE49-F238E27FC236}">
                      <a16:creationId xmlns:a16="http://schemas.microsoft.com/office/drawing/2014/main" xmlns="" id="{95059FCC-4CD5-4EAA-A511-2EA47B1D5EBF}"/>
                    </a:ext>
                  </a:extLst>
                </p:cNvPr>
                <p:cNvSpPr>
                  <a:spLocks noChangeAspect="1"/>
                </p:cNvSpPr>
                <p:nvPr/>
              </p:nvSpPr>
              <p:spPr>
                <a:xfrm>
                  <a:off x="7267746" y="1994945"/>
                  <a:ext cx="402809" cy="481904"/>
                </a:xfrm>
                <a:custGeom>
                  <a:avLst/>
                  <a:gdLst>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431276 w 728932"/>
                    <a:gd name="connsiteY5" fmla="*/ 488630 h 872065"/>
                    <a:gd name="connsiteX6" fmla="*/ 174101 w 728932"/>
                    <a:gd name="connsiteY6" fmla="*/ 488630 h 872065"/>
                    <a:gd name="connsiteX7" fmla="*/ 174101 w 728932"/>
                    <a:gd name="connsiteY7" fmla="*/ 140965 h 872065"/>
                    <a:gd name="connsiteX8" fmla="*/ 174101 w 728932"/>
                    <a:gd name="connsiteY8" fmla="*/ 347665 h 872065"/>
                    <a:gd name="connsiteX9" fmla="*/ 431276 w 728932"/>
                    <a:gd name="connsiteY9" fmla="*/ 347665 h 872065"/>
                    <a:gd name="connsiteX10" fmla="*/ 431276 w 728932"/>
                    <a:gd name="connsiteY10" fmla="*/ 345754 h 872065"/>
                    <a:gd name="connsiteX11" fmla="*/ 517000 w 728932"/>
                    <a:gd name="connsiteY11" fmla="*/ 243359 h 872065"/>
                    <a:gd name="connsiteX12" fmla="*/ 433656 w 728932"/>
                    <a:gd name="connsiteY12" fmla="*/ 148109 h 872065"/>
                    <a:gd name="connsiteX13" fmla="*/ 174101 w 728932"/>
                    <a:gd name="connsiteY13" fmla="*/ 140965 h 872065"/>
                    <a:gd name="connsiteX14" fmla="*/ 0 w 728932"/>
                    <a:gd name="connsiteY14" fmla="*/ 0 h 872065"/>
                    <a:gd name="connsiteX15" fmla="*/ 127816 w 728932"/>
                    <a:gd name="connsiteY15" fmla="*/ 0 h 872065"/>
                    <a:gd name="connsiteX16" fmla="*/ 174101 w 728932"/>
                    <a:gd name="connsiteY16" fmla="*/ 0 h 872065"/>
                    <a:gd name="connsiteX17" fmla="*/ 447945 w 728932"/>
                    <a:gd name="connsiteY17" fmla="*/ 0 h 872065"/>
                    <a:gd name="connsiteX18" fmla="*/ 447945 w 728932"/>
                    <a:gd name="connsiteY18" fmla="*/ 1732 h 872065"/>
                    <a:gd name="connsiteX19" fmla="*/ 683688 w 728932"/>
                    <a:gd name="connsiteY19" fmla="*/ 179066 h 872065"/>
                    <a:gd name="connsiteX20" fmla="*/ 559863 w 728932"/>
                    <a:gd name="connsiteY20" fmla="*/ 407666 h 872065"/>
                    <a:gd name="connsiteX21" fmla="*/ 728932 w 728932"/>
                    <a:gd name="connsiteY21" fmla="*/ 633885 h 872065"/>
                    <a:gd name="connsiteX22" fmla="*/ 433657 w 728932"/>
                    <a:gd name="connsiteY22" fmla="*/ 872010 h 872065"/>
                    <a:gd name="connsiteX23" fmla="*/ 433776 w 728932"/>
                    <a:gd name="connsiteY23" fmla="*/ 869628 h 872065"/>
                    <a:gd name="connsiteX24" fmla="*/ 174101 w 728932"/>
                    <a:gd name="connsiteY24" fmla="*/ 869628 h 872065"/>
                    <a:gd name="connsiteX25" fmla="*/ 127816 w 728932"/>
                    <a:gd name="connsiteY25" fmla="*/ 869628 h 872065"/>
                    <a:gd name="connsiteX26" fmla="*/ 0 w 728932"/>
                    <a:gd name="connsiteY26" fmla="*/ 869628 h 872065"/>
                    <a:gd name="connsiteX27" fmla="*/ 0 w 728932"/>
                    <a:gd name="connsiteY27" fmla="*/ 0 h 872065"/>
                    <a:gd name="connsiteX0" fmla="*/ 174101 w 728932"/>
                    <a:gd name="connsiteY0" fmla="*/ 488630 h 872065"/>
                    <a:gd name="connsiteX1" fmla="*/ 174101 w 728932"/>
                    <a:gd name="connsiteY1" fmla="*/ 728663 h 872065"/>
                    <a:gd name="connsiteX2" fmla="*/ 442406 w 728932"/>
                    <a:gd name="connsiteY2" fmla="*/ 728663 h 872065"/>
                    <a:gd name="connsiteX3" fmla="*/ 547956 w 728932"/>
                    <a:gd name="connsiteY3" fmla="*/ 612454 h 872065"/>
                    <a:gd name="connsiteX4" fmla="*/ 431276 w 728932"/>
                    <a:gd name="connsiteY4" fmla="*/ 493391 h 872065"/>
                    <a:gd name="connsiteX5" fmla="*/ 174101 w 728932"/>
                    <a:gd name="connsiteY5" fmla="*/ 488630 h 872065"/>
                    <a:gd name="connsiteX6" fmla="*/ 174101 w 728932"/>
                    <a:gd name="connsiteY6" fmla="*/ 140965 h 872065"/>
                    <a:gd name="connsiteX7" fmla="*/ 174101 w 728932"/>
                    <a:gd name="connsiteY7" fmla="*/ 347665 h 872065"/>
                    <a:gd name="connsiteX8" fmla="*/ 431276 w 728932"/>
                    <a:gd name="connsiteY8" fmla="*/ 347665 h 872065"/>
                    <a:gd name="connsiteX9" fmla="*/ 431276 w 728932"/>
                    <a:gd name="connsiteY9" fmla="*/ 345754 h 872065"/>
                    <a:gd name="connsiteX10" fmla="*/ 517000 w 728932"/>
                    <a:gd name="connsiteY10" fmla="*/ 243359 h 872065"/>
                    <a:gd name="connsiteX11" fmla="*/ 433656 w 728932"/>
                    <a:gd name="connsiteY11" fmla="*/ 148109 h 872065"/>
                    <a:gd name="connsiteX12" fmla="*/ 174101 w 728932"/>
                    <a:gd name="connsiteY12" fmla="*/ 140965 h 872065"/>
                    <a:gd name="connsiteX13" fmla="*/ 0 w 728932"/>
                    <a:gd name="connsiteY13" fmla="*/ 0 h 872065"/>
                    <a:gd name="connsiteX14" fmla="*/ 127816 w 728932"/>
                    <a:gd name="connsiteY14" fmla="*/ 0 h 872065"/>
                    <a:gd name="connsiteX15" fmla="*/ 174101 w 728932"/>
                    <a:gd name="connsiteY15" fmla="*/ 0 h 872065"/>
                    <a:gd name="connsiteX16" fmla="*/ 447945 w 728932"/>
                    <a:gd name="connsiteY16" fmla="*/ 0 h 872065"/>
                    <a:gd name="connsiteX17" fmla="*/ 447945 w 728932"/>
                    <a:gd name="connsiteY17" fmla="*/ 1732 h 872065"/>
                    <a:gd name="connsiteX18" fmla="*/ 683688 w 728932"/>
                    <a:gd name="connsiteY18" fmla="*/ 179066 h 872065"/>
                    <a:gd name="connsiteX19" fmla="*/ 559863 w 728932"/>
                    <a:gd name="connsiteY19" fmla="*/ 407666 h 872065"/>
                    <a:gd name="connsiteX20" fmla="*/ 728932 w 728932"/>
                    <a:gd name="connsiteY20" fmla="*/ 633885 h 872065"/>
                    <a:gd name="connsiteX21" fmla="*/ 433657 w 728932"/>
                    <a:gd name="connsiteY21" fmla="*/ 872010 h 872065"/>
                    <a:gd name="connsiteX22" fmla="*/ 433776 w 728932"/>
                    <a:gd name="connsiteY22" fmla="*/ 869628 h 872065"/>
                    <a:gd name="connsiteX23" fmla="*/ 174101 w 728932"/>
                    <a:gd name="connsiteY23" fmla="*/ 869628 h 872065"/>
                    <a:gd name="connsiteX24" fmla="*/ 127816 w 728932"/>
                    <a:gd name="connsiteY24" fmla="*/ 869628 h 872065"/>
                    <a:gd name="connsiteX25" fmla="*/ 0 w 728932"/>
                    <a:gd name="connsiteY25" fmla="*/ 869628 h 872065"/>
                    <a:gd name="connsiteX26" fmla="*/ 0 w 728932"/>
                    <a:gd name="connsiteY26" fmla="*/ 0 h 87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8932" h="872065">
                      <a:moveTo>
                        <a:pt x="174101" y="488630"/>
                      </a:moveTo>
                      <a:lnTo>
                        <a:pt x="174101" y="728663"/>
                      </a:lnTo>
                      <a:lnTo>
                        <a:pt x="442406" y="728663"/>
                      </a:lnTo>
                      <a:cubicBezTo>
                        <a:pt x="511257" y="715167"/>
                        <a:pt x="549532" y="684907"/>
                        <a:pt x="547956" y="612454"/>
                      </a:cubicBezTo>
                      <a:cubicBezTo>
                        <a:pt x="543194" y="552923"/>
                        <a:pt x="538432" y="510060"/>
                        <a:pt x="431276" y="493391"/>
                      </a:cubicBezTo>
                      <a:lnTo>
                        <a:pt x="174101" y="488630"/>
                      </a:lnTo>
                      <a:close/>
                      <a:moveTo>
                        <a:pt x="174101" y="140965"/>
                      </a:moveTo>
                      <a:lnTo>
                        <a:pt x="174101" y="347665"/>
                      </a:lnTo>
                      <a:lnTo>
                        <a:pt x="431276" y="347665"/>
                      </a:lnTo>
                      <a:lnTo>
                        <a:pt x="431276" y="345754"/>
                      </a:lnTo>
                      <a:cubicBezTo>
                        <a:pt x="474139" y="322735"/>
                        <a:pt x="514619" y="311622"/>
                        <a:pt x="517000" y="243359"/>
                      </a:cubicBezTo>
                      <a:cubicBezTo>
                        <a:pt x="517000" y="202878"/>
                        <a:pt x="502713" y="157634"/>
                        <a:pt x="433656" y="148109"/>
                      </a:cubicBezTo>
                      <a:cubicBezTo>
                        <a:pt x="366981" y="140568"/>
                        <a:pt x="274510" y="141043"/>
                        <a:pt x="174101" y="140965"/>
                      </a:cubicBezTo>
                      <a:close/>
                      <a:moveTo>
                        <a:pt x="0" y="0"/>
                      </a:moveTo>
                      <a:lnTo>
                        <a:pt x="127816" y="0"/>
                      </a:lnTo>
                      <a:lnTo>
                        <a:pt x="174101" y="0"/>
                      </a:lnTo>
                      <a:lnTo>
                        <a:pt x="447945" y="0"/>
                      </a:lnTo>
                      <a:lnTo>
                        <a:pt x="447945" y="1732"/>
                      </a:lnTo>
                      <a:cubicBezTo>
                        <a:pt x="634795" y="8775"/>
                        <a:pt x="679801" y="148746"/>
                        <a:pt x="683688" y="179066"/>
                      </a:cubicBezTo>
                      <a:cubicBezTo>
                        <a:pt x="689245" y="333848"/>
                        <a:pt x="620981" y="374328"/>
                        <a:pt x="559863" y="407666"/>
                      </a:cubicBezTo>
                      <a:cubicBezTo>
                        <a:pt x="663844" y="433066"/>
                        <a:pt x="727345" y="515617"/>
                        <a:pt x="728932" y="633885"/>
                      </a:cubicBezTo>
                      <a:cubicBezTo>
                        <a:pt x="720200" y="800572"/>
                        <a:pt x="594788" y="874392"/>
                        <a:pt x="433657" y="872010"/>
                      </a:cubicBezTo>
                      <a:cubicBezTo>
                        <a:pt x="433697" y="871216"/>
                        <a:pt x="433736" y="870422"/>
                        <a:pt x="433776" y="869628"/>
                      </a:cubicBezTo>
                      <a:lnTo>
                        <a:pt x="174101" y="869628"/>
                      </a:lnTo>
                      <a:lnTo>
                        <a:pt x="127816" y="869628"/>
                      </a:lnTo>
                      <a:lnTo>
                        <a:pt x="0" y="869628"/>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2" name="Group 138">
                <a:extLst>
                  <a:ext uri="{FF2B5EF4-FFF2-40B4-BE49-F238E27FC236}">
                    <a16:creationId xmlns:a16="http://schemas.microsoft.com/office/drawing/2014/main" xmlns="" id="{095E50F1-AB58-492D-BE89-F81EECBA67F6}"/>
                  </a:ext>
                </a:extLst>
              </p:cNvPr>
              <p:cNvGrpSpPr/>
              <p:nvPr/>
            </p:nvGrpSpPr>
            <p:grpSpPr>
              <a:xfrm>
                <a:off x="6690882" y="1037184"/>
                <a:ext cx="720080" cy="720080"/>
                <a:chOff x="6690882" y="1037184"/>
                <a:chExt cx="720080" cy="720080"/>
              </a:xfrm>
            </p:grpSpPr>
            <p:sp>
              <p:nvSpPr>
                <p:cNvPr id="15" name="Rectangle 141">
                  <a:extLst>
                    <a:ext uri="{FF2B5EF4-FFF2-40B4-BE49-F238E27FC236}">
                      <a16:creationId xmlns:a16="http://schemas.microsoft.com/office/drawing/2014/main" xmlns="" id="{55D77472-945B-4CD4-9BFB-6AE39DE21582}"/>
                    </a:ext>
                  </a:extLst>
                </p:cNvPr>
                <p:cNvSpPr/>
                <p:nvPr/>
              </p:nvSpPr>
              <p:spPr>
                <a:xfrm>
                  <a:off x="6690882" y="1037184"/>
                  <a:ext cx="720080" cy="7200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Block Arc 142">
                  <a:extLst>
                    <a:ext uri="{FF2B5EF4-FFF2-40B4-BE49-F238E27FC236}">
                      <a16:creationId xmlns:a16="http://schemas.microsoft.com/office/drawing/2014/main" xmlns="" id="{EB808376-764A-4682-A66B-5671B0F9A683}"/>
                    </a:ext>
                  </a:extLst>
                </p:cNvPr>
                <p:cNvSpPr>
                  <a:spLocks noChangeAspect="1"/>
                </p:cNvSpPr>
                <p:nvPr/>
              </p:nvSpPr>
              <p:spPr>
                <a:xfrm>
                  <a:off x="6842201" y="1156272"/>
                  <a:ext cx="417443" cy="481904"/>
                </a:xfrm>
                <a:prstGeom prst="blockArc">
                  <a:avLst>
                    <a:gd name="adj1" fmla="val 1756726"/>
                    <a:gd name="adj2" fmla="val 19889488"/>
                    <a:gd name="adj3" fmla="val 227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sp>
            <p:nvSpPr>
              <p:cNvPr id="13" name="Round Same Side Corner Rectangle 51">
                <a:extLst>
                  <a:ext uri="{FF2B5EF4-FFF2-40B4-BE49-F238E27FC236}">
                    <a16:creationId xmlns:a16="http://schemas.microsoft.com/office/drawing/2014/main" xmlns="" id="{121AF52C-F9EC-441C-AD7E-59A6BA65E1AE}"/>
                  </a:ext>
                </a:extLst>
              </p:cNvPr>
              <p:cNvSpPr/>
              <p:nvPr/>
            </p:nvSpPr>
            <p:spPr>
              <a:xfrm rot="5400000">
                <a:off x="6852922" y="1652530"/>
                <a:ext cx="396000" cy="2520000"/>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4" name="Round Same Side Corner Rectangle 51">
                <a:extLst>
                  <a:ext uri="{FF2B5EF4-FFF2-40B4-BE49-F238E27FC236}">
                    <a16:creationId xmlns:a16="http://schemas.microsoft.com/office/drawing/2014/main" xmlns="" id="{DFB0DDBC-A95A-41FD-B573-ED86E7BB3AC9}"/>
                  </a:ext>
                </a:extLst>
              </p:cNvPr>
              <p:cNvSpPr/>
              <p:nvPr/>
            </p:nvSpPr>
            <p:spPr>
              <a:xfrm rot="16200000">
                <a:off x="6852922" y="2167123"/>
                <a:ext cx="396000" cy="2520000"/>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spTree>
    <p:extLst>
      <p:ext uri="{BB962C8B-B14F-4D97-AF65-F5344CB8AC3E}">
        <p14:creationId xmlns:p14="http://schemas.microsoft.com/office/powerpoint/2010/main" val="207175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4"/>
        </a:solidFill>
        <a:effectLst/>
      </p:bgPr>
    </p:bg>
    <p:spTree>
      <p:nvGrpSpPr>
        <p:cNvPr id="1" name=""/>
        <p:cNvGrpSpPr/>
        <p:nvPr/>
      </p:nvGrpSpPr>
      <p:grpSpPr>
        <a:xfrm>
          <a:off x="0" y="0"/>
          <a:ext cx="0" cy="0"/>
          <a:chOff x="0" y="0"/>
          <a:chExt cx="0" cy="0"/>
        </a:xfrm>
      </p:grpSpPr>
      <p:sp>
        <p:nvSpPr>
          <p:cNvPr id="6" name="Oval 5"/>
          <p:cNvSpPr/>
          <p:nvPr userDrawn="1"/>
        </p:nvSpPr>
        <p:spPr>
          <a:xfrm>
            <a:off x="899592" y="1303724"/>
            <a:ext cx="2520000" cy="25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 name="Picture Placeholder 2"/>
          <p:cNvSpPr>
            <a:spLocks noGrp="1"/>
          </p:cNvSpPr>
          <p:nvPr>
            <p:ph type="pic" idx="11" hasCustomPrompt="1"/>
          </p:nvPr>
        </p:nvSpPr>
        <p:spPr>
          <a:xfrm>
            <a:off x="1547944" y="1303724"/>
            <a:ext cx="2520000" cy="2520000"/>
          </a:xfrm>
          <a:prstGeom prst="ellipse">
            <a:avLst/>
          </a:prstGeom>
          <a:solidFill>
            <a:schemeClr val="bg1">
              <a:lumMod val="95000"/>
            </a:schemeClr>
          </a:solidFill>
          <a:ln w="25400">
            <a:solidFill>
              <a:schemeClr val="tx1"/>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5780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6" name="Rectangle 15"/>
          <p:cNvSpPr/>
          <p:nvPr userDrawn="1"/>
        </p:nvSpPr>
        <p:spPr>
          <a:xfrm>
            <a:off x="0" y="0"/>
            <a:ext cx="9144000" cy="2571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Picture Placeholder 2"/>
          <p:cNvSpPr>
            <a:spLocks noGrp="1"/>
          </p:cNvSpPr>
          <p:nvPr>
            <p:ph type="pic" idx="10" hasCustomPrompt="1"/>
          </p:nvPr>
        </p:nvSpPr>
        <p:spPr>
          <a:xfrm>
            <a:off x="719064" y="1651418"/>
            <a:ext cx="2411840" cy="1793419"/>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8" name="Picture Placeholder 2"/>
          <p:cNvSpPr>
            <a:spLocks noGrp="1"/>
          </p:cNvSpPr>
          <p:nvPr>
            <p:ph type="pic" idx="11" hasCustomPrompt="1"/>
          </p:nvPr>
        </p:nvSpPr>
        <p:spPr>
          <a:xfrm>
            <a:off x="3365613" y="1651418"/>
            <a:ext cx="2411840" cy="1793419"/>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9" name="Picture Placeholder 2"/>
          <p:cNvSpPr>
            <a:spLocks noGrp="1"/>
          </p:cNvSpPr>
          <p:nvPr>
            <p:ph type="pic" idx="12" hasCustomPrompt="1"/>
          </p:nvPr>
        </p:nvSpPr>
        <p:spPr>
          <a:xfrm>
            <a:off x="6012161" y="1651418"/>
            <a:ext cx="2411840" cy="1793419"/>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6" name="Title 1">
            <a:extLst>
              <a:ext uri="{FF2B5EF4-FFF2-40B4-BE49-F238E27FC236}">
                <a16:creationId xmlns:a16="http://schemas.microsoft.com/office/drawing/2014/main" xmlns="" id="{BA6407BF-D764-4F3C-882C-7AA41FCCEA9E}"/>
              </a:ext>
            </a:extLst>
          </p:cNvPr>
          <p:cNvSpPr>
            <a:spLocks noGrp="1"/>
          </p:cNvSpPr>
          <p:nvPr>
            <p:ph type="title" hasCustomPrompt="1"/>
          </p:nvPr>
        </p:nvSpPr>
        <p:spPr>
          <a:xfrm>
            <a:off x="0" y="25735"/>
            <a:ext cx="9144000" cy="776530"/>
          </a:xfrm>
          <a:prstGeom prst="rect">
            <a:avLst/>
          </a:prstGeom>
        </p:spPr>
        <p:txBody>
          <a:bodyPr anchor="ctr"/>
          <a:lstStyle>
            <a:lvl1pPr algn="ctr">
              <a:defRPr sz="36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25150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userDrawn="1"/>
        </p:nvSpPr>
        <p:spPr>
          <a:xfrm>
            <a:off x="0" y="0"/>
            <a:ext cx="2555776"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Picture Placeholder 2"/>
          <p:cNvSpPr>
            <a:spLocks noGrp="1"/>
          </p:cNvSpPr>
          <p:nvPr>
            <p:ph type="pic" idx="10" hasCustomPrompt="1"/>
          </p:nvPr>
        </p:nvSpPr>
        <p:spPr>
          <a:xfrm>
            <a:off x="2555776" y="0"/>
            <a:ext cx="6588224" cy="257175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3614490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388586"/>
      </p:ext>
    </p:extLst>
  </p:cSld>
  <p:clrMap bg1="lt1" tx1="dk1" bg2="lt2" tx2="dk2" accent1="accent1" accent2="accent2" accent3="accent3" accent4="accent4" accent5="accent5" accent6="accent6" hlink="hlink" folHlink="folHlink"/>
  <p:sldLayoutIdLst>
    <p:sldLayoutId id="2147483662" r:id="rId1"/>
    <p:sldLayoutId id="2147483675" r:id="rId2"/>
    <p:sldLayoutId id="2147483680" r:id="rId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33224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77" r:id="rId4"/>
    <p:sldLayoutId id="2147483666" r:id="rId5"/>
    <p:sldLayoutId id="2147483676" r:id="rId6"/>
    <p:sldLayoutId id="2147483657" r:id="rId7"/>
    <p:sldLayoutId id="2147483673" r:id="rId8"/>
    <p:sldLayoutId id="2147483667" r:id="rId9"/>
    <p:sldLayoutId id="2147483671" r:id="rId10"/>
    <p:sldLayoutId id="2147483672" r:id="rId11"/>
    <p:sldLayoutId id="2147483668" r:id="rId12"/>
    <p:sldLayoutId id="2147483669" r:id="rId13"/>
    <p:sldLayoutId id="2147483670" r:id="rId14"/>
    <p:sldLayoutId id="2147483679" r:id="rId15"/>
    <p:sldLayoutId id="2147483678" r:id="rId16"/>
    <p:sldLayoutId id="2147483686" r:id="rId17"/>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717377"/>
      </p:ext>
    </p:extLst>
  </p:cSld>
  <p:clrMap bg1="lt1" tx1="dk1" bg2="lt2" tx2="dk2" accent1="accent1" accent2="accent2" accent3="accent3" accent4="accent4" accent5="accent5" accent6="accent6" hlink="hlink" folHlink="folHlink"/>
  <p:sldLayoutIdLst>
    <p:sldLayoutId id="2147483659" r:id="rId1"/>
    <p:sldLayoutId id="2147483683" r:id="rId2"/>
    <p:sldLayoutId id="2147483684" r:id="rId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ết quả hình ảnh cho tre việt nam"/>
          <p:cNvPicPr>
            <a:picLocks noChangeAspect="1" noChangeArrowheads="1"/>
          </p:cNvPicPr>
          <p:nvPr/>
        </p:nvPicPr>
        <p:blipFill>
          <a:blip r:embed="rId2"/>
          <a:srcRect/>
          <a:stretch>
            <a:fillRect/>
          </a:stretch>
        </p:blipFill>
        <p:spPr bwMode="auto">
          <a:xfrm>
            <a:off x="-1447800" y="0"/>
            <a:ext cx="7315200" cy="5143500"/>
          </a:xfrm>
          <a:prstGeom prst="rect">
            <a:avLst/>
          </a:prstGeom>
          <a:noFill/>
        </p:spPr>
      </p:pic>
      <p:sp>
        <p:nvSpPr>
          <p:cNvPr id="12" name="Rectangle 11"/>
          <p:cNvSpPr/>
          <p:nvPr/>
        </p:nvSpPr>
        <p:spPr>
          <a:xfrm>
            <a:off x="5562600" y="0"/>
            <a:ext cx="35814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a:off x="4114800" y="0"/>
            <a:ext cx="2438400" cy="5143500"/>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648200" y="1885950"/>
            <a:ext cx="4267200" cy="707886"/>
          </a:xfrm>
          <a:prstGeom prst="rect">
            <a:avLst/>
          </a:prstGeom>
          <a:noFill/>
        </p:spPr>
        <p:txBody>
          <a:bodyPr wrap="square" rtlCol="0">
            <a:spAutoFit/>
          </a:bodyPr>
          <a:lstStyle/>
          <a:p>
            <a:pPr algn="ctr"/>
            <a:r>
              <a:rPr lang="en-US" sz="2000" dirty="0">
                <a:latin typeface="FS Tangier Black" pitchFamily="2" charset="0"/>
              </a:rPr>
              <a:t>“Ôi tiếng Việt như đất cày, như lụa</a:t>
            </a:r>
          </a:p>
          <a:p>
            <a:pPr algn="ctr"/>
            <a:r>
              <a:rPr lang="en-US" sz="2000" dirty="0">
                <a:latin typeface="FS Tangier Black" pitchFamily="2" charset="0"/>
              </a:rPr>
              <a:t>Óng tre ngà và mềm mại như tơ.”</a:t>
            </a:r>
          </a:p>
        </p:txBody>
      </p:sp>
      <p:sp>
        <p:nvSpPr>
          <p:cNvPr id="15" name="TextBox 14"/>
          <p:cNvSpPr txBox="1"/>
          <p:nvPr/>
        </p:nvSpPr>
        <p:spPr>
          <a:xfrm>
            <a:off x="5867400" y="3181350"/>
            <a:ext cx="3276600" cy="369332"/>
          </a:xfrm>
          <a:prstGeom prst="rect">
            <a:avLst/>
          </a:prstGeom>
          <a:noFill/>
        </p:spPr>
        <p:txBody>
          <a:bodyPr wrap="square" rtlCol="0">
            <a:spAutoFit/>
          </a:bodyPr>
          <a:lstStyle/>
          <a:p>
            <a:r>
              <a:rPr lang="en-US" b="1" dirty="0">
                <a:latin typeface="Times New Roman" pitchFamily="18" charset="0"/>
                <a:cs typeface="Times New Roman" pitchFamily="18" charset="0"/>
              </a:rPr>
              <a:t>“Tiếng Việt” – Lưu Quang Vũ</a:t>
            </a:r>
          </a:p>
        </p:txBody>
      </p:sp>
    </p:spTree>
    <p:extLst>
      <p:ext uri="{BB962C8B-B14F-4D97-AF65-F5344CB8AC3E}">
        <p14:creationId xmlns:p14="http://schemas.microsoft.com/office/powerpoint/2010/main" val="382586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133350"/>
            <a:ext cx="3505200" cy="4572000"/>
          </a:xfrm>
          <a:prstGeom prst="rect">
            <a:avLst/>
          </a:prstGeom>
          <a:solidFill>
            <a:srgbClr val="9F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66800" y="666750"/>
            <a:ext cx="7010400" cy="396240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Courier New" pitchFamily="49" charset="0"/>
              <a:cs typeface="Courier New" pitchFamily="49" charset="0"/>
            </a:endParaRPr>
          </a:p>
        </p:txBody>
      </p:sp>
      <p:sp>
        <p:nvSpPr>
          <p:cNvPr id="12" name="Rectangle 11"/>
          <p:cNvSpPr/>
          <p:nvPr/>
        </p:nvSpPr>
        <p:spPr>
          <a:xfrm>
            <a:off x="4038600" y="209550"/>
            <a:ext cx="990600" cy="914400"/>
          </a:xfrm>
          <a:prstGeom prst="rect">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xmlns="" id="{11207448-F26A-4EF1-8764-2D6798600849}"/>
              </a:ext>
            </a:extLst>
          </p:cNvPr>
          <p:cNvSpPr/>
          <p:nvPr/>
        </p:nvSpPr>
        <p:spPr>
          <a:xfrm rot="2700000">
            <a:off x="4409962" y="322745"/>
            <a:ext cx="175806" cy="692138"/>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 name="TextBox 7"/>
          <p:cNvSpPr txBox="1"/>
          <p:nvPr/>
        </p:nvSpPr>
        <p:spPr>
          <a:xfrm>
            <a:off x="2743200" y="1123950"/>
            <a:ext cx="3657600" cy="707886"/>
          </a:xfrm>
          <a:prstGeom prst="rect">
            <a:avLst/>
          </a:prstGeom>
          <a:noFill/>
        </p:spPr>
        <p:txBody>
          <a:bodyPr wrap="square" rtlCol="0">
            <a:spAutoFit/>
          </a:bodyPr>
          <a:lstStyle/>
          <a:p>
            <a:pPr algn="ctr"/>
            <a:r>
              <a:rPr lang="en-US" sz="4000" b="1" dirty="0">
                <a:solidFill>
                  <a:srgbClr val="FF0000"/>
                </a:solidFill>
                <a:latin typeface="Courier New" pitchFamily="49" charset="0"/>
                <a:cs typeface="Courier New" pitchFamily="49" charset="0"/>
              </a:rPr>
              <a:t>Ghi nhớ</a:t>
            </a:r>
          </a:p>
        </p:txBody>
      </p:sp>
      <p:sp>
        <p:nvSpPr>
          <p:cNvPr id="9" name="TextBox 8"/>
          <p:cNvSpPr txBox="1"/>
          <p:nvPr/>
        </p:nvSpPr>
        <p:spPr>
          <a:xfrm>
            <a:off x="1371600" y="1885950"/>
            <a:ext cx="6324600" cy="2308324"/>
          </a:xfrm>
          <a:prstGeom prst="rect">
            <a:avLst/>
          </a:prstGeom>
          <a:noFill/>
        </p:spPr>
        <p:txBody>
          <a:bodyPr wrap="square" rtlCol="0">
            <a:spAutoFit/>
          </a:bodyPr>
          <a:lstStyle/>
          <a:p>
            <a:pPr algn="ctr"/>
            <a:r>
              <a:rPr lang="en-US" sz="2400" b="1" i="1" dirty="0">
                <a:latin typeface="Times New Roman" pitchFamily="18" charset="0"/>
                <a:cs typeface="Times New Roman" pitchFamily="18" charset="0"/>
              </a:rPr>
              <a:t>Nghĩa tường minh </a:t>
            </a:r>
            <a:r>
              <a:rPr lang="en-US" sz="2400" dirty="0">
                <a:latin typeface="Times New Roman" pitchFamily="18" charset="0"/>
                <a:cs typeface="Times New Roman" pitchFamily="18" charset="0"/>
              </a:rPr>
              <a:t>là phần thông báo được diễn </a:t>
            </a:r>
          </a:p>
          <a:p>
            <a:pPr algn="ctr"/>
            <a:r>
              <a:rPr lang="en-US" sz="2400" dirty="0">
                <a:latin typeface="Times New Roman" pitchFamily="18" charset="0"/>
                <a:cs typeface="Times New Roman" pitchFamily="18" charset="0"/>
              </a:rPr>
              <a:t>ra trực tiếp bằng từ ngữ trong câu. </a:t>
            </a:r>
          </a:p>
          <a:p>
            <a:pPr algn="ctr"/>
            <a:endParaRPr lang="en-US" sz="2400" dirty="0">
              <a:latin typeface="Times New Roman" pitchFamily="18" charset="0"/>
              <a:cs typeface="Times New Roman" pitchFamily="18" charset="0"/>
            </a:endParaRPr>
          </a:p>
          <a:p>
            <a:pPr algn="ctr"/>
            <a:r>
              <a:rPr lang="en-US" sz="2400" b="1" i="1" dirty="0">
                <a:latin typeface="Times New Roman" pitchFamily="18" charset="0"/>
                <a:cs typeface="Times New Roman" pitchFamily="18" charset="0"/>
              </a:rPr>
              <a:t>Hàm ý </a:t>
            </a:r>
            <a:r>
              <a:rPr lang="en-US" sz="2400" dirty="0">
                <a:latin typeface="Times New Roman" pitchFamily="18" charset="0"/>
                <a:cs typeface="Times New Roman" pitchFamily="18" charset="0"/>
              </a:rPr>
              <a:t>là phần thông báo tuy không được điễn đạt trực tiếp bằng từ ngữ trong câu nhưng có thể suy </a:t>
            </a:r>
          </a:p>
          <a:p>
            <a:pPr algn="ctr"/>
            <a:r>
              <a:rPr lang="en-US" sz="2400" dirty="0">
                <a:latin typeface="Times New Roman" pitchFamily="18" charset="0"/>
                <a:cs typeface="Times New Roman" pitchFamily="18" charset="0"/>
              </a:rPr>
              <a:t>ra từ những từ ngữ ấy.</a:t>
            </a:r>
          </a:p>
        </p:txBody>
      </p:sp>
    </p:spTree>
    <p:extLst>
      <p:ext uri="{BB962C8B-B14F-4D97-AF65-F5344CB8AC3E}">
        <p14:creationId xmlns:p14="http://schemas.microsoft.com/office/powerpoint/2010/main" val="3825862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0"/>
            <a:ext cx="7391400" cy="10477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04800" y="-857250"/>
            <a:ext cx="2362200" cy="2362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 y="133350"/>
            <a:ext cx="1600200" cy="1077218"/>
          </a:xfrm>
          <a:prstGeom prst="rect">
            <a:avLst/>
          </a:prstGeom>
          <a:noFill/>
        </p:spPr>
        <p:txBody>
          <a:bodyPr wrap="square" rtlCol="0">
            <a:spAutoFit/>
          </a:bodyPr>
          <a:lstStyle/>
          <a:p>
            <a:pPr algn="ctr"/>
            <a:r>
              <a:rPr lang="en-US" sz="2400" b="1" dirty="0">
                <a:solidFill>
                  <a:srgbClr val="FF0000"/>
                </a:solidFill>
                <a:latin typeface="Times New Roman" pitchFamily="18" charset="0"/>
                <a:cs typeface="Times New Roman" pitchFamily="18" charset="0"/>
              </a:rPr>
              <a:t>Bài tập</a:t>
            </a:r>
          </a:p>
          <a:p>
            <a:pPr algn="ctr"/>
            <a:r>
              <a:rPr lang="en-US" sz="2400" b="1" dirty="0">
                <a:solidFill>
                  <a:srgbClr val="FF0000"/>
                </a:solidFill>
                <a:latin typeface="Times New Roman" pitchFamily="18" charset="0"/>
                <a:cs typeface="Times New Roman" pitchFamily="18" charset="0"/>
              </a:rPr>
              <a:t> vận dụng</a:t>
            </a:r>
          </a:p>
          <a:p>
            <a:pPr algn="ctr"/>
            <a:endParaRPr lang="en-US" sz="1600" dirty="0"/>
          </a:p>
        </p:txBody>
      </p:sp>
      <p:sp>
        <p:nvSpPr>
          <p:cNvPr id="9" name="TextBox 8"/>
          <p:cNvSpPr txBox="1"/>
          <p:nvPr/>
        </p:nvSpPr>
        <p:spPr>
          <a:xfrm>
            <a:off x="2133600" y="133350"/>
            <a:ext cx="7010400" cy="830997"/>
          </a:xfrm>
          <a:prstGeom prst="rect">
            <a:avLst/>
          </a:prstGeom>
          <a:noFill/>
        </p:spPr>
        <p:txBody>
          <a:bodyPr wrap="square" rtlCol="0">
            <a:spAutoFit/>
          </a:bodyPr>
          <a:lstStyle/>
          <a:p>
            <a:r>
              <a:rPr lang="en-US" sz="2400" dirty="0">
                <a:solidFill>
                  <a:schemeClr val="bg1"/>
                </a:solidFill>
                <a:latin typeface="Times New Roman" pitchFamily="18" charset="0"/>
                <a:cs typeface="Times New Roman" pitchFamily="18" charset="0"/>
              </a:rPr>
              <a:t>1. Tìm câu chứa hàm ý trong đoạn trích sau và cho biết </a:t>
            </a:r>
          </a:p>
          <a:p>
            <a:r>
              <a:rPr lang="en-US" sz="2400" dirty="0">
                <a:solidFill>
                  <a:schemeClr val="bg1"/>
                </a:solidFill>
                <a:latin typeface="Times New Roman" pitchFamily="18" charset="0"/>
                <a:cs typeface="Times New Roman" pitchFamily="18" charset="0"/>
              </a:rPr>
              <a:t>nội dung của hàm ý.</a:t>
            </a:r>
          </a:p>
        </p:txBody>
      </p:sp>
      <p:sp>
        <p:nvSpPr>
          <p:cNvPr id="10" name="TextBox 9"/>
          <p:cNvSpPr txBox="1"/>
          <p:nvPr/>
        </p:nvSpPr>
        <p:spPr>
          <a:xfrm>
            <a:off x="685800" y="1733550"/>
            <a:ext cx="8077200" cy="2246769"/>
          </a:xfrm>
          <a:prstGeom prst="rect">
            <a:avLst/>
          </a:prstGeom>
          <a:noFill/>
        </p:spPr>
        <p:txBody>
          <a:bodyPr wrap="square" rtlCol="0">
            <a:spAutoFit/>
          </a:bodyPr>
          <a:lstStyle/>
          <a:p>
            <a:pPr algn="just"/>
            <a:r>
              <a:rPr lang="en-US" sz="2000" i="1" dirty="0">
                <a:latin typeface="Times New Roman" pitchFamily="18" charset="0"/>
                <a:cs typeface="Times New Roman" pitchFamily="18" charset="0"/>
              </a:rPr>
              <a:t>Mẹ nó đâm nổi giận quơ đũa bếp dọa đánh, nó phải gọi nhưng lại nói trổng:</a:t>
            </a:r>
          </a:p>
          <a:p>
            <a:pPr algn="just">
              <a:buFontTx/>
              <a:buChar char="-"/>
            </a:pPr>
            <a:r>
              <a:rPr lang="en-US" sz="2000" i="1" dirty="0">
                <a:latin typeface="Times New Roman" pitchFamily="18" charset="0"/>
                <a:cs typeface="Times New Roman" pitchFamily="18" charset="0"/>
              </a:rPr>
              <a:t>Vô ăn cơm!</a:t>
            </a:r>
          </a:p>
          <a:p>
            <a:pPr algn="just"/>
            <a:r>
              <a:rPr lang="en-US" sz="2000" i="1" dirty="0">
                <a:latin typeface="Times New Roman" pitchFamily="18" charset="0"/>
                <a:cs typeface="Times New Roman" pitchFamily="18" charset="0"/>
              </a:rPr>
              <a:t>Anh Sáu vẫn ngồi im giả vờ không nghe, chờ nó gọi “Ba vô ăn cơm”. Con bé cứ đứng trong bếp nói vọng ra:</a:t>
            </a:r>
          </a:p>
          <a:p>
            <a:pPr algn="just">
              <a:buFontTx/>
              <a:buChar char="-"/>
            </a:pPr>
            <a:r>
              <a:rPr lang="en-US" sz="2000" i="1" dirty="0">
                <a:latin typeface="Times New Roman" pitchFamily="18" charset="0"/>
                <a:cs typeface="Times New Roman" pitchFamily="18" charset="0"/>
              </a:rPr>
              <a:t>Cơm chín rồi!</a:t>
            </a:r>
          </a:p>
          <a:p>
            <a:pPr algn="just"/>
            <a:r>
              <a:rPr lang="en-US" sz="2000" i="1" dirty="0">
                <a:latin typeface="Times New Roman" pitchFamily="18" charset="0"/>
                <a:cs typeface="Times New Roman" pitchFamily="18" charset="0"/>
              </a:rPr>
              <a:t>Anh cũng không quay lại.</a:t>
            </a:r>
          </a:p>
          <a:p>
            <a:pPr algn="r"/>
            <a:r>
              <a:rPr lang="en-US" sz="2000" dirty="0">
                <a:latin typeface="Times New Roman" pitchFamily="18" charset="0"/>
                <a:cs typeface="Times New Roman" pitchFamily="18" charset="0"/>
              </a:rPr>
              <a:t>(Nguyễn Quang Sáng, “Chiếc lược ngà”)</a:t>
            </a:r>
          </a:p>
        </p:txBody>
      </p:sp>
      <p:cxnSp>
        <p:nvCxnSpPr>
          <p:cNvPr id="12" name="Straight Connector 11"/>
          <p:cNvCxnSpPr/>
          <p:nvPr/>
        </p:nvCxnSpPr>
        <p:spPr>
          <a:xfrm>
            <a:off x="838200" y="3257550"/>
            <a:ext cx="13716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9600" y="4324350"/>
            <a:ext cx="3886200" cy="400110"/>
          </a:xfrm>
          <a:prstGeom prst="rect">
            <a:avLst/>
          </a:prstGeom>
          <a:solidFill>
            <a:schemeClr val="accent4">
              <a:lumMod val="75000"/>
            </a:schemeClr>
          </a:solidFill>
        </p:spPr>
        <p:txBody>
          <a:bodyPr wrap="square" rtlCol="0">
            <a:spAutoFit/>
          </a:bodyPr>
          <a:lstStyle/>
          <a:p>
            <a:r>
              <a:rPr lang="en-US" sz="2000" b="1" dirty="0">
                <a:latin typeface="Times New Roman" pitchFamily="18" charset="0"/>
                <a:cs typeface="Times New Roman" pitchFamily="18" charset="0"/>
                <a:sym typeface="Wingdings" pitchFamily="2" charset="2"/>
              </a:rPr>
              <a:t> Hàm ý: “Ông vô ăn cơm đi!”</a:t>
            </a:r>
            <a:endParaRPr lang="en-US" sz="2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0"/>
            <a:ext cx="7391400" cy="10477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04800" y="-857250"/>
            <a:ext cx="2362200" cy="2362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33600" y="133350"/>
            <a:ext cx="7010400" cy="830997"/>
          </a:xfrm>
          <a:prstGeom prst="rect">
            <a:avLst/>
          </a:prstGeom>
          <a:noFill/>
        </p:spPr>
        <p:txBody>
          <a:bodyPr wrap="square" rtlCol="0">
            <a:spAutoFit/>
          </a:bodyPr>
          <a:lstStyle/>
          <a:p>
            <a:r>
              <a:rPr lang="en-US" sz="2400" dirty="0">
                <a:solidFill>
                  <a:schemeClr val="bg1"/>
                </a:solidFill>
                <a:latin typeface="Times New Roman" pitchFamily="18" charset="0"/>
                <a:cs typeface="Times New Roman" pitchFamily="18" charset="0"/>
              </a:rPr>
              <a:t>2. Trong trường hợp sau, nên sử dụng cách nói </a:t>
            </a:r>
          </a:p>
          <a:p>
            <a:r>
              <a:rPr lang="vi-VN" sz="2400" dirty="0">
                <a:solidFill>
                  <a:schemeClr val="bg1"/>
                </a:solidFill>
                <a:latin typeface="Times New Roman" pitchFamily="18" charset="0"/>
                <a:cs typeface="Times New Roman" pitchFamily="18" charset="0"/>
              </a:rPr>
              <a:t>tư</a:t>
            </a:r>
            <a:r>
              <a:rPr lang="en-US" sz="2400" dirty="0">
                <a:solidFill>
                  <a:schemeClr val="bg1"/>
                </a:solidFill>
                <a:latin typeface="Times New Roman" pitchFamily="18" charset="0"/>
                <a:cs typeface="Times New Roman" pitchFamily="18" charset="0"/>
              </a:rPr>
              <a:t>ờng minh hay hàm ý?</a:t>
            </a:r>
          </a:p>
        </p:txBody>
      </p:sp>
      <p:sp>
        <p:nvSpPr>
          <p:cNvPr id="10" name="TextBox 9"/>
          <p:cNvSpPr txBox="1"/>
          <p:nvPr/>
        </p:nvSpPr>
        <p:spPr>
          <a:xfrm>
            <a:off x="685800" y="1733550"/>
            <a:ext cx="8077200" cy="1323439"/>
          </a:xfrm>
          <a:prstGeom prst="rect">
            <a:avLst/>
          </a:prstGeom>
          <a:noFill/>
        </p:spPr>
        <p:txBody>
          <a:bodyPr wrap="square" rtlCol="0">
            <a:spAutoFit/>
          </a:bodyPr>
          <a:lstStyle/>
          <a:p>
            <a:pPr marL="457200" indent="-457200" algn="just"/>
            <a:r>
              <a:rPr lang="en-US" sz="2000" b="1" dirty="0">
                <a:latin typeface="Times New Roman" pitchFamily="18" charset="0"/>
                <a:cs typeface="Times New Roman" pitchFamily="18" charset="0"/>
              </a:rPr>
              <a:t>Được bạn rủ đi xem phim nhưng em muốn từ chối:</a:t>
            </a:r>
          </a:p>
          <a:p>
            <a:pPr marL="457200" indent="-457200" algn="just"/>
            <a:r>
              <a:rPr lang="en-US" sz="2000" dirty="0">
                <a:latin typeface="Times New Roman" pitchFamily="18" charset="0"/>
                <a:cs typeface="Times New Roman" pitchFamily="18" charset="0"/>
              </a:rPr>
              <a:t>- Mình không đi xem đâu.</a:t>
            </a:r>
          </a:p>
          <a:p>
            <a:pPr marL="457200" indent="-457200" algn="just"/>
            <a:r>
              <a:rPr lang="en-US" sz="2000" dirty="0">
                <a:latin typeface="Times New Roman" pitchFamily="18" charset="0"/>
                <a:cs typeface="Times New Roman" pitchFamily="18" charset="0"/>
              </a:rPr>
              <a:t>- Tiếc quá, mình lại hứa giúp mẹ làm việc nhà rồi.</a:t>
            </a:r>
          </a:p>
          <a:p>
            <a:pPr marL="457200" indent="-457200" algn="just"/>
            <a:r>
              <a:rPr lang="en-US" sz="2000" dirty="0">
                <a:latin typeface="Times New Roman" pitchFamily="18" charset="0"/>
                <a:cs typeface="Times New Roman" pitchFamily="18" charset="0"/>
              </a:rPr>
              <a:t>- Mình mà đi xem phim với cậu á?</a:t>
            </a:r>
          </a:p>
        </p:txBody>
      </p:sp>
      <p:cxnSp>
        <p:nvCxnSpPr>
          <p:cNvPr id="14" name="Straight Connector 13"/>
          <p:cNvCxnSpPr/>
          <p:nvPr/>
        </p:nvCxnSpPr>
        <p:spPr>
          <a:xfrm>
            <a:off x="838200" y="2647950"/>
            <a:ext cx="4953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9600" y="3181350"/>
            <a:ext cx="7467600" cy="400110"/>
          </a:xfrm>
          <a:prstGeom prst="rect">
            <a:avLst/>
          </a:prstGeom>
          <a:noFill/>
        </p:spPr>
        <p:txBody>
          <a:bodyPr wrap="square" rtlCol="0">
            <a:spAutoFit/>
          </a:bodyPr>
          <a:lstStyle/>
          <a:p>
            <a:r>
              <a:rPr lang="en-US" sz="2000" b="1" i="1" dirty="0">
                <a:latin typeface="Times New Roman" pitchFamily="18" charset="0"/>
                <a:cs typeface="Times New Roman" pitchFamily="18" charset="0"/>
                <a:sym typeface="Wingdings" pitchFamily="2" charset="2"/>
              </a:rPr>
              <a:t> Sử dụng hàm ý thể hiện tính lịch sự, tôn trọng người đối thoại.</a:t>
            </a:r>
            <a:endParaRPr lang="en-US" sz="2000" b="1" i="1" dirty="0">
              <a:latin typeface="Times New Roman" pitchFamily="18" charset="0"/>
              <a:cs typeface="Times New Roman" pitchFamily="18" charset="0"/>
            </a:endParaRPr>
          </a:p>
        </p:txBody>
      </p:sp>
      <p:sp>
        <p:nvSpPr>
          <p:cNvPr id="16" name="TextBox 15"/>
          <p:cNvSpPr txBox="1"/>
          <p:nvPr/>
        </p:nvSpPr>
        <p:spPr>
          <a:xfrm>
            <a:off x="1676400" y="3943350"/>
            <a:ext cx="5562600" cy="646331"/>
          </a:xfrm>
          <a:prstGeom prst="rect">
            <a:avLst/>
          </a:prstGeom>
          <a:solidFill>
            <a:srgbClr val="FFC000"/>
          </a:solidFill>
        </p:spPr>
        <p:txBody>
          <a:bodyPr wrap="square" rtlCol="0">
            <a:spAutoFit/>
          </a:bodyPr>
          <a:lstStyle/>
          <a:p>
            <a:pPr algn="ctr"/>
            <a:r>
              <a:rPr lang="en-US" b="1" i="1" dirty="0">
                <a:solidFill>
                  <a:schemeClr val="bg2">
                    <a:lumMod val="10000"/>
                  </a:schemeClr>
                </a:solidFill>
                <a:latin typeface="Times New Roman" pitchFamily="18" charset="0"/>
                <a:cs typeface="Times New Roman" pitchFamily="18" charset="0"/>
              </a:rPr>
              <a:t>“Lời nói chẳng mất tiền mua</a:t>
            </a:r>
          </a:p>
          <a:p>
            <a:pPr algn="ctr"/>
            <a:r>
              <a:rPr lang="en-US" b="1" i="1" dirty="0">
                <a:solidFill>
                  <a:schemeClr val="bg2">
                    <a:lumMod val="10000"/>
                  </a:schemeClr>
                </a:solidFill>
                <a:latin typeface="Times New Roman" pitchFamily="18" charset="0"/>
                <a:cs typeface="Times New Roman" pitchFamily="18" charset="0"/>
              </a:rPr>
              <a:t>Lựa lời mà nói cho vừa lòng nhau”</a:t>
            </a:r>
          </a:p>
        </p:txBody>
      </p:sp>
      <p:sp>
        <p:nvSpPr>
          <p:cNvPr id="11" name="TextBox 10"/>
          <p:cNvSpPr txBox="1"/>
          <p:nvPr/>
        </p:nvSpPr>
        <p:spPr>
          <a:xfrm>
            <a:off x="76200" y="133350"/>
            <a:ext cx="1600200" cy="1077218"/>
          </a:xfrm>
          <a:prstGeom prst="rect">
            <a:avLst/>
          </a:prstGeom>
          <a:noFill/>
        </p:spPr>
        <p:txBody>
          <a:bodyPr wrap="square" rtlCol="0">
            <a:spAutoFit/>
          </a:bodyPr>
          <a:lstStyle/>
          <a:p>
            <a:pPr algn="ctr"/>
            <a:r>
              <a:rPr lang="en-US" sz="2400" b="1" dirty="0">
                <a:solidFill>
                  <a:schemeClr val="bg1"/>
                </a:solidFill>
                <a:latin typeface="Times New Roman" pitchFamily="18" charset="0"/>
                <a:cs typeface="Times New Roman" pitchFamily="18" charset="0"/>
              </a:rPr>
              <a:t>Bài tập</a:t>
            </a:r>
          </a:p>
          <a:p>
            <a:pPr algn="ctr"/>
            <a:r>
              <a:rPr lang="en-US" sz="2400" b="1" dirty="0">
                <a:solidFill>
                  <a:schemeClr val="bg1"/>
                </a:solidFill>
                <a:latin typeface="Times New Roman" pitchFamily="18" charset="0"/>
                <a:cs typeface="Times New Roman" pitchFamily="18" charset="0"/>
              </a:rPr>
              <a:t> vận dụng</a:t>
            </a:r>
          </a:p>
          <a:p>
            <a:pPr algn="ct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0"/>
            <a:ext cx="7620000" cy="802265"/>
          </a:xfrm>
          <a:prstGeom prst="rect">
            <a:avLst/>
          </a:prstGeom>
          <a:solidFill>
            <a:srgbClr val="1CBBB4"/>
          </a:solidFill>
        </p:spPr>
        <p:txBody>
          <a:bodyPr/>
          <a:lstStyle/>
          <a:p>
            <a:r>
              <a:rPr lang="en-US" altLang="ko-KR" b="1" dirty="0">
                <a:solidFill>
                  <a:schemeClr val="bg2">
                    <a:lumMod val="10000"/>
                  </a:schemeClr>
                </a:solidFill>
                <a:latin typeface="Times New Roman" pitchFamily="18" charset="0"/>
                <a:cs typeface="Times New Roman" pitchFamily="18" charset="0"/>
              </a:rPr>
              <a:t>Tác dụng của hàm ý</a:t>
            </a:r>
            <a:endParaRPr lang="ko-KR" altLang="en-US" b="1" dirty="0">
              <a:solidFill>
                <a:schemeClr val="bg2">
                  <a:lumMod val="10000"/>
                </a:schemeClr>
              </a:solidFill>
              <a:latin typeface="Times New Roman" pitchFamily="18" charset="0"/>
              <a:cs typeface="Times New Roman" pitchFamily="18" charset="0"/>
            </a:endParaRPr>
          </a:p>
        </p:txBody>
      </p:sp>
      <p:sp>
        <p:nvSpPr>
          <p:cNvPr id="7" name="Frame 6"/>
          <p:cNvSpPr/>
          <p:nvPr/>
        </p:nvSpPr>
        <p:spPr>
          <a:xfrm>
            <a:off x="2057400" y="1047750"/>
            <a:ext cx="6858000" cy="3555749"/>
          </a:xfrm>
          <a:prstGeom prst="frame">
            <a:avLst>
              <a:gd name="adj1" fmla="val 18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 name="Rectangle 7"/>
          <p:cNvSpPr/>
          <p:nvPr/>
        </p:nvSpPr>
        <p:spPr>
          <a:xfrm>
            <a:off x="2209800" y="1200150"/>
            <a:ext cx="6553200" cy="3237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0" y="1428750"/>
            <a:ext cx="1371600" cy="1569660"/>
          </a:xfrm>
          <a:prstGeom prst="rect">
            <a:avLst/>
          </a:prstGeom>
          <a:noFill/>
        </p:spPr>
        <p:txBody>
          <a:bodyPr wrap="square" rtlCol="0">
            <a:spAutoFit/>
          </a:bodyPr>
          <a:lstStyle/>
          <a:p>
            <a:pPr algn="ctr"/>
            <a:r>
              <a:rPr lang="en-US" sz="4800" dirty="0">
                <a:solidFill>
                  <a:schemeClr val="accent3">
                    <a:lumMod val="50000"/>
                  </a:schemeClr>
                </a:solidFill>
                <a:latin typeface="FS Zulia Pro" pitchFamily="2" charset="0"/>
              </a:rPr>
              <a:t>Lưu</a:t>
            </a:r>
          </a:p>
          <a:p>
            <a:pPr algn="ctr"/>
            <a:r>
              <a:rPr lang="en-US" sz="4800" dirty="0">
                <a:solidFill>
                  <a:schemeClr val="accent3">
                    <a:lumMod val="50000"/>
                  </a:schemeClr>
                </a:solidFill>
                <a:latin typeface="FS Zulia Pro" pitchFamily="2" charset="0"/>
              </a:rPr>
              <a:t>ý</a:t>
            </a:r>
          </a:p>
        </p:txBody>
      </p:sp>
      <p:sp>
        <p:nvSpPr>
          <p:cNvPr id="13" name="Rectangle 12"/>
          <p:cNvSpPr/>
          <p:nvPr/>
        </p:nvSpPr>
        <p:spPr>
          <a:xfrm>
            <a:off x="8077200" y="4171950"/>
            <a:ext cx="1066800" cy="971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51">
            <a:extLst>
              <a:ext uri="{FF2B5EF4-FFF2-40B4-BE49-F238E27FC236}">
                <a16:creationId xmlns:a16="http://schemas.microsoft.com/office/drawing/2014/main" xmlns="" id="{CFB6B260-7C7E-43C7-BF98-5976D59CDD34}"/>
              </a:ext>
            </a:extLst>
          </p:cNvPr>
          <p:cNvSpPr/>
          <p:nvPr/>
        </p:nvSpPr>
        <p:spPr>
          <a:xfrm rot="16200000" flipH="1">
            <a:off x="8326680" y="4303473"/>
            <a:ext cx="609601" cy="65135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9" name="TextBox 8"/>
          <p:cNvSpPr txBox="1"/>
          <p:nvPr/>
        </p:nvSpPr>
        <p:spPr>
          <a:xfrm>
            <a:off x="2286000" y="1276350"/>
            <a:ext cx="6096000" cy="400110"/>
          </a:xfrm>
          <a:prstGeom prst="rect">
            <a:avLst/>
          </a:prstGeom>
          <a:noFill/>
        </p:spPr>
        <p:txBody>
          <a:bodyPr wrap="square" rtlCol="0">
            <a:spAutoFit/>
          </a:bodyPr>
          <a:lstStyle/>
          <a:p>
            <a:pPr>
              <a:buFontTx/>
              <a:buChar char="-"/>
            </a:pPr>
            <a:r>
              <a:rPr lang="en-US" sz="2000" dirty="0">
                <a:latin typeface="Times New Roman" pitchFamily="18" charset="0"/>
                <a:cs typeface="Times New Roman" pitchFamily="18" charset="0"/>
              </a:rPr>
              <a:t> Giúp lời nói có sức biểu đạt sâu sắc, mạnh mẽ</a:t>
            </a:r>
          </a:p>
        </p:txBody>
      </p:sp>
      <p:sp>
        <p:nvSpPr>
          <p:cNvPr id="49153" name="Rectangle 1"/>
          <p:cNvSpPr>
            <a:spLocks noChangeArrowheads="1"/>
          </p:cNvSpPr>
          <p:nvPr/>
        </p:nvSpPr>
        <p:spPr bwMode="auto">
          <a:xfrm>
            <a:off x="2438400" y="1733550"/>
            <a:ext cx="6096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b="1" dirty="0">
                <a:latin typeface="Times New Roman" pitchFamily="18" charset="0"/>
                <a:cs typeface="Times New Roman" pitchFamily="18" charset="0"/>
              </a:rPr>
              <a:t>VD:</a:t>
            </a:r>
            <a:r>
              <a:rPr lang="en-US" sz="1600" dirty="0">
                <a:latin typeface="Times New Roman" pitchFamily="18" charset="0"/>
                <a:cs typeface="Times New Roman" pitchFamily="18" charset="0"/>
              </a:rPr>
              <a:t> Trong văn bản “Cố hương”, Lỗ Tấn viết: “Đã gọi là hi vọng thì </a:t>
            </a:r>
          </a:p>
          <a:p>
            <a:r>
              <a:rPr lang="en-US" sz="1600" dirty="0">
                <a:latin typeface="Times New Roman" pitchFamily="18" charset="0"/>
                <a:cs typeface="Times New Roman" pitchFamily="18" charset="0"/>
              </a:rPr>
              <a:t>không thể nói đâu là thực, đâu là hư. Cũng giống như những con đường trên mặt đất; kì thực trên mặt đất vốn làm gì có đường. Người ta đi mãi </a:t>
            </a:r>
          </a:p>
          <a:p>
            <a:r>
              <a:rPr lang="en-US" sz="1600" dirty="0">
                <a:latin typeface="Times New Roman" pitchFamily="18" charset="0"/>
                <a:cs typeface="Times New Roman" pitchFamily="18" charset="0"/>
              </a:rPr>
              <a:t>thì thành đường thôi”.</a:t>
            </a:r>
          </a:p>
          <a:p>
            <a:pPr>
              <a:buFont typeface="Symbol"/>
              <a:buChar char="Þ"/>
            </a:pPr>
            <a:r>
              <a:rPr lang="en-US" sz="1600" dirty="0">
                <a:latin typeface="Times New Roman" pitchFamily="18" charset="0"/>
                <a:cs typeface="Times New Roman" pitchFamily="18" charset="0"/>
              </a:rPr>
              <a:t>Qua sự so sánh của Lỗ Tấn ta có thể nhận ra hàm ý: tuy hi vọng chưa </a:t>
            </a:r>
          </a:p>
          <a:p>
            <a:r>
              <a:rPr lang="en-US" sz="1600" dirty="0">
                <a:latin typeface="Times New Roman" pitchFamily="18" charset="0"/>
                <a:cs typeface="Times New Roman" pitchFamily="18" charset="0"/>
              </a:rPr>
              <a:t>thể nói là thực hay hư, nhưng nếu cố gắng thực hiện thì có thể đạt được. Đừng bao giờ từ bỏ hi vọng.</a:t>
            </a:r>
          </a:p>
        </p:txBody>
      </p:sp>
      <p:sp>
        <p:nvSpPr>
          <p:cNvPr id="15" name="TextBox 14"/>
          <p:cNvSpPr txBox="1"/>
          <p:nvPr/>
        </p:nvSpPr>
        <p:spPr>
          <a:xfrm>
            <a:off x="2286000" y="1733550"/>
            <a:ext cx="6477000" cy="1631216"/>
          </a:xfrm>
          <a:prstGeom prst="rect">
            <a:avLst/>
          </a:prstGeom>
          <a:noFill/>
        </p:spPr>
        <p:txBody>
          <a:bodyPr wrap="square" rtlCol="0">
            <a:spAutoFit/>
          </a:bodyPr>
          <a:lstStyle/>
          <a:p>
            <a:pPr>
              <a:buFontTx/>
              <a:buChar char="-"/>
            </a:pPr>
            <a:r>
              <a:rPr lang="en-US" sz="2000" dirty="0">
                <a:latin typeface="Times New Roman" pitchFamily="18" charset="0"/>
                <a:cs typeface="Times New Roman" pitchFamily="18" charset="0"/>
              </a:rPr>
              <a:t>Thể hiện thái độ, tình cảm, văn hóa ứng xử trong giao tiếp.</a:t>
            </a:r>
          </a:p>
          <a:p>
            <a:pPr lvl="1"/>
            <a:r>
              <a:rPr lang="en-US" sz="2000" dirty="0">
                <a:latin typeface="Times New Roman" pitchFamily="18" charset="0"/>
                <a:cs typeface="Times New Roman" pitchFamily="18" charset="0"/>
              </a:rPr>
              <a:t>+ Tế nhị, lịch sự, tôn trọng người khác</a:t>
            </a:r>
          </a:p>
          <a:p>
            <a:pPr lvl="1"/>
            <a:endParaRPr lang="en-US" sz="2000" dirty="0">
              <a:latin typeface="Times New Roman" pitchFamily="18" charset="0"/>
              <a:cs typeface="Times New Roman" pitchFamily="18" charset="0"/>
            </a:endParaRPr>
          </a:p>
          <a:p>
            <a:pPr lvl="1"/>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sp>
        <p:nvSpPr>
          <p:cNvPr id="16" name="TextBox 15"/>
          <p:cNvSpPr txBox="1"/>
          <p:nvPr/>
        </p:nvSpPr>
        <p:spPr>
          <a:xfrm>
            <a:off x="2133600" y="2571750"/>
            <a:ext cx="6705600" cy="1815882"/>
          </a:xfrm>
          <a:prstGeom prst="rect">
            <a:avLst/>
          </a:prstGeom>
          <a:noFill/>
        </p:spPr>
        <p:txBody>
          <a:bodyPr wrap="square" rtlCol="0">
            <a:spAutoFit/>
          </a:bodyPr>
          <a:lstStyle/>
          <a:p>
            <a:r>
              <a:rPr lang="en-US" sz="1600" b="1" dirty="0">
                <a:latin typeface="Times New Roman" pitchFamily="18" charset="0"/>
                <a:cs typeface="Times New Roman" pitchFamily="18" charset="0"/>
              </a:rPr>
              <a:t>VD:</a:t>
            </a:r>
            <a:r>
              <a:rPr lang="en-US" sz="1600" dirty="0">
                <a:latin typeface="Times New Roman" pitchFamily="18" charset="0"/>
                <a:cs typeface="Times New Roman" pitchFamily="18" charset="0"/>
              </a:rPr>
              <a:t> Trong bài “Mây và sóng” của Tagor, trước những lời mời mọc của những </a:t>
            </a:r>
          </a:p>
          <a:p>
            <a:r>
              <a:rPr lang="en-US" sz="1600" dirty="0">
                <a:latin typeface="Times New Roman" pitchFamily="18" charset="0"/>
                <a:cs typeface="Times New Roman" pitchFamily="18" charset="0"/>
              </a:rPr>
              <a:t>người trên mây và những người trong sóng, em bé từ chối: “Mẹ mình đang </a:t>
            </a:r>
          </a:p>
          <a:p>
            <a:r>
              <a:rPr lang="en-US" sz="1600" dirty="0">
                <a:latin typeface="Times New Roman" pitchFamily="18" charset="0"/>
                <a:cs typeface="Times New Roman" pitchFamily="18" charset="0"/>
              </a:rPr>
              <a:t>đợi ở nhà” và “Buổi chiều mẹ luôn muốn mình ở nhà, làm sao có thể rời mẹ mà</a:t>
            </a:r>
          </a:p>
          <a:p>
            <a:r>
              <a:rPr lang="en-US" sz="1600" dirty="0">
                <a:latin typeface="Times New Roman" pitchFamily="18" charset="0"/>
                <a:cs typeface="Times New Roman" pitchFamily="18" charset="0"/>
              </a:rPr>
              <a:t> đi được”</a:t>
            </a:r>
          </a:p>
          <a:p>
            <a:pPr>
              <a:buFont typeface="Symbol" pitchFamily="18" charset="2"/>
              <a:buChar char="Þ"/>
            </a:pPr>
            <a:r>
              <a:rPr lang="en-US" sz="1600" dirty="0">
                <a:latin typeface="Times New Roman" pitchFamily="18" charset="0"/>
                <a:cs typeface="Times New Roman" pitchFamily="18" charset="0"/>
              </a:rPr>
              <a:t>Câu nói của em bé có chứa hàm ý từ chối. Lí do của em bé hết sức dễ thương</a:t>
            </a:r>
          </a:p>
          <a:p>
            <a:r>
              <a:rPr lang="en-US" sz="1600" dirty="0">
                <a:latin typeface="Times New Roman" pitchFamily="18" charset="0"/>
                <a:cs typeface="Times New Roman" pitchFamily="18" charset="0"/>
              </a:rPr>
              <a:t>thể hiện tình yêu mẹ thắm thiết. Trước lời từ chối lịch sự, dễ thương như vậy, </a:t>
            </a:r>
          </a:p>
          <a:p>
            <a:r>
              <a:rPr lang="en-US" sz="1600" dirty="0">
                <a:latin typeface="Times New Roman" pitchFamily="18" charset="0"/>
                <a:cs typeface="Times New Roman" pitchFamily="18" charset="0"/>
              </a:rPr>
              <a:t>những người trên mây và những người trong sóng “mỉm cười bay đi”…</a:t>
            </a:r>
          </a:p>
        </p:txBody>
      </p:sp>
      <p:sp>
        <p:nvSpPr>
          <p:cNvPr id="18" name="TextBox 17"/>
          <p:cNvSpPr txBox="1"/>
          <p:nvPr/>
        </p:nvSpPr>
        <p:spPr>
          <a:xfrm>
            <a:off x="2362200" y="3028950"/>
            <a:ext cx="6096000" cy="1354217"/>
          </a:xfrm>
          <a:prstGeom prst="rect">
            <a:avLst/>
          </a:prstGeom>
          <a:noFill/>
        </p:spPr>
        <p:txBody>
          <a:bodyPr wrap="square" rtlCol="0">
            <a:spAutoFit/>
          </a:bodyPr>
          <a:lstStyle/>
          <a:p>
            <a:r>
              <a:rPr lang="en-US" sz="1600" b="1" dirty="0">
                <a:latin typeface="Times New Roman" pitchFamily="18" charset="0"/>
                <a:cs typeface="Times New Roman" pitchFamily="18" charset="0"/>
              </a:rPr>
              <a:t>VD:</a:t>
            </a:r>
            <a:r>
              <a:rPr lang="en-US" sz="1600" dirty="0">
                <a:latin typeface="Times New Roman" pitchFamily="18" charset="0"/>
                <a:cs typeface="Times New Roman" pitchFamily="18" charset="0"/>
              </a:rPr>
              <a:t> Trong bài “Đề đền Sầm Nghi Đống”, Hồ Xuân Hương viết:</a:t>
            </a:r>
          </a:p>
          <a:p>
            <a:r>
              <a:rPr lang="en-US" sz="1600" dirty="0">
                <a:latin typeface="Times New Roman" pitchFamily="18" charset="0"/>
                <a:cs typeface="Times New Roman" pitchFamily="18" charset="0"/>
              </a:rPr>
              <a:t>                                </a:t>
            </a:r>
            <a:r>
              <a:rPr lang="en-US" sz="1600" i="1" dirty="0">
                <a:latin typeface="Times New Roman" pitchFamily="18" charset="0"/>
                <a:cs typeface="Times New Roman" pitchFamily="18" charset="0"/>
              </a:rPr>
              <a:t>Ví đây đổi phận làm trai được</a:t>
            </a:r>
          </a:p>
          <a:p>
            <a:r>
              <a:rPr lang="en-US" sz="1600" i="1" dirty="0">
                <a:latin typeface="Times New Roman" pitchFamily="18" charset="0"/>
                <a:cs typeface="Times New Roman" pitchFamily="18" charset="0"/>
              </a:rPr>
              <a:t>                            Thì sự anh hùng há bấy nhiêu?</a:t>
            </a:r>
          </a:p>
          <a:p>
            <a:r>
              <a:rPr lang="en-US" sz="1600" dirty="0">
                <a:latin typeface="Times New Roman" pitchFamily="18" charset="0"/>
                <a:cs typeface="Times New Roman" pitchFamily="18" charset="0"/>
              </a:rPr>
              <a:t>=&gt; hàm ý mỉa mai, chế giễu tên Sầm Nghi Đống bất tài vô dụng.</a:t>
            </a:r>
          </a:p>
          <a:p>
            <a:endParaRPr lang="en-US" sz="1600" dirty="0">
              <a:latin typeface="Times New Roman" pitchFamily="18" charset="0"/>
              <a:cs typeface="Times New Roman" pitchFamily="18" charset="0"/>
            </a:endParaRPr>
          </a:p>
        </p:txBody>
      </p:sp>
      <p:sp>
        <p:nvSpPr>
          <p:cNvPr id="20" name="TextBox 19"/>
          <p:cNvSpPr txBox="1"/>
          <p:nvPr/>
        </p:nvSpPr>
        <p:spPr>
          <a:xfrm>
            <a:off x="2286000" y="2343150"/>
            <a:ext cx="3733800" cy="400110"/>
          </a:xfrm>
          <a:prstGeom prst="rect">
            <a:avLst/>
          </a:prstGeom>
          <a:noFill/>
        </p:spPr>
        <p:txBody>
          <a:bodyPr wrap="square" rtlCol="0">
            <a:spAutoFit/>
          </a:bodyPr>
          <a:lstStyle/>
          <a:p>
            <a:pPr lvl="1"/>
            <a:r>
              <a:rPr lang="en-US" sz="2000" dirty="0">
                <a:latin typeface="Times New Roman" pitchFamily="18" charset="0"/>
                <a:cs typeface="Times New Roman" pitchFamily="18" charset="0"/>
              </a:rPr>
              <a:t>+ Chế giễu, châm biếm</a:t>
            </a:r>
            <a:endParaRPr lang="en-US" dirty="0"/>
          </a:p>
        </p:txBody>
      </p:sp>
    </p:spTree>
    <p:extLst>
      <p:ext uri="{BB962C8B-B14F-4D97-AF65-F5344CB8AC3E}">
        <p14:creationId xmlns:p14="http://schemas.microsoft.com/office/powerpoint/2010/main" val="219033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3"/>
                                        </p:tgtEl>
                                        <p:attrNameLst>
                                          <p:attrName>style.visibility</p:attrName>
                                        </p:attrNameLst>
                                      </p:cBhvr>
                                      <p:to>
                                        <p:strVal val="visible"/>
                                      </p:to>
                                    </p:set>
                                    <p:anim calcmode="lin" valueType="num">
                                      <p:cBhvr additive="base">
                                        <p:cTn id="13" dur="500" fill="hold"/>
                                        <p:tgtEl>
                                          <p:spTgt spid="49153"/>
                                        </p:tgtEl>
                                        <p:attrNameLst>
                                          <p:attrName>ppt_x</p:attrName>
                                        </p:attrNameLst>
                                      </p:cBhvr>
                                      <p:tavLst>
                                        <p:tav tm="0">
                                          <p:val>
                                            <p:strVal val="#ppt_x"/>
                                          </p:val>
                                        </p:tav>
                                        <p:tav tm="100000">
                                          <p:val>
                                            <p:strVal val="#ppt_x"/>
                                          </p:val>
                                        </p:tav>
                                      </p:tavLst>
                                    </p:anim>
                                    <p:anim calcmode="lin" valueType="num">
                                      <p:cBhvr additive="base">
                                        <p:cTn id="14" dur="500" fill="hold"/>
                                        <p:tgtEl>
                                          <p:spTgt spid="491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xit" presetSubtype="16" fill="hold" grpId="1" nodeType="clickEffect">
                                  <p:stCondLst>
                                    <p:cond delay="0"/>
                                  </p:stCondLst>
                                  <p:childTnLst>
                                    <p:animEffect transition="out" filter="box(in)">
                                      <p:cBhvr>
                                        <p:cTn id="18" dur="500"/>
                                        <p:tgtEl>
                                          <p:spTgt spid="49153"/>
                                        </p:tgtEl>
                                      </p:cBhvr>
                                    </p:animEffect>
                                    <p:set>
                                      <p:cBhvr>
                                        <p:cTn id="19" dur="1" fill="hold">
                                          <p:stCondLst>
                                            <p:cond delay="499"/>
                                          </p:stCondLst>
                                        </p:cTn>
                                        <p:tgtEl>
                                          <p:spTgt spid="4915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 presetClass="exit" presetSubtype="16" fill="hold" grpId="1" nodeType="clickEffect">
                                  <p:stCondLst>
                                    <p:cond delay="0"/>
                                  </p:stCondLst>
                                  <p:childTnLst>
                                    <p:animEffect transition="out" filter="box(in)">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9153" grpId="0"/>
      <p:bldP spid="49153" grpId="1"/>
      <p:bldP spid="15" grpId="0"/>
      <p:bldP spid="16" grpId="0"/>
      <p:bldP spid="16" grpId="1"/>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EB8DEE-AFEC-4BF7-96F2-3C0C7BFB8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8"/>
            <a:ext cx="9144000" cy="5137741"/>
          </a:xfrm>
          <a:prstGeom prst="rect">
            <a:avLst/>
          </a:prstGeom>
        </p:spPr>
      </p:pic>
      <p:sp>
        <p:nvSpPr>
          <p:cNvPr id="9" name="Title 8">
            <a:extLst>
              <a:ext uri="{FF2B5EF4-FFF2-40B4-BE49-F238E27FC236}">
                <a16:creationId xmlns:a16="http://schemas.microsoft.com/office/drawing/2014/main" xmlns="" id="{7C7EECBB-A90C-47DF-AFD0-B0C88E932DE4}"/>
              </a:ext>
            </a:extLst>
          </p:cNvPr>
          <p:cNvSpPr txBox="1">
            <a:spLocks/>
          </p:cNvSpPr>
          <p:nvPr/>
        </p:nvSpPr>
        <p:spPr>
          <a:xfrm>
            <a:off x="152400" y="133350"/>
            <a:ext cx="7086600" cy="542078"/>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2800" b="1">
                <a:solidFill>
                  <a:srgbClr val="FF0000"/>
                </a:solidFill>
                <a:latin typeface="Times New Roman" pitchFamily="18" charset="0"/>
                <a:cs typeface="Times New Roman" pitchFamily="18" charset="0"/>
              </a:rPr>
              <a:t>I. Phân biệt nghĩa tường minh và hàm ý</a:t>
            </a:r>
            <a:endParaRPr lang="ko-KR" altLang="en-US" sz="2800" b="1"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F71B6C55-5AA9-499F-9F11-C45F62F7826F}"/>
              </a:ext>
            </a:extLst>
          </p:cNvPr>
          <p:cNvSpPr txBox="1"/>
          <p:nvPr/>
        </p:nvSpPr>
        <p:spPr>
          <a:xfrm>
            <a:off x="685800" y="742950"/>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1/ Ngữ liệu (SGK 74,75)</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DE7BF084-2EA0-49FB-986C-36969AB3854F}"/>
              </a:ext>
            </a:extLst>
          </p:cNvPr>
          <p:cNvSpPr txBox="1"/>
          <p:nvPr/>
        </p:nvSpPr>
        <p:spPr>
          <a:xfrm>
            <a:off x="705293" y="1084479"/>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2/ Nhận xét:</a:t>
            </a:r>
          </a:p>
        </p:txBody>
      </p:sp>
      <p:sp>
        <p:nvSpPr>
          <p:cNvPr id="7" name="TextBox 6">
            <a:extLst>
              <a:ext uri="{FF2B5EF4-FFF2-40B4-BE49-F238E27FC236}">
                <a16:creationId xmlns:a16="http://schemas.microsoft.com/office/drawing/2014/main" xmlns="" id="{488FB3B7-431F-4BD3-9C99-95FCA4B14853}"/>
              </a:ext>
            </a:extLst>
          </p:cNvPr>
          <p:cNvSpPr txBox="1"/>
          <p:nvPr/>
        </p:nvSpPr>
        <p:spPr>
          <a:xfrm>
            <a:off x="682256" y="1494462"/>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3/ Ghi nhớ (SGK 75)</a:t>
            </a:r>
          </a:p>
        </p:txBody>
      </p:sp>
      <p:sp>
        <p:nvSpPr>
          <p:cNvPr id="11" name="TextBox 10">
            <a:extLst>
              <a:ext uri="{FF2B5EF4-FFF2-40B4-BE49-F238E27FC236}">
                <a16:creationId xmlns:a16="http://schemas.microsoft.com/office/drawing/2014/main" xmlns="" id="{438F353B-B945-417F-AE39-6E4CBB99C1B7}"/>
              </a:ext>
            </a:extLst>
          </p:cNvPr>
          <p:cNvSpPr txBox="1"/>
          <p:nvPr/>
        </p:nvSpPr>
        <p:spPr>
          <a:xfrm>
            <a:off x="685800" y="1784538"/>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4/ Lưu ý:</a:t>
            </a:r>
          </a:p>
        </p:txBody>
      </p:sp>
      <p:sp>
        <p:nvSpPr>
          <p:cNvPr id="13" name="TextBox 12">
            <a:extLst>
              <a:ext uri="{FF2B5EF4-FFF2-40B4-BE49-F238E27FC236}">
                <a16:creationId xmlns:a16="http://schemas.microsoft.com/office/drawing/2014/main" xmlns="" id="{A5046F4A-7A88-4CAE-8D51-C4E7F3AE21F8}"/>
              </a:ext>
            </a:extLst>
          </p:cNvPr>
          <p:cNvSpPr txBox="1"/>
          <p:nvPr/>
        </p:nvSpPr>
        <p:spPr>
          <a:xfrm>
            <a:off x="792126" y="2769334"/>
            <a:ext cx="6675474" cy="1015663"/>
          </a:xfrm>
          <a:prstGeom prst="rect">
            <a:avLst/>
          </a:prstGeom>
          <a:noFill/>
        </p:spPr>
        <p:txBody>
          <a:bodyPr wrap="square" rtlCol="0">
            <a:spAutoFit/>
          </a:bodyPr>
          <a:lstStyle/>
          <a:p>
            <a:pPr>
              <a:buFontTx/>
              <a:buChar char="-"/>
            </a:pPr>
            <a:r>
              <a:rPr lang="en-US" sz="2000" dirty="0">
                <a:latin typeface="Times New Roman" pitchFamily="18" charset="0"/>
                <a:cs typeface="Times New Roman" pitchFamily="18" charset="0"/>
              </a:rPr>
              <a:t>Thể hiện thái độ, tình cảm, văn hóa ứng xử trong </a:t>
            </a:r>
            <a:r>
              <a:rPr lang="en-US" sz="2000" dirty="0" err="1">
                <a:latin typeface="Times New Roman" pitchFamily="18" charset="0"/>
                <a:cs typeface="Times New Roman" pitchFamily="18" charset="0"/>
              </a:rPr>
              <a:t>giao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tiếp</a:t>
            </a:r>
            <a:r>
              <a:rPr lang="vi-VN" sz="2000" dirty="0">
                <a:latin typeface="Times New Roman" pitchFamily="18" charset="0"/>
                <a:cs typeface="Times New Roman" pitchFamily="18" charset="0"/>
              </a:rPr>
              <a:t>: tôn trọng, lịch sự, tế nhị, chế giễu,...</a:t>
            </a:r>
          </a:p>
          <a:p>
            <a:pPr>
              <a:buFontTx/>
              <a:buChar char="-"/>
            </a:pPr>
            <a:endParaRPr lang="en-US" sz="20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880D17A1-8E2D-4CC0-9202-8D023A8E023C}"/>
              </a:ext>
            </a:extLst>
          </p:cNvPr>
          <p:cNvSpPr txBox="1"/>
          <p:nvPr/>
        </p:nvSpPr>
        <p:spPr>
          <a:xfrm>
            <a:off x="792126" y="2482773"/>
            <a:ext cx="6096000" cy="400110"/>
          </a:xfrm>
          <a:prstGeom prst="rect">
            <a:avLst/>
          </a:prstGeom>
          <a:noFill/>
        </p:spPr>
        <p:txBody>
          <a:bodyPr wrap="square" rtlCol="0">
            <a:spAutoFit/>
          </a:bodyPr>
          <a:lstStyle/>
          <a:p>
            <a:pPr>
              <a:buFontTx/>
              <a:buChar char="-"/>
            </a:pPr>
            <a:r>
              <a:rPr lang="en-US" sz="2000" dirty="0">
                <a:latin typeface="Times New Roman" pitchFamily="18" charset="0"/>
                <a:cs typeface="Times New Roman" pitchFamily="18" charset="0"/>
              </a:rPr>
              <a:t> Giúp lời nói có sức biểu đạt sâu sắc, mạnh mẽ</a:t>
            </a:r>
          </a:p>
        </p:txBody>
      </p:sp>
      <p:sp>
        <p:nvSpPr>
          <p:cNvPr id="15" name="TextBox 14">
            <a:extLst>
              <a:ext uri="{FF2B5EF4-FFF2-40B4-BE49-F238E27FC236}">
                <a16:creationId xmlns:a16="http://schemas.microsoft.com/office/drawing/2014/main" xmlns="" id="{0479F7C8-6903-4B4A-95B2-022D17046A31}"/>
              </a:ext>
            </a:extLst>
          </p:cNvPr>
          <p:cNvSpPr txBox="1"/>
          <p:nvPr/>
        </p:nvSpPr>
        <p:spPr>
          <a:xfrm>
            <a:off x="792126" y="2099032"/>
            <a:ext cx="6096000" cy="400110"/>
          </a:xfrm>
          <a:prstGeom prst="rect">
            <a:avLst/>
          </a:prstGeom>
          <a:noFill/>
        </p:spPr>
        <p:txBody>
          <a:bodyPr wrap="square" rtlCol="0">
            <a:spAutoFit/>
          </a:bodyPr>
          <a:lstStyle/>
          <a:p>
            <a:r>
              <a:rPr lang="vi-VN" sz="2000" dirty="0">
                <a:latin typeface="Times New Roman" pitchFamily="18" charset="0"/>
                <a:cs typeface="Times New Roman" pitchFamily="18" charset="0"/>
              </a:rPr>
              <a:t>* Tác dụng của hàm ý: </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26759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0"/>
            <a:ext cx="7620000" cy="802265"/>
          </a:xfrm>
          <a:prstGeom prst="rect">
            <a:avLst/>
          </a:prstGeom>
          <a:solidFill>
            <a:srgbClr val="1CBBB4"/>
          </a:solidFill>
        </p:spPr>
        <p:txBody>
          <a:bodyPr/>
          <a:lstStyle/>
          <a:p>
            <a:r>
              <a:rPr lang="en-US" altLang="ko-KR" sz="3600" b="1" dirty="0">
                <a:solidFill>
                  <a:schemeClr val="bg2">
                    <a:lumMod val="10000"/>
                  </a:schemeClr>
                </a:solidFill>
                <a:latin typeface="Times New Roman" pitchFamily="18" charset="0"/>
                <a:cs typeface="Times New Roman" pitchFamily="18" charset="0"/>
              </a:rPr>
              <a:t>Khi nào không nên sử dụng hàm ý?</a:t>
            </a:r>
            <a:endParaRPr lang="ko-KR" altLang="en-US" sz="3600" b="1" dirty="0">
              <a:solidFill>
                <a:schemeClr val="bg2">
                  <a:lumMod val="10000"/>
                </a:schemeClr>
              </a:solidFill>
              <a:latin typeface="Times New Roman" pitchFamily="18" charset="0"/>
              <a:cs typeface="Times New Roman" pitchFamily="18" charset="0"/>
            </a:endParaRPr>
          </a:p>
        </p:txBody>
      </p:sp>
      <p:sp>
        <p:nvSpPr>
          <p:cNvPr id="7" name="Frame 6"/>
          <p:cNvSpPr/>
          <p:nvPr/>
        </p:nvSpPr>
        <p:spPr>
          <a:xfrm>
            <a:off x="2057400" y="1047750"/>
            <a:ext cx="6519000" cy="3555749"/>
          </a:xfrm>
          <a:prstGeom prst="frame">
            <a:avLst>
              <a:gd name="adj1" fmla="val 18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 name="Rectangle 7"/>
          <p:cNvSpPr/>
          <p:nvPr/>
        </p:nvSpPr>
        <p:spPr>
          <a:xfrm>
            <a:off x="2209800" y="1200150"/>
            <a:ext cx="6172200" cy="3237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0" y="1428750"/>
            <a:ext cx="1371600" cy="1569660"/>
          </a:xfrm>
          <a:prstGeom prst="rect">
            <a:avLst/>
          </a:prstGeom>
          <a:noFill/>
        </p:spPr>
        <p:txBody>
          <a:bodyPr wrap="square" rtlCol="0">
            <a:spAutoFit/>
          </a:bodyPr>
          <a:lstStyle/>
          <a:p>
            <a:pPr algn="ctr"/>
            <a:r>
              <a:rPr lang="en-US" sz="4800" dirty="0">
                <a:solidFill>
                  <a:schemeClr val="accent3">
                    <a:lumMod val="50000"/>
                  </a:schemeClr>
                </a:solidFill>
                <a:latin typeface="FS Zulia Pro" pitchFamily="2" charset="0"/>
              </a:rPr>
              <a:t>Lưu</a:t>
            </a:r>
          </a:p>
          <a:p>
            <a:pPr algn="ctr"/>
            <a:r>
              <a:rPr lang="en-US" sz="4800" dirty="0">
                <a:solidFill>
                  <a:schemeClr val="accent3">
                    <a:lumMod val="50000"/>
                  </a:schemeClr>
                </a:solidFill>
                <a:latin typeface="FS Zulia Pro" pitchFamily="2" charset="0"/>
              </a:rPr>
              <a:t>ý</a:t>
            </a:r>
          </a:p>
        </p:txBody>
      </p:sp>
      <p:sp>
        <p:nvSpPr>
          <p:cNvPr id="12" name="TextBox 11"/>
          <p:cNvSpPr txBox="1"/>
          <p:nvPr/>
        </p:nvSpPr>
        <p:spPr>
          <a:xfrm>
            <a:off x="2362200" y="1428750"/>
            <a:ext cx="5791200" cy="2308324"/>
          </a:xfrm>
          <a:prstGeom prst="rect">
            <a:avLst/>
          </a:prstGeom>
          <a:noFill/>
        </p:spPr>
        <p:txBody>
          <a:bodyPr wrap="square" rtlCol="0">
            <a:spAutoFit/>
          </a:bodyPr>
          <a:lstStyle/>
          <a:p>
            <a:pPr>
              <a:buFontTx/>
              <a:buChar char="-"/>
            </a:pPr>
            <a:r>
              <a:rPr lang="en-US" sz="2400" dirty="0">
                <a:latin typeface="Times New Roman" pitchFamily="18" charset="0"/>
                <a:cs typeface="Times New Roman" pitchFamily="18" charset="0"/>
              </a:rPr>
              <a:t>Khi cần thông báo (lịch họp, lịch học…đặc </a:t>
            </a:r>
          </a:p>
          <a:p>
            <a:r>
              <a:rPr lang="en-US" sz="2400" dirty="0">
                <a:latin typeface="Times New Roman" pitchFamily="18" charset="0"/>
                <a:cs typeface="Times New Roman" pitchFamily="18" charset="0"/>
              </a:rPr>
              <a:t>biệt trong tình huống cấp bách như thông báo về thiên tai, dịch bệnh…)</a:t>
            </a:r>
          </a:p>
          <a:p>
            <a:r>
              <a:rPr lang="en-US" sz="2400" dirty="0">
                <a:latin typeface="Times New Roman" pitchFamily="18" charset="0"/>
                <a:cs typeface="Times New Roman" pitchFamily="18" charset="0"/>
              </a:rPr>
              <a:t>- Trong văn bản hành chính công vụ, văn bản khoa học</a:t>
            </a:r>
          </a:p>
          <a:p>
            <a:r>
              <a:rPr lang="en-US" sz="2400" dirty="0">
                <a:latin typeface="Times New Roman" pitchFamily="18" charset="0"/>
                <a:cs typeface="Times New Roman" pitchFamily="18" charset="0"/>
              </a:rPr>
              <a:t>- Những câu khẩu hiệu, tuyên truyền…</a:t>
            </a:r>
          </a:p>
        </p:txBody>
      </p:sp>
      <p:sp>
        <p:nvSpPr>
          <p:cNvPr id="13" name="Rectangle 12"/>
          <p:cNvSpPr/>
          <p:nvPr/>
        </p:nvSpPr>
        <p:spPr>
          <a:xfrm>
            <a:off x="8077200" y="4171950"/>
            <a:ext cx="1066800" cy="971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51">
            <a:extLst>
              <a:ext uri="{FF2B5EF4-FFF2-40B4-BE49-F238E27FC236}">
                <a16:creationId xmlns:a16="http://schemas.microsoft.com/office/drawing/2014/main" xmlns="" id="{CFB6B260-7C7E-43C7-BF98-5976D59CDD34}"/>
              </a:ext>
            </a:extLst>
          </p:cNvPr>
          <p:cNvSpPr/>
          <p:nvPr/>
        </p:nvSpPr>
        <p:spPr>
          <a:xfrm rot="16200000" flipH="1">
            <a:off x="8326680" y="4303473"/>
            <a:ext cx="609601" cy="65135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Tree>
    <p:extLst>
      <p:ext uri="{BB962C8B-B14F-4D97-AF65-F5344CB8AC3E}">
        <p14:creationId xmlns:p14="http://schemas.microsoft.com/office/powerpoint/2010/main" val="2190338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EB8DEE-AFEC-4BF7-96F2-3C0C7BFB8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8"/>
            <a:ext cx="9144000" cy="5137741"/>
          </a:xfrm>
          <a:prstGeom prst="rect">
            <a:avLst/>
          </a:prstGeom>
        </p:spPr>
      </p:pic>
      <p:sp>
        <p:nvSpPr>
          <p:cNvPr id="9" name="Title 8">
            <a:extLst>
              <a:ext uri="{FF2B5EF4-FFF2-40B4-BE49-F238E27FC236}">
                <a16:creationId xmlns:a16="http://schemas.microsoft.com/office/drawing/2014/main" xmlns="" id="{7C7EECBB-A90C-47DF-AFD0-B0C88E932DE4}"/>
              </a:ext>
            </a:extLst>
          </p:cNvPr>
          <p:cNvSpPr txBox="1">
            <a:spLocks/>
          </p:cNvSpPr>
          <p:nvPr/>
        </p:nvSpPr>
        <p:spPr>
          <a:xfrm>
            <a:off x="152400" y="133350"/>
            <a:ext cx="7086600" cy="542078"/>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2800" b="1">
                <a:solidFill>
                  <a:srgbClr val="FF0000"/>
                </a:solidFill>
                <a:latin typeface="Times New Roman" pitchFamily="18" charset="0"/>
                <a:cs typeface="Times New Roman" pitchFamily="18" charset="0"/>
              </a:rPr>
              <a:t>I. Phân biệt nghĩa tường minh và hàm ý</a:t>
            </a:r>
            <a:endParaRPr lang="ko-KR" altLang="en-US" sz="2800" b="1"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F71B6C55-5AA9-499F-9F11-C45F62F7826F}"/>
              </a:ext>
            </a:extLst>
          </p:cNvPr>
          <p:cNvSpPr txBox="1"/>
          <p:nvPr/>
        </p:nvSpPr>
        <p:spPr>
          <a:xfrm>
            <a:off x="685800" y="742950"/>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1/ Ngữ liệu (SGK 74,75)</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DE7BF084-2EA0-49FB-986C-36969AB3854F}"/>
              </a:ext>
            </a:extLst>
          </p:cNvPr>
          <p:cNvSpPr txBox="1"/>
          <p:nvPr/>
        </p:nvSpPr>
        <p:spPr>
          <a:xfrm>
            <a:off x="705293" y="1084479"/>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2/ Nhận xét:</a:t>
            </a:r>
          </a:p>
        </p:txBody>
      </p:sp>
      <p:sp>
        <p:nvSpPr>
          <p:cNvPr id="7" name="TextBox 6">
            <a:extLst>
              <a:ext uri="{FF2B5EF4-FFF2-40B4-BE49-F238E27FC236}">
                <a16:creationId xmlns:a16="http://schemas.microsoft.com/office/drawing/2014/main" xmlns="" id="{488FB3B7-431F-4BD3-9C99-95FCA4B14853}"/>
              </a:ext>
            </a:extLst>
          </p:cNvPr>
          <p:cNvSpPr txBox="1"/>
          <p:nvPr/>
        </p:nvSpPr>
        <p:spPr>
          <a:xfrm>
            <a:off x="682256" y="1494462"/>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3/ Ghi nhớ (SGK 75)</a:t>
            </a:r>
          </a:p>
        </p:txBody>
      </p:sp>
      <p:sp>
        <p:nvSpPr>
          <p:cNvPr id="11" name="TextBox 10">
            <a:extLst>
              <a:ext uri="{FF2B5EF4-FFF2-40B4-BE49-F238E27FC236}">
                <a16:creationId xmlns:a16="http://schemas.microsoft.com/office/drawing/2014/main" xmlns="" id="{438F353B-B945-417F-AE39-6E4CBB99C1B7}"/>
              </a:ext>
            </a:extLst>
          </p:cNvPr>
          <p:cNvSpPr txBox="1"/>
          <p:nvPr/>
        </p:nvSpPr>
        <p:spPr>
          <a:xfrm>
            <a:off x="685800" y="1784538"/>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4/ Lưu ý:</a:t>
            </a:r>
          </a:p>
        </p:txBody>
      </p:sp>
      <p:sp>
        <p:nvSpPr>
          <p:cNvPr id="13" name="TextBox 12">
            <a:extLst>
              <a:ext uri="{FF2B5EF4-FFF2-40B4-BE49-F238E27FC236}">
                <a16:creationId xmlns:a16="http://schemas.microsoft.com/office/drawing/2014/main" xmlns="" id="{A5046F4A-7A88-4CAE-8D51-C4E7F3AE21F8}"/>
              </a:ext>
            </a:extLst>
          </p:cNvPr>
          <p:cNvSpPr txBox="1"/>
          <p:nvPr/>
        </p:nvSpPr>
        <p:spPr>
          <a:xfrm>
            <a:off x="792126" y="2769334"/>
            <a:ext cx="6675474" cy="1015663"/>
          </a:xfrm>
          <a:prstGeom prst="rect">
            <a:avLst/>
          </a:prstGeom>
          <a:noFill/>
        </p:spPr>
        <p:txBody>
          <a:bodyPr wrap="square" rtlCol="0">
            <a:spAutoFit/>
          </a:bodyPr>
          <a:lstStyle/>
          <a:p>
            <a:pPr>
              <a:buFontTx/>
              <a:buChar char="-"/>
            </a:pPr>
            <a:r>
              <a:rPr lang="en-US" sz="2000" dirty="0">
                <a:latin typeface="Times New Roman" pitchFamily="18" charset="0"/>
                <a:cs typeface="Times New Roman" pitchFamily="18" charset="0"/>
              </a:rPr>
              <a:t>Thể hiện thái độ, tình cảm, văn hóa ứng xử trong </a:t>
            </a:r>
            <a:r>
              <a:rPr lang="en-US" sz="2000" dirty="0" err="1">
                <a:latin typeface="Times New Roman" pitchFamily="18" charset="0"/>
                <a:cs typeface="Times New Roman" pitchFamily="18" charset="0"/>
              </a:rPr>
              <a:t>giao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tiếp</a:t>
            </a:r>
            <a:r>
              <a:rPr lang="vi-VN" sz="2000" dirty="0">
                <a:latin typeface="Times New Roman" pitchFamily="18" charset="0"/>
                <a:cs typeface="Times New Roman" pitchFamily="18" charset="0"/>
              </a:rPr>
              <a:t>: tôn trọng, lịch sự, tế nhị, chế giễu,...</a:t>
            </a:r>
          </a:p>
          <a:p>
            <a:pPr>
              <a:buFontTx/>
              <a:buChar char="-"/>
            </a:pPr>
            <a:endParaRPr lang="en-US" sz="20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880D17A1-8E2D-4CC0-9202-8D023A8E023C}"/>
              </a:ext>
            </a:extLst>
          </p:cNvPr>
          <p:cNvSpPr txBox="1"/>
          <p:nvPr/>
        </p:nvSpPr>
        <p:spPr>
          <a:xfrm>
            <a:off x="792126" y="2482773"/>
            <a:ext cx="6096000" cy="400110"/>
          </a:xfrm>
          <a:prstGeom prst="rect">
            <a:avLst/>
          </a:prstGeom>
          <a:noFill/>
        </p:spPr>
        <p:txBody>
          <a:bodyPr wrap="square" rtlCol="0">
            <a:spAutoFit/>
          </a:bodyPr>
          <a:lstStyle/>
          <a:p>
            <a:pPr>
              <a:buFontTx/>
              <a:buChar char="-"/>
            </a:pPr>
            <a:r>
              <a:rPr lang="en-US" sz="2000" dirty="0">
                <a:latin typeface="Times New Roman" pitchFamily="18" charset="0"/>
                <a:cs typeface="Times New Roman" pitchFamily="18" charset="0"/>
              </a:rPr>
              <a:t> Giúp lời nói có sức biểu đạt sâu sắc, mạnh mẽ</a:t>
            </a:r>
          </a:p>
        </p:txBody>
      </p:sp>
      <p:sp>
        <p:nvSpPr>
          <p:cNvPr id="15" name="TextBox 14">
            <a:extLst>
              <a:ext uri="{FF2B5EF4-FFF2-40B4-BE49-F238E27FC236}">
                <a16:creationId xmlns:a16="http://schemas.microsoft.com/office/drawing/2014/main" xmlns="" id="{0479F7C8-6903-4B4A-95B2-022D17046A31}"/>
              </a:ext>
            </a:extLst>
          </p:cNvPr>
          <p:cNvSpPr txBox="1"/>
          <p:nvPr/>
        </p:nvSpPr>
        <p:spPr>
          <a:xfrm>
            <a:off x="792126" y="2099032"/>
            <a:ext cx="6096000" cy="400110"/>
          </a:xfrm>
          <a:prstGeom prst="rect">
            <a:avLst/>
          </a:prstGeom>
          <a:noFill/>
        </p:spPr>
        <p:txBody>
          <a:bodyPr wrap="square" rtlCol="0">
            <a:spAutoFit/>
          </a:bodyPr>
          <a:lstStyle/>
          <a:p>
            <a:r>
              <a:rPr lang="vi-VN" sz="2000" dirty="0">
                <a:latin typeface="Times New Roman" pitchFamily="18" charset="0"/>
                <a:cs typeface="Times New Roman" pitchFamily="18" charset="0"/>
              </a:rPr>
              <a:t>* Tác dụng của hàm ý: </a:t>
            </a:r>
            <a:endParaRPr lang="en-US" sz="20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9A53B918-8071-44C1-AF3C-19435E9FD7CC}"/>
              </a:ext>
            </a:extLst>
          </p:cNvPr>
          <p:cNvSpPr txBox="1"/>
          <p:nvPr/>
        </p:nvSpPr>
        <p:spPr>
          <a:xfrm>
            <a:off x="705292" y="3539300"/>
            <a:ext cx="7646581" cy="707886"/>
          </a:xfrm>
          <a:prstGeom prst="rect">
            <a:avLst/>
          </a:prstGeom>
          <a:noFill/>
        </p:spPr>
        <p:txBody>
          <a:bodyPr wrap="square" rtlCol="0">
            <a:spAutoFit/>
          </a:bodyPr>
          <a:lstStyle/>
          <a:p>
            <a:r>
              <a:rPr lang="vi-VN" sz="2000" dirty="0">
                <a:latin typeface="Times New Roman" pitchFamily="18" charset="0"/>
                <a:cs typeface="Times New Roman" pitchFamily="18" charset="0"/>
              </a:rPr>
              <a:t>* Không nên sử dụng hàm ý:  trong văn bản hành chính,  công vụ, khẩu hiệu, tuyên truyền,...</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68732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0"/>
            <a:ext cx="7620000" cy="802265"/>
          </a:xfrm>
          <a:prstGeom prst="rect">
            <a:avLst/>
          </a:prstGeom>
          <a:solidFill>
            <a:srgbClr val="1CBBB4"/>
          </a:solidFill>
        </p:spPr>
        <p:txBody>
          <a:bodyPr/>
          <a:lstStyle/>
          <a:p>
            <a:r>
              <a:rPr lang="en-US" altLang="ko-KR" sz="3600" b="1" dirty="0">
                <a:solidFill>
                  <a:schemeClr val="bg2">
                    <a:lumMod val="10000"/>
                  </a:schemeClr>
                </a:solidFill>
                <a:latin typeface="Times New Roman" pitchFamily="18" charset="0"/>
                <a:cs typeface="Times New Roman" pitchFamily="18" charset="0"/>
              </a:rPr>
              <a:t>Cách để xác định hàm ý</a:t>
            </a:r>
            <a:endParaRPr lang="ko-KR" altLang="en-US" sz="3600" b="1" dirty="0">
              <a:solidFill>
                <a:schemeClr val="bg2">
                  <a:lumMod val="10000"/>
                </a:schemeClr>
              </a:solidFill>
              <a:latin typeface="Times New Roman" pitchFamily="18" charset="0"/>
              <a:cs typeface="Times New Roman" pitchFamily="18" charset="0"/>
            </a:endParaRPr>
          </a:p>
        </p:txBody>
      </p:sp>
      <p:sp>
        <p:nvSpPr>
          <p:cNvPr id="7" name="Frame 6"/>
          <p:cNvSpPr/>
          <p:nvPr/>
        </p:nvSpPr>
        <p:spPr>
          <a:xfrm>
            <a:off x="2057400" y="1047750"/>
            <a:ext cx="6519000" cy="3555749"/>
          </a:xfrm>
          <a:prstGeom prst="frame">
            <a:avLst>
              <a:gd name="adj1" fmla="val 18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 name="Rectangle 7"/>
          <p:cNvSpPr/>
          <p:nvPr/>
        </p:nvSpPr>
        <p:spPr>
          <a:xfrm>
            <a:off x="2209800" y="1200150"/>
            <a:ext cx="6172200" cy="3237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0" y="1428750"/>
            <a:ext cx="1371600" cy="1569660"/>
          </a:xfrm>
          <a:prstGeom prst="rect">
            <a:avLst/>
          </a:prstGeom>
          <a:noFill/>
        </p:spPr>
        <p:txBody>
          <a:bodyPr wrap="square" rtlCol="0">
            <a:spAutoFit/>
          </a:bodyPr>
          <a:lstStyle/>
          <a:p>
            <a:pPr algn="ctr"/>
            <a:r>
              <a:rPr lang="en-US" sz="4800" dirty="0">
                <a:solidFill>
                  <a:schemeClr val="accent3">
                    <a:lumMod val="50000"/>
                  </a:schemeClr>
                </a:solidFill>
                <a:latin typeface="FS Zulia Pro" pitchFamily="2" charset="0"/>
              </a:rPr>
              <a:t>Lưu</a:t>
            </a:r>
          </a:p>
          <a:p>
            <a:pPr algn="ctr"/>
            <a:r>
              <a:rPr lang="en-US" sz="4800" dirty="0">
                <a:solidFill>
                  <a:schemeClr val="accent3">
                    <a:lumMod val="50000"/>
                  </a:schemeClr>
                </a:solidFill>
                <a:latin typeface="FS Zulia Pro" pitchFamily="2" charset="0"/>
              </a:rPr>
              <a:t>ý</a:t>
            </a:r>
          </a:p>
        </p:txBody>
      </p:sp>
      <p:sp>
        <p:nvSpPr>
          <p:cNvPr id="12" name="TextBox 11"/>
          <p:cNvSpPr txBox="1"/>
          <p:nvPr/>
        </p:nvSpPr>
        <p:spPr>
          <a:xfrm>
            <a:off x="2438400" y="2038350"/>
            <a:ext cx="6248400" cy="1200329"/>
          </a:xfrm>
          <a:prstGeom prst="rect">
            <a:avLst/>
          </a:prstGeom>
          <a:noFill/>
        </p:spPr>
        <p:txBody>
          <a:bodyPr wrap="square" rtlCol="0">
            <a:spAutoFit/>
          </a:bodyPr>
          <a:lstStyle/>
          <a:p>
            <a:pPr>
              <a:buFontTx/>
              <a:buChar char="-"/>
            </a:pPr>
            <a:r>
              <a:rPr lang="en-US" sz="2400" dirty="0">
                <a:latin typeface="Times New Roman" pitchFamily="18" charset="0"/>
                <a:cs typeface="Times New Roman" pitchFamily="18" charset="0"/>
              </a:rPr>
              <a:t> Dựa vào từ ngữ, văn cảnh.</a:t>
            </a:r>
          </a:p>
          <a:p>
            <a:pPr>
              <a:buFontTx/>
              <a:buChar char="-"/>
            </a:pPr>
            <a:r>
              <a:rPr lang="en-US" sz="2400" dirty="0">
                <a:latin typeface="Times New Roman" pitchFamily="18" charset="0"/>
                <a:cs typeface="Times New Roman" pitchFamily="18" charset="0"/>
              </a:rPr>
              <a:t> Trong giao tiếp trực tiếp, cần quan sát cả nét</a:t>
            </a:r>
          </a:p>
          <a:p>
            <a:r>
              <a:rPr lang="en-US" sz="2400" dirty="0">
                <a:latin typeface="Times New Roman" pitchFamily="18" charset="0"/>
                <a:cs typeface="Times New Roman" pitchFamily="18" charset="0"/>
              </a:rPr>
              <a:t>mặt, thái độ người nói.</a:t>
            </a:r>
          </a:p>
        </p:txBody>
      </p:sp>
      <p:sp>
        <p:nvSpPr>
          <p:cNvPr id="13" name="Rectangle 12"/>
          <p:cNvSpPr/>
          <p:nvPr/>
        </p:nvSpPr>
        <p:spPr>
          <a:xfrm>
            <a:off x="8077200" y="4171950"/>
            <a:ext cx="1066800" cy="971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51">
            <a:extLst>
              <a:ext uri="{FF2B5EF4-FFF2-40B4-BE49-F238E27FC236}">
                <a16:creationId xmlns:a16="http://schemas.microsoft.com/office/drawing/2014/main" xmlns="" id="{CFB6B260-7C7E-43C7-BF98-5976D59CDD34}"/>
              </a:ext>
            </a:extLst>
          </p:cNvPr>
          <p:cNvSpPr/>
          <p:nvPr/>
        </p:nvSpPr>
        <p:spPr>
          <a:xfrm rot="16200000" flipH="1">
            <a:off x="8326680" y="4303473"/>
            <a:ext cx="609601" cy="65135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Tree>
    <p:extLst>
      <p:ext uri="{BB962C8B-B14F-4D97-AF65-F5344CB8AC3E}">
        <p14:creationId xmlns:p14="http://schemas.microsoft.com/office/powerpoint/2010/main" val="2190338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EB8DEE-AFEC-4BF7-96F2-3C0C7BFB8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9"/>
            <a:ext cx="9144000" cy="5137741"/>
          </a:xfrm>
          <a:prstGeom prst="rect">
            <a:avLst/>
          </a:prstGeom>
        </p:spPr>
      </p:pic>
      <p:sp>
        <p:nvSpPr>
          <p:cNvPr id="9" name="Title 8">
            <a:extLst>
              <a:ext uri="{FF2B5EF4-FFF2-40B4-BE49-F238E27FC236}">
                <a16:creationId xmlns:a16="http://schemas.microsoft.com/office/drawing/2014/main" xmlns="" id="{7C7EECBB-A90C-47DF-AFD0-B0C88E932DE4}"/>
              </a:ext>
            </a:extLst>
          </p:cNvPr>
          <p:cNvSpPr txBox="1">
            <a:spLocks/>
          </p:cNvSpPr>
          <p:nvPr/>
        </p:nvSpPr>
        <p:spPr>
          <a:xfrm>
            <a:off x="457200" y="200872"/>
            <a:ext cx="5334000" cy="542078"/>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2800" b="1" dirty="0">
                <a:solidFill>
                  <a:srgbClr val="FF0000"/>
                </a:solidFill>
                <a:latin typeface="Times New Roman" pitchFamily="18" charset="0"/>
                <a:cs typeface="Times New Roman" pitchFamily="18" charset="0"/>
              </a:rPr>
              <a:t>I</a:t>
            </a:r>
            <a:r>
              <a:rPr lang="vi-VN" altLang="ko-KR" sz="2800" b="1" dirty="0">
                <a:solidFill>
                  <a:srgbClr val="FF0000"/>
                </a:solidFill>
                <a:latin typeface="Times New Roman" pitchFamily="18" charset="0"/>
                <a:cs typeface="Times New Roman" pitchFamily="18" charset="0"/>
              </a:rPr>
              <a:t>I</a:t>
            </a:r>
            <a:r>
              <a:rPr lang="en-US" altLang="ko-KR" sz="2800" b="1" dirty="0">
                <a:solidFill>
                  <a:srgbClr val="FF0000"/>
                </a:solidFill>
                <a:latin typeface="Times New Roman" pitchFamily="18" charset="0"/>
                <a:cs typeface="Times New Roman" pitchFamily="18" charset="0"/>
              </a:rPr>
              <a:t>. </a:t>
            </a:r>
            <a:r>
              <a:rPr lang="vi-VN" altLang="ko-KR" sz="2800" b="1" dirty="0">
                <a:solidFill>
                  <a:srgbClr val="FF0000"/>
                </a:solidFill>
                <a:latin typeface="Times New Roman" pitchFamily="18" charset="0"/>
                <a:cs typeface="Times New Roman" pitchFamily="18" charset="0"/>
              </a:rPr>
              <a:t>Điều kiện để sử dụng hàm ý:</a:t>
            </a:r>
            <a:endParaRPr lang="ko-KR" altLang="en-US" sz="2800" b="1"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F71B6C55-5AA9-499F-9F11-C45F62F7826F}"/>
              </a:ext>
            </a:extLst>
          </p:cNvPr>
          <p:cNvSpPr txBox="1"/>
          <p:nvPr/>
        </p:nvSpPr>
        <p:spPr>
          <a:xfrm>
            <a:off x="685800" y="742950"/>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1/ Ngữ liệu (SGK 90)</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1762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0"/>
            <a:ext cx="3505200" cy="4572000"/>
          </a:xfrm>
          <a:prstGeom prst="rect">
            <a:avLst/>
          </a:prstGeom>
          <a:solidFill>
            <a:srgbClr val="9F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590550"/>
            <a:ext cx="7696200" cy="411480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Courier New" pitchFamily="49" charset="0"/>
              <a:cs typeface="Courier New" pitchFamily="49" charset="0"/>
            </a:endParaRPr>
          </a:p>
        </p:txBody>
      </p:sp>
      <p:sp>
        <p:nvSpPr>
          <p:cNvPr id="63489" name="Rectangle 1"/>
          <p:cNvSpPr>
            <a:spLocks noChangeArrowheads="1"/>
          </p:cNvSpPr>
          <p:nvPr/>
        </p:nvSpPr>
        <p:spPr bwMode="auto">
          <a:xfrm>
            <a:off x="914400" y="895350"/>
            <a:ext cx="73914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i="1" dirty="0">
                <a:latin typeface="Times New Roman" pitchFamily="18" charset="0"/>
                <a:cs typeface="Times New Roman" pitchFamily="18" charset="0"/>
              </a:rPr>
              <a:t>Chị Dậu vừa nói vừa mếu:</a:t>
            </a:r>
          </a:p>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b="0" i="1" u="none" strike="noStrike" cap="none" normalizeH="0" dirty="0">
                <a:ln>
                  <a:noFill/>
                </a:ln>
                <a:solidFill>
                  <a:schemeClr val="tx1"/>
                </a:solidFill>
                <a:effectLst/>
                <a:latin typeface="Times New Roman" pitchFamily="18" charset="0"/>
                <a:cs typeface="Times New Roman" pitchFamily="18" charset="0"/>
              </a:rPr>
              <a:t> Thôi u không ăn, để phần cho con. </a:t>
            </a:r>
            <a:r>
              <a:rPr kumimoji="0" lang="en-US" b="1" i="1" u="none" strike="noStrike" cap="none" normalizeH="0" dirty="0">
                <a:ln>
                  <a:noFill/>
                </a:ln>
                <a:solidFill>
                  <a:schemeClr val="tx1"/>
                </a:solidFill>
                <a:effectLst/>
                <a:latin typeface="Times New Roman" pitchFamily="18" charset="0"/>
                <a:cs typeface="Times New Roman" pitchFamily="18" charset="0"/>
              </a:rPr>
              <a:t>Con chỉ được ăn ở nhà bữa này nữa thôi. </a:t>
            </a:r>
            <a:r>
              <a:rPr kumimoji="0" lang="en-US" b="0" i="1" u="none" strike="noStrike" cap="none" normalizeH="0" dirty="0">
                <a:ln>
                  <a:noFill/>
                </a:ln>
                <a:solidFill>
                  <a:schemeClr val="tx1"/>
                </a:solidFill>
                <a:effectLst/>
                <a:latin typeface="Times New Roman" pitchFamily="18" charset="0"/>
                <a:cs typeface="Times New Roman" pitchFamily="18" charset="0"/>
              </a:rPr>
              <a:t>U không muốn ăn tranh của con. Con cứ ăn thật no, không phải nhường nhịn cho u.</a:t>
            </a:r>
          </a:p>
          <a:p>
            <a:pPr marL="0" marR="0" lvl="0" indent="0" algn="just" defTabSz="914400" rtl="0" eaLnBrk="1" fontAlgn="base" latinLnBrk="0" hangingPunct="1">
              <a:lnSpc>
                <a:spcPct val="100000"/>
              </a:lnSpc>
              <a:spcBef>
                <a:spcPct val="0"/>
              </a:spcBef>
              <a:spcAft>
                <a:spcPct val="0"/>
              </a:spcAft>
              <a:buClrTx/>
              <a:buSzTx/>
              <a:tabLst/>
            </a:pPr>
            <a:r>
              <a:rPr kumimoji="0" lang="en-US" b="0" i="1" u="none" strike="noStrike" cap="none" normalizeH="0" dirty="0">
                <a:ln>
                  <a:noFill/>
                </a:ln>
                <a:solidFill>
                  <a:schemeClr val="tx1"/>
                </a:solidFill>
                <a:effectLst/>
                <a:latin typeface="Times New Roman" pitchFamily="18"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tabLst/>
            </a:pPr>
            <a:r>
              <a:rPr kumimoji="0" lang="en-US" b="0" i="1" u="none" strike="noStrike" cap="none" normalizeH="0" dirty="0">
                <a:ln>
                  <a:noFill/>
                </a:ln>
                <a:solidFill>
                  <a:schemeClr val="tx1"/>
                </a:solidFill>
                <a:effectLst/>
                <a:latin typeface="Times New Roman" pitchFamily="18" charset="0"/>
                <a:cs typeface="Times New Roman" pitchFamily="18" charset="0"/>
              </a:rPr>
              <a:t>Điểm thêm một “giây” nức nở, chị Dậu ngó con bằng cách xót xa:</a:t>
            </a:r>
          </a:p>
          <a:p>
            <a:pPr marL="0" marR="0" lvl="0" indent="0" algn="just" defTabSz="914400" rtl="0" eaLnBrk="1" fontAlgn="base" latinLnBrk="0" hangingPunct="1">
              <a:lnSpc>
                <a:spcPct val="100000"/>
              </a:lnSpc>
              <a:spcBef>
                <a:spcPct val="0"/>
              </a:spcBef>
              <a:spcAft>
                <a:spcPct val="0"/>
              </a:spcAft>
              <a:buClrTx/>
              <a:buSzTx/>
              <a:buFontTx/>
              <a:buChar char="-"/>
              <a:tabLst/>
            </a:pPr>
            <a:r>
              <a:rPr lang="en-US" b="1" i="1" dirty="0">
                <a:latin typeface="Times New Roman" pitchFamily="18" charset="0"/>
                <a:cs typeface="Times New Roman" pitchFamily="18" charset="0"/>
              </a:rPr>
              <a:t> Con sẽ ăn ở nhà cụ Nghị thôn Đoài.</a:t>
            </a:r>
          </a:p>
          <a:p>
            <a:pPr marL="0" marR="0" lvl="0" indent="0" algn="just" defTabSz="914400" rtl="0" eaLnBrk="1" fontAlgn="base" latinLnBrk="0" hangingPunct="1">
              <a:lnSpc>
                <a:spcPct val="100000"/>
              </a:lnSpc>
              <a:spcBef>
                <a:spcPct val="0"/>
              </a:spcBef>
              <a:spcAft>
                <a:spcPct val="0"/>
              </a:spcAft>
              <a:buClrTx/>
              <a:buSzTx/>
              <a:tabLst/>
            </a:pPr>
            <a:r>
              <a:rPr kumimoji="0" lang="en-US" b="0" i="1" u="none" strike="noStrike" cap="none" normalizeH="0" baseline="0" dirty="0">
                <a:ln>
                  <a:noFill/>
                </a:ln>
                <a:solidFill>
                  <a:schemeClr val="tx1"/>
                </a:solidFill>
                <a:effectLst/>
                <a:latin typeface="Times New Roman" pitchFamily="18" charset="0"/>
                <a:cs typeface="Times New Roman" pitchFamily="18" charset="0"/>
              </a:rPr>
              <a:t>Cái</a:t>
            </a:r>
            <a:r>
              <a:rPr kumimoji="0" lang="en-US" b="0" i="1" u="none" strike="noStrike" cap="none" normalizeH="0" dirty="0">
                <a:ln>
                  <a:noFill/>
                </a:ln>
                <a:solidFill>
                  <a:schemeClr val="tx1"/>
                </a:solidFill>
                <a:effectLst/>
                <a:latin typeface="Times New Roman" pitchFamily="18" charset="0"/>
                <a:cs typeface="Times New Roman" pitchFamily="18" charset="0"/>
              </a:rPr>
              <a:t> Tí nghe nói giãy nảy, giống như sét đánh bên tai, nó liệng củ khoai vào rổ và òa lên khóc:</a:t>
            </a:r>
          </a:p>
          <a:p>
            <a:pPr marL="0" marR="0" lvl="0" indent="0" algn="just" defTabSz="914400" rtl="0" eaLnBrk="1" fontAlgn="base" latinLnBrk="0" hangingPunct="1">
              <a:lnSpc>
                <a:spcPct val="100000"/>
              </a:lnSpc>
              <a:spcBef>
                <a:spcPct val="0"/>
              </a:spcBef>
              <a:spcAft>
                <a:spcPct val="0"/>
              </a:spcAft>
              <a:buClrTx/>
              <a:buSzTx/>
              <a:buFontTx/>
              <a:buChar char="-"/>
              <a:tabLst/>
            </a:pPr>
            <a:r>
              <a:rPr lang="en-US" i="1" dirty="0">
                <a:latin typeface="Times New Roman" pitchFamily="18" charset="0"/>
                <a:cs typeface="Times New Roman" pitchFamily="18" charset="0"/>
              </a:rPr>
              <a:t> U bán con thật đấy ư? Con van u, con lạy u, con còn bé bỏng, u đừng đem bán con đi, tội nghiệp. U để cho con ở nhà chơi với em con.</a:t>
            </a:r>
          </a:p>
          <a:p>
            <a:pPr marL="0" marR="0" lvl="0" indent="0" algn="just" defTabSz="914400" rtl="0" eaLnBrk="1" fontAlgn="base" latinLnBrk="0" hangingPunct="1">
              <a:lnSpc>
                <a:spcPct val="100000"/>
              </a:lnSpc>
              <a:spcBef>
                <a:spcPct val="0"/>
              </a:spcBef>
              <a:spcAft>
                <a:spcPct val="0"/>
              </a:spcAft>
              <a:buClrTx/>
              <a:buSzTx/>
              <a:buFontTx/>
              <a:buChar char="-"/>
              <a:tabLst/>
            </a:pPr>
            <a:endParaRPr lang="en-US" i="1" dirty="0">
              <a:latin typeface="Times New Roman" pitchFamily="18" charset="0"/>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tabLst/>
            </a:pPr>
            <a:r>
              <a:rPr lang="en-US" i="1" dirty="0">
                <a:latin typeface="Times New Roman" pitchFamily="18" charset="0"/>
                <a:cs typeface="Times New Roman" pitchFamily="18" charset="0"/>
              </a:rPr>
              <a:t>( Ngô Tất Tố, “Tắt đèn”)</a:t>
            </a:r>
            <a:endParaRPr kumimoji="0" lang="en-US" b="0" i="1" u="none" strike="noStrike" cap="none" normalizeH="0" baseline="0" dirty="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825862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prstGeom prst="rect">
            <a:avLst/>
          </a:prstGeom>
        </p:spPr>
        <p:txBody>
          <a:bodyPr/>
          <a:lstStyle/>
          <a:p>
            <a:r>
              <a:rPr lang="vi-VN" altLang="ko-KR" sz="2800" dirty="0">
                <a:solidFill>
                  <a:srgbClr val="FF0000"/>
                </a:solidFill>
                <a:latin typeface="Times New Roman" panose="02020603050405020304" pitchFamily="18" charset="0"/>
                <a:cs typeface="Times New Roman" panose="02020603050405020304" pitchFamily="18" charset="0"/>
              </a:rPr>
              <a:t>Tiết </a:t>
            </a:r>
            <a:r>
              <a:rPr lang="en-US" altLang="ko-KR" sz="2800" smtClean="0">
                <a:solidFill>
                  <a:srgbClr val="FF0000"/>
                </a:solidFill>
                <a:latin typeface="Times New Roman" panose="02020603050405020304" pitchFamily="18" charset="0"/>
                <a:cs typeface="Times New Roman" panose="02020603050405020304" pitchFamily="18" charset="0"/>
              </a:rPr>
              <a:t>120 NGHĨA </a:t>
            </a:r>
            <a:r>
              <a:rPr lang="en-US" altLang="ko-KR" sz="2800" dirty="0">
                <a:solidFill>
                  <a:srgbClr val="FF0000"/>
                </a:solidFill>
                <a:latin typeface="Times New Roman" panose="02020603050405020304" pitchFamily="18" charset="0"/>
                <a:cs typeface="Times New Roman" panose="02020603050405020304" pitchFamily="18" charset="0"/>
              </a:rPr>
              <a:t>TƯỜNG MINH VÀ HÀM Ý</a:t>
            </a:r>
            <a:endParaRPr lang="ko-KR" altLang="en-US" sz="2800" dirty="0">
              <a:solidFill>
                <a:srgbClr val="FF0000"/>
              </a:solidFill>
              <a:latin typeface="Times New Roman" panose="02020603050405020304" pitchFamily="18" charset="0"/>
              <a:cs typeface="Times New Roman" panose="02020603050405020304" pitchFamily="18" charset="0"/>
            </a:endParaRPr>
          </a:p>
        </p:txBody>
      </p:sp>
      <p:sp>
        <p:nvSpPr>
          <p:cNvPr id="38920" name="AutoShape 8" descr="Kết quả hình ảnh cho hình ảnh sác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22" name="AutoShape 10" descr="Kết quả hình ảnh cho hình ảnh sác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8924" name="Picture 12" descr="Kết quả hình ảnh cho hình ảnh sách"/>
          <p:cNvPicPr>
            <a:picLocks noChangeAspect="1" noChangeArrowheads="1"/>
          </p:cNvPicPr>
          <p:nvPr/>
        </p:nvPicPr>
        <p:blipFill>
          <a:blip r:embed="rId2"/>
          <a:srcRect/>
          <a:stretch>
            <a:fillRect/>
          </a:stretch>
        </p:blipFill>
        <p:spPr bwMode="auto">
          <a:xfrm>
            <a:off x="0" y="-1924050"/>
            <a:ext cx="9144000" cy="5143500"/>
          </a:xfrm>
          <a:prstGeom prst="rect">
            <a:avLst/>
          </a:prstGeom>
          <a:noFill/>
        </p:spPr>
      </p:pic>
    </p:spTree>
    <p:extLst>
      <p:ext uri="{BB962C8B-B14F-4D97-AF65-F5344CB8AC3E}">
        <p14:creationId xmlns:p14="http://schemas.microsoft.com/office/powerpoint/2010/main" val="306882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5"/>
          <p:cNvSpPr/>
          <p:nvPr/>
        </p:nvSpPr>
        <p:spPr>
          <a:xfrm flipH="1">
            <a:off x="714250" y="928955"/>
            <a:ext cx="1134758" cy="93610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EB856"/>
              </a:solidFill>
            </a:endParaRPr>
          </a:p>
        </p:txBody>
      </p:sp>
      <p:sp>
        <p:nvSpPr>
          <p:cNvPr id="14" name="Text Placeholder 13"/>
          <p:cNvSpPr txBox="1">
            <a:spLocks/>
          </p:cNvSpPr>
          <p:nvPr/>
        </p:nvSpPr>
        <p:spPr>
          <a:xfrm>
            <a:off x="186827" y="2571750"/>
            <a:ext cx="2189605" cy="79208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n-US" altLang="ko-KR" sz="2000" b="1" dirty="0">
              <a:solidFill>
                <a:schemeClr val="tx1">
                  <a:lumMod val="75000"/>
                  <a:lumOff val="25000"/>
                </a:schemeClr>
              </a:solidFill>
              <a:cs typeface="Arial" pitchFamily="34" charset="0"/>
            </a:endParaRPr>
          </a:p>
        </p:txBody>
      </p:sp>
      <p:sp>
        <p:nvSpPr>
          <p:cNvPr id="17" name="Rectangle 16"/>
          <p:cNvSpPr/>
          <p:nvPr/>
        </p:nvSpPr>
        <p:spPr>
          <a:xfrm>
            <a:off x="152401" y="2343150"/>
            <a:ext cx="2057400" cy="1815882"/>
          </a:xfrm>
          <a:prstGeom prst="rect">
            <a:avLst/>
          </a:prstGeom>
        </p:spPr>
        <p:txBody>
          <a:bodyPr wrap="square">
            <a:spAutoFit/>
          </a:bodyPr>
          <a:lstStyle/>
          <a:p>
            <a:pPr algn="ctr"/>
            <a:r>
              <a:rPr lang="en-US" sz="2800" b="1" i="1" dirty="0">
                <a:latin typeface="Times New Roman" pitchFamily="18" charset="0"/>
                <a:ea typeface="Calibri" pitchFamily="34" charset="0"/>
                <a:cs typeface="Times New Roman" pitchFamily="18" charset="0"/>
              </a:rPr>
              <a:t>“</a:t>
            </a:r>
            <a:r>
              <a:rPr lang="en-US" sz="2800" b="1" i="1" dirty="0">
                <a:latin typeface="Times New Roman" pitchFamily="18" charset="0"/>
                <a:cs typeface="Times New Roman" pitchFamily="18" charset="0"/>
              </a:rPr>
              <a:t>Con chỉ </a:t>
            </a:r>
          </a:p>
          <a:p>
            <a:pPr algn="ctr"/>
            <a:r>
              <a:rPr lang="en-US" sz="2800" b="1" i="1" dirty="0">
                <a:latin typeface="Times New Roman" pitchFamily="18" charset="0"/>
                <a:cs typeface="Times New Roman" pitchFamily="18" charset="0"/>
              </a:rPr>
              <a:t>được ăn ở </a:t>
            </a:r>
          </a:p>
          <a:p>
            <a:pPr algn="ctr"/>
            <a:r>
              <a:rPr lang="en-US" sz="2800" b="1" i="1" dirty="0">
                <a:latin typeface="Times New Roman" pitchFamily="18" charset="0"/>
                <a:cs typeface="Times New Roman" pitchFamily="18" charset="0"/>
              </a:rPr>
              <a:t>nhà bữa này nữa thôi.”</a:t>
            </a:r>
            <a:endParaRPr lang="en-US" sz="2800" dirty="0"/>
          </a:p>
        </p:txBody>
      </p:sp>
      <p:sp>
        <p:nvSpPr>
          <p:cNvPr id="69633" name="Rectangle 1"/>
          <p:cNvSpPr>
            <a:spLocks noChangeArrowheads="1"/>
          </p:cNvSpPr>
          <p:nvPr/>
        </p:nvSpPr>
        <p:spPr bwMode="auto">
          <a:xfrm>
            <a:off x="2667000" y="3028950"/>
            <a:ext cx="62484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dirty="0">
                <a:ln>
                  <a:noFill/>
                </a:ln>
                <a:solidFill>
                  <a:schemeClr val="tx1"/>
                </a:solidFill>
                <a:effectLst/>
                <a:latin typeface="Times New Roman" pitchFamily="18" charset="0"/>
                <a:cs typeface="Times New Roman" pitchFamily="18" charset="0"/>
              </a:rPr>
              <a:t> Hàm ý: “Sau bữa ăn này con không còn được ở nhà với thầy mẹ và các em nữa. Mẹ đã bán con.”</a:t>
            </a:r>
          </a:p>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en-US" sz="2000" b="0" i="0" u="none" strike="noStrike" cap="none" normalizeH="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pPr>
            <a:r>
              <a:rPr kumimoji="0" lang="en-US" sz="2000" b="0" i="0" u="none" strike="noStrike" cap="none" normalizeH="0" dirty="0">
                <a:ln>
                  <a:noFill/>
                </a:ln>
                <a:solidFill>
                  <a:schemeClr val="tx1"/>
                </a:solidFill>
                <a:effectLst/>
                <a:latin typeface="Times New Roman" pitchFamily="18" charset="0"/>
                <a:cs typeface="Times New Roman" pitchFamily="18" charset="0"/>
              </a:rPr>
              <a:t>- Đây là điều đau lòng nên chị Dậu tránh nói thẳng ra.</a:t>
            </a: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9" name="Picture Placeholder 8" descr="dậu.jpg"/>
          <p:cNvPicPr>
            <a:picLocks noGrp="1" noChangeAspect="1"/>
          </p:cNvPicPr>
          <p:nvPr>
            <p:ph type="pic" idx="10"/>
          </p:nvPr>
        </p:nvPicPr>
        <p:blipFill>
          <a:blip r:embed="rId2"/>
          <a:srcRect t="18604" b="18604"/>
          <a:stretch>
            <a:fillRect/>
          </a:stretch>
        </p:blipFill>
        <p:spPr/>
      </p:pic>
    </p:spTree>
    <p:extLst>
      <p:ext uri="{BB962C8B-B14F-4D97-AF65-F5344CB8AC3E}">
        <p14:creationId xmlns:p14="http://schemas.microsoft.com/office/powerpoint/2010/main" val="20011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69633"/>
                                        </p:tgtEl>
                                        <p:attrNameLst>
                                          <p:attrName>ppt_x</p:attrName>
                                        </p:attrNameLst>
                                      </p:cBhvr>
                                      <p:tavLst>
                                        <p:tav tm="0">
                                          <p:val>
                                            <p:strVal val="ppt_x"/>
                                          </p:val>
                                        </p:tav>
                                        <p:tav tm="100000">
                                          <p:val>
                                            <p:strVal val="ppt_x"/>
                                          </p:val>
                                        </p:tav>
                                      </p:tavLst>
                                    </p:anim>
                                    <p:anim calcmode="lin" valueType="num">
                                      <p:cBhvr additive="base">
                                        <p:cTn id="11" dur="500"/>
                                        <p:tgtEl>
                                          <p:spTgt spid="69633"/>
                                        </p:tgtEl>
                                        <p:attrNameLst>
                                          <p:attrName>ppt_y</p:attrName>
                                        </p:attrNameLst>
                                      </p:cBhvr>
                                      <p:tavLst>
                                        <p:tav tm="0">
                                          <p:val>
                                            <p:strVal val="ppt_y"/>
                                          </p:val>
                                        </p:tav>
                                        <p:tav tm="100000">
                                          <p:val>
                                            <p:strVal val="1+ppt_h/2"/>
                                          </p:val>
                                        </p:tav>
                                      </p:tavLst>
                                    </p:anim>
                                    <p:set>
                                      <p:cBhvr>
                                        <p:cTn id="12" dur="1" fill="hold">
                                          <p:stCondLst>
                                            <p:cond delay="499"/>
                                          </p:stCondLst>
                                        </p:cTn>
                                        <p:tgtEl>
                                          <p:spTgt spid="696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96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5"/>
          <p:cNvSpPr/>
          <p:nvPr/>
        </p:nvSpPr>
        <p:spPr>
          <a:xfrm flipH="1">
            <a:off x="714250" y="928955"/>
            <a:ext cx="1134758" cy="93610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EB856"/>
              </a:solidFill>
            </a:endParaRPr>
          </a:p>
        </p:txBody>
      </p:sp>
      <p:sp>
        <p:nvSpPr>
          <p:cNvPr id="14" name="Text Placeholder 13"/>
          <p:cNvSpPr txBox="1">
            <a:spLocks/>
          </p:cNvSpPr>
          <p:nvPr/>
        </p:nvSpPr>
        <p:spPr>
          <a:xfrm>
            <a:off x="186827" y="2571750"/>
            <a:ext cx="2189605" cy="79208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n-US" altLang="ko-KR" sz="2000" b="1" dirty="0">
              <a:solidFill>
                <a:schemeClr val="tx1">
                  <a:lumMod val="75000"/>
                  <a:lumOff val="25000"/>
                </a:schemeClr>
              </a:solidFill>
              <a:cs typeface="Arial" pitchFamily="34" charset="0"/>
            </a:endParaRPr>
          </a:p>
        </p:txBody>
      </p:sp>
      <p:sp>
        <p:nvSpPr>
          <p:cNvPr id="17" name="Rectangle 16"/>
          <p:cNvSpPr/>
          <p:nvPr/>
        </p:nvSpPr>
        <p:spPr>
          <a:xfrm>
            <a:off x="152401" y="2343150"/>
            <a:ext cx="2057400" cy="1815882"/>
          </a:xfrm>
          <a:prstGeom prst="rect">
            <a:avLst/>
          </a:prstGeom>
        </p:spPr>
        <p:txBody>
          <a:bodyPr wrap="square">
            <a:spAutoFit/>
          </a:bodyPr>
          <a:lstStyle/>
          <a:p>
            <a:pPr algn="ctr"/>
            <a:r>
              <a:rPr lang="en-US" sz="2800" b="1" i="1" dirty="0">
                <a:latin typeface="Times New Roman" pitchFamily="18" charset="0"/>
                <a:ea typeface="Calibri" pitchFamily="34" charset="0"/>
                <a:cs typeface="Times New Roman" pitchFamily="18" charset="0"/>
              </a:rPr>
              <a:t>“</a:t>
            </a:r>
            <a:r>
              <a:rPr lang="en-US" sz="2800" b="1" i="1" dirty="0">
                <a:latin typeface="Times New Roman" pitchFamily="18" charset="0"/>
                <a:cs typeface="Times New Roman" pitchFamily="18" charset="0"/>
              </a:rPr>
              <a:t>Con sẽ ăn ở nhà cụ </a:t>
            </a:r>
          </a:p>
          <a:p>
            <a:pPr algn="ctr"/>
            <a:r>
              <a:rPr lang="en-US" sz="2800" b="1" i="1" dirty="0">
                <a:latin typeface="Times New Roman" pitchFamily="18" charset="0"/>
                <a:cs typeface="Times New Roman" pitchFamily="18" charset="0"/>
              </a:rPr>
              <a:t>Nghị thôn </a:t>
            </a:r>
          </a:p>
          <a:p>
            <a:pPr algn="ctr"/>
            <a:r>
              <a:rPr lang="en-US" sz="2800" b="1" i="1" dirty="0">
                <a:latin typeface="Times New Roman" pitchFamily="18" charset="0"/>
                <a:cs typeface="Times New Roman" pitchFamily="18" charset="0"/>
              </a:rPr>
              <a:t>Đoài.”</a:t>
            </a:r>
            <a:endParaRPr lang="en-US" sz="2800" dirty="0"/>
          </a:p>
        </p:txBody>
      </p:sp>
      <p:sp>
        <p:nvSpPr>
          <p:cNvPr id="69633" name="Rectangle 1"/>
          <p:cNvSpPr>
            <a:spLocks noChangeArrowheads="1"/>
          </p:cNvSpPr>
          <p:nvPr/>
        </p:nvSpPr>
        <p:spPr bwMode="auto">
          <a:xfrm>
            <a:off x="2667000" y="2876550"/>
            <a:ext cx="62484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dirty="0">
                <a:ln>
                  <a:noFill/>
                </a:ln>
                <a:solidFill>
                  <a:schemeClr val="tx1"/>
                </a:solidFill>
                <a:effectLst/>
                <a:latin typeface="Times New Roman" pitchFamily="18" charset="0"/>
                <a:cs typeface="Times New Roman" pitchFamily="18" charset="0"/>
              </a:rPr>
              <a:t> Hàm ý: “Mẹ đã bán con cho nhà cụ Nghị thôn Đoài.” Hàm ý này rõ hơn vì cái Tí không hiểu được hàm ý của câu nói thứ nhất.</a:t>
            </a:r>
          </a:p>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en-US" sz="2000" b="0" i="0" u="none" strike="noStrike" cap="none" normalizeH="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pPr>
            <a:r>
              <a:rPr kumimoji="0" lang="en-US" sz="2000" b="0" i="0" u="none" strike="noStrike" cap="none" normalizeH="0" dirty="0">
                <a:ln>
                  <a:noFill/>
                </a:ln>
                <a:solidFill>
                  <a:schemeClr val="tx1"/>
                </a:solidFill>
                <a:effectLst/>
                <a:latin typeface="Times New Roman" pitchFamily="18" charset="0"/>
                <a:cs typeface="Times New Roman" pitchFamily="18" charset="0"/>
              </a:rPr>
              <a:t>- Sự “giãy nảy” và câu nói trong tiếng khóc của cái Tí “U bán con thật đấy ư?” cho thấy Tí đã hiểu ý mẹ.</a:t>
            </a: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9" name="Picture Placeholder 8" descr="dậu.jpg"/>
          <p:cNvPicPr>
            <a:picLocks noGrp="1" noChangeAspect="1"/>
          </p:cNvPicPr>
          <p:nvPr>
            <p:ph type="pic" idx="10"/>
          </p:nvPr>
        </p:nvPicPr>
        <p:blipFill>
          <a:blip r:embed="rId2"/>
          <a:srcRect t="18604" b="18604"/>
          <a:stretch>
            <a:fillRect/>
          </a:stretch>
        </p:blipFill>
        <p:spPr/>
      </p:pic>
    </p:spTree>
    <p:extLst>
      <p:ext uri="{BB962C8B-B14F-4D97-AF65-F5344CB8AC3E}">
        <p14:creationId xmlns:p14="http://schemas.microsoft.com/office/powerpoint/2010/main" val="2001162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5"/>
          <p:cNvSpPr/>
          <p:nvPr/>
        </p:nvSpPr>
        <p:spPr>
          <a:xfrm flipH="1">
            <a:off x="609600" y="895350"/>
            <a:ext cx="1134758" cy="93610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EB856"/>
              </a:solidFill>
            </a:endParaRPr>
          </a:p>
        </p:txBody>
      </p:sp>
      <p:sp>
        <p:nvSpPr>
          <p:cNvPr id="14" name="Text Placeholder 13"/>
          <p:cNvSpPr txBox="1">
            <a:spLocks/>
          </p:cNvSpPr>
          <p:nvPr/>
        </p:nvSpPr>
        <p:spPr>
          <a:xfrm>
            <a:off x="186827" y="2571750"/>
            <a:ext cx="2189605" cy="79208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n-US" altLang="ko-KR" sz="2000" b="1" dirty="0">
              <a:solidFill>
                <a:schemeClr val="tx1">
                  <a:lumMod val="75000"/>
                  <a:lumOff val="25000"/>
                </a:schemeClr>
              </a:solidFill>
              <a:cs typeface="Arial" pitchFamily="34" charset="0"/>
            </a:endParaRPr>
          </a:p>
        </p:txBody>
      </p:sp>
      <p:pic>
        <p:nvPicPr>
          <p:cNvPr id="9" name="Picture Placeholder 8" descr="dậu.jpg"/>
          <p:cNvPicPr>
            <a:picLocks noGrp="1" noChangeAspect="1"/>
          </p:cNvPicPr>
          <p:nvPr>
            <p:ph type="pic" idx="10"/>
          </p:nvPr>
        </p:nvPicPr>
        <p:blipFill>
          <a:blip r:embed="rId2"/>
          <a:srcRect t="18604" b="18604"/>
          <a:stretch>
            <a:fillRect/>
          </a:stretch>
        </p:blipFill>
        <p:spPr/>
      </p:pic>
      <p:sp>
        <p:nvSpPr>
          <p:cNvPr id="7" name="Rectangle 6"/>
          <p:cNvSpPr/>
          <p:nvPr/>
        </p:nvSpPr>
        <p:spPr>
          <a:xfrm>
            <a:off x="152401" y="2343150"/>
            <a:ext cx="2057400" cy="1815882"/>
          </a:xfrm>
          <a:prstGeom prst="rect">
            <a:avLst/>
          </a:prstGeom>
        </p:spPr>
        <p:txBody>
          <a:bodyPr wrap="square">
            <a:spAutoFit/>
          </a:bodyPr>
          <a:lstStyle/>
          <a:p>
            <a:pPr algn="ctr"/>
            <a:r>
              <a:rPr lang="en-US" sz="2800" b="1" i="1" dirty="0">
                <a:latin typeface="Times New Roman" pitchFamily="18" charset="0"/>
                <a:cs typeface="Times New Roman" pitchFamily="18" charset="0"/>
              </a:rPr>
              <a:t>Lý do </a:t>
            </a:r>
          </a:p>
          <a:p>
            <a:pPr algn="ctr"/>
            <a:r>
              <a:rPr lang="en-US" sz="2800" b="1" i="1" dirty="0">
                <a:latin typeface="Times New Roman" pitchFamily="18" charset="0"/>
                <a:cs typeface="Times New Roman" pitchFamily="18" charset="0"/>
              </a:rPr>
              <a:t>chị Dậu </a:t>
            </a:r>
          </a:p>
          <a:p>
            <a:pPr algn="ctr"/>
            <a:r>
              <a:rPr lang="en-US" sz="2800" b="1" i="1" dirty="0">
                <a:latin typeface="Times New Roman" pitchFamily="18" charset="0"/>
                <a:cs typeface="Times New Roman" pitchFamily="18" charset="0"/>
              </a:rPr>
              <a:t>sử dụng </a:t>
            </a:r>
          </a:p>
          <a:p>
            <a:pPr algn="ctr"/>
            <a:r>
              <a:rPr lang="en-US" sz="2800" b="1" i="1" dirty="0">
                <a:latin typeface="Times New Roman" pitchFamily="18" charset="0"/>
                <a:cs typeface="Times New Roman" pitchFamily="18" charset="0"/>
              </a:rPr>
              <a:t>hàm ý </a:t>
            </a:r>
            <a:endParaRPr lang="en-US" sz="2800" dirty="0"/>
          </a:p>
        </p:txBody>
      </p:sp>
      <p:sp>
        <p:nvSpPr>
          <p:cNvPr id="1025" name="Rectangle 1"/>
          <p:cNvSpPr>
            <a:spLocks noChangeArrowheads="1"/>
          </p:cNvSpPr>
          <p:nvPr/>
        </p:nvSpPr>
        <p:spPr bwMode="auto">
          <a:xfrm>
            <a:off x="2743200" y="2724150"/>
            <a:ext cx="61722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1600" dirty="0">
                <a:latin typeface="Times New Roman" pitchFamily="18" charset="0"/>
                <a:ea typeface="Calibri" pitchFamily="34" charset="0"/>
                <a:cs typeface="Times New Roman" pitchFamily="18" charset="0"/>
              </a:rPr>
              <a:t>X</a:t>
            </a:r>
            <a:r>
              <a:rPr kumimoji="0" lang="vi-VN"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uất phát từ hai phía:</a:t>
            </a:r>
            <a:endParaRPr kumimoji="0" 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Bản thân chị: tình yêu thương con, nỗi đau đớn, xót xa của người mẹ phải bán con khiến chị không biết mở lời với con như thế nào, sợ làm tổn thương con</a:t>
            </a:r>
            <a:endParaRPr kumimoji="0" 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Từ phía cái Tí: con bé còn quá nhỏ, vô cùng đáng thương, bản thân Tí lại </a:t>
            </a:r>
            <a:r>
              <a:rPr lang="en-US" sz="1600" dirty="0">
                <a:latin typeface="Times New Roman" pitchFamily="18" charset="0"/>
                <a:ea typeface="Calibri" pitchFamily="34" charset="0"/>
                <a:cs typeface="Times New Roman" pitchFamily="18" charset="0"/>
              </a:rPr>
              <a:t>rất </a:t>
            </a:r>
            <a:r>
              <a:rPr kumimoji="0" lang="vi-VN"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tình cảm và nhạy cảm; sự việc xảy ra quá sức chịu đựng đối với một đứa trẻ </a:t>
            </a:r>
            <a:endParaRPr kumimoji="0" 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=&gt; </a:t>
            </a:r>
            <a:r>
              <a:rPr lang="en-US" sz="1600" dirty="0">
                <a:latin typeface="Times New Roman" pitchFamily="18" charset="0"/>
                <a:ea typeface="Calibri" pitchFamily="34" charset="0"/>
                <a:cs typeface="Times New Roman" pitchFamily="18" charset="0"/>
              </a:rPr>
              <a:t>X</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ót xa cho tình cảnh nhà chị Dậu và cảm động trước tấm lòng của người mẹ.</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01162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EB8DEE-AFEC-4BF7-96F2-3C0C7BFB8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9"/>
            <a:ext cx="9144000" cy="5137741"/>
          </a:xfrm>
          <a:prstGeom prst="rect">
            <a:avLst/>
          </a:prstGeom>
        </p:spPr>
      </p:pic>
      <p:sp>
        <p:nvSpPr>
          <p:cNvPr id="9" name="Title 8">
            <a:extLst>
              <a:ext uri="{FF2B5EF4-FFF2-40B4-BE49-F238E27FC236}">
                <a16:creationId xmlns:a16="http://schemas.microsoft.com/office/drawing/2014/main" xmlns="" id="{7C7EECBB-A90C-47DF-AFD0-B0C88E932DE4}"/>
              </a:ext>
            </a:extLst>
          </p:cNvPr>
          <p:cNvSpPr txBox="1">
            <a:spLocks/>
          </p:cNvSpPr>
          <p:nvPr/>
        </p:nvSpPr>
        <p:spPr>
          <a:xfrm>
            <a:off x="457200" y="200872"/>
            <a:ext cx="5334000" cy="542078"/>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2800" b="1" dirty="0">
                <a:solidFill>
                  <a:srgbClr val="FF0000"/>
                </a:solidFill>
                <a:latin typeface="Times New Roman" pitchFamily="18" charset="0"/>
                <a:cs typeface="Times New Roman" pitchFamily="18" charset="0"/>
              </a:rPr>
              <a:t>I</a:t>
            </a:r>
            <a:r>
              <a:rPr lang="vi-VN" altLang="ko-KR" sz="2800" b="1" dirty="0">
                <a:solidFill>
                  <a:srgbClr val="FF0000"/>
                </a:solidFill>
                <a:latin typeface="Times New Roman" pitchFamily="18" charset="0"/>
                <a:cs typeface="Times New Roman" pitchFamily="18" charset="0"/>
              </a:rPr>
              <a:t>I</a:t>
            </a:r>
            <a:r>
              <a:rPr lang="en-US" altLang="ko-KR" sz="2800" b="1" dirty="0">
                <a:solidFill>
                  <a:srgbClr val="FF0000"/>
                </a:solidFill>
                <a:latin typeface="Times New Roman" pitchFamily="18" charset="0"/>
                <a:cs typeface="Times New Roman" pitchFamily="18" charset="0"/>
              </a:rPr>
              <a:t>. </a:t>
            </a:r>
            <a:r>
              <a:rPr lang="vi-VN" altLang="ko-KR" sz="2800" b="1" dirty="0">
                <a:solidFill>
                  <a:srgbClr val="FF0000"/>
                </a:solidFill>
                <a:latin typeface="Times New Roman" pitchFamily="18" charset="0"/>
                <a:cs typeface="Times New Roman" pitchFamily="18" charset="0"/>
              </a:rPr>
              <a:t>Điều kiện để sử dụng hàm ý:</a:t>
            </a:r>
            <a:endParaRPr lang="ko-KR" altLang="en-US" sz="2800" b="1"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F71B6C55-5AA9-499F-9F11-C45F62F7826F}"/>
              </a:ext>
            </a:extLst>
          </p:cNvPr>
          <p:cNvSpPr txBox="1"/>
          <p:nvPr/>
        </p:nvSpPr>
        <p:spPr>
          <a:xfrm>
            <a:off x="685800" y="742950"/>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1/ Ngữ liệu (SGK 90)</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19E8263-82AA-48CA-BA25-F877E9FFA407}"/>
              </a:ext>
            </a:extLst>
          </p:cNvPr>
          <p:cNvSpPr txBox="1"/>
          <p:nvPr/>
        </p:nvSpPr>
        <p:spPr>
          <a:xfrm>
            <a:off x="687572" y="1112282"/>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2/ Nhận xét:</a:t>
            </a:r>
          </a:p>
        </p:txBody>
      </p:sp>
      <p:sp>
        <p:nvSpPr>
          <p:cNvPr id="2" name="TextBox 1">
            <a:extLst>
              <a:ext uri="{FF2B5EF4-FFF2-40B4-BE49-F238E27FC236}">
                <a16:creationId xmlns:a16="http://schemas.microsoft.com/office/drawing/2014/main" xmlns="" id="{291764E9-168A-4562-9F09-DDC027A39DE0}"/>
              </a:ext>
            </a:extLst>
          </p:cNvPr>
          <p:cNvSpPr txBox="1"/>
          <p:nvPr/>
        </p:nvSpPr>
        <p:spPr>
          <a:xfrm>
            <a:off x="762000" y="1435119"/>
            <a:ext cx="7239000" cy="1015663"/>
          </a:xfrm>
          <a:prstGeom prst="rect">
            <a:avLst/>
          </a:prstGeom>
          <a:noFill/>
        </p:spPr>
        <p:txBody>
          <a:bodyPr wrap="square" rtlCol="0">
            <a:spAutoFit/>
          </a:bodyPr>
          <a:lstStyle/>
          <a:p>
            <a:pPr marL="285750" indent="-285750">
              <a:buFontTx/>
              <a:buChar char="-"/>
            </a:pPr>
            <a:r>
              <a:rPr lang="vi-VN" sz="2000" dirty="0">
                <a:latin typeface="Times New Roman" panose="02020603050405020304" pitchFamily="18" charset="0"/>
                <a:cs typeface="Times New Roman" panose="02020603050405020304" pitchFamily="18" charset="0"/>
              </a:rPr>
              <a:t>Cả 2 câu nói của chị Dậu đều chứa hàm ý (Chị đã bán con cho cụ Nghị thôn Đoài) -&gt; Sự đau lòng của người mẹ khi bán con</a:t>
            </a:r>
          </a:p>
          <a:p>
            <a:r>
              <a:rPr lang="vi-VN" sz="2000" dirty="0">
                <a:latin typeface="Times New Roman" panose="02020603050405020304" pitchFamily="18" charset="0"/>
                <a:cs typeface="Times New Roman" panose="02020603050405020304" pitchFamily="18" charset="0"/>
              </a:rPr>
              <a:t>- Cái Tí hiểu hàm ý của mẹ “U bán con đấy ư?”</a:t>
            </a:r>
            <a:endParaRPr lang="en-US" sz="2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C7212264-1B46-4D1A-95FC-8AD8F504C631}"/>
              </a:ext>
            </a:extLst>
          </p:cNvPr>
          <p:cNvSpPr txBox="1"/>
          <p:nvPr/>
        </p:nvSpPr>
        <p:spPr>
          <a:xfrm>
            <a:off x="685800" y="2450782"/>
            <a:ext cx="6248400" cy="1015663"/>
          </a:xfrm>
          <a:prstGeom prst="rect">
            <a:avLst/>
          </a:prstGeom>
          <a:noFill/>
        </p:spPr>
        <p:txBody>
          <a:bodyPr wrap="square" rtlCol="0">
            <a:spAutoFit/>
          </a:bodyPr>
          <a:lstStyle/>
          <a:p>
            <a:r>
              <a:rPr lang="vi-VN" sz="2000" b="1" i="1" dirty="0">
                <a:latin typeface="Times New Roman" panose="02020603050405020304" pitchFamily="18" charset="0"/>
                <a:cs typeface="Times New Roman" panose="02020603050405020304" pitchFamily="18" charset="0"/>
              </a:rPr>
              <a:t>*Điều kiện sử dụng hàm ý:</a:t>
            </a:r>
          </a:p>
          <a:p>
            <a:pPr marL="285750" indent="-285750">
              <a:buFontTx/>
              <a:buChar char="-"/>
            </a:pPr>
            <a:r>
              <a:rPr lang="vi-VN" sz="2000" dirty="0">
                <a:latin typeface="Times New Roman" panose="02020603050405020304" pitchFamily="18" charset="0"/>
                <a:cs typeface="Times New Roman" panose="02020603050405020304" pitchFamily="18" charset="0"/>
              </a:rPr>
              <a:t>Người nói (người viết) có ý thức đưa hàm ý vào câu nói</a:t>
            </a:r>
          </a:p>
          <a:p>
            <a:pPr marL="285750" indent="-285750">
              <a:buFontTx/>
              <a:buChar char="-"/>
            </a:pPr>
            <a:r>
              <a:rPr lang="vi-VN" sz="2000" dirty="0">
                <a:latin typeface="Times New Roman" panose="02020603050405020304" pitchFamily="18" charset="0"/>
                <a:cs typeface="Times New Roman" panose="02020603050405020304" pitchFamily="18" charset="0"/>
              </a:rPr>
              <a:t>Người nghe (người đọc) có năng lực giải đoán hàm ý</a:t>
            </a:r>
            <a:endParaRPr lang="en-US"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F7BCD887-FBC7-43E0-B5FE-2B0CE7608E3F}"/>
              </a:ext>
            </a:extLst>
          </p:cNvPr>
          <p:cNvSpPr txBox="1"/>
          <p:nvPr/>
        </p:nvSpPr>
        <p:spPr>
          <a:xfrm>
            <a:off x="762000" y="3661886"/>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3/ Ghi nhớ:</a:t>
            </a:r>
          </a:p>
        </p:txBody>
      </p:sp>
    </p:spTree>
    <p:extLst>
      <p:ext uri="{BB962C8B-B14F-4D97-AF65-F5344CB8AC3E}">
        <p14:creationId xmlns:p14="http://schemas.microsoft.com/office/powerpoint/2010/main" val="38481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133350"/>
            <a:ext cx="3505200" cy="4572000"/>
          </a:xfrm>
          <a:prstGeom prst="rect">
            <a:avLst/>
          </a:prstGeom>
          <a:solidFill>
            <a:srgbClr val="9F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66800" y="666750"/>
            <a:ext cx="7010400" cy="396240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Courier New" pitchFamily="49" charset="0"/>
              <a:cs typeface="Courier New" pitchFamily="49" charset="0"/>
            </a:endParaRPr>
          </a:p>
        </p:txBody>
      </p:sp>
      <p:sp>
        <p:nvSpPr>
          <p:cNvPr id="8" name="TextBox 7"/>
          <p:cNvSpPr txBox="1"/>
          <p:nvPr/>
        </p:nvSpPr>
        <p:spPr>
          <a:xfrm>
            <a:off x="2743200" y="1123950"/>
            <a:ext cx="3657600" cy="707886"/>
          </a:xfrm>
          <a:prstGeom prst="rect">
            <a:avLst/>
          </a:prstGeom>
          <a:noFill/>
        </p:spPr>
        <p:txBody>
          <a:bodyPr wrap="square" rtlCol="0">
            <a:spAutoFit/>
          </a:bodyPr>
          <a:lstStyle/>
          <a:p>
            <a:pPr algn="ctr"/>
            <a:r>
              <a:rPr lang="en-US" sz="4000" b="1" dirty="0">
                <a:solidFill>
                  <a:srgbClr val="FF0000"/>
                </a:solidFill>
                <a:latin typeface="Courier New" pitchFamily="49" charset="0"/>
                <a:cs typeface="Courier New" pitchFamily="49" charset="0"/>
              </a:rPr>
              <a:t>Ghi nhớ</a:t>
            </a:r>
          </a:p>
        </p:txBody>
      </p:sp>
      <p:sp>
        <p:nvSpPr>
          <p:cNvPr id="9" name="TextBox 8"/>
          <p:cNvSpPr txBox="1"/>
          <p:nvPr/>
        </p:nvSpPr>
        <p:spPr>
          <a:xfrm>
            <a:off x="1219200" y="1962150"/>
            <a:ext cx="6781800" cy="1938992"/>
          </a:xfrm>
          <a:prstGeom prst="rect">
            <a:avLst/>
          </a:prstGeom>
          <a:noFill/>
        </p:spPr>
        <p:txBody>
          <a:bodyPr wrap="square" rtlCol="0">
            <a:spAutoFit/>
          </a:bodyPr>
          <a:lstStyle/>
          <a:p>
            <a:r>
              <a:rPr lang="en-US" sz="2400" b="1" i="1" dirty="0">
                <a:latin typeface="Times New Roman" pitchFamily="18" charset="0"/>
                <a:cs typeface="Times New Roman" pitchFamily="18" charset="0"/>
              </a:rPr>
              <a:t>Để sử dụng hàm ý, cần có hai điều kiện:</a:t>
            </a:r>
          </a:p>
          <a:p>
            <a:pPr>
              <a:buFontTx/>
              <a:buChar char="-"/>
            </a:pPr>
            <a:r>
              <a:rPr lang="en-US" sz="2400" dirty="0">
                <a:latin typeface="Times New Roman" pitchFamily="18" charset="0"/>
                <a:cs typeface="Times New Roman" pitchFamily="18" charset="0"/>
              </a:rPr>
              <a:t> Người nói (người viết) có ý thức đưa hàm ý vào câu nói.</a:t>
            </a:r>
          </a:p>
          <a:p>
            <a:pPr>
              <a:buFontTx/>
              <a:buChar char="-"/>
            </a:pPr>
            <a:r>
              <a:rPr lang="en-US" sz="2400" dirty="0">
                <a:latin typeface="Times New Roman" pitchFamily="18" charset="0"/>
                <a:cs typeface="Times New Roman" pitchFamily="18" charset="0"/>
              </a:rPr>
              <a:t> Người nghe (người đọc) có năng lực giải đoán hàm ý.</a:t>
            </a:r>
          </a:p>
        </p:txBody>
      </p:sp>
    </p:spTree>
    <p:extLst>
      <p:ext uri="{BB962C8B-B14F-4D97-AF65-F5344CB8AC3E}">
        <p14:creationId xmlns:p14="http://schemas.microsoft.com/office/powerpoint/2010/main" val="3825862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0"/>
            <a:ext cx="7391400" cy="10477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04800" y="-857250"/>
            <a:ext cx="2362200" cy="2362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1200" y="209550"/>
            <a:ext cx="7315200" cy="707886"/>
          </a:xfrm>
          <a:prstGeom prst="rect">
            <a:avLst/>
          </a:prstGeom>
          <a:noFill/>
        </p:spPr>
        <p:txBody>
          <a:bodyPr wrap="square" rtlCol="0">
            <a:spAutoFit/>
          </a:bodyPr>
          <a:lstStyle/>
          <a:p>
            <a:r>
              <a:rPr lang="en-US" sz="2000" dirty="0">
                <a:solidFill>
                  <a:schemeClr val="bg1"/>
                </a:solidFill>
                <a:latin typeface="Times New Roman" pitchFamily="18" charset="0"/>
                <a:cs typeface="Times New Roman" pitchFamily="18" charset="0"/>
              </a:rPr>
              <a:t>Hàm ý của câu in đậm dưới đây là gì? Vì sao bé Thu không nói thẳng mà phải sử dụng hàm ý? Việc sử dụng hàm ý có thành công không?</a:t>
            </a:r>
          </a:p>
        </p:txBody>
      </p:sp>
      <p:sp>
        <p:nvSpPr>
          <p:cNvPr id="10" name="TextBox 9"/>
          <p:cNvSpPr txBox="1"/>
          <p:nvPr/>
        </p:nvSpPr>
        <p:spPr>
          <a:xfrm>
            <a:off x="838200" y="1657350"/>
            <a:ext cx="7391400" cy="2862322"/>
          </a:xfrm>
          <a:prstGeom prst="rect">
            <a:avLst/>
          </a:prstGeom>
          <a:noFill/>
        </p:spPr>
        <p:txBody>
          <a:bodyPr wrap="square" rtlCol="0">
            <a:spAutoFit/>
          </a:bodyPr>
          <a:lstStyle/>
          <a:p>
            <a:pPr marL="457200" indent="-457200" algn="just"/>
            <a:r>
              <a:rPr lang="en-US" sz="2000" i="1" dirty="0">
                <a:latin typeface="Times New Roman" pitchFamily="18" charset="0"/>
                <a:cs typeface="Times New Roman" pitchFamily="18" charset="0"/>
              </a:rPr>
              <a:t>Nó nhìn dáo dác một lúc rồi kêu lên:</a:t>
            </a:r>
          </a:p>
          <a:p>
            <a:pPr marL="457200" indent="-457200" algn="just"/>
            <a:r>
              <a:rPr lang="en-US" sz="2000" i="1" dirty="0">
                <a:latin typeface="Times New Roman" pitchFamily="18" charset="0"/>
                <a:cs typeface="Times New Roman" pitchFamily="18" charset="0"/>
              </a:rPr>
              <a:t>- Cơm sôi rồi, chắt nước giùm cái! – Nó cũng lại nói trổng.</a:t>
            </a:r>
          </a:p>
          <a:p>
            <a:pPr marL="457200" indent="-457200" algn="just"/>
            <a:r>
              <a:rPr lang="en-US" sz="2000" i="1" dirty="0">
                <a:latin typeface="Times New Roman" pitchFamily="18" charset="0"/>
                <a:cs typeface="Times New Roman" pitchFamily="18" charset="0"/>
              </a:rPr>
              <a:t>Tôi lên tiếng mở đường cho nó:</a:t>
            </a:r>
          </a:p>
          <a:p>
            <a:pPr marL="457200" indent="-457200" algn="just"/>
            <a:r>
              <a:rPr lang="en-US" sz="2000" i="1" dirty="0">
                <a:latin typeface="Times New Roman" pitchFamily="18" charset="0"/>
                <a:cs typeface="Times New Roman" pitchFamily="18" charset="0"/>
              </a:rPr>
              <a:t>- Cháu phải gọi “Ba chắt nước giùm con”, phải nói như vậy.</a:t>
            </a:r>
          </a:p>
          <a:p>
            <a:pPr marL="457200" indent="-457200" algn="just"/>
            <a:r>
              <a:rPr lang="en-US" sz="2000" i="1" dirty="0">
                <a:latin typeface="Times New Roman" pitchFamily="18" charset="0"/>
                <a:cs typeface="Times New Roman" pitchFamily="18" charset="0"/>
              </a:rPr>
              <a:t>Nó như không để ý đến câu nói của tôi, nó lại kêu lên:</a:t>
            </a:r>
          </a:p>
          <a:p>
            <a:pPr marL="457200" indent="-457200" algn="just"/>
            <a:r>
              <a:rPr lang="en-US" sz="2000" i="1" dirty="0">
                <a:latin typeface="Times New Roman" pitchFamily="18" charset="0"/>
                <a:cs typeface="Times New Roman" pitchFamily="18" charset="0"/>
              </a:rPr>
              <a:t>- </a:t>
            </a:r>
            <a:r>
              <a:rPr lang="en-US" sz="2000" b="1" i="1" dirty="0">
                <a:latin typeface="Times New Roman" pitchFamily="18" charset="0"/>
                <a:cs typeface="Times New Roman" pitchFamily="18" charset="0"/>
              </a:rPr>
              <a:t>Cơm sôi rồi, nhão bây giờ!</a:t>
            </a:r>
          </a:p>
          <a:p>
            <a:pPr marL="457200" indent="-457200" algn="just"/>
            <a:r>
              <a:rPr lang="en-US" sz="2000" i="1" dirty="0">
                <a:latin typeface="Times New Roman" pitchFamily="18" charset="0"/>
                <a:cs typeface="Times New Roman" pitchFamily="18" charset="0"/>
              </a:rPr>
              <a:t>Anh Sáu vẫn ngồi im [...].</a:t>
            </a:r>
          </a:p>
          <a:p>
            <a:pPr marL="457200" indent="-457200" algn="just"/>
            <a:endParaRPr lang="en-US" sz="2000" i="1" dirty="0">
              <a:latin typeface="Times New Roman" pitchFamily="18" charset="0"/>
              <a:cs typeface="Times New Roman" pitchFamily="18" charset="0"/>
            </a:endParaRPr>
          </a:p>
          <a:p>
            <a:pPr marL="457200" indent="-457200" algn="r"/>
            <a:r>
              <a:rPr lang="en-US" sz="2000" dirty="0">
                <a:latin typeface="Times New Roman" pitchFamily="18" charset="0"/>
                <a:cs typeface="Times New Roman" pitchFamily="18" charset="0"/>
              </a:rPr>
              <a:t>(Nguyễn Quang Sáng, “Chiếc lược ngà”)      </a:t>
            </a:r>
          </a:p>
        </p:txBody>
      </p:sp>
      <p:sp>
        <p:nvSpPr>
          <p:cNvPr id="11" name="TextBox 10"/>
          <p:cNvSpPr txBox="1"/>
          <p:nvPr/>
        </p:nvSpPr>
        <p:spPr>
          <a:xfrm>
            <a:off x="76200" y="133350"/>
            <a:ext cx="1600200" cy="1077218"/>
          </a:xfrm>
          <a:prstGeom prst="rect">
            <a:avLst/>
          </a:prstGeom>
          <a:noFill/>
        </p:spPr>
        <p:txBody>
          <a:bodyPr wrap="square" rtlCol="0">
            <a:spAutoFit/>
          </a:bodyPr>
          <a:lstStyle/>
          <a:p>
            <a:pPr algn="ctr"/>
            <a:r>
              <a:rPr lang="en-US" sz="2400" b="1" dirty="0">
                <a:solidFill>
                  <a:srgbClr val="FF0000"/>
                </a:solidFill>
                <a:latin typeface="Times New Roman" pitchFamily="18" charset="0"/>
                <a:cs typeface="Times New Roman" pitchFamily="18" charset="0"/>
              </a:rPr>
              <a:t>Bài tập</a:t>
            </a:r>
          </a:p>
          <a:p>
            <a:pPr algn="ctr"/>
            <a:r>
              <a:rPr lang="en-US" sz="2400" b="1" dirty="0">
                <a:solidFill>
                  <a:srgbClr val="FF0000"/>
                </a:solidFill>
                <a:latin typeface="Times New Roman" pitchFamily="18" charset="0"/>
                <a:cs typeface="Times New Roman" pitchFamily="18" charset="0"/>
              </a:rPr>
              <a:t> vận dụng</a:t>
            </a:r>
          </a:p>
          <a:p>
            <a:pPr algn="ct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0"/>
            <a:ext cx="7391400" cy="10477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04800" y="-857250"/>
            <a:ext cx="2362200" cy="2362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1200" y="209550"/>
            <a:ext cx="7315200" cy="707886"/>
          </a:xfrm>
          <a:prstGeom prst="rect">
            <a:avLst/>
          </a:prstGeom>
          <a:noFill/>
        </p:spPr>
        <p:txBody>
          <a:bodyPr wrap="square" rtlCol="0">
            <a:spAutoFit/>
          </a:bodyPr>
          <a:lstStyle/>
          <a:p>
            <a:r>
              <a:rPr lang="en-US" sz="2000" dirty="0">
                <a:solidFill>
                  <a:schemeClr val="bg1"/>
                </a:solidFill>
                <a:latin typeface="Times New Roman" pitchFamily="18" charset="0"/>
                <a:cs typeface="Times New Roman" pitchFamily="18" charset="0"/>
              </a:rPr>
              <a:t>Hàm ý của câu in đậm dưới đây là gì? Vì sao bé Thu không nói thẳng mà phải sử dụng hàm ý? Việc sử dụng hàm ý có thành công không?</a:t>
            </a:r>
          </a:p>
        </p:txBody>
      </p:sp>
      <p:sp>
        <p:nvSpPr>
          <p:cNvPr id="10" name="TextBox 9"/>
          <p:cNvSpPr txBox="1"/>
          <p:nvPr/>
        </p:nvSpPr>
        <p:spPr>
          <a:xfrm>
            <a:off x="838200" y="1809750"/>
            <a:ext cx="7391400" cy="1938992"/>
          </a:xfrm>
          <a:prstGeom prst="rect">
            <a:avLst/>
          </a:prstGeom>
          <a:noFill/>
        </p:spPr>
        <p:txBody>
          <a:bodyPr wrap="square" rtlCol="0">
            <a:spAutoFit/>
          </a:bodyPr>
          <a:lstStyle/>
          <a:p>
            <a:pPr marL="457200" indent="-457200" algn="just"/>
            <a:r>
              <a:rPr lang="en-US" sz="2000" dirty="0">
                <a:latin typeface="Times New Roman" pitchFamily="18" charset="0"/>
                <a:cs typeface="Times New Roman" pitchFamily="18" charset="0"/>
              </a:rPr>
              <a:t>- Hàm ý của câu in đậm là “chắt giùm nước để cơm khỏi nhão”.</a:t>
            </a:r>
          </a:p>
          <a:p>
            <a:pPr marL="457200" indent="-457200" algn="just"/>
            <a:r>
              <a:rPr lang="en-US" sz="2000" dirty="0">
                <a:latin typeface="Times New Roman" pitchFamily="18" charset="0"/>
                <a:cs typeface="Times New Roman" pitchFamily="18" charset="0"/>
              </a:rPr>
              <a:t>- Bé Thu sử dụng hàm ý vì trước đó nói thẳng rồi mà không có hiệu </a:t>
            </a:r>
          </a:p>
          <a:p>
            <a:pPr marL="457200" indent="-457200" algn="just"/>
            <a:r>
              <a:rPr lang="en-US" sz="2000" dirty="0">
                <a:latin typeface="Times New Roman" pitchFamily="18" charset="0"/>
                <a:cs typeface="Times New Roman" pitchFamily="18" charset="0"/>
              </a:rPr>
              <a:t>quả. Vả lại, lần nói thứ hai này có thêm yếu tố thời gian bức bách </a:t>
            </a:r>
          </a:p>
          <a:p>
            <a:pPr marL="457200" indent="-457200" algn="just"/>
            <a:r>
              <a:rPr lang="en-US" sz="2000" dirty="0">
                <a:latin typeface="Times New Roman" pitchFamily="18" charset="0"/>
                <a:cs typeface="Times New Roman" pitchFamily="18" charset="0"/>
              </a:rPr>
              <a:t>(tránh để lâu nhão cơm).</a:t>
            </a:r>
          </a:p>
          <a:p>
            <a:pPr marL="457200" indent="-457200" algn="just"/>
            <a:r>
              <a:rPr lang="en-US" sz="2000" dirty="0">
                <a:latin typeface="Times New Roman" pitchFamily="18" charset="0"/>
                <a:cs typeface="Times New Roman" pitchFamily="18" charset="0"/>
              </a:rPr>
              <a:t>- Việc sử dụng hàm ý không thành công vì “Anh Sáu vẫn ngồi im”, tức</a:t>
            </a:r>
          </a:p>
          <a:p>
            <a:pPr marL="457200" indent="-457200" algn="just"/>
            <a:r>
              <a:rPr lang="en-US" sz="2000" dirty="0">
                <a:latin typeface="Times New Roman" pitchFamily="18" charset="0"/>
                <a:cs typeface="Times New Roman" pitchFamily="18" charset="0"/>
              </a:rPr>
              <a:t>là anh tỏ ra không cộng tác (vờ như không nghe, không hiểu).</a:t>
            </a:r>
          </a:p>
        </p:txBody>
      </p:sp>
      <p:sp>
        <p:nvSpPr>
          <p:cNvPr id="11" name="TextBox 10"/>
          <p:cNvSpPr txBox="1"/>
          <p:nvPr/>
        </p:nvSpPr>
        <p:spPr>
          <a:xfrm>
            <a:off x="76200" y="133350"/>
            <a:ext cx="1600200" cy="1077218"/>
          </a:xfrm>
          <a:prstGeom prst="rect">
            <a:avLst/>
          </a:prstGeom>
          <a:noFill/>
        </p:spPr>
        <p:txBody>
          <a:bodyPr wrap="square" rtlCol="0">
            <a:spAutoFit/>
          </a:bodyPr>
          <a:lstStyle/>
          <a:p>
            <a:pPr algn="ctr"/>
            <a:r>
              <a:rPr lang="en-US" sz="2400" b="1" dirty="0">
                <a:solidFill>
                  <a:srgbClr val="FF0000"/>
                </a:solidFill>
                <a:latin typeface="Times New Roman" pitchFamily="18" charset="0"/>
                <a:cs typeface="Times New Roman" pitchFamily="18" charset="0"/>
              </a:rPr>
              <a:t>Bài tập</a:t>
            </a:r>
          </a:p>
          <a:p>
            <a:pPr algn="ctr"/>
            <a:r>
              <a:rPr lang="en-US" sz="2400" b="1" dirty="0">
                <a:solidFill>
                  <a:srgbClr val="FF0000"/>
                </a:solidFill>
                <a:latin typeface="Times New Roman" pitchFamily="18" charset="0"/>
                <a:cs typeface="Times New Roman" pitchFamily="18" charset="0"/>
              </a:rPr>
              <a:t> vận dụng</a:t>
            </a:r>
          </a:p>
          <a:p>
            <a:pPr algn="ctr"/>
            <a:endParaRPr lang="en-US" sz="1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76530"/>
          </a:xfrm>
          <a:solidFill>
            <a:schemeClr val="bg1"/>
          </a:solidFill>
        </p:spPr>
        <p:txBody>
          <a:bodyPr/>
          <a:lstStyle/>
          <a:p>
            <a:r>
              <a:rPr lang="en-US" altLang="ko-KR" dirty="0">
                <a:solidFill>
                  <a:srgbClr val="1CBBB4"/>
                </a:solidFill>
              </a:rPr>
              <a:t>Lưu ý!</a:t>
            </a:r>
            <a:endParaRPr lang="ko-KR" altLang="en-US" dirty="0">
              <a:solidFill>
                <a:srgbClr val="1CBBB4"/>
              </a:solidFill>
            </a:endParaRPr>
          </a:p>
        </p:txBody>
      </p:sp>
      <p:sp>
        <p:nvSpPr>
          <p:cNvPr id="6" name="TextBox 5"/>
          <p:cNvSpPr txBox="1"/>
          <p:nvPr/>
        </p:nvSpPr>
        <p:spPr>
          <a:xfrm>
            <a:off x="1600200" y="1962150"/>
            <a:ext cx="576064" cy="461665"/>
          </a:xfrm>
          <a:prstGeom prst="rect">
            <a:avLst/>
          </a:prstGeom>
          <a:noFill/>
        </p:spPr>
        <p:txBody>
          <a:bodyPr wrap="square" rtlCol="0">
            <a:spAutoFit/>
          </a:bodyPr>
          <a:lstStyle/>
          <a:p>
            <a:pPr algn="ctr"/>
            <a:r>
              <a:rPr lang="en-US" altLang="ko-KR" sz="2400" b="1" dirty="0">
                <a:solidFill>
                  <a:schemeClr val="accent1"/>
                </a:solidFill>
                <a:cs typeface="Arial" pitchFamily="34" charset="0"/>
              </a:rPr>
              <a:t>01</a:t>
            </a:r>
            <a:endParaRPr lang="ko-KR" altLang="en-US" sz="2400" b="1" dirty="0">
              <a:solidFill>
                <a:schemeClr val="accent1"/>
              </a:solidFill>
              <a:cs typeface="Arial" pitchFamily="34" charset="0"/>
            </a:endParaRPr>
          </a:p>
        </p:txBody>
      </p:sp>
      <p:sp>
        <p:nvSpPr>
          <p:cNvPr id="10" name="TextBox 9"/>
          <p:cNvSpPr txBox="1"/>
          <p:nvPr/>
        </p:nvSpPr>
        <p:spPr>
          <a:xfrm>
            <a:off x="1143000" y="2647950"/>
            <a:ext cx="1600200" cy="923330"/>
          </a:xfrm>
          <a:prstGeom prst="rect">
            <a:avLst/>
          </a:prstGeom>
          <a:noFill/>
        </p:spPr>
        <p:txBody>
          <a:bodyPr wrap="square" rtlCol="0">
            <a:spAutoFit/>
          </a:bodyPr>
          <a:lstStyle/>
          <a:p>
            <a:pPr algn="ctr"/>
            <a:r>
              <a:rPr lang="en-US" altLang="ko-KR" b="1" dirty="0">
                <a:solidFill>
                  <a:schemeClr val="tx1">
                    <a:lumMod val="75000"/>
                    <a:lumOff val="25000"/>
                  </a:schemeClr>
                </a:solidFill>
                <a:cs typeface="Arial" pitchFamily="34" charset="0"/>
              </a:rPr>
              <a:t>Xác định câu có chứa hàm ý</a:t>
            </a:r>
            <a:endParaRPr lang="ko-KR" altLang="en-US" b="1" dirty="0">
              <a:solidFill>
                <a:schemeClr val="tx1">
                  <a:lumMod val="75000"/>
                  <a:lumOff val="25000"/>
                </a:schemeClr>
              </a:solidFill>
              <a:cs typeface="Arial" pitchFamily="34" charset="0"/>
            </a:endParaRPr>
          </a:p>
        </p:txBody>
      </p:sp>
      <p:sp>
        <p:nvSpPr>
          <p:cNvPr id="17" name="TextBox 16"/>
          <p:cNvSpPr txBox="1"/>
          <p:nvPr/>
        </p:nvSpPr>
        <p:spPr>
          <a:xfrm>
            <a:off x="4267200" y="1962150"/>
            <a:ext cx="576064" cy="461665"/>
          </a:xfrm>
          <a:prstGeom prst="rect">
            <a:avLst/>
          </a:prstGeom>
          <a:noFill/>
        </p:spPr>
        <p:txBody>
          <a:bodyPr wrap="square" rtlCol="0">
            <a:spAutoFit/>
          </a:bodyPr>
          <a:lstStyle/>
          <a:p>
            <a:pPr algn="ctr"/>
            <a:r>
              <a:rPr lang="en-US" altLang="ko-KR" sz="2400" b="1" dirty="0">
                <a:solidFill>
                  <a:schemeClr val="accent2"/>
                </a:solidFill>
                <a:cs typeface="Arial" pitchFamily="34" charset="0"/>
              </a:rPr>
              <a:t>02</a:t>
            </a:r>
            <a:endParaRPr lang="ko-KR" altLang="en-US" sz="2400" b="1" dirty="0">
              <a:solidFill>
                <a:schemeClr val="accent2"/>
              </a:solidFill>
              <a:cs typeface="Arial" pitchFamily="34" charset="0"/>
            </a:endParaRPr>
          </a:p>
        </p:txBody>
      </p:sp>
      <p:sp>
        <p:nvSpPr>
          <p:cNvPr id="18" name="Rectangle 17"/>
          <p:cNvSpPr/>
          <p:nvPr/>
        </p:nvSpPr>
        <p:spPr>
          <a:xfrm>
            <a:off x="2209800" y="819150"/>
            <a:ext cx="4800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Cách phân tích hàm ý</a:t>
            </a:r>
          </a:p>
        </p:txBody>
      </p:sp>
      <p:sp>
        <p:nvSpPr>
          <p:cNvPr id="22" name="TextBox 21"/>
          <p:cNvSpPr txBox="1"/>
          <p:nvPr/>
        </p:nvSpPr>
        <p:spPr>
          <a:xfrm>
            <a:off x="3810000" y="2647950"/>
            <a:ext cx="1600200" cy="646331"/>
          </a:xfrm>
          <a:prstGeom prst="rect">
            <a:avLst/>
          </a:prstGeom>
          <a:noFill/>
        </p:spPr>
        <p:txBody>
          <a:bodyPr wrap="square" rtlCol="0">
            <a:spAutoFit/>
          </a:bodyPr>
          <a:lstStyle/>
          <a:p>
            <a:pPr algn="ctr"/>
            <a:r>
              <a:rPr lang="en-US" altLang="ko-KR" b="1" dirty="0">
                <a:solidFill>
                  <a:schemeClr val="tx1">
                    <a:lumMod val="75000"/>
                    <a:lumOff val="25000"/>
                  </a:schemeClr>
                </a:solidFill>
                <a:cs typeface="Arial" pitchFamily="34" charset="0"/>
              </a:rPr>
              <a:t>Giải nghĩa hàm ý</a:t>
            </a:r>
            <a:endParaRPr lang="ko-KR" altLang="en-US" b="1" dirty="0">
              <a:solidFill>
                <a:schemeClr val="tx1">
                  <a:lumMod val="75000"/>
                  <a:lumOff val="25000"/>
                </a:schemeClr>
              </a:solidFill>
              <a:cs typeface="Arial" pitchFamily="34" charset="0"/>
            </a:endParaRPr>
          </a:p>
        </p:txBody>
      </p:sp>
      <p:sp>
        <p:nvSpPr>
          <p:cNvPr id="25" name="TextBox 24"/>
          <p:cNvSpPr txBox="1"/>
          <p:nvPr/>
        </p:nvSpPr>
        <p:spPr>
          <a:xfrm>
            <a:off x="7162800" y="1962150"/>
            <a:ext cx="576064" cy="461665"/>
          </a:xfrm>
          <a:prstGeom prst="rect">
            <a:avLst/>
          </a:prstGeom>
          <a:noFill/>
        </p:spPr>
        <p:txBody>
          <a:bodyPr wrap="square" rtlCol="0">
            <a:spAutoFit/>
          </a:bodyPr>
          <a:lstStyle/>
          <a:p>
            <a:pPr algn="ctr"/>
            <a:r>
              <a:rPr lang="en-US" altLang="ko-KR" sz="2400" b="1" dirty="0">
                <a:solidFill>
                  <a:schemeClr val="accent1"/>
                </a:solidFill>
                <a:cs typeface="Arial" pitchFamily="34" charset="0"/>
              </a:rPr>
              <a:t>03</a:t>
            </a:r>
            <a:endParaRPr lang="ko-KR" altLang="en-US" sz="2400" b="1" dirty="0">
              <a:solidFill>
                <a:schemeClr val="accent1"/>
              </a:solidFill>
              <a:cs typeface="Arial" pitchFamily="34" charset="0"/>
            </a:endParaRPr>
          </a:p>
        </p:txBody>
      </p:sp>
      <p:sp>
        <p:nvSpPr>
          <p:cNvPr id="27" name="TextBox 26"/>
          <p:cNvSpPr txBox="1"/>
          <p:nvPr/>
        </p:nvSpPr>
        <p:spPr>
          <a:xfrm>
            <a:off x="6477000" y="2647950"/>
            <a:ext cx="2057400" cy="1200329"/>
          </a:xfrm>
          <a:prstGeom prst="rect">
            <a:avLst/>
          </a:prstGeom>
          <a:noFill/>
        </p:spPr>
        <p:txBody>
          <a:bodyPr wrap="square" rtlCol="0">
            <a:spAutoFit/>
          </a:bodyPr>
          <a:lstStyle/>
          <a:p>
            <a:pPr algn="ctr"/>
            <a:r>
              <a:rPr lang="en-US" altLang="ko-KR" b="1" dirty="0">
                <a:solidFill>
                  <a:schemeClr val="tx1">
                    <a:lumMod val="75000"/>
                    <a:lumOff val="25000"/>
                  </a:schemeClr>
                </a:solidFill>
                <a:cs typeface="Arial" pitchFamily="34" charset="0"/>
              </a:rPr>
              <a:t>Tác dụng của việc sử dụng hàm ý</a:t>
            </a:r>
          </a:p>
          <a:p>
            <a:r>
              <a:rPr lang="en-US" altLang="ko-KR" i="1" dirty="0">
                <a:solidFill>
                  <a:schemeClr val="tx1">
                    <a:lumMod val="75000"/>
                    <a:lumOff val="25000"/>
                  </a:schemeClr>
                </a:solidFill>
                <a:cs typeface="Arial" pitchFamily="34" charset="0"/>
              </a:rPr>
              <a:t>(gắn với ngữ cảnh)</a:t>
            </a:r>
            <a:endParaRPr lang="ko-KR" altLang="en-US" i="1" dirty="0">
              <a:solidFill>
                <a:schemeClr val="tx1">
                  <a:lumMod val="75000"/>
                  <a:lumOff val="25000"/>
                </a:schemeClr>
              </a:solidFill>
              <a:cs typeface="Arial" pitchFamily="34" charset="0"/>
            </a:endParaRPr>
          </a:p>
        </p:txBody>
      </p:sp>
      <p:sp>
        <p:nvSpPr>
          <p:cNvPr id="31" name="Rectangle 30"/>
          <p:cNvSpPr/>
          <p:nvPr/>
        </p:nvSpPr>
        <p:spPr>
          <a:xfrm>
            <a:off x="152400" y="4019550"/>
            <a:ext cx="1219200" cy="1123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51">
            <a:extLst>
              <a:ext uri="{FF2B5EF4-FFF2-40B4-BE49-F238E27FC236}">
                <a16:creationId xmlns:a16="http://schemas.microsoft.com/office/drawing/2014/main" xmlns="" id="{CFB6B260-7C7E-43C7-BF98-5976D59CDD34}"/>
              </a:ext>
            </a:extLst>
          </p:cNvPr>
          <p:cNvSpPr/>
          <p:nvPr/>
        </p:nvSpPr>
        <p:spPr>
          <a:xfrm rot="16200000" flipH="1">
            <a:off x="381001" y="4248149"/>
            <a:ext cx="685798" cy="685800"/>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3" name="Oval 32"/>
          <p:cNvSpPr/>
          <p:nvPr/>
        </p:nvSpPr>
        <p:spPr>
          <a:xfrm>
            <a:off x="1143000" y="4705350"/>
            <a:ext cx="457200" cy="438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52400" y="3867150"/>
            <a:ext cx="304800" cy="3048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382000" y="4552950"/>
            <a:ext cx="1295400" cy="1219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686800" y="4019550"/>
            <a:ext cx="457200" cy="45720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8458200" y="4400550"/>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2895600" y="2647950"/>
            <a:ext cx="8382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638800" y="2647950"/>
            <a:ext cx="838200" cy="1588"/>
          </a:xfrm>
          <a:prstGeom prst="straightConnector1">
            <a:avLst/>
          </a:prstGeom>
          <a:ln w="57150">
            <a:solidFill>
              <a:srgbClr val="FEB85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797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76530"/>
          </a:xfrm>
          <a:solidFill>
            <a:schemeClr val="bg1"/>
          </a:solidFill>
        </p:spPr>
        <p:txBody>
          <a:bodyPr/>
          <a:lstStyle/>
          <a:p>
            <a:r>
              <a:rPr lang="en-US" altLang="ko-KR" dirty="0">
                <a:solidFill>
                  <a:srgbClr val="1CBBB4"/>
                </a:solidFill>
              </a:rPr>
              <a:t>Lưu ý!</a:t>
            </a:r>
            <a:endParaRPr lang="ko-KR" altLang="en-US" dirty="0">
              <a:solidFill>
                <a:srgbClr val="1CBBB4"/>
              </a:solidFill>
            </a:endParaRPr>
          </a:p>
        </p:txBody>
      </p:sp>
      <p:sp>
        <p:nvSpPr>
          <p:cNvPr id="6" name="TextBox 5"/>
          <p:cNvSpPr txBox="1"/>
          <p:nvPr/>
        </p:nvSpPr>
        <p:spPr>
          <a:xfrm>
            <a:off x="2133600" y="2266950"/>
            <a:ext cx="728464" cy="461665"/>
          </a:xfrm>
          <a:prstGeom prst="rect">
            <a:avLst/>
          </a:prstGeom>
          <a:solidFill>
            <a:schemeClr val="accent3">
              <a:lumMod val="50000"/>
            </a:schemeClr>
          </a:solidFill>
        </p:spPr>
        <p:txBody>
          <a:bodyPr wrap="square" rtlCol="0">
            <a:spAutoFit/>
          </a:bodyPr>
          <a:lstStyle/>
          <a:p>
            <a:pPr algn="ctr"/>
            <a:r>
              <a:rPr lang="en-US" altLang="ko-KR" sz="2400" b="1" dirty="0">
                <a:solidFill>
                  <a:schemeClr val="accent1"/>
                </a:solidFill>
                <a:cs typeface="Arial" pitchFamily="34" charset="0"/>
              </a:rPr>
              <a:t>01</a:t>
            </a:r>
            <a:endParaRPr lang="ko-KR" altLang="en-US" sz="2400" b="1" dirty="0">
              <a:solidFill>
                <a:schemeClr val="accent1"/>
              </a:solidFill>
              <a:cs typeface="Arial" pitchFamily="34" charset="0"/>
            </a:endParaRPr>
          </a:p>
        </p:txBody>
      </p:sp>
      <p:sp>
        <p:nvSpPr>
          <p:cNvPr id="10" name="TextBox 9"/>
          <p:cNvSpPr txBox="1"/>
          <p:nvPr/>
        </p:nvSpPr>
        <p:spPr>
          <a:xfrm>
            <a:off x="2971800" y="2343150"/>
            <a:ext cx="4114800" cy="369332"/>
          </a:xfrm>
          <a:prstGeom prst="rect">
            <a:avLst/>
          </a:prstGeom>
          <a:noFill/>
        </p:spPr>
        <p:txBody>
          <a:bodyPr wrap="square" rtlCol="0">
            <a:spAutoFit/>
          </a:bodyPr>
          <a:lstStyle/>
          <a:p>
            <a:r>
              <a:rPr lang="en-US" altLang="ko-KR" b="1" dirty="0">
                <a:solidFill>
                  <a:schemeClr val="tx1">
                    <a:lumMod val="75000"/>
                    <a:lumOff val="25000"/>
                  </a:schemeClr>
                </a:solidFill>
                <a:cs typeface="Arial" pitchFamily="34" charset="0"/>
              </a:rPr>
              <a:t>Lịch sự, tôn trọng người đối thoại</a:t>
            </a:r>
            <a:endParaRPr lang="ko-KR" altLang="en-US" b="1" dirty="0">
              <a:solidFill>
                <a:schemeClr val="tx1">
                  <a:lumMod val="75000"/>
                  <a:lumOff val="25000"/>
                </a:schemeClr>
              </a:solidFill>
              <a:cs typeface="Arial" pitchFamily="34" charset="0"/>
            </a:endParaRPr>
          </a:p>
        </p:txBody>
      </p:sp>
      <p:sp>
        <p:nvSpPr>
          <p:cNvPr id="17" name="TextBox 16"/>
          <p:cNvSpPr txBox="1"/>
          <p:nvPr/>
        </p:nvSpPr>
        <p:spPr>
          <a:xfrm>
            <a:off x="2133600" y="3638550"/>
            <a:ext cx="728464" cy="461665"/>
          </a:xfrm>
          <a:prstGeom prst="rect">
            <a:avLst/>
          </a:prstGeom>
          <a:solidFill>
            <a:schemeClr val="accent1"/>
          </a:solidFill>
        </p:spPr>
        <p:txBody>
          <a:bodyPr wrap="square" rtlCol="0">
            <a:spAutoFit/>
          </a:bodyPr>
          <a:lstStyle/>
          <a:p>
            <a:pPr algn="ctr"/>
            <a:r>
              <a:rPr lang="en-US" altLang="ko-KR" sz="2400" b="1" dirty="0">
                <a:solidFill>
                  <a:schemeClr val="accent2"/>
                </a:solidFill>
                <a:cs typeface="Arial" pitchFamily="34" charset="0"/>
              </a:rPr>
              <a:t>02</a:t>
            </a:r>
            <a:endParaRPr lang="ko-KR" altLang="en-US" sz="2400" b="1" dirty="0">
              <a:solidFill>
                <a:schemeClr val="accent2"/>
              </a:solidFill>
              <a:cs typeface="Arial" pitchFamily="34" charset="0"/>
            </a:endParaRPr>
          </a:p>
        </p:txBody>
      </p:sp>
      <p:sp>
        <p:nvSpPr>
          <p:cNvPr id="18" name="Rectangle 17"/>
          <p:cNvSpPr/>
          <p:nvPr/>
        </p:nvSpPr>
        <p:spPr>
          <a:xfrm>
            <a:off x="2209800" y="819150"/>
            <a:ext cx="4800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Nguyên tắc sử dụng hàm ý</a:t>
            </a:r>
          </a:p>
        </p:txBody>
      </p:sp>
      <p:sp>
        <p:nvSpPr>
          <p:cNvPr id="22" name="TextBox 21"/>
          <p:cNvSpPr txBox="1"/>
          <p:nvPr/>
        </p:nvSpPr>
        <p:spPr>
          <a:xfrm>
            <a:off x="2971800" y="3486150"/>
            <a:ext cx="4038600" cy="923330"/>
          </a:xfrm>
          <a:prstGeom prst="rect">
            <a:avLst/>
          </a:prstGeom>
          <a:noFill/>
        </p:spPr>
        <p:txBody>
          <a:bodyPr wrap="square" rtlCol="0">
            <a:spAutoFit/>
          </a:bodyPr>
          <a:lstStyle/>
          <a:p>
            <a:pPr algn="just"/>
            <a:r>
              <a:rPr lang="en-US" altLang="ko-KR" b="1" dirty="0">
                <a:solidFill>
                  <a:schemeClr val="tx1">
                    <a:lumMod val="75000"/>
                    <a:lumOff val="25000"/>
                  </a:schemeClr>
                </a:solidFill>
                <a:cs typeface="Arial" pitchFamily="34" charset="0"/>
              </a:rPr>
              <a:t>Nếu người nghe không giải đoán được hàm ý, người nói cần điều chỉnh cho phù hợp </a:t>
            </a:r>
            <a:endParaRPr lang="ko-KR" altLang="en-US" b="1" dirty="0">
              <a:solidFill>
                <a:schemeClr val="tx1">
                  <a:lumMod val="75000"/>
                  <a:lumOff val="25000"/>
                </a:schemeClr>
              </a:solidFill>
              <a:cs typeface="Arial" pitchFamily="34" charset="0"/>
            </a:endParaRPr>
          </a:p>
        </p:txBody>
      </p:sp>
      <p:sp>
        <p:nvSpPr>
          <p:cNvPr id="31" name="Rectangle 30"/>
          <p:cNvSpPr/>
          <p:nvPr/>
        </p:nvSpPr>
        <p:spPr>
          <a:xfrm>
            <a:off x="152400" y="4019550"/>
            <a:ext cx="1219200" cy="1123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51">
            <a:extLst>
              <a:ext uri="{FF2B5EF4-FFF2-40B4-BE49-F238E27FC236}">
                <a16:creationId xmlns:a16="http://schemas.microsoft.com/office/drawing/2014/main" xmlns="" id="{CFB6B260-7C7E-43C7-BF98-5976D59CDD34}"/>
              </a:ext>
            </a:extLst>
          </p:cNvPr>
          <p:cNvSpPr/>
          <p:nvPr/>
        </p:nvSpPr>
        <p:spPr>
          <a:xfrm rot="16200000" flipH="1">
            <a:off x="381001" y="4248149"/>
            <a:ext cx="685798" cy="685800"/>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3" name="Oval 32"/>
          <p:cNvSpPr/>
          <p:nvPr/>
        </p:nvSpPr>
        <p:spPr>
          <a:xfrm>
            <a:off x="1143000" y="4705350"/>
            <a:ext cx="457200" cy="438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52400" y="3867150"/>
            <a:ext cx="304800" cy="3048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382000" y="4552950"/>
            <a:ext cx="1295400" cy="1219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686800" y="4019550"/>
            <a:ext cx="457200" cy="45720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8458200" y="4400550"/>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797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362200" y="1352551"/>
            <a:ext cx="2514600" cy="2895600"/>
          </a:xfrm>
          <a:prstGeom prst="frame">
            <a:avLst>
              <a:gd name="adj1" fmla="val 18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 name="Rectangle 7"/>
          <p:cNvSpPr/>
          <p:nvPr/>
        </p:nvSpPr>
        <p:spPr>
          <a:xfrm>
            <a:off x="2590800" y="1581150"/>
            <a:ext cx="2070484" cy="2475730"/>
          </a:xfrm>
          <a:prstGeom prst="rect">
            <a:avLst/>
          </a:prstGeom>
          <a:solidFill>
            <a:srgbClr val="FEB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solidFill>
                  <a:schemeClr val="tx1">
                    <a:lumMod val="75000"/>
                    <a:lumOff val="25000"/>
                  </a:schemeClr>
                </a:solidFill>
                <a:latin typeface="Times New Roman" pitchFamily="18" charset="0"/>
                <a:cs typeface="Times New Roman" pitchFamily="18" charset="0"/>
              </a:rPr>
              <a:t>Hàm ý</a:t>
            </a:r>
            <a:endParaRPr lang="ko-KR" altLang="en-US" sz="2400" dirty="0">
              <a:solidFill>
                <a:schemeClr val="tx1">
                  <a:lumMod val="75000"/>
                  <a:lumOff val="25000"/>
                </a:schemeClr>
              </a:solidFill>
              <a:latin typeface="Times New Roman" pitchFamily="18" charset="0"/>
              <a:cs typeface="Times New Roman" pitchFamily="18" charset="0"/>
            </a:endParaRPr>
          </a:p>
        </p:txBody>
      </p:sp>
      <p:sp>
        <p:nvSpPr>
          <p:cNvPr id="13" name="Rectangle 12"/>
          <p:cNvSpPr/>
          <p:nvPr/>
        </p:nvSpPr>
        <p:spPr>
          <a:xfrm>
            <a:off x="2743200" y="0"/>
            <a:ext cx="4800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FS Zulia Pro" pitchFamily="2" charset="0"/>
                <a:cs typeface="Times New Roman" pitchFamily="18" charset="0"/>
              </a:rPr>
              <a:t>Phân biệt!</a:t>
            </a:r>
          </a:p>
        </p:txBody>
      </p:sp>
      <p:sp>
        <p:nvSpPr>
          <p:cNvPr id="14" name="Rectangle 13"/>
          <p:cNvSpPr/>
          <p:nvPr/>
        </p:nvSpPr>
        <p:spPr>
          <a:xfrm>
            <a:off x="5791200" y="1581150"/>
            <a:ext cx="2070484" cy="2475730"/>
          </a:xfrm>
          <a:prstGeom prst="rect">
            <a:avLst/>
          </a:prstGeom>
          <a:solidFill>
            <a:srgbClr val="FEB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solidFill>
                  <a:schemeClr val="tx1">
                    <a:lumMod val="75000"/>
                    <a:lumOff val="25000"/>
                  </a:schemeClr>
                </a:solidFill>
                <a:latin typeface="Times New Roman" pitchFamily="18" charset="0"/>
                <a:cs typeface="Times New Roman" pitchFamily="18" charset="0"/>
              </a:rPr>
              <a:t>+ Nói lảng</a:t>
            </a:r>
          </a:p>
          <a:p>
            <a:pPr algn="ctr"/>
            <a:r>
              <a:rPr lang="en-US" altLang="ko-KR" sz="2400" dirty="0">
                <a:solidFill>
                  <a:schemeClr val="tx1">
                    <a:lumMod val="75000"/>
                    <a:lumOff val="25000"/>
                  </a:schemeClr>
                </a:solidFill>
                <a:latin typeface="Times New Roman" pitchFamily="18" charset="0"/>
                <a:cs typeface="Times New Roman" pitchFamily="18" charset="0"/>
              </a:rPr>
              <a:t>+ Nói dở dang</a:t>
            </a:r>
          </a:p>
        </p:txBody>
      </p:sp>
      <p:sp>
        <p:nvSpPr>
          <p:cNvPr id="17" name="Frame 16"/>
          <p:cNvSpPr/>
          <p:nvPr/>
        </p:nvSpPr>
        <p:spPr>
          <a:xfrm>
            <a:off x="5562600" y="1352550"/>
            <a:ext cx="2514600" cy="2895600"/>
          </a:xfrm>
          <a:prstGeom prst="frame">
            <a:avLst>
              <a:gd name="adj1" fmla="val 18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8" name="Rectangle 7">
            <a:extLst>
              <a:ext uri="{FF2B5EF4-FFF2-40B4-BE49-F238E27FC236}">
                <a16:creationId xmlns:a16="http://schemas.microsoft.com/office/drawing/2014/main" xmlns="" id="{84693C49-05C6-4CD0-A900-4B843CF3016D}"/>
              </a:ext>
            </a:extLst>
          </p:cNvPr>
          <p:cNvSpPr/>
          <p:nvPr/>
        </p:nvSpPr>
        <p:spPr>
          <a:xfrm rot="18900000">
            <a:off x="546046" y="303081"/>
            <a:ext cx="508108" cy="1108340"/>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0" name="Oval 19"/>
          <p:cNvSpPr/>
          <p:nvPr/>
        </p:nvSpPr>
        <p:spPr>
          <a:xfrm>
            <a:off x="8382000" y="4400550"/>
            <a:ext cx="1066800" cy="10477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610600" y="4095750"/>
            <a:ext cx="533400" cy="533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001000" y="4705350"/>
            <a:ext cx="304800" cy="30480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9"/>
          <p:cNvSpPr/>
          <p:nvPr/>
        </p:nvSpPr>
        <p:spPr>
          <a:xfrm>
            <a:off x="8610600" y="4705350"/>
            <a:ext cx="381000" cy="32385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12360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EB8DEE-AFEC-4BF7-96F2-3C0C7BFB8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8"/>
            <a:ext cx="9144000" cy="5137741"/>
          </a:xfrm>
          <a:prstGeom prst="rect">
            <a:avLst/>
          </a:prstGeom>
        </p:spPr>
      </p:pic>
      <p:sp>
        <p:nvSpPr>
          <p:cNvPr id="9" name="Title 8">
            <a:extLst>
              <a:ext uri="{FF2B5EF4-FFF2-40B4-BE49-F238E27FC236}">
                <a16:creationId xmlns:a16="http://schemas.microsoft.com/office/drawing/2014/main" xmlns="" id="{7C7EECBB-A90C-47DF-AFD0-B0C88E932DE4}"/>
              </a:ext>
            </a:extLst>
          </p:cNvPr>
          <p:cNvSpPr txBox="1">
            <a:spLocks/>
          </p:cNvSpPr>
          <p:nvPr/>
        </p:nvSpPr>
        <p:spPr>
          <a:xfrm>
            <a:off x="152400" y="133350"/>
            <a:ext cx="7086600" cy="542078"/>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2800" b="1">
                <a:solidFill>
                  <a:srgbClr val="FF0000"/>
                </a:solidFill>
                <a:latin typeface="Times New Roman" pitchFamily="18" charset="0"/>
                <a:cs typeface="Times New Roman" pitchFamily="18" charset="0"/>
              </a:rPr>
              <a:t>I. Phân biệt nghĩa tường minh và hàm ý</a:t>
            </a:r>
            <a:endParaRPr lang="ko-KR" altLang="en-US" sz="2800" b="1"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F71B6C55-5AA9-499F-9F11-C45F62F7826F}"/>
              </a:ext>
            </a:extLst>
          </p:cNvPr>
          <p:cNvSpPr txBox="1"/>
          <p:nvPr/>
        </p:nvSpPr>
        <p:spPr>
          <a:xfrm>
            <a:off x="685800" y="742950"/>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1/ Ngữ liệu (SGK 74,75)</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8661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EB8DEE-AFEC-4BF7-96F2-3C0C7BFB8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9"/>
            <a:ext cx="9144000" cy="5137741"/>
          </a:xfrm>
          <a:prstGeom prst="rect">
            <a:avLst/>
          </a:prstGeom>
        </p:spPr>
      </p:pic>
      <p:sp>
        <p:nvSpPr>
          <p:cNvPr id="9" name="Title 8">
            <a:extLst>
              <a:ext uri="{FF2B5EF4-FFF2-40B4-BE49-F238E27FC236}">
                <a16:creationId xmlns:a16="http://schemas.microsoft.com/office/drawing/2014/main" xmlns="" id="{7C7EECBB-A90C-47DF-AFD0-B0C88E932DE4}"/>
              </a:ext>
            </a:extLst>
          </p:cNvPr>
          <p:cNvSpPr txBox="1">
            <a:spLocks/>
          </p:cNvSpPr>
          <p:nvPr/>
        </p:nvSpPr>
        <p:spPr>
          <a:xfrm>
            <a:off x="457200" y="200872"/>
            <a:ext cx="5334000" cy="542078"/>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2800" b="1" dirty="0">
                <a:solidFill>
                  <a:srgbClr val="FF0000"/>
                </a:solidFill>
                <a:latin typeface="Times New Roman" pitchFamily="18" charset="0"/>
                <a:cs typeface="Times New Roman" pitchFamily="18" charset="0"/>
              </a:rPr>
              <a:t>I</a:t>
            </a:r>
            <a:r>
              <a:rPr lang="vi-VN" altLang="ko-KR" sz="2800" b="1" dirty="0">
                <a:solidFill>
                  <a:srgbClr val="FF0000"/>
                </a:solidFill>
                <a:latin typeface="Times New Roman" pitchFamily="18" charset="0"/>
                <a:cs typeface="Times New Roman" pitchFamily="18" charset="0"/>
              </a:rPr>
              <a:t>II</a:t>
            </a:r>
            <a:r>
              <a:rPr lang="en-US" altLang="ko-KR" sz="2800" b="1" dirty="0">
                <a:solidFill>
                  <a:srgbClr val="FF0000"/>
                </a:solidFill>
                <a:latin typeface="Times New Roman" pitchFamily="18" charset="0"/>
                <a:cs typeface="Times New Roman" pitchFamily="18" charset="0"/>
              </a:rPr>
              <a:t>. </a:t>
            </a:r>
            <a:r>
              <a:rPr lang="vi-VN" altLang="ko-KR" sz="2800" b="1" dirty="0">
                <a:solidFill>
                  <a:srgbClr val="FF0000"/>
                </a:solidFill>
                <a:latin typeface="Times New Roman" pitchFamily="18" charset="0"/>
                <a:cs typeface="Times New Roman" pitchFamily="18" charset="0"/>
              </a:rPr>
              <a:t>Luyện tập:</a:t>
            </a:r>
            <a:endParaRPr lang="ko-KR" altLang="en-US" sz="2800" b="1"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F71B6C55-5AA9-499F-9F11-C45F62F7826F}"/>
              </a:ext>
            </a:extLst>
          </p:cNvPr>
          <p:cNvSpPr txBox="1"/>
          <p:nvPr/>
        </p:nvSpPr>
        <p:spPr>
          <a:xfrm>
            <a:off x="685800" y="742950"/>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1/ Ngữ liệu (SGK 90)</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0609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0"/>
            <a:ext cx="3505200" cy="4572000"/>
          </a:xfrm>
          <a:prstGeom prst="rect">
            <a:avLst/>
          </a:prstGeom>
          <a:solidFill>
            <a:srgbClr val="9F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590550"/>
            <a:ext cx="7696200" cy="411480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Courier New" pitchFamily="49" charset="0"/>
              <a:cs typeface="Courier New" pitchFamily="49" charset="0"/>
            </a:endParaRPr>
          </a:p>
        </p:txBody>
      </p:sp>
      <p:sp>
        <p:nvSpPr>
          <p:cNvPr id="12" name="Rectangle 11"/>
          <p:cNvSpPr/>
          <p:nvPr/>
        </p:nvSpPr>
        <p:spPr>
          <a:xfrm>
            <a:off x="3962400" y="133350"/>
            <a:ext cx="990600" cy="914400"/>
          </a:xfrm>
          <a:prstGeom prst="rect">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9">
            <a:extLst>
              <a:ext uri="{FF2B5EF4-FFF2-40B4-BE49-F238E27FC236}">
                <a16:creationId xmlns:a16="http://schemas.microsoft.com/office/drawing/2014/main" xmlns="" id="{444E6227-4972-4DE6-BEB0-C3FC42991182}"/>
              </a:ext>
            </a:extLst>
          </p:cNvPr>
          <p:cNvSpPr/>
          <p:nvPr/>
        </p:nvSpPr>
        <p:spPr>
          <a:xfrm>
            <a:off x="4191000" y="361950"/>
            <a:ext cx="533400" cy="45720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489" name="Rectangle 1"/>
          <p:cNvSpPr>
            <a:spLocks noChangeArrowheads="1"/>
          </p:cNvSpPr>
          <p:nvPr/>
        </p:nvSpPr>
        <p:spPr bwMode="auto">
          <a:xfrm>
            <a:off x="914400" y="1733550"/>
            <a:ext cx="73914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Times New Roman" pitchFamily="18" charset="0"/>
                <a:cs typeface="Times New Roman" pitchFamily="18" charset="0"/>
              </a:rPr>
              <a:t>Em</a:t>
            </a:r>
            <a:r>
              <a:rPr kumimoji="0" lang="en-US" sz="2000" b="0" i="1" u="none" strike="noStrike" cap="none" normalizeH="0" dirty="0">
                <a:ln>
                  <a:noFill/>
                </a:ln>
                <a:solidFill>
                  <a:schemeClr val="tx1"/>
                </a:solidFill>
                <a:effectLst/>
                <a:latin typeface="Times New Roman" pitchFamily="18" charset="0"/>
                <a:cs typeface="Times New Roman" pitchFamily="18" charset="0"/>
              </a:rPr>
              <a:t> tôi học đến kiệt sức để có một suất du học. Thư đầu gửi về em viết: “Ở đây, đường phố sạch đẹp, văn minh, bỏ xa lắc nước mình.” Cuối năm em viết: “Mùa đông bên này tĩnh lặng, tinh khiết như tranh, thích lắm.” Mùa đông sau em viết: </a:t>
            </a:r>
            <a:r>
              <a:rPr kumimoji="0" lang="en-US" sz="2000" b="1" i="1" u="none" strike="noStrike" cap="none" normalizeH="0" dirty="0">
                <a:ln>
                  <a:noFill/>
                </a:ln>
                <a:solidFill>
                  <a:schemeClr val="tx1"/>
                </a:solidFill>
                <a:effectLst/>
                <a:latin typeface="Times New Roman" pitchFamily="18" charset="0"/>
                <a:cs typeface="Times New Roman" pitchFamily="18" charset="0"/>
              </a:rPr>
              <a:t>“Em thèm một chút nắng ấm quê nhà, muốn được đi giữa phố xá bụi bặm, ồn ào... Bao lần trên phố, em đuổi theo một người châu Á để hỏi có phải người Việt không...”</a:t>
            </a:r>
          </a:p>
          <a:p>
            <a:pPr marL="0" marR="0" lvl="0" indent="0" algn="just" defTabSz="914400" rtl="0" eaLnBrk="1" fontAlgn="base" latinLnBrk="0" hangingPunct="1">
              <a:lnSpc>
                <a:spcPct val="100000"/>
              </a:lnSpc>
              <a:spcBef>
                <a:spcPct val="0"/>
              </a:spcBef>
              <a:spcAft>
                <a:spcPct val="0"/>
              </a:spcAft>
              <a:buClrTx/>
              <a:buSzTx/>
              <a:buFontTx/>
              <a:buNone/>
              <a:tabLst/>
            </a:pPr>
            <a:endParaRPr lang="en-US" sz="2000" i="1" dirty="0">
              <a:latin typeface="Times New Roman" pitchFamily="18" charset="0"/>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u="none" strike="noStrike" cap="none" normalizeH="0" dirty="0">
                <a:ln>
                  <a:noFill/>
                </a:ln>
                <a:solidFill>
                  <a:schemeClr val="tx1"/>
                </a:solidFill>
                <a:effectLst/>
                <a:latin typeface="Times New Roman" pitchFamily="18" charset="0"/>
                <a:cs typeface="Times New Roman" pitchFamily="18" charset="0"/>
              </a:rPr>
              <a:t>(Theo Internet) </a:t>
            </a:r>
            <a:endParaRPr kumimoji="0" lang="en-US" sz="2000" b="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8" name="TextBox 7"/>
          <p:cNvSpPr txBox="1"/>
          <p:nvPr/>
        </p:nvSpPr>
        <p:spPr>
          <a:xfrm>
            <a:off x="914400" y="590550"/>
            <a:ext cx="7086600" cy="1354217"/>
          </a:xfrm>
          <a:prstGeom prst="rect">
            <a:avLst/>
          </a:prstGeom>
          <a:noFill/>
        </p:spPr>
        <p:txBody>
          <a:bodyPr wrap="square" rtlCol="0">
            <a:spAutoFit/>
          </a:bodyPr>
          <a:lstStyle/>
          <a:p>
            <a:r>
              <a:rPr lang="en-US" sz="4000" dirty="0">
                <a:solidFill>
                  <a:srgbClr val="FF0000"/>
                </a:solidFill>
                <a:latin typeface="FS Zulia Pro" pitchFamily="2" charset="0"/>
              </a:rPr>
              <a:t>Bài  tập  1</a:t>
            </a:r>
          </a:p>
          <a:p>
            <a:r>
              <a:rPr lang="en-US" b="1" i="1" dirty="0">
                <a:solidFill>
                  <a:srgbClr val="0070C0"/>
                </a:solidFill>
                <a:latin typeface="Times New Roman" pitchFamily="18" charset="0"/>
                <a:cs typeface="Times New Roman" pitchFamily="18" charset="0"/>
              </a:rPr>
              <a:t>Đọc câu chuyện sau và phân tich hàm ý được sử dụng trong câu in đậm</a:t>
            </a:r>
            <a:r>
              <a:rPr lang="en-US" dirty="0">
                <a:solidFill>
                  <a:srgbClr val="0070C0"/>
                </a:solidFill>
                <a:latin typeface="Times New Roman" pitchFamily="18" charset="0"/>
                <a:cs typeface="Times New Roman" pitchFamily="18" charset="0"/>
              </a:rPr>
              <a:t>.</a:t>
            </a:r>
          </a:p>
          <a:p>
            <a:r>
              <a:rPr lang="en-US" sz="2400" dirty="0">
                <a:solidFill>
                  <a:srgbClr val="0070C0"/>
                </a:solidFill>
                <a:latin typeface="Times New Roman" pitchFamily="18" charset="0"/>
                <a:cs typeface="Times New Roman" pitchFamily="18" charset="0"/>
              </a:rPr>
              <a:t> </a:t>
            </a:r>
          </a:p>
        </p:txBody>
      </p:sp>
    </p:spTree>
    <p:extLst>
      <p:ext uri="{BB962C8B-B14F-4D97-AF65-F5344CB8AC3E}">
        <p14:creationId xmlns:p14="http://schemas.microsoft.com/office/powerpoint/2010/main" val="3825862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0"/>
            <a:ext cx="7391400" cy="10477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04800" y="-857250"/>
            <a:ext cx="2362200" cy="2362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1200" y="209550"/>
            <a:ext cx="7162800" cy="523220"/>
          </a:xfrm>
          <a:prstGeom prst="rect">
            <a:avLst/>
          </a:prstGeom>
          <a:noFill/>
        </p:spPr>
        <p:txBody>
          <a:bodyPr wrap="square" rtlCol="0">
            <a:spAutoFit/>
          </a:bodyPr>
          <a:lstStyle/>
          <a:p>
            <a:r>
              <a:rPr lang="en-US" sz="2800" dirty="0">
                <a:solidFill>
                  <a:schemeClr val="bg1"/>
                </a:solidFill>
                <a:latin typeface="Times New Roman" pitchFamily="18" charset="0"/>
                <a:cs typeface="Times New Roman" pitchFamily="18" charset="0"/>
              </a:rPr>
              <a:t>Hàm ý trong các câu in đậm trong ngữ liệu trên:</a:t>
            </a:r>
          </a:p>
        </p:txBody>
      </p:sp>
      <p:sp>
        <p:nvSpPr>
          <p:cNvPr id="10" name="TextBox 9"/>
          <p:cNvSpPr txBox="1"/>
          <p:nvPr/>
        </p:nvSpPr>
        <p:spPr>
          <a:xfrm>
            <a:off x="685800" y="1733550"/>
            <a:ext cx="8077200" cy="707886"/>
          </a:xfrm>
          <a:prstGeom prst="rect">
            <a:avLst/>
          </a:prstGeom>
          <a:noFill/>
        </p:spPr>
        <p:txBody>
          <a:bodyPr wrap="square" rtlCol="0">
            <a:spAutoFit/>
          </a:bodyPr>
          <a:lstStyle/>
          <a:p>
            <a:pPr marL="457200" indent="-457200" algn="just"/>
            <a:r>
              <a:rPr lang="en-US" sz="2000" dirty="0">
                <a:latin typeface="Times New Roman" pitchFamily="18" charset="0"/>
                <a:cs typeface="Times New Roman" pitchFamily="18" charset="0"/>
              </a:rPr>
              <a:t>Hàm ý: người em nhớ về quê hương, nhớ những gì thân thuộc nhất của </a:t>
            </a:r>
          </a:p>
          <a:p>
            <a:pPr marL="457200" indent="-457200" algn="just"/>
            <a:r>
              <a:rPr lang="en-US" sz="2000" dirty="0">
                <a:latin typeface="Times New Roman" pitchFamily="18" charset="0"/>
                <a:cs typeface="Times New Roman" pitchFamily="18" charset="0"/>
              </a:rPr>
              <a:t>quê nhà, khao khát được trở về quê hương.</a:t>
            </a:r>
          </a:p>
        </p:txBody>
      </p:sp>
      <p:sp>
        <p:nvSpPr>
          <p:cNvPr id="11" name="TextBox 10"/>
          <p:cNvSpPr txBox="1"/>
          <p:nvPr/>
        </p:nvSpPr>
        <p:spPr>
          <a:xfrm>
            <a:off x="76200" y="361950"/>
            <a:ext cx="1600200" cy="1015663"/>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Gợi ý</a:t>
            </a:r>
          </a:p>
          <a:p>
            <a:pPr algn="ctr"/>
            <a:endParaRPr lang="en-US" sz="2400" dirty="0"/>
          </a:p>
        </p:txBody>
      </p:sp>
      <p:sp>
        <p:nvSpPr>
          <p:cNvPr id="8" name="TextBox 7"/>
          <p:cNvSpPr txBox="1"/>
          <p:nvPr/>
        </p:nvSpPr>
        <p:spPr>
          <a:xfrm>
            <a:off x="304800" y="2724150"/>
            <a:ext cx="8458200" cy="1477328"/>
          </a:xfrm>
          <a:prstGeom prst="rect">
            <a:avLst/>
          </a:prstGeom>
          <a:noFill/>
        </p:spPr>
        <p:txBody>
          <a:bodyPr wrap="square" rtlCol="0">
            <a:spAutoFit/>
          </a:bodyPr>
          <a:lstStyle/>
          <a:p>
            <a:pPr algn="just">
              <a:buFont typeface="Wingdings"/>
              <a:buChar char="à"/>
            </a:pPr>
            <a:r>
              <a:rPr lang="en-US" i="1" dirty="0">
                <a:latin typeface="Times New Roman" pitchFamily="18" charset="0"/>
                <a:cs typeface="Times New Roman" pitchFamily="18" charset="0"/>
                <a:sym typeface="Wingdings" pitchFamily="2" charset="2"/>
              </a:rPr>
              <a:t> Tình cảm sâu nặng với quê hương trong mỗi con người, đặc biệt khi tình cảm ấy được đặt trong thử thách. Từ nhận thức của người con xa xứ, câu chuyện cũng ngầm cho thấy, </a:t>
            </a:r>
          </a:p>
          <a:p>
            <a:pPr algn="just"/>
            <a:r>
              <a:rPr lang="en-US" i="1" dirty="0">
                <a:latin typeface="Times New Roman" pitchFamily="18" charset="0"/>
                <a:cs typeface="Times New Roman" pitchFamily="18" charset="0"/>
                <a:sym typeface="Wingdings" pitchFamily="2" charset="2"/>
              </a:rPr>
              <a:t>con người, nhất là trong thời hiện đại, thường ngộ nhận và mải mê về sự hào nhoáng, đẹp đẽ nơi xa xôi mà quên đi những giá trị bền vững, vĩnh cửu ở ngay trong những gì thân </a:t>
            </a:r>
          </a:p>
          <a:p>
            <a:pPr algn="just"/>
            <a:r>
              <a:rPr lang="en-US" i="1" dirty="0">
                <a:latin typeface="Times New Roman" pitchFamily="18" charset="0"/>
                <a:cs typeface="Times New Roman" pitchFamily="18" charset="0"/>
                <a:sym typeface="Wingdings" pitchFamily="2" charset="2"/>
              </a:rPr>
              <a:t>thuộc, gần gũi bên mình nhất.</a:t>
            </a:r>
            <a:endParaRPr lang="en-US"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2265"/>
          </a:xfrm>
          <a:prstGeom prst="rect">
            <a:avLst/>
          </a:prstGeom>
          <a:solidFill>
            <a:schemeClr val="accent1"/>
          </a:solidFill>
        </p:spPr>
        <p:txBody>
          <a:bodyPr/>
          <a:lstStyle/>
          <a:p>
            <a:r>
              <a:rPr lang="en-US" sz="4400" b="0" dirty="0">
                <a:solidFill>
                  <a:srgbClr val="FF0000"/>
                </a:solidFill>
                <a:latin typeface="FS Zulia Pro" pitchFamily="2" charset="0"/>
              </a:rPr>
              <a:t>Bài tập 2</a:t>
            </a:r>
          </a:p>
        </p:txBody>
      </p:sp>
      <p:sp>
        <p:nvSpPr>
          <p:cNvPr id="7" name="Rounded Rectangle 27"/>
          <p:cNvSpPr/>
          <p:nvPr/>
        </p:nvSpPr>
        <p:spPr>
          <a:xfrm>
            <a:off x="1524000" y="1581150"/>
            <a:ext cx="562146" cy="431803"/>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3" name="TextBox 12"/>
          <p:cNvSpPr txBox="1"/>
          <p:nvPr/>
        </p:nvSpPr>
        <p:spPr>
          <a:xfrm>
            <a:off x="990600" y="2495550"/>
            <a:ext cx="1767566" cy="1200329"/>
          </a:xfrm>
          <a:prstGeom prst="rect">
            <a:avLst/>
          </a:prstGeom>
          <a:noFill/>
        </p:spPr>
        <p:txBody>
          <a:bodyPr wrap="square" rtlCol="0">
            <a:spAutoFit/>
          </a:bodyPr>
          <a:lstStyle/>
          <a:p>
            <a:pPr algn="ctr"/>
            <a:r>
              <a:rPr lang="en-US" i="1" dirty="0">
                <a:latin typeface="Times New Roman" pitchFamily="18" charset="0"/>
                <a:cs typeface="Times New Roman" pitchFamily="18" charset="0"/>
              </a:rPr>
              <a:t>Giới thiệu cho </a:t>
            </a:r>
          </a:p>
          <a:p>
            <a:pPr algn="ctr"/>
            <a:r>
              <a:rPr lang="en-US" i="1" dirty="0">
                <a:latin typeface="Times New Roman" pitchFamily="18" charset="0"/>
                <a:cs typeface="Times New Roman" pitchFamily="18" charset="0"/>
              </a:rPr>
              <a:t>bạn bè năm </a:t>
            </a:r>
          </a:p>
          <a:p>
            <a:pPr algn="ctr"/>
            <a:r>
              <a:rPr lang="en-US" i="1" dirty="0">
                <a:latin typeface="Times New Roman" pitchFamily="18" charset="0"/>
                <a:cs typeface="Times New Roman" pitchFamily="18" charset="0"/>
              </a:rPr>
              <a:t>châu về </a:t>
            </a:r>
          </a:p>
          <a:p>
            <a:pPr algn="ctr"/>
            <a:r>
              <a:rPr lang="en-US" i="1" dirty="0">
                <a:latin typeface="Times New Roman" pitchFamily="18" charset="0"/>
                <a:cs typeface="Times New Roman" pitchFamily="18" charset="0"/>
              </a:rPr>
              <a:t>đất nước mình</a:t>
            </a:r>
          </a:p>
        </p:txBody>
      </p:sp>
      <p:sp>
        <p:nvSpPr>
          <p:cNvPr id="16" name="TextBox 15"/>
          <p:cNvSpPr txBox="1"/>
          <p:nvPr/>
        </p:nvSpPr>
        <p:spPr>
          <a:xfrm>
            <a:off x="3657600" y="2495550"/>
            <a:ext cx="1843395" cy="1200329"/>
          </a:xfrm>
          <a:prstGeom prst="rect">
            <a:avLst/>
          </a:prstGeom>
          <a:noFill/>
        </p:spPr>
        <p:txBody>
          <a:bodyPr wrap="square" rtlCol="0">
            <a:spAutoFit/>
          </a:bodyPr>
          <a:lstStyle/>
          <a:p>
            <a:pPr algn="ctr"/>
            <a:r>
              <a:rPr lang="en-US" i="1" dirty="0">
                <a:latin typeface="Times New Roman" pitchFamily="18" charset="0"/>
                <a:cs typeface="Times New Roman" pitchFamily="18" charset="0"/>
              </a:rPr>
              <a:t>Bộc lộ tình yêu,</a:t>
            </a:r>
          </a:p>
          <a:p>
            <a:pPr algn="ctr"/>
            <a:r>
              <a:rPr lang="en-US" i="1" dirty="0">
                <a:latin typeface="Times New Roman" pitchFamily="18" charset="0"/>
                <a:cs typeface="Times New Roman" pitchFamily="18" charset="0"/>
              </a:rPr>
              <a:t> niềm tự hào đối </a:t>
            </a:r>
          </a:p>
          <a:p>
            <a:pPr algn="ctr"/>
            <a:r>
              <a:rPr lang="en-US" i="1" dirty="0">
                <a:latin typeface="Times New Roman" pitchFamily="18" charset="0"/>
                <a:cs typeface="Times New Roman" pitchFamily="18" charset="0"/>
              </a:rPr>
              <a:t>với quê hương, </a:t>
            </a:r>
          </a:p>
          <a:p>
            <a:pPr algn="ctr"/>
            <a:r>
              <a:rPr lang="en-US" i="1" dirty="0">
                <a:latin typeface="Times New Roman" pitchFamily="18" charset="0"/>
                <a:cs typeface="Times New Roman" pitchFamily="18" charset="0"/>
              </a:rPr>
              <a:t>đất nước</a:t>
            </a:r>
            <a:endParaRPr lang="ko-KR" altLang="en-US" i="1" dirty="0">
              <a:solidFill>
                <a:schemeClr val="tx1">
                  <a:lumMod val="75000"/>
                  <a:lumOff val="25000"/>
                </a:schemeClr>
              </a:solidFill>
              <a:latin typeface="Times New Roman" pitchFamily="18" charset="0"/>
              <a:cs typeface="Times New Roman" pitchFamily="18" charset="0"/>
            </a:endParaRPr>
          </a:p>
        </p:txBody>
      </p:sp>
      <p:sp>
        <p:nvSpPr>
          <p:cNvPr id="19" name="TextBox 18"/>
          <p:cNvSpPr txBox="1"/>
          <p:nvPr/>
        </p:nvSpPr>
        <p:spPr>
          <a:xfrm>
            <a:off x="6477000" y="2495550"/>
            <a:ext cx="1950607" cy="1754326"/>
          </a:xfrm>
          <a:prstGeom prst="rect">
            <a:avLst/>
          </a:prstGeom>
          <a:noFill/>
        </p:spPr>
        <p:txBody>
          <a:bodyPr wrap="square" rtlCol="0">
            <a:spAutoFit/>
          </a:bodyPr>
          <a:lstStyle/>
          <a:p>
            <a:pPr algn="ctr"/>
            <a:r>
              <a:rPr lang="en-US" i="1" dirty="0">
                <a:latin typeface="Times New Roman" pitchFamily="18" charset="0"/>
                <a:cs typeface="Times New Roman" pitchFamily="18" charset="0"/>
              </a:rPr>
              <a:t>Sáng tác khẩu hiệu tuyên truyền với </a:t>
            </a:r>
          </a:p>
          <a:p>
            <a:pPr algn="ctr"/>
            <a:r>
              <a:rPr lang="en-US" i="1" dirty="0">
                <a:latin typeface="Times New Roman" pitchFamily="18" charset="0"/>
                <a:cs typeface="Times New Roman" pitchFamily="18" charset="0"/>
              </a:rPr>
              <a:t>nội dung kêu gọi </a:t>
            </a:r>
          </a:p>
          <a:p>
            <a:pPr algn="ctr"/>
            <a:r>
              <a:rPr lang="en-US" i="1" dirty="0">
                <a:latin typeface="Times New Roman" pitchFamily="18" charset="0"/>
                <a:cs typeface="Times New Roman" pitchFamily="18" charset="0"/>
              </a:rPr>
              <a:t>mọi người chung </a:t>
            </a:r>
          </a:p>
          <a:p>
            <a:pPr algn="ctr"/>
            <a:r>
              <a:rPr lang="en-US" i="1" dirty="0">
                <a:latin typeface="Times New Roman" pitchFamily="18" charset="0"/>
                <a:cs typeface="Times New Roman" pitchFamily="18" charset="0"/>
              </a:rPr>
              <a:t>tay phòng chống </a:t>
            </a:r>
          </a:p>
          <a:p>
            <a:pPr algn="ctr"/>
            <a:r>
              <a:rPr lang="en-US" i="1" dirty="0">
                <a:latin typeface="Times New Roman" pitchFamily="18" charset="0"/>
                <a:cs typeface="Times New Roman" pitchFamily="18" charset="0"/>
              </a:rPr>
              <a:t>dịch bệnh</a:t>
            </a:r>
            <a:endParaRPr lang="ko-KR" altLang="en-US" i="1" dirty="0">
              <a:solidFill>
                <a:schemeClr val="tx1">
                  <a:lumMod val="75000"/>
                  <a:lumOff val="25000"/>
                </a:schemeClr>
              </a:solidFill>
              <a:latin typeface="Times New Roman" pitchFamily="18" charset="0"/>
              <a:cs typeface="Times New Roman" pitchFamily="18" charset="0"/>
            </a:endParaRPr>
          </a:p>
        </p:txBody>
      </p:sp>
      <p:sp>
        <p:nvSpPr>
          <p:cNvPr id="24" name="Text Placeholder 4"/>
          <p:cNvSpPr txBox="1">
            <a:spLocks/>
          </p:cNvSpPr>
          <p:nvPr/>
        </p:nvSpPr>
        <p:spPr>
          <a:xfrm>
            <a:off x="0" y="724099"/>
            <a:ext cx="9144000" cy="399851"/>
          </a:xfrm>
          <a:prstGeom prst="rect">
            <a:avLst/>
          </a:prstGeom>
          <a:solidFill>
            <a:schemeClr val="accent2"/>
          </a:solidFill>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2000" dirty="0">
                <a:solidFill>
                  <a:schemeClr val="tx1">
                    <a:lumMod val="75000"/>
                    <a:lumOff val="25000"/>
                  </a:schemeClr>
                </a:solidFill>
                <a:latin typeface="Times New Roman" pitchFamily="18" charset="0"/>
                <a:cs typeface="Times New Roman" pitchFamily="18" charset="0"/>
              </a:rPr>
              <a:t>Đặt câu sử dụng cách nói tường minh hoặc hàm ý trong các trường hợp sau:</a:t>
            </a:r>
            <a:endParaRPr lang="ko-KR" altLang="en-US" sz="2000" dirty="0">
              <a:solidFill>
                <a:schemeClr val="tx1">
                  <a:lumMod val="75000"/>
                  <a:lumOff val="25000"/>
                </a:schemeClr>
              </a:solidFill>
              <a:latin typeface="Times New Roman" pitchFamily="18" charset="0"/>
              <a:cs typeface="Times New Roman" pitchFamily="18" charset="0"/>
            </a:endParaRPr>
          </a:p>
        </p:txBody>
      </p:sp>
      <p:sp>
        <p:nvSpPr>
          <p:cNvPr id="21" name="Heart 38">
            <a:extLst>
              <a:ext uri="{FF2B5EF4-FFF2-40B4-BE49-F238E27FC236}">
                <a16:creationId xmlns:a16="http://schemas.microsoft.com/office/drawing/2014/main" xmlns="" id="{39C9F67F-9D33-48FC-8854-AE7EFF107876}"/>
              </a:ext>
            </a:extLst>
          </p:cNvPr>
          <p:cNvSpPr/>
          <p:nvPr/>
        </p:nvSpPr>
        <p:spPr>
          <a:xfrm>
            <a:off x="4343400" y="1657350"/>
            <a:ext cx="534581" cy="458381"/>
          </a:xfrm>
          <a:prstGeom prst="hear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Isosceles Triangle 57">
            <a:extLst>
              <a:ext uri="{FF2B5EF4-FFF2-40B4-BE49-F238E27FC236}">
                <a16:creationId xmlns:a16="http://schemas.microsoft.com/office/drawing/2014/main" xmlns="" id="{4E76B488-B2CD-463B-861A-27D4912FE160}"/>
              </a:ext>
            </a:extLst>
          </p:cNvPr>
          <p:cNvSpPr/>
          <p:nvPr/>
        </p:nvSpPr>
        <p:spPr>
          <a:xfrm>
            <a:off x="7239000" y="1504951"/>
            <a:ext cx="290043" cy="609600"/>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7" name="Rectangle 26"/>
          <p:cNvSpPr/>
          <p:nvPr/>
        </p:nvSpPr>
        <p:spPr>
          <a:xfrm>
            <a:off x="152400" y="4019550"/>
            <a:ext cx="1219200" cy="1123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51">
            <a:extLst>
              <a:ext uri="{FF2B5EF4-FFF2-40B4-BE49-F238E27FC236}">
                <a16:creationId xmlns:a16="http://schemas.microsoft.com/office/drawing/2014/main" xmlns="" id="{CFB6B260-7C7E-43C7-BF98-5976D59CDD34}"/>
              </a:ext>
            </a:extLst>
          </p:cNvPr>
          <p:cNvSpPr/>
          <p:nvPr/>
        </p:nvSpPr>
        <p:spPr>
          <a:xfrm rot="16200000" flipH="1">
            <a:off x="381001" y="4248149"/>
            <a:ext cx="685798" cy="685800"/>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9" name="Oval 28"/>
          <p:cNvSpPr/>
          <p:nvPr/>
        </p:nvSpPr>
        <p:spPr>
          <a:xfrm>
            <a:off x="1143000" y="4705350"/>
            <a:ext cx="457200" cy="438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52400" y="3867150"/>
            <a:ext cx="304800" cy="3048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382000" y="4552950"/>
            <a:ext cx="1295400" cy="1219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686800" y="4019550"/>
            <a:ext cx="457200" cy="45720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458200" y="4400550"/>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971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2" name="Picture 6" descr="Tình người trên những cung đường (6/6/2019) | HỆ THỜI SỰ CHÍNH TRỊ ..."/>
          <p:cNvPicPr>
            <a:picLocks noChangeAspect="1" noChangeArrowheads="1"/>
          </p:cNvPicPr>
          <p:nvPr/>
        </p:nvPicPr>
        <p:blipFill>
          <a:blip r:embed="rId2"/>
          <a:srcRect/>
          <a:stretch>
            <a:fillRect/>
          </a:stretch>
        </p:blipFill>
        <p:spPr bwMode="auto">
          <a:xfrm>
            <a:off x="-2133600" y="0"/>
            <a:ext cx="7010400" cy="5143500"/>
          </a:xfrm>
          <a:prstGeom prst="rect">
            <a:avLst/>
          </a:prstGeom>
          <a:noFill/>
        </p:spPr>
      </p:pic>
      <p:sp>
        <p:nvSpPr>
          <p:cNvPr id="6" name="Rectangle 5"/>
          <p:cNvSpPr/>
          <p:nvPr/>
        </p:nvSpPr>
        <p:spPr>
          <a:xfrm>
            <a:off x="6019800" y="0"/>
            <a:ext cx="31242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2971800" y="-95250"/>
            <a:ext cx="4343400" cy="523875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72000" y="742950"/>
            <a:ext cx="3200400" cy="769441"/>
          </a:xfrm>
          <a:prstGeom prst="rect">
            <a:avLst/>
          </a:prstGeom>
          <a:noFill/>
        </p:spPr>
        <p:txBody>
          <a:bodyPr wrap="square" rtlCol="0">
            <a:spAutoFit/>
          </a:bodyPr>
          <a:lstStyle/>
          <a:p>
            <a:r>
              <a:rPr lang="en-US" sz="4400" dirty="0">
                <a:solidFill>
                  <a:srgbClr val="FF0000"/>
                </a:solidFill>
                <a:latin typeface="FS Zulia Pro" pitchFamily="2" charset="0"/>
              </a:rPr>
              <a:t>Bài tập 3</a:t>
            </a:r>
          </a:p>
        </p:txBody>
      </p:sp>
      <p:sp>
        <p:nvSpPr>
          <p:cNvPr id="9" name="Rectangle 8"/>
          <p:cNvSpPr/>
          <p:nvPr/>
        </p:nvSpPr>
        <p:spPr>
          <a:xfrm>
            <a:off x="3581400" y="1962150"/>
            <a:ext cx="5562600" cy="1631216"/>
          </a:xfrm>
          <a:prstGeom prst="rect">
            <a:avLst/>
          </a:prstGeom>
        </p:spPr>
        <p:txBody>
          <a:bodyPr wrap="square">
            <a:spAutoFit/>
          </a:bodyPr>
          <a:lstStyle/>
          <a:p>
            <a:r>
              <a:rPr lang="en-US" sz="2000" b="1" i="1" dirty="0">
                <a:latin typeface="Times New Roman" pitchFamily="18" charset="0"/>
                <a:cs typeface="Times New Roman" pitchFamily="18" charset="0"/>
              </a:rPr>
              <a:t>Viết một đoạn văn nêu suy nghĩ của em về tình </a:t>
            </a:r>
          </a:p>
          <a:p>
            <a:r>
              <a:rPr lang="en-US" sz="2000" b="1" i="1" dirty="0">
                <a:latin typeface="Times New Roman" pitchFamily="18" charset="0"/>
                <a:cs typeface="Times New Roman" pitchFamily="18" charset="0"/>
              </a:rPr>
              <a:t>yêu quê hương, đất nước của người Việt Nam, đặc biệt trong các hoàn cảnh thử thách. (Trong đoạn </a:t>
            </a:r>
          </a:p>
          <a:p>
            <a:r>
              <a:rPr lang="en-US" sz="2000" b="1" i="1" dirty="0">
                <a:latin typeface="Times New Roman" pitchFamily="18" charset="0"/>
                <a:cs typeface="Times New Roman" pitchFamily="18" charset="0"/>
              </a:rPr>
              <a:t>văn có sử dụng tục ngữ, thành ngữ hoặc ca dao có chứa hàm ý.)</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0"/>
            <a:ext cx="3505200" cy="4572000"/>
          </a:xfrm>
          <a:prstGeom prst="rect">
            <a:avLst/>
          </a:prstGeom>
          <a:solidFill>
            <a:srgbClr val="9F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3400" y="209550"/>
            <a:ext cx="8153400" cy="472440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Courier New" pitchFamily="49" charset="0"/>
              <a:cs typeface="Courier New" pitchFamily="49" charset="0"/>
            </a:endParaRPr>
          </a:p>
        </p:txBody>
      </p:sp>
      <p:sp>
        <p:nvSpPr>
          <p:cNvPr id="12" name="Rectangle 11"/>
          <p:cNvSpPr/>
          <p:nvPr/>
        </p:nvSpPr>
        <p:spPr>
          <a:xfrm>
            <a:off x="8001000" y="4095750"/>
            <a:ext cx="990600" cy="895350"/>
          </a:xfrm>
          <a:prstGeom prst="rect">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9">
            <a:extLst>
              <a:ext uri="{FF2B5EF4-FFF2-40B4-BE49-F238E27FC236}">
                <a16:creationId xmlns:a16="http://schemas.microsoft.com/office/drawing/2014/main" xmlns="" id="{444E6227-4972-4DE6-BEB0-C3FC42991182}"/>
              </a:ext>
            </a:extLst>
          </p:cNvPr>
          <p:cNvSpPr/>
          <p:nvPr/>
        </p:nvSpPr>
        <p:spPr>
          <a:xfrm>
            <a:off x="8229600" y="4305300"/>
            <a:ext cx="533400" cy="45720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489" name="Rectangle 1"/>
          <p:cNvSpPr>
            <a:spLocks noChangeArrowheads="1"/>
          </p:cNvSpPr>
          <p:nvPr/>
        </p:nvSpPr>
        <p:spPr bwMode="auto">
          <a:xfrm>
            <a:off x="609600" y="209550"/>
            <a:ext cx="8153400"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dirty="0">
                <a:latin typeface="Times New Roman" pitchFamily="18" charset="0"/>
                <a:cs typeface="Times New Roman" pitchFamily="18" charset="0"/>
              </a:rPr>
              <a:t>Quê hương là nơi ta sinh ra và lớn lên, là cánh nôi êm ru ta từ ngày thơ ấu. Tình yêu đối với quê hương cứ tự nhiên, mộc mạc và lớn dần lên theo năm tháng. Trong những ngày chiến tranh ác </a:t>
            </a:r>
          </a:p>
          <a:p>
            <a:r>
              <a:rPr lang="en-US" sz="1600" dirty="0">
                <a:latin typeface="Times New Roman" pitchFamily="18" charset="0"/>
                <a:cs typeface="Times New Roman" pitchFamily="18" charset="0"/>
              </a:rPr>
              <a:t>liệt, yêu quê hương là tinh thần hi sinh quả cảm, sẵn sàng chiến đấu, “quyết tử cho Tổ quốc quyết sinh”. Trong thời bình, </a:t>
            </a:r>
            <a:r>
              <a:rPr lang="vi-VN" sz="1600" dirty="0">
                <a:latin typeface="Times New Roman" pitchFamily="18" charset="0"/>
                <a:cs typeface="Times New Roman" pitchFamily="18" charset="0"/>
              </a:rPr>
              <a:t>vẫn</a:t>
            </a:r>
            <a:r>
              <a:rPr lang="en-US" sz="1600" dirty="0">
                <a:latin typeface="Times New Roman" pitchFamily="18" charset="0"/>
                <a:cs typeface="Times New Roman" pitchFamily="18" charset="0"/>
              </a:rPr>
              <a:t> tiếp nối mạch nguồn yêu nước ấy nhưng êm đềm, nhẹ nhàng hơn. Đó là yêu thiên nhiên, yêu cảnh quê hương thanh bình, tươi đẹp. Đó là ra sức học tập, lao động để </a:t>
            </a:r>
          </a:p>
          <a:p>
            <a:r>
              <a:rPr lang="en-US" sz="1600" dirty="0">
                <a:latin typeface="Times New Roman" pitchFamily="18" charset="0"/>
                <a:cs typeface="Times New Roman" pitchFamily="18" charset="0"/>
              </a:rPr>
              <a:t>xây dựng đất nước. Đặc biệt, trong tình hình ngày nay, khi đại dịch Covid-19 diễn biến ngày </a:t>
            </a:r>
          </a:p>
          <a:p>
            <a:r>
              <a:rPr lang="en-US" sz="1600" dirty="0">
                <a:latin typeface="Times New Roman" pitchFamily="18" charset="0"/>
                <a:cs typeface="Times New Roman" pitchFamily="18" charset="0"/>
              </a:rPr>
              <a:t>càng phức tạp thì tình yêu ấy càng trở nên mãnh liệt và sâu sắc, thể hiện qua sự đoàn kết, tương </a:t>
            </a:r>
          </a:p>
          <a:p>
            <a:r>
              <a:rPr lang="en-US" sz="1600" dirty="0">
                <a:latin typeface="Times New Roman" pitchFamily="18" charset="0"/>
                <a:cs typeface="Times New Roman" pitchFamily="18" charset="0"/>
              </a:rPr>
              <a:t>thân tương ái. Một lần nữa, ta càng tự hào trước một Việt Nam kiên cường, một Việt Nam giàu </a:t>
            </a:r>
          </a:p>
          <a:p>
            <a:r>
              <a:rPr lang="en-US" sz="1600" dirty="0">
                <a:latin typeface="Times New Roman" pitchFamily="18" charset="0"/>
                <a:cs typeface="Times New Roman" pitchFamily="18" charset="0"/>
              </a:rPr>
              <a:t>tinh thần nhân đạo, một Việt Nam với phương châm “ Chống dịch như chống giặc”. Ta xúc </a:t>
            </a:r>
          </a:p>
          <a:p>
            <a:r>
              <a:rPr lang="en-US" sz="1600" dirty="0">
                <a:latin typeface="Times New Roman" pitchFamily="18" charset="0"/>
                <a:cs typeface="Times New Roman" pitchFamily="18" charset="0"/>
              </a:rPr>
              <a:t>động khi lời hiệu lệnh vang lên chứa chan bao ân tình “Trong cuộc chiến này sẽ không có ai </a:t>
            </a:r>
          </a:p>
          <a:p>
            <a:r>
              <a:rPr lang="en-US" sz="1600" dirty="0">
                <a:latin typeface="Times New Roman" pitchFamily="18" charset="0"/>
                <a:cs typeface="Times New Roman" pitchFamily="18" charset="0"/>
              </a:rPr>
              <a:t>phải ở lại phía sau!” Biết bao nguời dân Việt xa xứ được trở về trong vòng tay dang rộng của </a:t>
            </a:r>
          </a:p>
          <a:p>
            <a:r>
              <a:rPr lang="en-US" sz="1600" dirty="0">
                <a:latin typeface="Times New Roman" pitchFamily="18" charset="0"/>
                <a:cs typeface="Times New Roman" pitchFamily="18" charset="0"/>
              </a:rPr>
              <a:t>quê hương; bao bệnh nhân được chăm sóc tận tình; bao sự tiếp tế, giúp đỡ  đến nghẹn ngào, rưng rưng. Đó chính là tinh thần “</a:t>
            </a:r>
            <a:r>
              <a:rPr lang="en-US" sz="1600" b="1" i="1" dirty="0">
                <a:latin typeface="Times New Roman" pitchFamily="18" charset="0"/>
                <a:cs typeface="Times New Roman" pitchFamily="18" charset="0"/>
              </a:rPr>
              <a:t>một con ngựa đau cả tàu bỏ cỏ</a:t>
            </a:r>
            <a:r>
              <a:rPr lang="en-US" sz="1600" dirty="0">
                <a:latin typeface="Times New Roman" pitchFamily="18" charset="0"/>
                <a:cs typeface="Times New Roman" pitchFamily="18" charset="0"/>
              </a:rPr>
              <a:t>”, là truyền thống “</a:t>
            </a:r>
            <a:r>
              <a:rPr lang="en-US" sz="1600" b="1" i="1" dirty="0">
                <a:latin typeface="Times New Roman" pitchFamily="18" charset="0"/>
                <a:cs typeface="Times New Roman" pitchFamily="18" charset="0"/>
              </a:rPr>
              <a:t>nhiễu điều phủ </a:t>
            </a:r>
          </a:p>
          <a:p>
            <a:r>
              <a:rPr lang="en-US" sz="1600" b="1" i="1" dirty="0">
                <a:latin typeface="Times New Roman" pitchFamily="18" charset="0"/>
                <a:cs typeface="Times New Roman" pitchFamily="18" charset="0"/>
              </a:rPr>
              <a:t>lấy giá gương/Người trong một nước phải thương nhau cùng</a:t>
            </a:r>
            <a:r>
              <a:rPr lang="en-US" sz="1600" dirty="0">
                <a:latin typeface="Times New Roman" pitchFamily="18" charset="0"/>
                <a:cs typeface="Times New Roman" pitchFamily="18" charset="0"/>
              </a:rPr>
              <a:t>”. Còn nhiều, rất nhiều </a:t>
            </a:r>
            <a:r>
              <a:rPr lang="en-US" sz="1600">
                <a:latin typeface="Times New Roman" pitchFamily="18" charset="0"/>
                <a:cs typeface="Times New Roman" pitchFamily="18" charset="0"/>
              </a:rPr>
              <a:t>nghĩa cử</a:t>
            </a:r>
          </a:p>
          <a:p>
            <a:r>
              <a:rPr lang="en-US" sz="1600">
                <a:latin typeface="Times New Roman" pitchFamily="18" charset="0"/>
                <a:cs typeface="Times New Roman" pitchFamily="18" charset="0"/>
              </a:rPr>
              <a:t> </a:t>
            </a:r>
            <a:r>
              <a:rPr lang="en-US" sz="1600" dirty="0">
                <a:latin typeface="Times New Roman" pitchFamily="18" charset="0"/>
                <a:cs typeface="Times New Roman" pitchFamily="18" charset="0"/>
              </a:rPr>
              <a:t>cao đẹp nữa mà giản đơn chỉ một điều :</a:t>
            </a:r>
          </a:p>
          <a:p>
            <a:r>
              <a:rPr lang="en-US" sz="1600" dirty="0">
                <a:latin typeface="Times New Roman" pitchFamily="18" charset="0"/>
                <a:cs typeface="Times New Roman" pitchFamily="18" charset="0"/>
              </a:rPr>
              <a:t>                                     “ </a:t>
            </a:r>
            <a:r>
              <a:rPr lang="en-US" sz="1600" i="1" dirty="0">
                <a:latin typeface="Times New Roman" pitchFamily="18" charset="0"/>
                <a:cs typeface="Times New Roman" pitchFamily="18" charset="0"/>
              </a:rPr>
              <a:t>Đất nước mình bé nhỏ vậy thôi em</a:t>
            </a:r>
            <a:endParaRPr lang="en-US" sz="1600" dirty="0">
              <a:latin typeface="Times New Roman" pitchFamily="18" charset="0"/>
              <a:cs typeface="Times New Roman" pitchFamily="18" charset="0"/>
            </a:endParaRPr>
          </a:p>
          <a:p>
            <a:r>
              <a:rPr lang="en-US" sz="1600" i="1" dirty="0">
                <a:latin typeface="Times New Roman" pitchFamily="18" charset="0"/>
                <a:cs typeface="Times New Roman" pitchFamily="18" charset="0"/>
              </a:rPr>
              <a:t>                                     Nhưng làm được những điều phi thường lắm</a:t>
            </a:r>
            <a:endParaRPr lang="en-US" sz="1600" dirty="0">
              <a:latin typeface="Times New Roman" pitchFamily="18" charset="0"/>
              <a:cs typeface="Times New Roman" pitchFamily="18" charset="0"/>
            </a:endParaRPr>
          </a:p>
          <a:p>
            <a:r>
              <a:rPr lang="en-US" sz="1600" i="1" dirty="0">
                <a:latin typeface="Times New Roman" pitchFamily="18" charset="0"/>
                <a:cs typeface="Times New Roman" pitchFamily="18" charset="0"/>
              </a:rPr>
              <a:t>                                     Bởi hai tiếng nhân văn được cất vào sâu thẳm</a:t>
            </a:r>
            <a:endParaRPr lang="en-US" sz="1600" dirty="0">
              <a:latin typeface="Times New Roman" pitchFamily="18" charset="0"/>
              <a:cs typeface="Times New Roman" pitchFamily="18" charset="0"/>
            </a:endParaRPr>
          </a:p>
          <a:p>
            <a:r>
              <a:rPr lang="en-US" sz="1600" i="1" dirty="0">
                <a:latin typeface="Times New Roman" pitchFamily="18" charset="0"/>
                <a:cs typeface="Times New Roman" pitchFamily="18" charset="0"/>
              </a:rPr>
              <a:t>                                      Bởi vẫn giữ vẹn nguyên hai tiếng đồng bào!”</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3825862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 y="3867150"/>
            <a:ext cx="9143998" cy="540000"/>
          </a:xfrm>
          <a:prstGeom prst="rect">
            <a:avLst/>
          </a:prstGeom>
        </p:spPr>
        <p:txBody>
          <a:bodyPr/>
          <a:lstStyle/>
          <a:p>
            <a:r>
              <a:rPr lang="en-US" altLang="ko-KR" sz="4800" b="0" dirty="0">
                <a:solidFill>
                  <a:schemeClr val="tx1">
                    <a:lumMod val="75000"/>
                    <a:lumOff val="25000"/>
                  </a:schemeClr>
                </a:solidFill>
                <a:latin typeface="FS Tangier Black" pitchFamily="2" charset="0"/>
              </a:rPr>
              <a:t>Cảm ơn các em đã chú ý lắng nghe!</a:t>
            </a:r>
            <a:endParaRPr lang="ko-KR" altLang="en-US" sz="4800" b="0" dirty="0">
              <a:solidFill>
                <a:schemeClr val="tx1">
                  <a:lumMod val="75000"/>
                  <a:lumOff val="25000"/>
                </a:schemeClr>
              </a:solidFill>
              <a:latin typeface="FS Tangier Black" pitchFamily="2" charset="0"/>
            </a:endParaRPr>
          </a:p>
        </p:txBody>
      </p:sp>
      <p:sp>
        <p:nvSpPr>
          <p:cNvPr id="38920" name="AutoShape 8" descr="Kết quả hình ảnh cho hình ảnh sác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22" name="AutoShape 10" descr="Kết quả hình ảnh cho hình ảnh sác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8924" name="Picture 12" descr="Kết quả hình ảnh cho hình ảnh sách"/>
          <p:cNvPicPr>
            <a:picLocks noChangeAspect="1" noChangeArrowheads="1"/>
          </p:cNvPicPr>
          <p:nvPr/>
        </p:nvPicPr>
        <p:blipFill>
          <a:blip r:embed="rId2"/>
          <a:srcRect/>
          <a:stretch>
            <a:fillRect/>
          </a:stretch>
        </p:blipFill>
        <p:spPr bwMode="auto">
          <a:xfrm>
            <a:off x="0" y="-1924050"/>
            <a:ext cx="9144000" cy="5143500"/>
          </a:xfrm>
          <a:prstGeom prst="rect">
            <a:avLst/>
          </a:prstGeom>
          <a:noFill/>
        </p:spPr>
      </p:pic>
    </p:spTree>
    <p:extLst>
      <p:ext uri="{BB962C8B-B14F-4D97-AF65-F5344CB8AC3E}">
        <p14:creationId xmlns:p14="http://schemas.microsoft.com/office/powerpoint/2010/main" val="306882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0"/>
            <a:ext cx="3505200" cy="4572000"/>
          </a:xfrm>
          <a:prstGeom prst="rect">
            <a:avLst/>
          </a:prstGeom>
          <a:solidFill>
            <a:srgbClr val="9F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8200" y="621946"/>
            <a:ext cx="7696200" cy="411480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Courier New" pitchFamily="49" charset="0"/>
              <a:cs typeface="Courier New" pitchFamily="49" charset="0"/>
            </a:endParaRPr>
          </a:p>
        </p:txBody>
      </p:sp>
      <p:sp>
        <p:nvSpPr>
          <p:cNvPr id="63489" name="Rectangle 1"/>
          <p:cNvSpPr>
            <a:spLocks noChangeArrowheads="1"/>
          </p:cNvSpPr>
          <p:nvPr/>
        </p:nvSpPr>
        <p:spPr bwMode="auto">
          <a:xfrm>
            <a:off x="900223" y="1002089"/>
            <a:ext cx="73914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Trời ơi, chỉ còn có năm phút! </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Chính là anh thanh niên giật mình nói to, giọng cười nhưng đầy tiếc rẻ. Anh chạy ra nhà phía sau, rồi trở vào liền, tay cầm một chiếc làn. Nhà hoạ sĩ tặc lưỡi đứng dậy. Cô gái cũng đứng lên, đặt lại chiếc ghế, thong thả đi đến chỗ bác già. </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Ô! Cô còn quên chiếc mùi soa đây này! </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Anh thanh niên vừa vào, kêu lên. Để người con gái khỏi trở lại bàn, anh lấy chiếc khăn tay còn vo tròn cặp giữa cuốn sách tới trả cho cô gái. Cô kĩ sư mặt đỏ ửng, nhận lại chiếc khăn và vội quay đi.</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(Theo Nguyễn Thành Long, “Lặng lẽ Sa Pa”) </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2586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5"/>
          <p:cNvSpPr/>
          <p:nvPr/>
        </p:nvSpPr>
        <p:spPr>
          <a:xfrm flipH="1">
            <a:off x="714250" y="928955"/>
            <a:ext cx="1134758" cy="93610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EB856"/>
              </a:solidFill>
            </a:endParaRPr>
          </a:p>
        </p:txBody>
      </p:sp>
      <p:sp>
        <p:nvSpPr>
          <p:cNvPr id="14" name="Text Placeholder 13"/>
          <p:cNvSpPr txBox="1">
            <a:spLocks/>
          </p:cNvSpPr>
          <p:nvPr/>
        </p:nvSpPr>
        <p:spPr>
          <a:xfrm>
            <a:off x="186827" y="2571750"/>
            <a:ext cx="2189605" cy="79208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n-US" altLang="ko-KR" sz="2000" b="1" dirty="0">
              <a:solidFill>
                <a:schemeClr val="tx1">
                  <a:lumMod val="75000"/>
                  <a:lumOff val="25000"/>
                </a:schemeClr>
              </a:solidFill>
              <a:cs typeface="Arial" pitchFamily="34" charset="0"/>
            </a:endParaRPr>
          </a:p>
        </p:txBody>
      </p:sp>
      <p:pic>
        <p:nvPicPr>
          <p:cNvPr id="16" name="Picture Placeholder 15" descr="llsp.jpg"/>
          <p:cNvPicPr>
            <a:picLocks noGrp="1" noChangeAspect="1"/>
          </p:cNvPicPr>
          <p:nvPr>
            <p:ph type="pic" idx="10"/>
          </p:nvPr>
        </p:nvPicPr>
        <p:blipFill>
          <a:blip r:embed="rId2"/>
          <a:srcRect t="17342" b="17342"/>
          <a:stretch>
            <a:fillRect/>
          </a:stretch>
        </p:blipFill>
        <p:spPr>
          <a:xfrm>
            <a:off x="2555776" y="-247650"/>
            <a:ext cx="6588224" cy="2571750"/>
          </a:xfrm>
        </p:spPr>
      </p:pic>
      <p:sp>
        <p:nvSpPr>
          <p:cNvPr id="17" name="Rectangle 16"/>
          <p:cNvSpPr/>
          <p:nvPr/>
        </p:nvSpPr>
        <p:spPr>
          <a:xfrm>
            <a:off x="152401" y="2343150"/>
            <a:ext cx="2057400" cy="1384995"/>
          </a:xfrm>
          <a:prstGeom prst="rect">
            <a:avLst/>
          </a:prstGeom>
        </p:spPr>
        <p:txBody>
          <a:bodyPr wrap="square">
            <a:spAutoFit/>
          </a:bodyPr>
          <a:lstStyle/>
          <a:p>
            <a:pPr algn="ctr"/>
            <a:r>
              <a:rPr lang="en-US" sz="2800" b="1" i="1" dirty="0">
                <a:latin typeface="Times New Roman" pitchFamily="18" charset="0"/>
                <a:ea typeface="Calibri" pitchFamily="34" charset="0"/>
                <a:cs typeface="Times New Roman" pitchFamily="18" charset="0"/>
              </a:rPr>
              <a:t>“Trời ơi, chỉ còn có năm phút!”</a:t>
            </a:r>
            <a:endParaRPr lang="en-US" sz="2800" dirty="0"/>
          </a:p>
        </p:txBody>
      </p:sp>
      <p:sp>
        <p:nvSpPr>
          <p:cNvPr id="69633" name="Rectangle 1"/>
          <p:cNvSpPr>
            <a:spLocks noChangeArrowheads="1"/>
          </p:cNvSpPr>
          <p:nvPr/>
        </p:nvSpPr>
        <p:spPr bwMode="auto">
          <a:xfrm>
            <a:off x="2667000" y="2724150"/>
            <a:ext cx="62484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Tiếc nuối vì thời gian còn lại quá ít.</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Ý thông báo không được diễn đạt trực tiếp trong câu.</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Điều anh muốn nói được suy ra từ văn cảnh, từ ngữ trong câu.</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Anh không nói thẳng điều đó vì ngại ngùng, muốn che giấu tình cảm.</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18" name="TextBox 17"/>
          <p:cNvSpPr txBox="1"/>
          <p:nvPr/>
        </p:nvSpPr>
        <p:spPr>
          <a:xfrm>
            <a:off x="3352800" y="4248150"/>
            <a:ext cx="4572000" cy="646331"/>
          </a:xfrm>
          <a:prstGeom prst="rect">
            <a:avLst/>
          </a:prstGeom>
          <a:solidFill>
            <a:schemeClr val="accent3">
              <a:lumMod val="75000"/>
            </a:schemeClr>
          </a:solidFill>
        </p:spPr>
        <p:txBody>
          <a:bodyPr wrap="square" rtlCol="0">
            <a:spAutoFit/>
          </a:bodyPr>
          <a:lstStyle/>
          <a:p>
            <a:pPr algn="ctr"/>
            <a:r>
              <a:rPr lang="en-US" sz="3600" dirty="0">
                <a:latin typeface="FS Tangier Black" pitchFamily="2" charset="0"/>
                <a:sym typeface="Wingdings" pitchFamily="2" charset="2"/>
              </a:rPr>
              <a:t> Hàm ý</a:t>
            </a:r>
            <a:endParaRPr lang="en-US" sz="3600" dirty="0">
              <a:latin typeface="FS Tangier Black" pitchFamily="2" charset="0"/>
            </a:endParaRPr>
          </a:p>
        </p:txBody>
      </p:sp>
    </p:spTree>
    <p:extLst>
      <p:ext uri="{BB962C8B-B14F-4D97-AF65-F5344CB8AC3E}">
        <p14:creationId xmlns:p14="http://schemas.microsoft.com/office/powerpoint/2010/main" val="20011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cTn>
                              </p:par>
                              <p:par>
                                <p:cTn id="15" presetID="2" presetClass="exit" presetSubtype="4" fill="hold" grpId="0" nodeType="withEffect">
                                  <p:stCondLst>
                                    <p:cond delay="0"/>
                                  </p:stCondLst>
                                  <p:childTnLst>
                                    <p:anim calcmode="lin" valueType="num">
                                      <p:cBhvr additive="base">
                                        <p:cTn id="16" dur="500"/>
                                        <p:tgtEl>
                                          <p:spTgt spid="69633"/>
                                        </p:tgtEl>
                                        <p:attrNameLst>
                                          <p:attrName>ppt_x</p:attrName>
                                        </p:attrNameLst>
                                      </p:cBhvr>
                                      <p:tavLst>
                                        <p:tav tm="0">
                                          <p:val>
                                            <p:strVal val="ppt_x"/>
                                          </p:val>
                                        </p:tav>
                                        <p:tav tm="100000">
                                          <p:val>
                                            <p:strVal val="ppt_x"/>
                                          </p:val>
                                        </p:tav>
                                      </p:tavLst>
                                    </p:anim>
                                    <p:anim calcmode="lin" valueType="num">
                                      <p:cBhvr additive="base">
                                        <p:cTn id="17" dur="500"/>
                                        <p:tgtEl>
                                          <p:spTgt spid="69633"/>
                                        </p:tgtEl>
                                        <p:attrNameLst>
                                          <p:attrName>ppt_y</p:attrName>
                                        </p:attrNameLst>
                                      </p:cBhvr>
                                      <p:tavLst>
                                        <p:tav tm="0">
                                          <p:val>
                                            <p:strVal val="ppt_y"/>
                                          </p:val>
                                        </p:tav>
                                        <p:tav tm="100000">
                                          <p:val>
                                            <p:strVal val="1+ppt_h/2"/>
                                          </p:val>
                                        </p:tav>
                                      </p:tavLst>
                                    </p:anim>
                                    <p:set>
                                      <p:cBhvr>
                                        <p:cTn id="18" dur="1" fill="hold">
                                          <p:stCondLst>
                                            <p:cond delay="499"/>
                                          </p:stCondLst>
                                        </p:cTn>
                                        <p:tgtEl>
                                          <p:spTgt spid="69633"/>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18"/>
                                        </p:tgtEl>
                                        <p:attrNameLst>
                                          <p:attrName>ppt_x</p:attrName>
                                        </p:attrNameLst>
                                      </p:cBhvr>
                                      <p:tavLst>
                                        <p:tav tm="0">
                                          <p:val>
                                            <p:strVal val="ppt_x"/>
                                          </p:val>
                                        </p:tav>
                                        <p:tav tm="100000">
                                          <p:val>
                                            <p:strVal val="ppt_x"/>
                                          </p:val>
                                        </p:tav>
                                      </p:tavLst>
                                    </p:anim>
                                    <p:anim calcmode="lin" valueType="num">
                                      <p:cBhvr additive="base">
                                        <p:cTn id="21" dur="500"/>
                                        <p:tgtEl>
                                          <p:spTgt spid="18"/>
                                        </p:tgtEl>
                                        <p:attrNameLst>
                                          <p:attrName>ppt_y</p:attrName>
                                        </p:attrNameLst>
                                      </p:cBhvr>
                                      <p:tavLst>
                                        <p:tav tm="0">
                                          <p:val>
                                            <p:strVal val="ppt_y"/>
                                          </p:val>
                                        </p:tav>
                                        <p:tav tm="100000">
                                          <p:val>
                                            <p:strVal val="1+ppt_h/2"/>
                                          </p:val>
                                        </p:tav>
                                      </p:tavLst>
                                    </p:anim>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9633" grpId="0"/>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5"/>
          <p:cNvSpPr/>
          <p:nvPr/>
        </p:nvSpPr>
        <p:spPr>
          <a:xfrm flipH="1">
            <a:off x="714250" y="928955"/>
            <a:ext cx="1134758" cy="93610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EB856"/>
              </a:solidFill>
            </a:endParaRPr>
          </a:p>
        </p:txBody>
      </p:sp>
      <p:sp>
        <p:nvSpPr>
          <p:cNvPr id="14" name="Text Placeholder 13"/>
          <p:cNvSpPr txBox="1">
            <a:spLocks/>
          </p:cNvSpPr>
          <p:nvPr/>
        </p:nvSpPr>
        <p:spPr>
          <a:xfrm>
            <a:off x="186827" y="2571750"/>
            <a:ext cx="2189605" cy="79208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n-US" altLang="ko-KR" sz="2000" b="1" dirty="0">
              <a:solidFill>
                <a:schemeClr val="tx1">
                  <a:lumMod val="75000"/>
                  <a:lumOff val="25000"/>
                </a:schemeClr>
              </a:solidFill>
              <a:cs typeface="Arial" pitchFamily="34" charset="0"/>
            </a:endParaRPr>
          </a:p>
        </p:txBody>
      </p:sp>
      <p:pic>
        <p:nvPicPr>
          <p:cNvPr id="16" name="Picture Placeholder 15" descr="llsp.jpg"/>
          <p:cNvPicPr>
            <a:picLocks noGrp="1" noChangeAspect="1"/>
          </p:cNvPicPr>
          <p:nvPr>
            <p:ph type="pic" idx="10"/>
          </p:nvPr>
        </p:nvPicPr>
        <p:blipFill>
          <a:blip r:embed="rId2"/>
          <a:srcRect t="17342" b="17342"/>
          <a:stretch>
            <a:fillRect/>
          </a:stretch>
        </p:blipFill>
        <p:spPr>
          <a:xfrm>
            <a:off x="2555776" y="-247650"/>
            <a:ext cx="6588224" cy="2571750"/>
          </a:xfrm>
        </p:spPr>
      </p:pic>
      <p:sp>
        <p:nvSpPr>
          <p:cNvPr id="17" name="Rectangle 16"/>
          <p:cNvSpPr/>
          <p:nvPr/>
        </p:nvSpPr>
        <p:spPr>
          <a:xfrm>
            <a:off x="152401" y="2343150"/>
            <a:ext cx="2057400" cy="1815882"/>
          </a:xfrm>
          <a:prstGeom prst="rect">
            <a:avLst/>
          </a:prstGeom>
        </p:spPr>
        <p:txBody>
          <a:bodyPr wrap="square">
            <a:spAutoFit/>
          </a:bodyPr>
          <a:lstStyle/>
          <a:p>
            <a:pPr algn="ctr"/>
            <a:r>
              <a:rPr lang="en-US" sz="2800" b="1" i="1" dirty="0">
                <a:latin typeface="Times New Roman" pitchFamily="18" charset="0"/>
                <a:ea typeface="Calibri" pitchFamily="34" charset="0"/>
                <a:cs typeface="Times New Roman" pitchFamily="18" charset="0"/>
              </a:rPr>
              <a:t>“Ô! Cô còn quên chiếc mùi soa đây này!”</a:t>
            </a:r>
            <a:endParaRPr lang="en-US" sz="2800" dirty="0"/>
          </a:p>
        </p:txBody>
      </p:sp>
      <p:sp>
        <p:nvSpPr>
          <p:cNvPr id="69633" name="Rectangle 1"/>
          <p:cNvSpPr>
            <a:spLocks noChangeArrowheads="1"/>
          </p:cNvSpPr>
          <p:nvPr/>
        </p:nvSpPr>
        <p:spPr bwMode="auto">
          <a:xfrm>
            <a:off x="2667000" y="2952750"/>
            <a:ext cx="62484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Nhắc</a:t>
            </a:r>
            <a:r>
              <a:rPr kumimoji="0" lang="en-US" sz="2000" b="0" i="0" u="none" strike="noStrike" cap="none" normalizeH="0" dirty="0">
                <a:ln>
                  <a:noFill/>
                </a:ln>
                <a:solidFill>
                  <a:schemeClr val="tx1"/>
                </a:solidFill>
                <a:effectLst/>
                <a:latin typeface="Times New Roman" pitchFamily="18" charset="0"/>
                <a:cs typeface="Times New Roman" pitchFamily="18" charset="0"/>
              </a:rPr>
              <a:t> nhở cô gái về việc quên chiếc khăn, không có ẩn ý.</a:t>
            </a:r>
          </a:p>
          <a:p>
            <a:pPr marL="0" marR="0" lvl="0" indent="0" algn="just" defTabSz="914400" rtl="0" eaLnBrk="1" fontAlgn="base" latinLnBrk="0" hangingPunct="1">
              <a:lnSpc>
                <a:spcPct val="100000"/>
              </a:lnSpc>
              <a:spcBef>
                <a:spcPct val="0"/>
              </a:spcBef>
              <a:spcAft>
                <a:spcPct val="0"/>
              </a:spcAft>
              <a:buClrTx/>
              <a:buSzTx/>
              <a:buFontTx/>
              <a:buChar char="-"/>
              <a:tabLst/>
            </a:pPr>
            <a:r>
              <a:rPr lang="en-US" sz="2000" baseline="0" dirty="0">
                <a:latin typeface="Times New Roman" pitchFamily="18" charset="0"/>
                <a:cs typeface="Times New Roman" pitchFamily="18" charset="0"/>
              </a:rPr>
              <a:t> Từ</a:t>
            </a:r>
            <a:r>
              <a:rPr lang="en-US" sz="2000" dirty="0">
                <a:latin typeface="Times New Roman" pitchFamily="18" charset="0"/>
                <a:cs typeface="Times New Roman" pitchFamily="18" charset="0"/>
              </a:rPr>
              <a:t> ngữ trong câu diễn đạt trực tiếp điều anh muốn nói.</a:t>
            </a: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8" name="TextBox 17"/>
          <p:cNvSpPr txBox="1"/>
          <p:nvPr/>
        </p:nvSpPr>
        <p:spPr>
          <a:xfrm>
            <a:off x="3352800" y="4019550"/>
            <a:ext cx="4572000" cy="646331"/>
          </a:xfrm>
          <a:prstGeom prst="rect">
            <a:avLst/>
          </a:prstGeom>
          <a:solidFill>
            <a:schemeClr val="accent3">
              <a:lumMod val="75000"/>
            </a:schemeClr>
          </a:solidFill>
        </p:spPr>
        <p:txBody>
          <a:bodyPr wrap="square" rtlCol="0">
            <a:spAutoFit/>
          </a:bodyPr>
          <a:lstStyle/>
          <a:p>
            <a:pPr algn="ctr"/>
            <a:r>
              <a:rPr lang="en-US" sz="3600" dirty="0">
                <a:latin typeface="FS Tangier Black" pitchFamily="2" charset="0"/>
                <a:sym typeface="Wingdings" pitchFamily="2" charset="2"/>
              </a:rPr>
              <a:t> Tường minh</a:t>
            </a:r>
            <a:endParaRPr lang="en-US" sz="3600" dirty="0">
              <a:latin typeface="FS Tangier Black" pitchFamily="2" charset="0"/>
            </a:endParaRPr>
          </a:p>
        </p:txBody>
      </p:sp>
    </p:spTree>
    <p:extLst>
      <p:ext uri="{BB962C8B-B14F-4D97-AF65-F5344CB8AC3E}">
        <p14:creationId xmlns:p14="http://schemas.microsoft.com/office/powerpoint/2010/main" val="20011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EB8DEE-AFEC-4BF7-96F2-3C0C7BFB8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8"/>
            <a:ext cx="9144000" cy="5137741"/>
          </a:xfrm>
          <a:prstGeom prst="rect">
            <a:avLst/>
          </a:prstGeom>
        </p:spPr>
      </p:pic>
      <p:sp>
        <p:nvSpPr>
          <p:cNvPr id="9" name="Title 8">
            <a:extLst>
              <a:ext uri="{FF2B5EF4-FFF2-40B4-BE49-F238E27FC236}">
                <a16:creationId xmlns:a16="http://schemas.microsoft.com/office/drawing/2014/main" xmlns="" id="{7C7EECBB-A90C-47DF-AFD0-B0C88E932DE4}"/>
              </a:ext>
            </a:extLst>
          </p:cNvPr>
          <p:cNvSpPr txBox="1">
            <a:spLocks/>
          </p:cNvSpPr>
          <p:nvPr/>
        </p:nvSpPr>
        <p:spPr>
          <a:xfrm>
            <a:off x="152400" y="133350"/>
            <a:ext cx="7086600" cy="542078"/>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2800" b="1">
                <a:solidFill>
                  <a:srgbClr val="FF0000"/>
                </a:solidFill>
                <a:latin typeface="Times New Roman" pitchFamily="18" charset="0"/>
                <a:cs typeface="Times New Roman" pitchFamily="18" charset="0"/>
              </a:rPr>
              <a:t>I. Phân biệt nghĩa tường minh và hàm ý</a:t>
            </a:r>
            <a:endParaRPr lang="ko-KR" altLang="en-US" sz="2800" b="1"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F71B6C55-5AA9-499F-9F11-C45F62F7826F}"/>
              </a:ext>
            </a:extLst>
          </p:cNvPr>
          <p:cNvSpPr txBox="1"/>
          <p:nvPr/>
        </p:nvSpPr>
        <p:spPr>
          <a:xfrm>
            <a:off x="685800" y="742950"/>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1/ Ngữ liệu (SGK 74,75)</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DE7BF084-2EA0-49FB-986C-36969AB3854F}"/>
              </a:ext>
            </a:extLst>
          </p:cNvPr>
          <p:cNvSpPr txBox="1"/>
          <p:nvPr/>
        </p:nvSpPr>
        <p:spPr>
          <a:xfrm>
            <a:off x="685800" y="1125130"/>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2/ Nhận xét:</a:t>
            </a:r>
          </a:p>
        </p:txBody>
      </p:sp>
      <p:sp>
        <p:nvSpPr>
          <p:cNvPr id="2" name="TextBox 1">
            <a:extLst>
              <a:ext uri="{FF2B5EF4-FFF2-40B4-BE49-F238E27FC236}">
                <a16:creationId xmlns:a16="http://schemas.microsoft.com/office/drawing/2014/main" xmlns="" id="{7C7D3000-166F-4100-87BB-9CEF724FA579}"/>
              </a:ext>
            </a:extLst>
          </p:cNvPr>
          <p:cNvSpPr txBox="1"/>
          <p:nvPr/>
        </p:nvSpPr>
        <p:spPr>
          <a:xfrm>
            <a:off x="762000" y="1738688"/>
            <a:ext cx="7239000" cy="646331"/>
          </a:xfrm>
          <a:prstGeom prst="rect">
            <a:avLst/>
          </a:prstGeom>
          <a:noFill/>
        </p:spPr>
        <p:txBody>
          <a:bodyPr wrap="square" rtlCol="0">
            <a:spAutoFit/>
          </a:bodyPr>
          <a:lstStyle/>
          <a:p>
            <a:pPr marL="285750" indent="-285750">
              <a:buFontTx/>
              <a:buChar char="-"/>
            </a:pPr>
            <a:r>
              <a:rPr lang="vi-VN" dirty="0">
                <a:latin typeface="Times New Roman" panose="02020603050405020304" pitchFamily="18" charset="0"/>
                <a:cs typeface="Times New Roman" panose="02020603050405020304" pitchFamily="18" charset="0"/>
              </a:rPr>
              <a:t>“Ô, cô còn quên chiếc khăn mùi soa này!” =&gt; Nghĩa tường minh </a:t>
            </a:r>
          </a:p>
          <a:p>
            <a:pPr marL="285750" indent="-285750">
              <a:buFontTx/>
              <a:buChar char="-"/>
            </a:pPr>
            <a:r>
              <a:rPr lang="vi-VN" dirty="0">
                <a:latin typeface="Times New Roman" panose="02020603050405020304" pitchFamily="18" charset="0"/>
                <a:cs typeface="Times New Roman" panose="02020603050405020304" pitchFamily="18" charset="0"/>
              </a:rPr>
              <a:t>“Trời ơi! Chỉ còn năm phút” =&gt; Nghĩa hàm ý</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218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84775"/>
          </a:xfrm>
          <a:prstGeom prst="rect">
            <a:avLst/>
          </a:prstGeom>
          <a:solidFill>
            <a:srgbClr val="FFC000"/>
          </a:solidFill>
        </p:spPr>
        <p:txBody>
          <a:bodyPr wrap="square" rtlCol="0">
            <a:spAutoFit/>
          </a:bodyPr>
          <a:lstStyle/>
          <a:p>
            <a:pPr algn="ctr"/>
            <a:r>
              <a:rPr lang="en-US" sz="3200" b="1" i="1" dirty="0">
                <a:latin typeface="Times New Roman" pitchFamily="18" charset="0"/>
                <a:cs typeface="Times New Roman" pitchFamily="18" charset="0"/>
              </a:rPr>
              <a:t>Cách nói tường minh và hàm ý trong đời sống</a:t>
            </a:r>
          </a:p>
        </p:txBody>
      </p:sp>
      <p:sp>
        <p:nvSpPr>
          <p:cNvPr id="5" name="Rectangle 4"/>
          <p:cNvSpPr/>
          <p:nvPr/>
        </p:nvSpPr>
        <p:spPr>
          <a:xfrm>
            <a:off x="533400" y="1047750"/>
            <a:ext cx="2362200" cy="304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itchFamily="18" charset="0"/>
                <a:cs typeface="Times New Roman" pitchFamily="18" charset="0"/>
              </a:rPr>
              <a:t>Buổi sáng, mẹ gọi </a:t>
            </a:r>
          </a:p>
          <a:p>
            <a:pPr algn="ctr"/>
            <a:r>
              <a:rPr lang="en-US" sz="2000" dirty="0">
                <a:latin typeface="Times New Roman" pitchFamily="18" charset="0"/>
                <a:cs typeface="Times New Roman" pitchFamily="18" charset="0"/>
              </a:rPr>
              <a:t>con: “Muộn rồi, dậy đi học thôi con”</a:t>
            </a:r>
          </a:p>
          <a:p>
            <a:pPr algn="ctr"/>
            <a:r>
              <a:rPr lang="en-US" sz="2000" dirty="0">
                <a:latin typeface="Times New Roman" pitchFamily="18" charset="0"/>
                <a:cs typeface="Times New Roman" pitchFamily="18" charset="0"/>
                <a:sym typeface="Wingdings" pitchFamily="2" charset="2"/>
              </a:rPr>
              <a:t>Nghĩa tường minh: nhắc con giờ đi học</a:t>
            </a:r>
            <a:endParaRPr lang="en-US" sz="2000" dirty="0">
              <a:latin typeface="Times New Roman" pitchFamily="18" charset="0"/>
              <a:cs typeface="Times New Roman" pitchFamily="18" charset="0"/>
            </a:endParaRPr>
          </a:p>
        </p:txBody>
      </p:sp>
      <p:sp>
        <p:nvSpPr>
          <p:cNvPr id="6" name="Rectangle 5"/>
          <p:cNvSpPr/>
          <p:nvPr/>
        </p:nvSpPr>
        <p:spPr>
          <a:xfrm>
            <a:off x="3276600" y="1047750"/>
            <a:ext cx="2362200" cy="304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itchFamily="18" charset="0"/>
                <a:cs typeface="Times New Roman" pitchFamily="18" charset="0"/>
              </a:rPr>
              <a:t>Con khoe mẹ được </a:t>
            </a:r>
          </a:p>
          <a:p>
            <a:pPr algn="ctr"/>
            <a:r>
              <a:rPr lang="en-US" sz="2000" dirty="0">
                <a:latin typeface="Times New Roman" pitchFamily="18" charset="0"/>
                <a:cs typeface="Times New Roman" pitchFamily="18" charset="0"/>
              </a:rPr>
              <a:t>điểm 10, mẹ khen:</a:t>
            </a:r>
          </a:p>
          <a:p>
            <a:pPr algn="ctr"/>
            <a:r>
              <a:rPr lang="en-US" sz="2000" dirty="0">
                <a:latin typeface="Times New Roman" pitchFamily="18" charset="0"/>
                <a:cs typeface="Times New Roman" pitchFamily="18" charset="0"/>
              </a:rPr>
              <a:t>“Giỏi quá, mẹ yêu </a:t>
            </a:r>
          </a:p>
          <a:p>
            <a:pPr algn="ctr"/>
            <a:r>
              <a:rPr lang="en-US" sz="2000" dirty="0">
                <a:latin typeface="Times New Roman" pitchFamily="18" charset="0"/>
                <a:cs typeface="Times New Roman" pitchFamily="18" charset="0"/>
              </a:rPr>
              <a:t>con”</a:t>
            </a:r>
          </a:p>
          <a:p>
            <a:pPr algn="ctr">
              <a:buFont typeface="Wingdings" pitchFamily="2" charset="2"/>
              <a:buChar char="à"/>
            </a:pPr>
            <a:r>
              <a:rPr lang="en-US" sz="2000" dirty="0">
                <a:latin typeface="Times New Roman" pitchFamily="18" charset="0"/>
                <a:cs typeface="Times New Roman" pitchFamily="18" charset="0"/>
                <a:sym typeface="Wingdings" pitchFamily="2" charset="2"/>
              </a:rPr>
              <a:t>Nghĩa tường minhkhen con và </a:t>
            </a:r>
          </a:p>
          <a:p>
            <a:pPr algn="ctr"/>
            <a:r>
              <a:rPr lang="en-US" sz="2000" dirty="0">
                <a:latin typeface="Times New Roman" pitchFamily="18" charset="0"/>
                <a:cs typeface="Times New Roman" pitchFamily="18" charset="0"/>
                <a:sym typeface="Wingdings" pitchFamily="2" charset="2"/>
              </a:rPr>
              <a:t>thể hiện tình yêu con</a:t>
            </a:r>
            <a:endParaRPr lang="en-US" sz="2000" dirty="0">
              <a:latin typeface="Times New Roman" pitchFamily="18" charset="0"/>
              <a:cs typeface="Times New Roman" pitchFamily="18" charset="0"/>
            </a:endParaRPr>
          </a:p>
        </p:txBody>
      </p:sp>
      <p:sp>
        <p:nvSpPr>
          <p:cNvPr id="7" name="Rectangle 6"/>
          <p:cNvSpPr/>
          <p:nvPr/>
        </p:nvSpPr>
        <p:spPr>
          <a:xfrm>
            <a:off x="6019800" y="1047750"/>
            <a:ext cx="2362200" cy="304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itchFamily="18" charset="0"/>
                <a:cs typeface="Times New Roman" pitchFamily="18" charset="0"/>
              </a:rPr>
              <a:t>Con đi học về muộn, mẹ hỏi: “Bây giờ là mấy giờ rồi con?”</a:t>
            </a:r>
          </a:p>
          <a:p>
            <a:pPr algn="ctr">
              <a:buFont typeface="Wingdings" pitchFamily="2" charset="2"/>
              <a:buChar char="à"/>
            </a:pPr>
            <a:r>
              <a:rPr lang="en-US" sz="2000" dirty="0">
                <a:latin typeface="Times New Roman" pitchFamily="18" charset="0"/>
                <a:cs typeface="Times New Roman" pitchFamily="18" charset="0"/>
                <a:sym typeface="Wingdings" pitchFamily="2" charset="2"/>
              </a:rPr>
              <a:t>Hàm ý nhắc nhở </a:t>
            </a:r>
          </a:p>
          <a:p>
            <a:pPr algn="ctr"/>
            <a:r>
              <a:rPr lang="en-US" sz="2000" dirty="0">
                <a:latin typeface="Times New Roman" pitchFamily="18" charset="0"/>
                <a:cs typeface="Times New Roman" pitchFamily="18" charset="0"/>
                <a:sym typeface="Wingdings" pitchFamily="2" charset="2"/>
              </a:rPr>
              <a:t>con việc về nhà </a:t>
            </a:r>
          </a:p>
          <a:p>
            <a:pPr algn="ctr"/>
            <a:r>
              <a:rPr lang="en-US" sz="2000" dirty="0">
                <a:latin typeface="Times New Roman" pitchFamily="18" charset="0"/>
                <a:cs typeface="Times New Roman" pitchFamily="18" charset="0"/>
                <a:sym typeface="Wingdings" pitchFamily="2" charset="2"/>
              </a:rPr>
              <a:t>muộn</a:t>
            </a:r>
            <a:endParaRPr lang="en-US" sz="2000"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EB8DEE-AFEC-4BF7-96F2-3C0C7BFB8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8"/>
            <a:ext cx="9144000" cy="5137741"/>
          </a:xfrm>
          <a:prstGeom prst="rect">
            <a:avLst/>
          </a:prstGeom>
        </p:spPr>
      </p:pic>
      <p:sp>
        <p:nvSpPr>
          <p:cNvPr id="9" name="Title 8">
            <a:extLst>
              <a:ext uri="{FF2B5EF4-FFF2-40B4-BE49-F238E27FC236}">
                <a16:creationId xmlns:a16="http://schemas.microsoft.com/office/drawing/2014/main" xmlns="" id="{7C7EECBB-A90C-47DF-AFD0-B0C88E932DE4}"/>
              </a:ext>
            </a:extLst>
          </p:cNvPr>
          <p:cNvSpPr txBox="1">
            <a:spLocks/>
          </p:cNvSpPr>
          <p:nvPr/>
        </p:nvSpPr>
        <p:spPr>
          <a:xfrm>
            <a:off x="152400" y="133350"/>
            <a:ext cx="7086600" cy="542078"/>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2800" b="1">
                <a:solidFill>
                  <a:srgbClr val="FF0000"/>
                </a:solidFill>
                <a:latin typeface="Times New Roman" pitchFamily="18" charset="0"/>
                <a:cs typeface="Times New Roman" pitchFamily="18" charset="0"/>
              </a:rPr>
              <a:t>I. Phân biệt nghĩa tường minh và hàm ý</a:t>
            </a:r>
            <a:endParaRPr lang="ko-KR" altLang="en-US" sz="2800" b="1"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F71B6C55-5AA9-499F-9F11-C45F62F7826F}"/>
              </a:ext>
            </a:extLst>
          </p:cNvPr>
          <p:cNvSpPr txBox="1"/>
          <p:nvPr/>
        </p:nvSpPr>
        <p:spPr>
          <a:xfrm>
            <a:off x="685800" y="742950"/>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1/ Ngữ liệu (SGK 74,75)</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DE7BF084-2EA0-49FB-986C-36969AB3854F}"/>
              </a:ext>
            </a:extLst>
          </p:cNvPr>
          <p:cNvSpPr txBox="1"/>
          <p:nvPr/>
        </p:nvSpPr>
        <p:spPr>
          <a:xfrm>
            <a:off x="685800" y="1125130"/>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2/ Nhận xét:</a:t>
            </a:r>
          </a:p>
        </p:txBody>
      </p:sp>
      <p:sp>
        <p:nvSpPr>
          <p:cNvPr id="7" name="TextBox 6">
            <a:extLst>
              <a:ext uri="{FF2B5EF4-FFF2-40B4-BE49-F238E27FC236}">
                <a16:creationId xmlns:a16="http://schemas.microsoft.com/office/drawing/2014/main" xmlns="" id="{488FB3B7-431F-4BD3-9C99-95FCA4B14853}"/>
              </a:ext>
            </a:extLst>
          </p:cNvPr>
          <p:cNvSpPr txBox="1"/>
          <p:nvPr/>
        </p:nvSpPr>
        <p:spPr>
          <a:xfrm>
            <a:off x="687572" y="1507310"/>
            <a:ext cx="3505200" cy="369332"/>
          </a:xfrm>
          <a:prstGeom prst="rect">
            <a:avLst/>
          </a:prstGeom>
          <a:noFill/>
        </p:spPr>
        <p:txBody>
          <a:bodyPr wrap="square" rtlCol="0">
            <a:spAutoFit/>
          </a:bodyPr>
          <a:lstStyle/>
          <a:p>
            <a:r>
              <a:rPr lang="vi-VN" b="1" dirty="0">
                <a:solidFill>
                  <a:srgbClr val="0070C0"/>
                </a:solidFill>
                <a:latin typeface="Times New Roman" panose="02020603050405020304" pitchFamily="18" charset="0"/>
                <a:cs typeface="Times New Roman" panose="02020603050405020304" pitchFamily="18" charset="0"/>
              </a:rPr>
              <a:t>3/ Ghi nhớ (SGK 75)</a:t>
            </a:r>
          </a:p>
        </p:txBody>
      </p:sp>
    </p:spTree>
    <p:extLst>
      <p:ext uri="{BB962C8B-B14F-4D97-AF65-F5344CB8AC3E}">
        <p14:creationId xmlns:p14="http://schemas.microsoft.com/office/powerpoint/2010/main" val="611113830"/>
      </p:ext>
    </p:extLst>
  </p:cSld>
  <p:clrMapOvr>
    <a:masterClrMapping/>
  </p:clrMapOvr>
</p:sld>
</file>

<file path=ppt/theme/theme1.xml><?xml version="1.0" encoding="utf-8"?>
<a:theme xmlns:a="http://schemas.openxmlformats.org/drawingml/2006/main" name="Cover and End Slide Master">
  <a:themeElements>
    <a:clrScheme name="ALLPPT-COLOR-A03">
      <a:dk1>
        <a:sysClr val="windowText" lastClr="000000"/>
      </a:dk1>
      <a:lt1>
        <a:sysClr val="window" lastClr="FFFFFF"/>
      </a:lt1>
      <a:dk2>
        <a:srgbClr val="1F497D"/>
      </a:dk2>
      <a:lt2>
        <a:srgbClr val="EEECE1"/>
      </a:lt2>
      <a:accent1>
        <a:srgbClr val="FEB856"/>
      </a:accent1>
      <a:accent2>
        <a:srgbClr val="1CBBB4"/>
      </a:accent2>
      <a:accent3>
        <a:srgbClr val="9FEDF0"/>
      </a:accent3>
      <a:accent4>
        <a:srgbClr val="9FEDF0"/>
      </a:accent4>
      <a:accent5>
        <a:srgbClr val="576868"/>
      </a:accent5>
      <a:accent6>
        <a:srgbClr val="CBCBCB"/>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ontents Slide Master">
  <a:themeElements>
    <a:clrScheme name="ALLPPT-COLOR-A03">
      <a:dk1>
        <a:sysClr val="windowText" lastClr="000000"/>
      </a:dk1>
      <a:lt1>
        <a:sysClr val="window" lastClr="FFFFFF"/>
      </a:lt1>
      <a:dk2>
        <a:srgbClr val="1F497D"/>
      </a:dk2>
      <a:lt2>
        <a:srgbClr val="EEECE1"/>
      </a:lt2>
      <a:accent1>
        <a:srgbClr val="FEB856"/>
      </a:accent1>
      <a:accent2>
        <a:srgbClr val="1CBBB4"/>
      </a:accent2>
      <a:accent3>
        <a:srgbClr val="9FEDF0"/>
      </a:accent3>
      <a:accent4>
        <a:srgbClr val="9FEDF0"/>
      </a:accent4>
      <a:accent5>
        <a:srgbClr val="576868"/>
      </a:accent5>
      <a:accent6>
        <a:srgbClr val="CBCBCB"/>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03">
      <a:dk1>
        <a:sysClr val="windowText" lastClr="000000"/>
      </a:dk1>
      <a:lt1>
        <a:sysClr val="window" lastClr="FFFFFF"/>
      </a:lt1>
      <a:dk2>
        <a:srgbClr val="1F497D"/>
      </a:dk2>
      <a:lt2>
        <a:srgbClr val="EEECE1"/>
      </a:lt2>
      <a:accent1>
        <a:srgbClr val="FEB856"/>
      </a:accent1>
      <a:accent2>
        <a:srgbClr val="1CBBB4"/>
      </a:accent2>
      <a:accent3>
        <a:srgbClr val="9FEDF0"/>
      </a:accent3>
      <a:accent4>
        <a:srgbClr val="9FEDF0"/>
      </a:accent4>
      <a:accent5>
        <a:srgbClr val="576868"/>
      </a:accent5>
      <a:accent6>
        <a:srgbClr val="CBCBCB"/>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2353</TotalTime>
  <Words>3072</Words>
  <Application>Microsoft Office PowerPoint</Application>
  <PresentationFormat>On-screen Show (16:9)</PresentationFormat>
  <Paragraphs>262</Paragraphs>
  <Slides>36</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FS Tangier Black</vt:lpstr>
      <vt:lpstr>Arial</vt:lpstr>
      <vt:lpstr>Wingdings</vt:lpstr>
      <vt:lpstr>Courier New</vt:lpstr>
      <vt:lpstr>맑은 고딕</vt:lpstr>
      <vt:lpstr>Arial Unicode MS</vt:lpstr>
      <vt:lpstr>Calibri</vt:lpstr>
      <vt:lpstr>Symbol</vt:lpstr>
      <vt:lpstr>FS Zulia Pro</vt:lpstr>
      <vt:lpstr>Times New Roman</vt:lpstr>
      <vt:lpstr>Cover and End Slide Master</vt:lpstr>
      <vt:lpstr>Contents Slide Master</vt:lpstr>
      <vt:lpstr>Section Break Slide Master</vt:lpstr>
      <vt:lpstr>PowerPoint Presentation</vt:lpstr>
      <vt:lpstr>Tiết 120 NGHĨA TƯỜNG MINH VÀ HÀM 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Tác dụng của hàm ý</vt:lpstr>
      <vt:lpstr>PowerPoint Presentation</vt:lpstr>
      <vt:lpstr>Khi nào không nên sử dụng hàm ý?</vt:lpstr>
      <vt:lpstr>PowerPoint Presentation</vt:lpstr>
      <vt:lpstr>Cách để xác định hàm 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vt:lpstr>
      <vt:lpstr>Lưu ý!</vt:lpstr>
      <vt:lpstr>PowerPoint Presentation</vt:lpstr>
      <vt:lpstr>PowerPoint Presentation</vt:lpstr>
      <vt:lpstr>PowerPoint Presentation</vt:lpstr>
      <vt:lpstr>PowerPoint Presentation</vt:lpstr>
      <vt:lpstr>Bài tập 2</vt:lpstr>
      <vt:lpstr>PowerPoint Presentation</vt:lpstr>
      <vt:lpstr>PowerPoint Presentation</vt:lpstr>
      <vt:lpstr>Cảm ơn các em đã chú ý lắng nghe!</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Windows User</cp:lastModifiedBy>
  <cp:revision>177</cp:revision>
  <dcterms:created xsi:type="dcterms:W3CDTF">2016-11-09T00:26:40Z</dcterms:created>
  <dcterms:modified xsi:type="dcterms:W3CDTF">2023-01-20T14:59:55Z</dcterms:modified>
</cp:coreProperties>
</file>