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1.xml" ContentType="application/vnd.openxmlformats-officedocument.presentationml.tags+xml"/>
  <Override PartName="/ppt/media/audio1.wav" ContentType="audio/wav"/>
  <Override PartName="/ppt/media/audio2.wav" ContentType="audio/wav"/>
  <Override PartName="/ppt/media/audio3.wav" ContentType="audio/wav"/>
  <Override PartName="/ppt/tags/tag2.xml" ContentType="application/vnd.openxmlformats-officedocument.presentationml.tags+xml"/>
  <Override PartName="/ppt/notesSlides/notesSlide18.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19.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20.xml" ContentType="application/vnd.openxmlformats-officedocument.presentationml.notesSlide+xml"/>
  <Override PartName="/ppt/tags/tag8.xml" ContentType="application/vnd.openxmlformats-officedocument.presentationml.tags+xml"/>
  <Override PartName="/ppt/notesSlides/notesSlide21.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 id="2147483682" r:id="rId3"/>
    <p:sldMasterId id="2147483709" r:id="rId4"/>
    <p:sldMasterId id="2147483721" r:id="rId5"/>
  </p:sldMasterIdLst>
  <p:notesMasterIdLst>
    <p:notesMasterId r:id="rId51"/>
  </p:notesMasterIdLst>
  <p:sldIdLst>
    <p:sldId id="258" r:id="rId6"/>
    <p:sldId id="341" r:id="rId7"/>
    <p:sldId id="275" r:id="rId8"/>
    <p:sldId id="260" r:id="rId9"/>
    <p:sldId id="311" r:id="rId10"/>
    <p:sldId id="342" r:id="rId11"/>
    <p:sldId id="265" r:id="rId12"/>
    <p:sldId id="343" r:id="rId13"/>
    <p:sldId id="346" r:id="rId14"/>
    <p:sldId id="344" r:id="rId15"/>
    <p:sldId id="345" r:id="rId16"/>
    <p:sldId id="347" r:id="rId17"/>
    <p:sldId id="276" r:id="rId18"/>
    <p:sldId id="259" r:id="rId19"/>
    <p:sldId id="264" r:id="rId20"/>
    <p:sldId id="321" r:id="rId21"/>
    <p:sldId id="284" r:id="rId22"/>
    <p:sldId id="291" r:id="rId23"/>
    <p:sldId id="292" r:id="rId24"/>
    <p:sldId id="294" r:id="rId25"/>
    <p:sldId id="348" r:id="rId26"/>
    <p:sldId id="295" r:id="rId27"/>
    <p:sldId id="266" r:id="rId28"/>
    <p:sldId id="323" r:id="rId29"/>
    <p:sldId id="324" r:id="rId30"/>
    <p:sldId id="325" r:id="rId31"/>
    <p:sldId id="326" r:id="rId32"/>
    <p:sldId id="327" r:id="rId33"/>
    <p:sldId id="328" r:id="rId34"/>
    <p:sldId id="329" r:id="rId35"/>
    <p:sldId id="314" r:id="rId36"/>
    <p:sldId id="340" r:id="rId37"/>
    <p:sldId id="273" r:id="rId38"/>
    <p:sldId id="279" r:id="rId39"/>
    <p:sldId id="330" r:id="rId40"/>
    <p:sldId id="331" r:id="rId41"/>
    <p:sldId id="332" r:id="rId42"/>
    <p:sldId id="320" r:id="rId43"/>
    <p:sldId id="333" r:id="rId44"/>
    <p:sldId id="334" r:id="rId45"/>
    <p:sldId id="335" r:id="rId46"/>
    <p:sldId id="336" r:id="rId47"/>
    <p:sldId id="337" r:id="rId48"/>
    <p:sldId id="338" r:id="rId49"/>
    <p:sldId id="339"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F403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1" d="100"/>
          <a:sy n="71" d="100"/>
        </p:scale>
        <p:origin x="618"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8" Type="http://schemas.openxmlformats.org/officeDocument/2006/relationships/slide" Target="slides/slide3.xml"/><Relationship Id="rId51" Type="http://schemas.openxmlformats.org/officeDocument/2006/relationships/notesMaster" Target="notesMasters/notesMaster1.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5E3608-1FE0-43C0-9E32-33E4BD03E7A3}" type="datetimeFigureOut">
              <a:rPr lang="en-US" smtClean="0"/>
              <a:t>3/5/2024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3321DB9-3BB0-46D9-B29C-E0C52879F51A}" type="slidenum">
              <a:rPr lang="en-US" smtClean="0"/>
              <a:t>‹#›</a:t>
            </a:fld>
            <a:endParaRPr lang="en-US"/>
          </a:p>
        </p:txBody>
      </p:sp>
    </p:spTree>
    <p:extLst>
      <p:ext uri="{BB962C8B-B14F-4D97-AF65-F5344CB8AC3E}">
        <p14:creationId xmlns:p14="http://schemas.microsoft.com/office/powerpoint/2010/main" val="8220115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vi.wikipedia.org/wiki/1941" TargetMode="External"/><Relationship Id="rId2" Type="http://schemas.openxmlformats.org/officeDocument/2006/relationships/slide" Target="../slides/slide39.xml"/><Relationship Id="rId1" Type="http://schemas.openxmlformats.org/officeDocument/2006/relationships/notesMaster" Target="../notesMasters/notesMaster1.xml"/><Relationship Id="rId4" Type="http://schemas.openxmlformats.org/officeDocument/2006/relationships/hyperlink" Target="https://vi.wikipedia.org/wiki/H%E1%BB%93_Ch%C3%AD_Minh"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vi.wikipedia.org/wiki/1941" TargetMode="External"/><Relationship Id="rId2" Type="http://schemas.openxmlformats.org/officeDocument/2006/relationships/slide" Target="../slides/slide43.xml"/><Relationship Id="rId1" Type="http://schemas.openxmlformats.org/officeDocument/2006/relationships/notesMaster" Target="../notesMasters/notesMaster1.xml"/><Relationship Id="rId4" Type="http://schemas.openxmlformats.org/officeDocument/2006/relationships/hyperlink" Target="https://vi.wikipedia.org/wiki/H%E1%BB%93_Ch%C3%AD_Minh"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204293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 name="Google Shape;65;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560096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35f391192_0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g35f391192_0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365375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35f391192_0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g35f391192_0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043189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35f391192_0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g35f391192_0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513231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35f391192_0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g35f391192_0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767865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35f391192_0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g35f391192_0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340593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g35ed75ccf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 name="Google Shape;252;g35ed75ccf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303156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g35ed75ccf_0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7" name="Google Shape;337;g35ed75ccf_0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075655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a:solidFill>
                  <a:schemeClr val="tx1"/>
                </a:solidFill>
                <a:effectLst/>
                <a:latin typeface="+mn-lt"/>
                <a:ea typeface="+mn-ea"/>
                <a:cs typeface="+mn-cs"/>
              </a:rPr>
              <a:t>ĐIỀU LỆ ĐẢNG CỘNG SẢN VIỆT NAM</a:t>
            </a:r>
            <a:endParaRPr lang="en-US" sz="1200" b="0" i="0" kern="1200">
              <a:solidFill>
                <a:schemeClr val="tx1"/>
              </a:solidFill>
              <a:effectLst/>
              <a:latin typeface="+mn-lt"/>
              <a:ea typeface="+mn-ea"/>
              <a:cs typeface="+mn-cs"/>
            </a:endParaRPr>
          </a:p>
          <a:p>
            <a:r>
              <a:rPr lang="en-US" sz="1200" b="0" i="1" kern="1200">
                <a:solidFill>
                  <a:schemeClr val="tx1"/>
                </a:solidFill>
                <a:effectLst/>
                <a:latin typeface="+mn-lt"/>
                <a:ea typeface="+mn-ea"/>
                <a:cs typeface="+mn-cs"/>
              </a:rPr>
              <a:t>(Đại hội đại biểu toàn quốc lần thứ XI của Đảng thông qua ngày 19 tháng 01 năm 2011)</a:t>
            </a:r>
            <a:r>
              <a:rPr lang="en-US" sz="1200" b="0" i="0" kern="1200">
                <a:solidFill>
                  <a:schemeClr val="tx1"/>
                </a:solidFill>
                <a:effectLst/>
                <a:latin typeface="+mn-lt"/>
                <a:ea typeface="+mn-ea"/>
                <a:cs typeface="+mn-cs"/>
              </a:rPr>
              <a:t>.</a:t>
            </a:r>
            <a:r>
              <a:rPr lang="en-US" sz="1200" b="0" i="0" kern="1200" baseline="0">
                <a:solidFill>
                  <a:schemeClr val="tx1"/>
                </a:solidFill>
                <a:effectLst/>
                <a:latin typeface="+mn-lt"/>
                <a:ea typeface="+mn-ea"/>
                <a:cs typeface="+mn-cs"/>
              </a:rPr>
              <a:t> Điều lệ gồm 12 chương và 48 điều.</a:t>
            </a:r>
            <a:endParaRPr lang="en-US" sz="1200" b="0" i="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defTabSz="914400">
              <a:defRPr/>
            </a:pPr>
            <a:fld id="{07B67D75-67CC-4E1C-93C4-267CD6B3F978}" type="slidenum">
              <a:rPr lang="en-US" smtClean="0">
                <a:solidFill>
                  <a:prstClr val="black"/>
                </a:solidFill>
              </a:rPr>
              <a:pPr defTabSz="914400">
                <a:defRPr/>
              </a:pPr>
              <a:t>37</a:t>
            </a:fld>
            <a:endParaRPr lang="en-US">
              <a:solidFill>
                <a:prstClr val="black"/>
              </a:solidFill>
            </a:endParaRPr>
          </a:p>
        </p:txBody>
      </p:sp>
    </p:spTree>
    <p:extLst>
      <p:ext uri="{BB962C8B-B14F-4D97-AF65-F5344CB8AC3E}">
        <p14:creationId xmlns:p14="http://schemas.microsoft.com/office/powerpoint/2010/main" val="29216627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0" i="0" kern="1200">
                <a:solidFill>
                  <a:schemeClr val="tx1"/>
                </a:solidFill>
                <a:effectLst/>
                <a:latin typeface="+mn-lt"/>
                <a:ea typeface="+mn-ea"/>
                <a:cs typeface="+mn-cs"/>
              </a:rPr>
              <a:t>- Ngày 17-6-1929, Đông Dương Cộng sản Đảng được thành lập ở Bắc Kỳ.</a:t>
            </a:r>
          </a:p>
          <a:p>
            <a:r>
              <a:rPr lang="vi-VN" sz="1200" b="0" i="0" kern="1200">
                <a:solidFill>
                  <a:schemeClr val="tx1"/>
                </a:solidFill>
                <a:effectLst/>
                <a:latin typeface="+mn-lt"/>
                <a:ea typeface="+mn-ea"/>
                <a:cs typeface="+mn-cs"/>
              </a:rPr>
              <a:t>- Mùa Thu năm 1929</a:t>
            </a:r>
            <a:r>
              <a:rPr lang="vi-VN" sz="1200" b="0" i="1" u="none" strike="noStrike" kern="1200">
                <a:solidFill>
                  <a:schemeClr val="tx1"/>
                </a:solidFill>
                <a:effectLst/>
                <a:latin typeface="+mn-lt"/>
                <a:ea typeface="+mn-ea"/>
                <a:cs typeface="+mn-cs"/>
              </a:rPr>
              <a:t>, </a:t>
            </a:r>
            <a:r>
              <a:rPr lang="vi-VN" sz="1200" b="0" i="0" kern="1200">
                <a:solidFill>
                  <a:schemeClr val="tx1"/>
                </a:solidFill>
                <a:effectLst/>
                <a:latin typeface="+mn-lt"/>
                <a:ea typeface="+mn-ea"/>
                <a:cs typeface="+mn-cs"/>
              </a:rPr>
              <a:t>An Nam Cộng sản Đảng được thành lập ở Nam Kỳ.</a:t>
            </a:r>
          </a:p>
          <a:p>
            <a:r>
              <a:rPr lang="vi-VN" sz="1200" b="0" i="0" kern="1200">
                <a:solidFill>
                  <a:schemeClr val="tx1"/>
                </a:solidFill>
                <a:effectLst/>
                <a:latin typeface="+mn-lt"/>
                <a:ea typeface="+mn-ea"/>
                <a:cs typeface="+mn-cs"/>
              </a:rPr>
              <a:t>- Ngày l-l-1930, Đông Dương Cộng sản Liên đoàn được thành lập ở Trung Kỳ.</a:t>
            </a:r>
          </a:p>
          <a:p>
            <a:r>
              <a:rPr lang="vi-VN" sz="1200" b="0" i="0" kern="1200">
                <a:solidFill>
                  <a:schemeClr val="tx1"/>
                </a:solidFill>
                <a:effectLst/>
                <a:latin typeface="+mn-lt"/>
                <a:ea typeface="+mn-ea"/>
                <a:cs typeface="+mn-cs"/>
              </a:rPr>
              <a:t>Từ ngày 6-l đến ngày 7-2-1930, Hội nghị hợp nhất ba tổ chức cộng sản họp tại bán đảo Cửu Long (Hương Cảng, Trung Quốc) dưới sự chủ trì của đồng chí Nguyễn Ái Quốc. Hội nghị nhất trí thành lập một đảng thống nhất, lấy tên là Đảng Cộng sản Việt Nam; thông qua </a:t>
            </a:r>
            <a:r>
              <a:rPr lang="vi-VN" sz="1200" b="0" i="1" u="none" strike="noStrike" kern="1200">
                <a:solidFill>
                  <a:schemeClr val="tx1"/>
                </a:solidFill>
                <a:effectLst/>
                <a:latin typeface="+mn-lt"/>
                <a:ea typeface="+mn-ea"/>
                <a:cs typeface="+mn-cs"/>
              </a:rPr>
              <a:t>Chánh cương vắn tắt, Sách lược vắn tắt, Chương trình tóm tắt, Điều lệ vắn tắt của Đảng.</a:t>
            </a:r>
            <a:endParaRPr lang="en-US" sz="1200" b="0" i="1" u="none" strike="noStrike" kern="1200">
              <a:solidFill>
                <a:schemeClr val="tx1"/>
              </a:solidFill>
              <a:effectLst/>
              <a:latin typeface="+mn-lt"/>
              <a:ea typeface="+mn-ea"/>
              <a:cs typeface="+mn-cs"/>
            </a:endParaRPr>
          </a:p>
          <a:p>
            <a:r>
              <a:rPr lang="vi-VN" sz="1200" b="0" i="0" kern="1200">
                <a:solidFill>
                  <a:schemeClr val="tx1"/>
                </a:solidFill>
                <a:effectLst/>
                <a:latin typeface="+mn-lt"/>
                <a:ea typeface="+mn-ea"/>
                <a:cs typeface="+mn-cs"/>
              </a:rPr>
              <a:t>Mạc Tư Khoa là tên gọi theo Hán Việt của Mát-xcơ-va hay tiếng Anh là Moscow. Mạc Tư Khoa trước đây là thủ đô của liên bang Xô Viết. Sau khi liên bang Xô Viết tan rã vào năm 1991, thì ngày nay Mạc Tư Khoa hay Mát-xcơ-va là thủ đô của Liên bang Nga.</a:t>
            </a:r>
            <a:endParaRPr lang="en-US" sz="1200" b="0" i="0" kern="1200">
              <a:solidFill>
                <a:schemeClr val="tx1"/>
              </a:solidFill>
              <a:effectLst/>
              <a:latin typeface="+mn-lt"/>
              <a:ea typeface="+mn-ea"/>
              <a:cs typeface="+mn-cs"/>
            </a:endParaRPr>
          </a:p>
          <a:p>
            <a:r>
              <a:rPr lang="vi-VN" sz="1200" b="0" i="0" kern="1200">
                <a:solidFill>
                  <a:schemeClr val="tx1"/>
                </a:solidFill>
                <a:effectLst/>
                <a:latin typeface="+mn-lt"/>
                <a:ea typeface="+mn-ea"/>
                <a:cs typeface="+mn-cs"/>
              </a:rPr>
              <a:t>Ngày 8 tháng 2 năm </a:t>
            </a:r>
            <a:r>
              <a:rPr lang="vi-VN" sz="1200" b="0" i="0" u="none" strike="noStrike" kern="1200">
                <a:solidFill>
                  <a:schemeClr val="tx1"/>
                </a:solidFill>
                <a:effectLst/>
                <a:latin typeface="+mn-lt"/>
                <a:ea typeface="+mn-ea"/>
                <a:cs typeface="+mn-cs"/>
                <a:hlinkClick r:id="rId3" tooltip="1941"/>
              </a:rPr>
              <a:t>1941</a:t>
            </a:r>
            <a:r>
              <a:rPr lang="vi-VN" sz="1200" b="0" i="0" kern="1200">
                <a:solidFill>
                  <a:schemeClr val="tx1"/>
                </a:solidFill>
                <a:effectLst/>
                <a:latin typeface="+mn-lt"/>
                <a:ea typeface="+mn-ea"/>
                <a:cs typeface="+mn-cs"/>
              </a:rPr>
              <a:t>, khi về nước, </a:t>
            </a:r>
            <a:r>
              <a:rPr lang="vi-VN" sz="1200" b="0" i="0" u="none" strike="noStrike" kern="1200">
                <a:solidFill>
                  <a:schemeClr val="tx1"/>
                </a:solidFill>
                <a:effectLst/>
                <a:latin typeface="+mn-lt"/>
                <a:ea typeface="+mn-ea"/>
                <a:cs typeface="+mn-cs"/>
                <a:hlinkClick r:id="rId4" tooltip="Hồ Chí Minh"/>
              </a:rPr>
              <a:t>Hồ Chí Minh</a:t>
            </a:r>
            <a:r>
              <a:rPr lang="vi-VN" sz="1200" b="0" i="0" kern="1200">
                <a:solidFill>
                  <a:schemeClr val="tx1"/>
                </a:solidFill>
                <a:effectLst/>
                <a:latin typeface="+mn-lt"/>
                <a:ea typeface="+mn-ea"/>
                <a:cs typeface="+mn-cs"/>
              </a:rPr>
              <a:t> đã sống và làm việc trong hang Cốc Bó và đặt tên dòng suối trước cửa hang là "suối Lênin" và ngọn núi có hang này là "núi Các Mác".</a:t>
            </a:r>
            <a:endParaRPr lang="en-US"/>
          </a:p>
        </p:txBody>
      </p:sp>
      <p:sp>
        <p:nvSpPr>
          <p:cNvPr id="4" name="Slide Number Placeholder 3"/>
          <p:cNvSpPr>
            <a:spLocks noGrp="1"/>
          </p:cNvSpPr>
          <p:nvPr>
            <p:ph type="sldNum" sz="quarter" idx="10"/>
          </p:nvPr>
        </p:nvSpPr>
        <p:spPr/>
        <p:txBody>
          <a:bodyPr/>
          <a:lstStyle/>
          <a:p>
            <a:pPr defTabSz="914400">
              <a:defRPr/>
            </a:pPr>
            <a:fld id="{07B67D75-67CC-4E1C-93C4-267CD6B3F978}" type="slidenum">
              <a:rPr lang="en-US" smtClean="0">
                <a:solidFill>
                  <a:prstClr val="black"/>
                </a:solidFill>
              </a:rPr>
              <a:pPr defTabSz="914400">
                <a:defRPr/>
              </a:pPr>
              <a:t>39</a:t>
            </a:fld>
            <a:endParaRPr lang="en-US">
              <a:solidFill>
                <a:prstClr val="black"/>
              </a:solidFill>
            </a:endParaRPr>
          </a:p>
        </p:txBody>
      </p:sp>
    </p:spTree>
    <p:extLst>
      <p:ext uri="{BB962C8B-B14F-4D97-AF65-F5344CB8AC3E}">
        <p14:creationId xmlns:p14="http://schemas.microsoft.com/office/powerpoint/2010/main" val="34766049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g35f391192_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 name="Google Shape;91;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895086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a:solidFill>
                  <a:schemeClr val="tx1"/>
                </a:solidFill>
                <a:effectLst/>
                <a:latin typeface="+mn-lt"/>
                <a:ea typeface="+mn-ea"/>
                <a:cs typeface="+mn-cs"/>
              </a:rPr>
              <a:t>ĐIỀU LỆ ĐẢNG CỘNG SẢN VIỆT NAM</a:t>
            </a:r>
            <a:endParaRPr lang="en-US" sz="1200" b="0" i="0" kern="1200">
              <a:solidFill>
                <a:schemeClr val="tx1"/>
              </a:solidFill>
              <a:effectLst/>
              <a:latin typeface="+mn-lt"/>
              <a:ea typeface="+mn-ea"/>
              <a:cs typeface="+mn-cs"/>
            </a:endParaRPr>
          </a:p>
          <a:p>
            <a:r>
              <a:rPr lang="en-US" sz="1200" b="0" i="1" kern="1200">
                <a:solidFill>
                  <a:schemeClr val="tx1"/>
                </a:solidFill>
                <a:effectLst/>
                <a:latin typeface="+mn-lt"/>
                <a:ea typeface="+mn-ea"/>
                <a:cs typeface="+mn-cs"/>
              </a:rPr>
              <a:t>(Đại hội đại biểu toàn quốc lần thứ XI của Đảng thông qua ngày 19 tháng 01 năm 2011)</a:t>
            </a:r>
            <a:r>
              <a:rPr lang="en-US" sz="1200" b="0" i="0" kern="1200">
                <a:solidFill>
                  <a:schemeClr val="tx1"/>
                </a:solidFill>
                <a:effectLst/>
                <a:latin typeface="+mn-lt"/>
                <a:ea typeface="+mn-ea"/>
                <a:cs typeface="+mn-cs"/>
              </a:rPr>
              <a:t>.</a:t>
            </a:r>
            <a:r>
              <a:rPr lang="en-US" sz="1200" b="0" i="0" kern="1200" baseline="0">
                <a:solidFill>
                  <a:schemeClr val="tx1"/>
                </a:solidFill>
                <a:effectLst/>
                <a:latin typeface="+mn-lt"/>
                <a:ea typeface="+mn-ea"/>
                <a:cs typeface="+mn-cs"/>
              </a:rPr>
              <a:t> Điều lệ gồm 12 chương và 48 điều.</a:t>
            </a:r>
            <a:endParaRPr lang="en-US" sz="1200" b="0" i="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defTabSz="914400">
              <a:defRPr/>
            </a:pPr>
            <a:fld id="{07B67D75-67CC-4E1C-93C4-267CD6B3F978}" type="slidenum">
              <a:rPr lang="en-US" smtClean="0">
                <a:solidFill>
                  <a:prstClr val="black"/>
                </a:solidFill>
              </a:rPr>
              <a:pPr defTabSz="914400">
                <a:defRPr/>
              </a:pPr>
              <a:t>42</a:t>
            </a:fld>
            <a:endParaRPr lang="en-US">
              <a:solidFill>
                <a:prstClr val="black"/>
              </a:solidFill>
            </a:endParaRPr>
          </a:p>
        </p:txBody>
      </p:sp>
    </p:spTree>
    <p:extLst>
      <p:ext uri="{BB962C8B-B14F-4D97-AF65-F5344CB8AC3E}">
        <p14:creationId xmlns:p14="http://schemas.microsoft.com/office/powerpoint/2010/main" val="14353783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0" i="0" kern="1200">
                <a:solidFill>
                  <a:schemeClr val="tx1"/>
                </a:solidFill>
                <a:effectLst/>
                <a:latin typeface="+mn-lt"/>
                <a:ea typeface="+mn-ea"/>
                <a:cs typeface="+mn-cs"/>
              </a:rPr>
              <a:t>- Ngày 17-6-1929, Đông Dương Cộng sản Đảng được thành lập ở Bắc Kỳ.</a:t>
            </a:r>
          </a:p>
          <a:p>
            <a:r>
              <a:rPr lang="vi-VN" sz="1200" b="0" i="0" kern="1200">
                <a:solidFill>
                  <a:schemeClr val="tx1"/>
                </a:solidFill>
                <a:effectLst/>
                <a:latin typeface="+mn-lt"/>
                <a:ea typeface="+mn-ea"/>
                <a:cs typeface="+mn-cs"/>
              </a:rPr>
              <a:t>- Mùa Thu năm 1929</a:t>
            </a:r>
            <a:r>
              <a:rPr lang="vi-VN" sz="1200" b="0" i="1" u="none" strike="noStrike" kern="1200">
                <a:solidFill>
                  <a:schemeClr val="tx1"/>
                </a:solidFill>
                <a:effectLst/>
                <a:latin typeface="+mn-lt"/>
                <a:ea typeface="+mn-ea"/>
                <a:cs typeface="+mn-cs"/>
              </a:rPr>
              <a:t>, </a:t>
            </a:r>
            <a:r>
              <a:rPr lang="vi-VN" sz="1200" b="0" i="0" kern="1200">
                <a:solidFill>
                  <a:schemeClr val="tx1"/>
                </a:solidFill>
                <a:effectLst/>
                <a:latin typeface="+mn-lt"/>
                <a:ea typeface="+mn-ea"/>
                <a:cs typeface="+mn-cs"/>
              </a:rPr>
              <a:t>An Nam Cộng sản Đảng được thành lập ở Nam Kỳ.</a:t>
            </a:r>
          </a:p>
          <a:p>
            <a:r>
              <a:rPr lang="vi-VN" sz="1200" b="0" i="0" kern="1200">
                <a:solidFill>
                  <a:schemeClr val="tx1"/>
                </a:solidFill>
                <a:effectLst/>
                <a:latin typeface="+mn-lt"/>
                <a:ea typeface="+mn-ea"/>
                <a:cs typeface="+mn-cs"/>
              </a:rPr>
              <a:t>- Ngày l-l-1930, Đông Dương Cộng sản Liên đoàn được thành lập ở Trung Kỳ.</a:t>
            </a:r>
          </a:p>
          <a:p>
            <a:r>
              <a:rPr lang="vi-VN" sz="1200" b="0" i="0" kern="1200">
                <a:solidFill>
                  <a:schemeClr val="tx1"/>
                </a:solidFill>
                <a:effectLst/>
                <a:latin typeface="+mn-lt"/>
                <a:ea typeface="+mn-ea"/>
                <a:cs typeface="+mn-cs"/>
              </a:rPr>
              <a:t>Từ ngày 6-l đến ngày 7-2-1930, Hội nghị hợp nhất ba tổ chức cộng sản họp tại bán đảo Cửu Long (Hương Cảng, Trung Quốc) dưới sự chủ trì của đồng chí Nguyễn Ái Quốc. Hội nghị nhất trí thành lập một đảng thống nhất, lấy tên là Đảng Cộng sản Việt Nam; thông qua </a:t>
            </a:r>
            <a:r>
              <a:rPr lang="vi-VN" sz="1200" b="0" i="1" u="none" strike="noStrike" kern="1200">
                <a:solidFill>
                  <a:schemeClr val="tx1"/>
                </a:solidFill>
                <a:effectLst/>
                <a:latin typeface="+mn-lt"/>
                <a:ea typeface="+mn-ea"/>
                <a:cs typeface="+mn-cs"/>
              </a:rPr>
              <a:t>Chánh cương vắn tắt, Sách lược vắn tắt, Chương trình tóm tắt, Điều lệ vắn tắt của Đảng.</a:t>
            </a:r>
            <a:endParaRPr lang="en-US" sz="1200" b="0" i="1" u="none" strike="noStrike" kern="1200">
              <a:solidFill>
                <a:schemeClr val="tx1"/>
              </a:solidFill>
              <a:effectLst/>
              <a:latin typeface="+mn-lt"/>
              <a:ea typeface="+mn-ea"/>
              <a:cs typeface="+mn-cs"/>
            </a:endParaRPr>
          </a:p>
          <a:p>
            <a:r>
              <a:rPr lang="vi-VN" sz="1200" b="0" i="0" kern="1200">
                <a:solidFill>
                  <a:schemeClr val="tx1"/>
                </a:solidFill>
                <a:effectLst/>
                <a:latin typeface="+mn-lt"/>
                <a:ea typeface="+mn-ea"/>
                <a:cs typeface="+mn-cs"/>
              </a:rPr>
              <a:t>Mạc Tư Khoa là tên gọi theo Hán Việt của Mát-xcơ-va hay tiếng Anh là Moscow. Mạc Tư Khoa trước đây là thủ đô của liên bang Xô Viết. Sau khi liên bang Xô Viết tan rã vào năm 1991, thì ngày nay Mạc Tư Khoa hay Mát-xcơ-va là thủ đô của Liên bang Nga.</a:t>
            </a:r>
            <a:endParaRPr lang="en-US" sz="1200" b="0" i="0" kern="1200">
              <a:solidFill>
                <a:schemeClr val="tx1"/>
              </a:solidFill>
              <a:effectLst/>
              <a:latin typeface="+mn-lt"/>
              <a:ea typeface="+mn-ea"/>
              <a:cs typeface="+mn-cs"/>
            </a:endParaRPr>
          </a:p>
          <a:p>
            <a:r>
              <a:rPr lang="vi-VN" sz="1200" b="0" i="0" kern="1200">
                <a:solidFill>
                  <a:schemeClr val="tx1"/>
                </a:solidFill>
                <a:effectLst/>
                <a:latin typeface="+mn-lt"/>
                <a:ea typeface="+mn-ea"/>
                <a:cs typeface="+mn-cs"/>
              </a:rPr>
              <a:t>Ngày 8 tháng 2 năm </a:t>
            </a:r>
            <a:r>
              <a:rPr lang="vi-VN" sz="1200" b="0" i="0" u="none" strike="noStrike" kern="1200">
                <a:solidFill>
                  <a:schemeClr val="tx1"/>
                </a:solidFill>
                <a:effectLst/>
                <a:latin typeface="+mn-lt"/>
                <a:ea typeface="+mn-ea"/>
                <a:cs typeface="+mn-cs"/>
                <a:hlinkClick r:id="rId3" tooltip="1941"/>
              </a:rPr>
              <a:t>1941</a:t>
            </a:r>
            <a:r>
              <a:rPr lang="vi-VN" sz="1200" b="0" i="0" kern="1200">
                <a:solidFill>
                  <a:schemeClr val="tx1"/>
                </a:solidFill>
                <a:effectLst/>
                <a:latin typeface="+mn-lt"/>
                <a:ea typeface="+mn-ea"/>
                <a:cs typeface="+mn-cs"/>
              </a:rPr>
              <a:t>, khi về nước, </a:t>
            </a:r>
            <a:r>
              <a:rPr lang="vi-VN" sz="1200" b="0" i="0" u="none" strike="noStrike" kern="1200">
                <a:solidFill>
                  <a:schemeClr val="tx1"/>
                </a:solidFill>
                <a:effectLst/>
                <a:latin typeface="+mn-lt"/>
                <a:ea typeface="+mn-ea"/>
                <a:cs typeface="+mn-cs"/>
                <a:hlinkClick r:id="rId4" tooltip="Hồ Chí Minh"/>
              </a:rPr>
              <a:t>Hồ Chí Minh</a:t>
            </a:r>
            <a:r>
              <a:rPr lang="vi-VN" sz="1200" b="0" i="0" kern="1200">
                <a:solidFill>
                  <a:schemeClr val="tx1"/>
                </a:solidFill>
                <a:effectLst/>
                <a:latin typeface="+mn-lt"/>
                <a:ea typeface="+mn-ea"/>
                <a:cs typeface="+mn-cs"/>
              </a:rPr>
              <a:t> đã sống và làm việc trong hang Cốc Bó và đặt tên dòng suối trước cửa hang là "suối Lênin" và ngọn núi có hang này là "núi Các Mác".</a:t>
            </a:r>
            <a:endParaRPr lang="en-US"/>
          </a:p>
        </p:txBody>
      </p:sp>
      <p:sp>
        <p:nvSpPr>
          <p:cNvPr id="4" name="Slide Number Placeholder 3"/>
          <p:cNvSpPr>
            <a:spLocks noGrp="1"/>
          </p:cNvSpPr>
          <p:nvPr>
            <p:ph type="sldNum" sz="quarter" idx="10"/>
          </p:nvPr>
        </p:nvSpPr>
        <p:spPr/>
        <p:txBody>
          <a:bodyPr/>
          <a:lstStyle/>
          <a:p>
            <a:pPr defTabSz="914400">
              <a:defRPr/>
            </a:pPr>
            <a:fld id="{07B67D75-67CC-4E1C-93C4-267CD6B3F978}" type="slidenum">
              <a:rPr lang="en-US" smtClean="0">
                <a:solidFill>
                  <a:prstClr val="black"/>
                </a:solidFill>
              </a:rPr>
              <a:pPr defTabSz="914400">
                <a:defRPr/>
              </a:pPr>
              <a:t>43</a:t>
            </a:fld>
            <a:endParaRPr lang="en-US">
              <a:solidFill>
                <a:prstClr val="black"/>
              </a:solidFill>
            </a:endParaRPr>
          </a:p>
        </p:txBody>
      </p:sp>
    </p:spTree>
    <p:extLst>
      <p:ext uri="{BB962C8B-B14F-4D97-AF65-F5344CB8AC3E}">
        <p14:creationId xmlns:p14="http://schemas.microsoft.com/office/powerpoint/2010/main" val="27227778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35f391192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35f391192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784481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35ed75ccf_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 name="Google Shape;204;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36285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 name="Google Shape;80;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418371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35f391192_0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 name="Google Shape;129;g35f391192_0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337917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44CAF96-EC0F-4B5E-BF94-330CA8185FAF}" type="slidenum">
              <a:rPr lang="en-US">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22482599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44CAF96-EC0F-4B5E-BF94-330CA8185FAF}" type="slidenum">
              <a:rPr lang="en-US">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21130098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35f391192_0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35f391192_0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779756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907C6FF-9CC1-4F27-BB22-5E16CE940AF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095B93CE-5486-45E7-B8E7-5C95CEF812D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3EC7F877-BEDF-47D5-8BF9-800FBCCF334A}"/>
              </a:ext>
            </a:extLst>
          </p:cNvPr>
          <p:cNvSpPr>
            <a:spLocks noGrp="1"/>
          </p:cNvSpPr>
          <p:nvPr>
            <p:ph type="dt" sz="half" idx="10"/>
          </p:nvPr>
        </p:nvSpPr>
        <p:spPr/>
        <p:txBody>
          <a:bodyPr/>
          <a:lstStyle/>
          <a:p>
            <a:fld id="{5943B360-2052-4C1E-931C-0DD372E0920E}" type="datetimeFigureOut">
              <a:rPr lang="en-US" smtClean="0"/>
              <a:t>3/5/2024</a:t>
            </a:fld>
            <a:endParaRPr lang="en-US"/>
          </a:p>
        </p:txBody>
      </p:sp>
      <p:sp>
        <p:nvSpPr>
          <p:cNvPr id="5" name="Footer Placeholder 4">
            <a:extLst>
              <a:ext uri="{FF2B5EF4-FFF2-40B4-BE49-F238E27FC236}">
                <a16:creationId xmlns:a16="http://schemas.microsoft.com/office/drawing/2014/main" xmlns="" id="{71B0209A-216D-4B48-837E-1D6B7EEE60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F2CC44FB-F386-4DE4-AFC7-71C2701AB16A}"/>
              </a:ext>
            </a:extLst>
          </p:cNvPr>
          <p:cNvSpPr>
            <a:spLocks noGrp="1"/>
          </p:cNvSpPr>
          <p:nvPr>
            <p:ph type="sldNum" sz="quarter" idx="12"/>
          </p:nvPr>
        </p:nvSpPr>
        <p:spPr/>
        <p:txBody>
          <a:bodyPr/>
          <a:lstStyle/>
          <a:p>
            <a:fld id="{2F85B01F-E32E-433D-A9B0-C0CC10500250}" type="slidenum">
              <a:rPr lang="en-US" smtClean="0"/>
              <a:t>‹#›</a:t>
            </a:fld>
            <a:endParaRPr lang="en-US"/>
          </a:p>
        </p:txBody>
      </p:sp>
    </p:spTree>
    <p:extLst>
      <p:ext uri="{BB962C8B-B14F-4D97-AF65-F5344CB8AC3E}">
        <p14:creationId xmlns:p14="http://schemas.microsoft.com/office/powerpoint/2010/main" val="296324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8EB03F2-EE07-4036-878D-5F2A7F2C7F4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B46D29EF-E8B3-4D63-A387-9E9FD371FE1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4756D82-E281-4DCC-9ACF-06620F9B1EF1}"/>
              </a:ext>
            </a:extLst>
          </p:cNvPr>
          <p:cNvSpPr>
            <a:spLocks noGrp="1"/>
          </p:cNvSpPr>
          <p:nvPr>
            <p:ph type="dt" sz="half" idx="10"/>
          </p:nvPr>
        </p:nvSpPr>
        <p:spPr/>
        <p:txBody>
          <a:bodyPr/>
          <a:lstStyle/>
          <a:p>
            <a:fld id="{5943B360-2052-4C1E-931C-0DD372E0920E}" type="datetimeFigureOut">
              <a:rPr lang="en-US" smtClean="0"/>
              <a:t>3/5/2024</a:t>
            </a:fld>
            <a:endParaRPr lang="en-US"/>
          </a:p>
        </p:txBody>
      </p:sp>
      <p:sp>
        <p:nvSpPr>
          <p:cNvPr id="5" name="Footer Placeholder 4">
            <a:extLst>
              <a:ext uri="{FF2B5EF4-FFF2-40B4-BE49-F238E27FC236}">
                <a16:creationId xmlns:a16="http://schemas.microsoft.com/office/drawing/2014/main" xmlns="" id="{0D3DAEA3-D2B7-48A4-8CD9-C17DC91B42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8B7B97C4-A2E2-4E5E-A3B3-A8F9984F3F1B}"/>
              </a:ext>
            </a:extLst>
          </p:cNvPr>
          <p:cNvSpPr>
            <a:spLocks noGrp="1"/>
          </p:cNvSpPr>
          <p:nvPr>
            <p:ph type="sldNum" sz="quarter" idx="12"/>
          </p:nvPr>
        </p:nvSpPr>
        <p:spPr/>
        <p:txBody>
          <a:bodyPr/>
          <a:lstStyle/>
          <a:p>
            <a:fld id="{2F85B01F-E32E-433D-A9B0-C0CC10500250}" type="slidenum">
              <a:rPr lang="en-US" smtClean="0"/>
              <a:t>‹#›</a:t>
            </a:fld>
            <a:endParaRPr lang="en-US"/>
          </a:p>
        </p:txBody>
      </p:sp>
    </p:spTree>
    <p:extLst>
      <p:ext uri="{BB962C8B-B14F-4D97-AF65-F5344CB8AC3E}">
        <p14:creationId xmlns:p14="http://schemas.microsoft.com/office/powerpoint/2010/main" val="18006026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BED0663D-4334-440D-8449-9C2CB04CC2E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98C4B3B3-F8CF-4E35-9E26-49C15F3D0A0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3F008B7-A5AE-4002-B30F-5B05BDF84D3A}"/>
              </a:ext>
            </a:extLst>
          </p:cNvPr>
          <p:cNvSpPr>
            <a:spLocks noGrp="1"/>
          </p:cNvSpPr>
          <p:nvPr>
            <p:ph type="dt" sz="half" idx="10"/>
          </p:nvPr>
        </p:nvSpPr>
        <p:spPr/>
        <p:txBody>
          <a:bodyPr/>
          <a:lstStyle/>
          <a:p>
            <a:fld id="{5943B360-2052-4C1E-931C-0DD372E0920E}" type="datetimeFigureOut">
              <a:rPr lang="en-US" smtClean="0"/>
              <a:t>3/5/2024</a:t>
            </a:fld>
            <a:endParaRPr lang="en-US"/>
          </a:p>
        </p:txBody>
      </p:sp>
      <p:sp>
        <p:nvSpPr>
          <p:cNvPr id="5" name="Footer Placeholder 4">
            <a:extLst>
              <a:ext uri="{FF2B5EF4-FFF2-40B4-BE49-F238E27FC236}">
                <a16:creationId xmlns:a16="http://schemas.microsoft.com/office/drawing/2014/main" xmlns="" id="{28BE9270-DABA-4CCC-8E3F-24BB426266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637D51B-9E81-412E-8926-BD19DF45819E}"/>
              </a:ext>
            </a:extLst>
          </p:cNvPr>
          <p:cNvSpPr>
            <a:spLocks noGrp="1"/>
          </p:cNvSpPr>
          <p:nvPr>
            <p:ph type="sldNum" sz="quarter" idx="12"/>
          </p:nvPr>
        </p:nvSpPr>
        <p:spPr/>
        <p:txBody>
          <a:bodyPr/>
          <a:lstStyle/>
          <a:p>
            <a:fld id="{2F85B01F-E32E-433D-A9B0-C0CC10500250}" type="slidenum">
              <a:rPr lang="en-US" smtClean="0"/>
              <a:t>‹#›</a:t>
            </a:fld>
            <a:endParaRPr lang="en-US"/>
          </a:p>
        </p:txBody>
      </p:sp>
    </p:spTree>
    <p:extLst>
      <p:ext uri="{BB962C8B-B14F-4D97-AF65-F5344CB8AC3E}">
        <p14:creationId xmlns:p14="http://schemas.microsoft.com/office/powerpoint/2010/main" val="7768040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ubtitle">
  <p:cSld name="Subtitle">
    <p:bg>
      <p:bgPr>
        <a:blipFill>
          <a:blip r:embed="rId2">
            <a:alphaModFix/>
          </a:blip>
          <a:stretch>
            <a:fillRect/>
          </a:stretch>
        </a:blipFill>
        <a:effectLst/>
      </p:bgPr>
    </p:bg>
    <p:spTree>
      <p:nvGrpSpPr>
        <p:cNvPr id="1" name="Shape 13"/>
        <p:cNvGrpSpPr/>
        <p:nvPr/>
      </p:nvGrpSpPr>
      <p:grpSpPr>
        <a:xfrm>
          <a:off x="0" y="0"/>
          <a:ext cx="0" cy="0"/>
          <a:chOff x="0" y="0"/>
          <a:chExt cx="0" cy="0"/>
        </a:xfrm>
      </p:grpSpPr>
      <p:sp>
        <p:nvSpPr>
          <p:cNvPr id="14" name="Google Shape;14;p3"/>
          <p:cNvSpPr txBox="1">
            <a:spLocks noGrp="1"/>
          </p:cNvSpPr>
          <p:nvPr>
            <p:ph type="ctrTitle"/>
          </p:nvPr>
        </p:nvSpPr>
        <p:spPr>
          <a:xfrm>
            <a:off x="3522567" y="2424600"/>
            <a:ext cx="5146800" cy="1546400"/>
          </a:xfrm>
          <a:prstGeom prst="rect">
            <a:avLst/>
          </a:prstGeom>
        </p:spPr>
        <p:txBody>
          <a:bodyPr spcFirstLastPara="1" wrap="square" lIns="0" tIns="0" rIns="0" bIns="0" anchor="ctr" anchorCtr="0">
            <a:noAutofit/>
          </a:bodyPr>
          <a:lstStyle>
            <a:lvl1pPr lvl="0" algn="ctr" rtl="0">
              <a:spcBef>
                <a:spcPts val="0"/>
              </a:spcBef>
              <a:spcAft>
                <a:spcPts val="0"/>
              </a:spcAft>
              <a:buSzPts val="4000"/>
              <a:buNone/>
              <a:defRPr sz="5333"/>
            </a:lvl1pPr>
            <a:lvl2pPr lvl="1" algn="ctr" rtl="0">
              <a:spcBef>
                <a:spcPts val="0"/>
              </a:spcBef>
              <a:spcAft>
                <a:spcPts val="0"/>
              </a:spcAft>
              <a:buSzPts val="4000"/>
              <a:buNone/>
              <a:defRPr sz="5333"/>
            </a:lvl2pPr>
            <a:lvl3pPr lvl="2" algn="ctr" rtl="0">
              <a:spcBef>
                <a:spcPts val="0"/>
              </a:spcBef>
              <a:spcAft>
                <a:spcPts val="0"/>
              </a:spcAft>
              <a:buSzPts val="4000"/>
              <a:buNone/>
              <a:defRPr sz="5333"/>
            </a:lvl3pPr>
            <a:lvl4pPr lvl="3" algn="ctr" rtl="0">
              <a:spcBef>
                <a:spcPts val="0"/>
              </a:spcBef>
              <a:spcAft>
                <a:spcPts val="0"/>
              </a:spcAft>
              <a:buSzPts val="4000"/>
              <a:buNone/>
              <a:defRPr sz="5333"/>
            </a:lvl4pPr>
            <a:lvl5pPr lvl="4" algn="ctr" rtl="0">
              <a:spcBef>
                <a:spcPts val="0"/>
              </a:spcBef>
              <a:spcAft>
                <a:spcPts val="0"/>
              </a:spcAft>
              <a:buSzPts val="4000"/>
              <a:buNone/>
              <a:defRPr sz="5333"/>
            </a:lvl5pPr>
            <a:lvl6pPr lvl="5" algn="ctr" rtl="0">
              <a:spcBef>
                <a:spcPts val="0"/>
              </a:spcBef>
              <a:spcAft>
                <a:spcPts val="0"/>
              </a:spcAft>
              <a:buSzPts val="4000"/>
              <a:buNone/>
              <a:defRPr sz="5333"/>
            </a:lvl6pPr>
            <a:lvl7pPr lvl="6" algn="ctr" rtl="0">
              <a:spcBef>
                <a:spcPts val="0"/>
              </a:spcBef>
              <a:spcAft>
                <a:spcPts val="0"/>
              </a:spcAft>
              <a:buSzPts val="4000"/>
              <a:buNone/>
              <a:defRPr sz="5333"/>
            </a:lvl7pPr>
            <a:lvl8pPr lvl="7" algn="ctr" rtl="0">
              <a:spcBef>
                <a:spcPts val="0"/>
              </a:spcBef>
              <a:spcAft>
                <a:spcPts val="0"/>
              </a:spcAft>
              <a:buSzPts val="4000"/>
              <a:buNone/>
              <a:defRPr sz="5333"/>
            </a:lvl8pPr>
            <a:lvl9pPr lvl="8" algn="ctr" rtl="0">
              <a:spcBef>
                <a:spcPts val="0"/>
              </a:spcBef>
              <a:spcAft>
                <a:spcPts val="0"/>
              </a:spcAft>
              <a:buSzPts val="4000"/>
              <a:buNone/>
              <a:defRPr sz="5333"/>
            </a:lvl9pPr>
          </a:lstStyle>
          <a:p>
            <a:endParaRPr/>
          </a:p>
        </p:txBody>
      </p:sp>
      <p:sp>
        <p:nvSpPr>
          <p:cNvPr id="15" name="Google Shape;15;p3"/>
          <p:cNvSpPr txBox="1">
            <a:spLocks noGrp="1"/>
          </p:cNvSpPr>
          <p:nvPr>
            <p:ph type="subTitle" idx="1"/>
          </p:nvPr>
        </p:nvSpPr>
        <p:spPr>
          <a:xfrm>
            <a:off x="3522567" y="3998601"/>
            <a:ext cx="5146800" cy="434800"/>
          </a:xfrm>
          <a:prstGeom prst="rect">
            <a:avLst/>
          </a:prstGeom>
        </p:spPr>
        <p:txBody>
          <a:bodyPr spcFirstLastPara="1" wrap="square" lIns="0" tIns="0" rIns="0" bIns="0" anchor="t" anchorCtr="0">
            <a:noAutofit/>
          </a:bodyPr>
          <a:lstStyle>
            <a:lvl1pPr lvl="0" algn="ctr" rtl="0">
              <a:spcBef>
                <a:spcPts val="0"/>
              </a:spcBef>
              <a:spcAft>
                <a:spcPts val="0"/>
              </a:spcAft>
              <a:buClr>
                <a:schemeClr val="dk2"/>
              </a:buClr>
              <a:buSzPts val="1800"/>
              <a:buNone/>
              <a:defRPr sz="2400">
                <a:solidFill>
                  <a:schemeClr val="dk2"/>
                </a:solidFill>
              </a:defRPr>
            </a:lvl1pPr>
            <a:lvl2pPr lvl="1" algn="ctr" rtl="0">
              <a:spcBef>
                <a:spcPts val="1067"/>
              </a:spcBef>
              <a:spcAft>
                <a:spcPts val="0"/>
              </a:spcAft>
              <a:buClr>
                <a:schemeClr val="dk2"/>
              </a:buClr>
              <a:buSzPts val="2800"/>
              <a:buNone/>
              <a:defRPr sz="3733">
                <a:solidFill>
                  <a:schemeClr val="dk2"/>
                </a:solidFill>
              </a:defRPr>
            </a:lvl2pPr>
            <a:lvl3pPr lvl="2" algn="ctr" rtl="0">
              <a:spcBef>
                <a:spcPts val="1067"/>
              </a:spcBef>
              <a:spcAft>
                <a:spcPts val="0"/>
              </a:spcAft>
              <a:buClr>
                <a:schemeClr val="dk2"/>
              </a:buClr>
              <a:buSzPts val="2800"/>
              <a:buNone/>
              <a:defRPr sz="3733">
                <a:solidFill>
                  <a:schemeClr val="dk2"/>
                </a:solidFill>
              </a:defRPr>
            </a:lvl3pPr>
            <a:lvl4pPr lvl="3" algn="ctr" rtl="0">
              <a:spcBef>
                <a:spcPts val="1067"/>
              </a:spcBef>
              <a:spcAft>
                <a:spcPts val="0"/>
              </a:spcAft>
              <a:buClr>
                <a:schemeClr val="dk2"/>
              </a:buClr>
              <a:buSzPts val="2800"/>
              <a:buNone/>
              <a:defRPr sz="3733">
                <a:solidFill>
                  <a:schemeClr val="dk2"/>
                </a:solidFill>
              </a:defRPr>
            </a:lvl4pPr>
            <a:lvl5pPr lvl="4" algn="ctr" rtl="0">
              <a:spcBef>
                <a:spcPts val="1067"/>
              </a:spcBef>
              <a:spcAft>
                <a:spcPts val="0"/>
              </a:spcAft>
              <a:buClr>
                <a:schemeClr val="dk2"/>
              </a:buClr>
              <a:buSzPts val="2800"/>
              <a:buNone/>
              <a:defRPr sz="3733">
                <a:solidFill>
                  <a:schemeClr val="dk2"/>
                </a:solidFill>
              </a:defRPr>
            </a:lvl5pPr>
            <a:lvl6pPr lvl="5" algn="ctr" rtl="0">
              <a:spcBef>
                <a:spcPts val="1067"/>
              </a:spcBef>
              <a:spcAft>
                <a:spcPts val="0"/>
              </a:spcAft>
              <a:buClr>
                <a:schemeClr val="dk2"/>
              </a:buClr>
              <a:buSzPts val="2800"/>
              <a:buNone/>
              <a:defRPr sz="3733">
                <a:solidFill>
                  <a:schemeClr val="dk2"/>
                </a:solidFill>
              </a:defRPr>
            </a:lvl6pPr>
            <a:lvl7pPr lvl="6" algn="ctr" rtl="0">
              <a:spcBef>
                <a:spcPts val="1067"/>
              </a:spcBef>
              <a:spcAft>
                <a:spcPts val="0"/>
              </a:spcAft>
              <a:buClr>
                <a:schemeClr val="dk2"/>
              </a:buClr>
              <a:buSzPts val="2800"/>
              <a:buNone/>
              <a:defRPr sz="3733">
                <a:solidFill>
                  <a:schemeClr val="dk2"/>
                </a:solidFill>
              </a:defRPr>
            </a:lvl7pPr>
            <a:lvl8pPr lvl="7" algn="ctr" rtl="0">
              <a:spcBef>
                <a:spcPts val="1067"/>
              </a:spcBef>
              <a:spcAft>
                <a:spcPts val="0"/>
              </a:spcAft>
              <a:buClr>
                <a:schemeClr val="dk2"/>
              </a:buClr>
              <a:buSzPts val="2800"/>
              <a:buNone/>
              <a:defRPr sz="3733">
                <a:solidFill>
                  <a:schemeClr val="dk2"/>
                </a:solidFill>
              </a:defRPr>
            </a:lvl8pPr>
            <a:lvl9pPr lvl="8" algn="ctr" rtl="0">
              <a:spcBef>
                <a:spcPts val="1067"/>
              </a:spcBef>
              <a:spcAft>
                <a:spcPts val="1067"/>
              </a:spcAft>
              <a:buClr>
                <a:schemeClr val="dk2"/>
              </a:buClr>
              <a:buSzPts val="2800"/>
              <a:buNone/>
              <a:defRPr sz="3733">
                <a:solidFill>
                  <a:schemeClr val="dk2"/>
                </a:solidFill>
              </a:defRPr>
            </a:lvl9pPr>
          </a:lstStyle>
          <a:p>
            <a:endParaRPr/>
          </a:p>
        </p:txBody>
      </p:sp>
      <p:sp>
        <p:nvSpPr>
          <p:cNvPr id="16" name="Google Shape;16;p3"/>
          <p:cNvSpPr/>
          <p:nvPr/>
        </p:nvSpPr>
        <p:spPr>
          <a:xfrm>
            <a:off x="2723867" y="-2033"/>
            <a:ext cx="1428400" cy="12644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17" name="Google Shape;17;p3"/>
          <p:cNvPicPr preferRelativeResize="0"/>
          <p:nvPr/>
        </p:nvPicPr>
        <p:blipFill rotWithShape="1">
          <a:blip r:embed="rId3">
            <a:alphaModFix/>
          </a:blip>
          <a:srcRect t="11008"/>
          <a:stretch/>
        </p:blipFill>
        <p:spPr>
          <a:xfrm>
            <a:off x="2723867" y="0"/>
            <a:ext cx="1428400" cy="1264400"/>
          </a:xfrm>
          <a:prstGeom prst="rect">
            <a:avLst/>
          </a:prstGeom>
          <a:noFill/>
          <a:ln>
            <a:noFill/>
          </a:ln>
        </p:spPr>
      </p:pic>
    </p:spTree>
    <p:extLst>
      <p:ext uri="{BB962C8B-B14F-4D97-AF65-F5344CB8AC3E}">
        <p14:creationId xmlns:p14="http://schemas.microsoft.com/office/powerpoint/2010/main" val="38509534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Quote">
  <p:cSld name="Quote">
    <p:bg>
      <p:bgPr>
        <a:blipFill>
          <a:blip r:embed="rId2">
            <a:alphaModFix/>
          </a:blip>
          <a:stretch>
            <a:fillRect/>
          </a:stretch>
        </a:blipFill>
        <a:effectLst/>
      </p:bgPr>
    </p:bg>
    <p:spTree>
      <p:nvGrpSpPr>
        <p:cNvPr id="1" name="Shape 18"/>
        <p:cNvGrpSpPr/>
        <p:nvPr/>
      </p:nvGrpSpPr>
      <p:grpSpPr>
        <a:xfrm>
          <a:off x="0" y="0"/>
          <a:ext cx="0" cy="0"/>
          <a:chOff x="0" y="0"/>
          <a:chExt cx="0" cy="0"/>
        </a:xfrm>
      </p:grpSpPr>
      <p:sp>
        <p:nvSpPr>
          <p:cNvPr id="19" name="Google Shape;19;p4"/>
          <p:cNvSpPr txBox="1">
            <a:spLocks noGrp="1"/>
          </p:cNvSpPr>
          <p:nvPr>
            <p:ph type="body" idx="1"/>
          </p:nvPr>
        </p:nvSpPr>
        <p:spPr>
          <a:xfrm>
            <a:off x="4391400" y="1321909"/>
            <a:ext cx="3267600" cy="4051600"/>
          </a:xfrm>
          <a:prstGeom prst="rect">
            <a:avLst/>
          </a:prstGeom>
        </p:spPr>
        <p:txBody>
          <a:bodyPr spcFirstLastPara="1" wrap="square" lIns="0" tIns="0" rIns="0" bIns="0" anchor="t" anchorCtr="0">
            <a:noAutofit/>
          </a:bodyPr>
          <a:lstStyle>
            <a:lvl1pPr marL="609585" lvl="0" indent="-491054" algn="ctr" rtl="0">
              <a:lnSpc>
                <a:spcPct val="120000"/>
              </a:lnSpc>
              <a:spcBef>
                <a:spcPts val="0"/>
              </a:spcBef>
              <a:spcAft>
                <a:spcPts val="0"/>
              </a:spcAft>
              <a:buSzPts val="2200"/>
              <a:buFont typeface="Dancing Script"/>
              <a:buChar char="✘"/>
              <a:defRPr sz="2933">
                <a:latin typeface="Dancing Script"/>
                <a:ea typeface="Dancing Script"/>
                <a:cs typeface="Dancing Script"/>
                <a:sym typeface="Dancing Script"/>
              </a:defRPr>
            </a:lvl1pPr>
            <a:lvl2pPr marL="1219170" lvl="1" indent="-491054" algn="ctr" rtl="0">
              <a:lnSpc>
                <a:spcPct val="120000"/>
              </a:lnSpc>
              <a:spcBef>
                <a:spcPts val="0"/>
              </a:spcBef>
              <a:spcAft>
                <a:spcPts val="0"/>
              </a:spcAft>
              <a:buSzPts val="2200"/>
              <a:buFont typeface="Dancing Script"/>
              <a:buChar char="✗"/>
              <a:defRPr sz="2933">
                <a:latin typeface="Dancing Script"/>
                <a:ea typeface="Dancing Script"/>
                <a:cs typeface="Dancing Script"/>
                <a:sym typeface="Dancing Script"/>
              </a:defRPr>
            </a:lvl2pPr>
            <a:lvl3pPr marL="1828754" lvl="2" indent="-491054" algn="ctr" rtl="0">
              <a:lnSpc>
                <a:spcPct val="120000"/>
              </a:lnSpc>
              <a:spcBef>
                <a:spcPts val="0"/>
              </a:spcBef>
              <a:spcAft>
                <a:spcPts val="0"/>
              </a:spcAft>
              <a:buSzPts val="2200"/>
              <a:buFont typeface="Dancing Script"/>
              <a:buChar char="■"/>
              <a:defRPr sz="2933">
                <a:latin typeface="Dancing Script"/>
                <a:ea typeface="Dancing Script"/>
                <a:cs typeface="Dancing Script"/>
                <a:sym typeface="Dancing Script"/>
              </a:defRPr>
            </a:lvl3pPr>
            <a:lvl4pPr marL="2438339" lvl="3" indent="-491054" algn="ctr" rtl="0">
              <a:lnSpc>
                <a:spcPct val="120000"/>
              </a:lnSpc>
              <a:spcBef>
                <a:spcPts val="0"/>
              </a:spcBef>
              <a:spcAft>
                <a:spcPts val="0"/>
              </a:spcAft>
              <a:buSzPts val="2200"/>
              <a:buFont typeface="Dancing Script"/>
              <a:buChar char="●"/>
              <a:defRPr sz="2933">
                <a:latin typeface="Dancing Script"/>
                <a:ea typeface="Dancing Script"/>
                <a:cs typeface="Dancing Script"/>
                <a:sym typeface="Dancing Script"/>
              </a:defRPr>
            </a:lvl4pPr>
            <a:lvl5pPr marL="3047924" lvl="4" indent="-491054" algn="ctr" rtl="0">
              <a:lnSpc>
                <a:spcPct val="120000"/>
              </a:lnSpc>
              <a:spcBef>
                <a:spcPts val="0"/>
              </a:spcBef>
              <a:spcAft>
                <a:spcPts val="0"/>
              </a:spcAft>
              <a:buSzPts val="2200"/>
              <a:buFont typeface="Dancing Script"/>
              <a:buChar char="○"/>
              <a:defRPr sz="2933">
                <a:latin typeface="Dancing Script"/>
                <a:ea typeface="Dancing Script"/>
                <a:cs typeface="Dancing Script"/>
                <a:sym typeface="Dancing Script"/>
              </a:defRPr>
            </a:lvl5pPr>
            <a:lvl6pPr marL="3657509" lvl="5" indent="-491054" algn="ctr" rtl="0">
              <a:lnSpc>
                <a:spcPct val="120000"/>
              </a:lnSpc>
              <a:spcBef>
                <a:spcPts val="0"/>
              </a:spcBef>
              <a:spcAft>
                <a:spcPts val="0"/>
              </a:spcAft>
              <a:buSzPts val="2200"/>
              <a:buFont typeface="Dancing Script"/>
              <a:buChar char="■"/>
              <a:defRPr sz="2933">
                <a:latin typeface="Dancing Script"/>
                <a:ea typeface="Dancing Script"/>
                <a:cs typeface="Dancing Script"/>
                <a:sym typeface="Dancing Script"/>
              </a:defRPr>
            </a:lvl6pPr>
            <a:lvl7pPr marL="4267093" lvl="6" indent="-491054" algn="ctr" rtl="0">
              <a:lnSpc>
                <a:spcPct val="120000"/>
              </a:lnSpc>
              <a:spcBef>
                <a:spcPts val="0"/>
              </a:spcBef>
              <a:spcAft>
                <a:spcPts val="0"/>
              </a:spcAft>
              <a:buSzPts val="2200"/>
              <a:buFont typeface="Dancing Script"/>
              <a:buChar char="●"/>
              <a:defRPr sz="2933">
                <a:latin typeface="Dancing Script"/>
                <a:ea typeface="Dancing Script"/>
                <a:cs typeface="Dancing Script"/>
                <a:sym typeface="Dancing Script"/>
              </a:defRPr>
            </a:lvl7pPr>
            <a:lvl8pPr marL="4876678" lvl="7" indent="-491054" algn="ctr" rtl="0">
              <a:lnSpc>
                <a:spcPct val="120000"/>
              </a:lnSpc>
              <a:spcBef>
                <a:spcPts val="0"/>
              </a:spcBef>
              <a:spcAft>
                <a:spcPts val="0"/>
              </a:spcAft>
              <a:buSzPts val="2200"/>
              <a:buFont typeface="Dancing Script"/>
              <a:buChar char="○"/>
              <a:defRPr sz="2933">
                <a:latin typeface="Dancing Script"/>
                <a:ea typeface="Dancing Script"/>
                <a:cs typeface="Dancing Script"/>
                <a:sym typeface="Dancing Script"/>
              </a:defRPr>
            </a:lvl8pPr>
            <a:lvl9pPr marL="5486263" lvl="8" indent="-491054" algn="ctr" rtl="0">
              <a:lnSpc>
                <a:spcPct val="120000"/>
              </a:lnSpc>
              <a:spcBef>
                <a:spcPts val="0"/>
              </a:spcBef>
              <a:spcAft>
                <a:spcPts val="0"/>
              </a:spcAft>
              <a:buSzPts val="2200"/>
              <a:buFont typeface="Dancing Script"/>
              <a:buChar char="■"/>
              <a:defRPr sz="2933">
                <a:latin typeface="Dancing Script"/>
                <a:ea typeface="Dancing Script"/>
                <a:cs typeface="Dancing Script"/>
                <a:sym typeface="Dancing Script"/>
              </a:defRPr>
            </a:lvl9pPr>
          </a:lstStyle>
          <a:p>
            <a:endParaRPr/>
          </a:p>
        </p:txBody>
      </p:sp>
      <p:sp>
        <p:nvSpPr>
          <p:cNvPr id="20" name="Google Shape;20;p4"/>
          <p:cNvSpPr txBox="1">
            <a:spLocks noGrp="1"/>
          </p:cNvSpPr>
          <p:nvPr>
            <p:ph type="sldNum" idx="12"/>
          </p:nvPr>
        </p:nvSpPr>
        <p:spPr>
          <a:xfrm>
            <a:off x="11307445" y="6333135"/>
            <a:ext cx="731600" cy="5248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
        <p:nvSpPr>
          <p:cNvPr id="21" name="Google Shape;21;p4"/>
          <p:cNvSpPr/>
          <p:nvPr/>
        </p:nvSpPr>
        <p:spPr>
          <a:xfrm>
            <a:off x="2346100" y="1862533"/>
            <a:ext cx="1428400" cy="1420800"/>
          </a:xfrm>
          <a:prstGeom prst="rect">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22" name="Google Shape;22;p4"/>
          <p:cNvPicPr preferRelativeResize="0"/>
          <p:nvPr/>
        </p:nvPicPr>
        <p:blipFill>
          <a:blip r:embed="rId3">
            <a:alphaModFix/>
          </a:blip>
          <a:stretch>
            <a:fillRect/>
          </a:stretch>
        </p:blipFill>
        <p:spPr>
          <a:xfrm>
            <a:off x="2346100" y="1864571"/>
            <a:ext cx="1428400" cy="1420796"/>
          </a:xfrm>
          <a:prstGeom prst="rect">
            <a:avLst/>
          </a:prstGeom>
          <a:noFill/>
          <a:ln>
            <a:noFill/>
          </a:ln>
        </p:spPr>
      </p:pic>
    </p:spTree>
    <p:extLst>
      <p:ext uri="{BB962C8B-B14F-4D97-AF65-F5344CB8AC3E}">
        <p14:creationId xmlns:p14="http://schemas.microsoft.com/office/powerpoint/2010/main" val="9508164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23"/>
        <p:cNvGrpSpPr/>
        <p:nvPr/>
      </p:nvGrpSpPr>
      <p:grpSpPr>
        <a:xfrm>
          <a:off x="0" y="0"/>
          <a:ext cx="0" cy="0"/>
          <a:chOff x="0" y="0"/>
          <a:chExt cx="0" cy="0"/>
        </a:xfrm>
      </p:grpSpPr>
      <p:sp>
        <p:nvSpPr>
          <p:cNvPr id="24" name="Google Shape;24;p5"/>
          <p:cNvSpPr txBox="1">
            <a:spLocks noGrp="1"/>
          </p:cNvSpPr>
          <p:nvPr>
            <p:ph type="title"/>
          </p:nvPr>
        </p:nvSpPr>
        <p:spPr>
          <a:xfrm>
            <a:off x="677633" y="509967"/>
            <a:ext cx="6849200" cy="736400"/>
          </a:xfrm>
          <a:prstGeom prst="rect">
            <a:avLst/>
          </a:prstGeom>
        </p:spPr>
        <p:txBody>
          <a:bodyPr spcFirstLastPara="1" wrap="square" lIns="0" tIns="0" rIns="0" bIns="0" anchor="ctr" anchorCtr="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a:endParaRPr/>
          </a:p>
        </p:txBody>
      </p:sp>
      <p:sp>
        <p:nvSpPr>
          <p:cNvPr id="25" name="Google Shape;25;p5"/>
          <p:cNvSpPr txBox="1">
            <a:spLocks noGrp="1"/>
          </p:cNvSpPr>
          <p:nvPr>
            <p:ph type="body" idx="1"/>
          </p:nvPr>
        </p:nvSpPr>
        <p:spPr>
          <a:xfrm>
            <a:off x="1019933" y="1624333"/>
            <a:ext cx="7234000" cy="4226000"/>
          </a:xfrm>
          <a:prstGeom prst="rect">
            <a:avLst/>
          </a:prstGeom>
        </p:spPr>
        <p:txBody>
          <a:bodyPr spcFirstLastPara="1" wrap="square" lIns="0" tIns="0" rIns="0" bIns="0" anchor="t" anchorCtr="0">
            <a:noAutofit/>
          </a:bodyPr>
          <a:lstStyle>
            <a:lvl1pPr marL="609585" lvl="0" indent="-440256" rtl="0">
              <a:spcBef>
                <a:spcPts val="0"/>
              </a:spcBef>
              <a:spcAft>
                <a:spcPts val="0"/>
              </a:spcAft>
              <a:buSzPts val="1600"/>
              <a:buChar char="✘"/>
              <a:defRPr/>
            </a:lvl1pPr>
            <a:lvl2pPr marL="1219170" lvl="1" indent="-440256" rtl="0">
              <a:spcBef>
                <a:spcPts val="1067"/>
              </a:spcBef>
              <a:spcAft>
                <a:spcPts val="0"/>
              </a:spcAft>
              <a:buSzPts val="1600"/>
              <a:buChar char="✗"/>
              <a:defRPr/>
            </a:lvl2pPr>
            <a:lvl3pPr marL="1828754" lvl="2" indent="-474121" rtl="0">
              <a:spcBef>
                <a:spcPts val="1067"/>
              </a:spcBef>
              <a:spcAft>
                <a:spcPts val="0"/>
              </a:spcAft>
              <a:buSzPts val="2000"/>
              <a:buChar char="■"/>
              <a:defRPr/>
            </a:lvl3pPr>
            <a:lvl4pPr marL="2438339" lvl="3" indent="-474121" rtl="0">
              <a:spcBef>
                <a:spcPts val="1067"/>
              </a:spcBef>
              <a:spcAft>
                <a:spcPts val="0"/>
              </a:spcAft>
              <a:buSzPts val="2000"/>
              <a:buChar char="●"/>
              <a:defRPr/>
            </a:lvl4pPr>
            <a:lvl5pPr marL="3047924" lvl="4" indent="-474121" rtl="0">
              <a:spcBef>
                <a:spcPts val="1067"/>
              </a:spcBef>
              <a:spcAft>
                <a:spcPts val="0"/>
              </a:spcAft>
              <a:buSzPts val="2000"/>
              <a:buChar char="○"/>
              <a:defRPr/>
            </a:lvl5pPr>
            <a:lvl6pPr marL="3657509" lvl="5" indent="-474121" rtl="0">
              <a:spcBef>
                <a:spcPts val="1067"/>
              </a:spcBef>
              <a:spcAft>
                <a:spcPts val="0"/>
              </a:spcAft>
              <a:buSzPts val="2000"/>
              <a:buChar char="■"/>
              <a:defRPr/>
            </a:lvl6pPr>
            <a:lvl7pPr marL="4267093" lvl="6" indent="-474121" rtl="0">
              <a:spcBef>
                <a:spcPts val="1067"/>
              </a:spcBef>
              <a:spcAft>
                <a:spcPts val="0"/>
              </a:spcAft>
              <a:buSzPts val="2000"/>
              <a:buChar char="●"/>
              <a:defRPr/>
            </a:lvl7pPr>
            <a:lvl8pPr marL="4876678" lvl="7" indent="-474121" rtl="0">
              <a:spcBef>
                <a:spcPts val="1067"/>
              </a:spcBef>
              <a:spcAft>
                <a:spcPts val="0"/>
              </a:spcAft>
              <a:buSzPts val="2000"/>
              <a:buChar char="○"/>
              <a:defRPr/>
            </a:lvl8pPr>
            <a:lvl9pPr marL="5486263" lvl="8" indent="-474121" rtl="0">
              <a:spcBef>
                <a:spcPts val="1067"/>
              </a:spcBef>
              <a:spcAft>
                <a:spcPts val="1067"/>
              </a:spcAft>
              <a:buSzPts val="2000"/>
              <a:buChar char="■"/>
              <a:defRPr/>
            </a:lvl9pPr>
          </a:lstStyle>
          <a:p>
            <a:endParaRPr/>
          </a:p>
        </p:txBody>
      </p:sp>
      <p:sp>
        <p:nvSpPr>
          <p:cNvPr id="26" name="Google Shape;26;p5"/>
          <p:cNvSpPr txBox="1">
            <a:spLocks noGrp="1"/>
          </p:cNvSpPr>
          <p:nvPr>
            <p:ph type="sldNum" idx="12"/>
          </p:nvPr>
        </p:nvSpPr>
        <p:spPr>
          <a:xfrm>
            <a:off x="11307445" y="6333135"/>
            <a:ext cx="731600" cy="5248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6745375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bg>
      <p:bgPr>
        <a:blipFill>
          <a:blip r:embed="rId2">
            <a:alphaModFix/>
          </a:blip>
          <a:stretch>
            <a:fillRect/>
          </a:stretch>
        </a:blipFill>
        <a:effectLst/>
      </p:bgPr>
    </p:bg>
    <p:spTree>
      <p:nvGrpSpPr>
        <p:cNvPr id="1" name="Shape 27"/>
        <p:cNvGrpSpPr/>
        <p:nvPr/>
      </p:nvGrpSpPr>
      <p:grpSpPr>
        <a:xfrm>
          <a:off x="0" y="0"/>
          <a:ext cx="0" cy="0"/>
          <a:chOff x="0" y="0"/>
          <a:chExt cx="0" cy="0"/>
        </a:xfrm>
      </p:grpSpPr>
      <p:sp>
        <p:nvSpPr>
          <p:cNvPr id="28" name="Google Shape;28;p6"/>
          <p:cNvSpPr txBox="1">
            <a:spLocks noGrp="1"/>
          </p:cNvSpPr>
          <p:nvPr>
            <p:ph type="title"/>
          </p:nvPr>
        </p:nvSpPr>
        <p:spPr>
          <a:xfrm>
            <a:off x="677633" y="509967"/>
            <a:ext cx="6849200" cy="736400"/>
          </a:xfrm>
          <a:prstGeom prst="rect">
            <a:avLst/>
          </a:prstGeom>
        </p:spPr>
        <p:txBody>
          <a:bodyPr spcFirstLastPara="1" wrap="square" lIns="0" tIns="0" rIns="0" bIns="0" anchor="ctr" anchorCtr="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a:endParaRPr/>
          </a:p>
        </p:txBody>
      </p:sp>
      <p:sp>
        <p:nvSpPr>
          <p:cNvPr id="29" name="Google Shape;29;p6"/>
          <p:cNvSpPr txBox="1">
            <a:spLocks noGrp="1"/>
          </p:cNvSpPr>
          <p:nvPr>
            <p:ph type="body" idx="1"/>
          </p:nvPr>
        </p:nvSpPr>
        <p:spPr>
          <a:xfrm>
            <a:off x="1019933" y="1624333"/>
            <a:ext cx="3375600" cy="4306400"/>
          </a:xfrm>
          <a:prstGeom prst="rect">
            <a:avLst/>
          </a:prstGeom>
        </p:spPr>
        <p:txBody>
          <a:bodyPr spcFirstLastPara="1" wrap="square" lIns="0" tIns="0" rIns="0" bIns="0" anchor="t" anchorCtr="0">
            <a:noAutofit/>
          </a:bodyPr>
          <a:lstStyle>
            <a:lvl1pPr marL="609585" lvl="0" indent="-457189" rtl="0">
              <a:spcBef>
                <a:spcPts val="0"/>
              </a:spcBef>
              <a:spcAft>
                <a:spcPts val="0"/>
              </a:spcAft>
              <a:buSzPts val="1800"/>
              <a:buChar char="✘"/>
              <a:defRPr sz="2400"/>
            </a:lvl1pPr>
            <a:lvl2pPr marL="1219170" lvl="1" indent="-457189" rtl="0">
              <a:spcBef>
                <a:spcPts val="1067"/>
              </a:spcBef>
              <a:spcAft>
                <a:spcPts val="0"/>
              </a:spcAft>
              <a:buSzPts val="1800"/>
              <a:buChar char="✗"/>
              <a:defRPr sz="2400"/>
            </a:lvl2pPr>
            <a:lvl3pPr marL="1828754" lvl="2" indent="-457189" rtl="0">
              <a:spcBef>
                <a:spcPts val="1067"/>
              </a:spcBef>
              <a:spcAft>
                <a:spcPts val="0"/>
              </a:spcAft>
              <a:buSzPts val="1800"/>
              <a:buChar char="■"/>
              <a:defRPr sz="2400"/>
            </a:lvl3pPr>
            <a:lvl4pPr marL="2438339" lvl="3" indent="-457189" rtl="0">
              <a:spcBef>
                <a:spcPts val="1067"/>
              </a:spcBef>
              <a:spcAft>
                <a:spcPts val="0"/>
              </a:spcAft>
              <a:buSzPts val="1800"/>
              <a:buChar char="●"/>
              <a:defRPr sz="2400"/>
            </a:lvl4pPr>
            <a:lvl5pPr marL="3047924" lvl="4" indent="-457189" rtl="0">
              <a:spcBef>
                <a:spcPts val="1067"/>
              </a:spcBef>
              <a:spcAft>
                <a:spcPts val="0"/>
              </a:spcAft>
              <a:buSzPts val="1800"/>
              <a:buChar char="○"/>
              <a:defRPr sz="2400"/>
            </a:lvl5pPr>
            <a:lvl6pPr marL="3657509" lvl="5" indent="-457189" rtl="0">
              <a:spcBef>
                <a:spcPts val="1067"/>
              </a:spcBef>
              <a:spcAft>
                <a:spcPts val="0"/>
              </a:spcAft>
              <a:buSzPts val="1800"/>
              <a:buChar char="■"/>
              <a:defRPr sz="2400"/>
            </a:lvl6pPr>
            <a:lvl7pPr marL="4267093" lvl="6" indent="-457189" rtl="0">
              <a:spcBef>
                <a:spcPts val="1067"/>
              </a:spcBef>
              <a:spcAft>
                <a:spcPts val="0"/>
              </a:spcAft>
              <a:buSzPts val="1800"/>
              <a:buChar char="●"/>
              <a:defRPr sz="2400"/>
            </a:lvl7pPr>
            <a:lvl8pPr marL="4876678" lvl="7" indent="-457189" rtl="0">
              <a:spcBef>
                <a:spcPts val="1067"/>
              </a:spcBef>
              <a:spcAft>
                <a:spcPts val="0"/>
              </a:spcAft>
              <a:buSzPts val="1800"/>
              <a:buChar char="○"/>
              <a:defRPr sz="2400"/>
            </a:lvl8pPr>
            <a:lvl9pPr marL="5486263" lvl="8" indent="-457189" rtl="0">
              <a:spcBef>
                <a:spcPts val="1067"/>
              </a:spcBef>
              <a:spcAft>
                <a:spcPts val="1067"/>
              </a:spcAft>
              <a:buSzPts val="1800"/>
              <a:buChar char="■"/>
              <a:defRPr sz="2400"/>
            </a:lvl9pPr>
          </a:lstStyle>
          <a:p>
            <a:endParaRPr/>
          </a:p>
        </p:txBody>
      </p:sp>
      <p:sp>
        <p:nvSpPr>
          <p:cNvPr id="30" name="Google Shape;30;p6"/>
          <p:cNvSpPr txBox="1">
            <a:spLocks noGrp="1"/>
          </p:cNvSpPr>
          <p:nvPr>
            <p:ph type="body" idx="2"/>
          </p:nvPr>
        </p:nvSpPr>
        <p:spPr>
          <a:xfrm>
            <a:off x="4868971" y="1624333"/>
            <a:ext cx="3375600" cy="4306400"/>
          </a:xfrm>
          <a:prstGeom prst="rect">
            <a:avLst/>
          </a:prstGeom>
        </p:spPr>
        <p:txBody>
          <a:bodyPr spcFirstLastPara="1" wrap="square" lIns="0" tIns="0" rIns="0" bIns="0" anchor="t" anchorCtr="0">
            <a:noAutofit/>
          </a:bodyPr>
          <a:lstStyle>
            <a:lvl1pPr marL="609585" lvl="0" indent="-457189" rtl="0">
              <a:spcBef>
                <a:spcPts val="0"/>
              </a:spcBef>
              <a:spcAft>
                <a:spcPts val="0"/>
              </a:spcAft>
              <a:buSzPts val="1800"/>
              <a:buChar char="✘"/>
              <a:defRPr sz="2400"/>
            </a:lvl1pPr>
            <a:lvl2pPr marL="1219170" lvl="1" indent="-457189" rtl="0">
              <a:spcBef>
                <a:spcPts val="1067"/>
              </a:spcBef>
              <a:spcAft>
                <a:spcPts val="0"/>
              </a:spcAft>
              <a:buSzPts val="1800"/>
              <a:buChar char="✗"/>
              <a:defRPr sz="2400"/>
            </a:lvl2pPr>
            <a:lvl3pPr marL="1828754" lvl="2" indent="-457189" rtl="0">
              <a:spcBef>
                <a:spcPts val="1067"/>
              </a:spcBef>
              <a:spcAft>
                <a:spcPts val="0"/>
              </a:spcAft>
              <a:buSzPts val="1800"/>
              <a:buChar char="■"/>
              <a:defRPr sz="2400"/>
            </a:lvl3pPr>
            <a:lvl4pPr marL="2438339" lvl="3" indent="-457189" rtl="0">
              <a:spcBef>
                <a:spcPts val="1067"/>
              </a:spcBef>
              <a:spcAft>
                <a:spcPts val="0"/>
              </a:spcAft>
              <a:buSzPts val="1800"/>
              <a:buChar char="●"/>
              <a:defRPr sz="2400"/>
            </a:lvl4pPr>
            <a:lvl5pPr marL="3047924" lvl="4" indent="-457189" rtl="0">
              <a:spcBef>
                <a:spcPts val="1067"/>
              </a:spcBef>
              <a:spcAft>
                <a:spcPts val="0"/>
              </a:spcAft>
              <a:buSzPts val="1800"/>
              <a:buChar char="○"/>
              <a:defRPr sz="2400"/>
            </a:lvl5pPr>
            <a:lvl6pPr marL="3657509" lvl="5" indent="-457189" rtl="0">
              <a:spcBef>
                <a:spcPts val="1067"/>
              </a:spcBef>
              <a:spcAft>
                <a:spcPts val="0"/>
              </a:spcAft>
              <a:buSzPts val="1800"/>
              <a:buChar char="■"/>
              <a:defRPr sz="2400"/>
            </a:lvl6pPr>
            <a:lvl7pPr marL="4267093" lvl="6" indent="-457189" rtl="0">
              <a:spcBef>
                <a:spcPts val="1067"/>
              </a:spcBef>
              <a:spcAft>
                <a:spcPts val="0"/>
              </a:spcAft>
              <a:buSzPts val="1800"/>
              <a:buChar char="●"/>
              <a:defRPr sz="2400"/>
            </a:lvl7pPr>
            <a:lvl8pPr marL="4876678" lvl="7" indent="-457189" rtl="0">
              <a:spcBef>
                <a:spcPts val="1067"/>
              </a:spcBef>
              <a:spcAft>
                <a:spcPts val="0"/>
              </a:spcAft>
              <a:buSzPts val="1800"/>
              <a:buChar char="○"/>
              <a:defRPr sz="2400"/>
            </a:lvl8pPr>
            <a:lvl9pPr marL="5486263" lvl="8" indent="-457189" rtl="0">
              <a:spcBef>
                <a:spcPts val="1067"/>
              </a:spcBef>
              <a:spcAft>
                <a:spcPts val="1067"/>
              </a:spcAft>
              <a:buSzPts val="1800"/>
              <a:buChar char="■"/>
              <a:defRPr sz="2400"/>
            </a:lvl9pPr>
          </a:lstStyle>
          <a:p>
            <a:endParaRPr/>
          </a:p>
        </p:txBody>
      </p:sp>
      <p:sp>
        <p:nvSpPr>
          <p:cNvPr id="31" name="Google Shape;31;p6"/>
          <p:cNvSpPr txBox="1">
            <a:spLocks noGrp="1"/>
          </p:cNvSpPr>
          <p:nvPr>
            <p:ph type="sldNum" idx="12"/>
          </p:nvPr>
        </p:nvSpPr>
        <p:spPr>
          <a:xfrm>
            <a:off x="11307445" y="6333135"/>
            <a:ext cx="731600" cy="5248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0576769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 3 columns">
  <p:cSld name="Title + 3 columns">
    <p:bg>
      <p:bgPr>
        <a:blipFill>
          <a:blip r:embed="rId2">
            <a:alphaModFix/>
          </a:blip>
          <a:stretch>
            <a:fillRect/>
          </a:stretch>
        </a:blipFill>
        <a:effectLst/>
      </p:bgPr>
    </p:bg>
    <p:spTree>
      <p:nvGrpSpPr>
        <p:cNvPr id="1" name="Shape 32"/>
        <p:cNvGrpSpPr/>
        <p:nvPr/>
      </p:nvGrpSpPr>
      <p:grpSpPr>
        <a:xfrm>
          <a:off x="0" y="0"/>
          <a:ext cx="0" cy="0"/>
          <a:chOff x="0" y="0"/>
          <a:chExt cx="0" cy="0"/>
        </a:xfrm>
      </p:grpSpPr>
      <p:sp>
        <p:nvSpPr>
          <p:cNvPr id="33" name="Google Shape;33;p7"/>
          <p:cNvSpPr txBox="1">
            <a:spLocks noGrp="1"/>
          </p:cNvSpPr>
          <p:nvPr>
            <p:ph type="title"/>
          </p:nvPr>
        </p:nvSpPr>
        <p:spPr>
          <a:xfrm>
            <a:off x="677633" y="509967"/>
            <a:ext cx="6849200" cy="736400"/>
          </a:xfrm>
          <a:prstGeom prst="rect">
            <a:avLst/>
          </a:prstGeom>
        </p:spPr>
        <p:txBody>
          <a:bodyPr spcFirstLastPara="1" wrap="square" lIns="0" tIns="0" rIns="0" bIns="0" anchor="ctr" anchorCtr="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a:endParaRPr/>
          </a:p>
        </p:txBody>
      </p:sp>
      <p:sp>
        <p:nvSpPr>
          <p:cNvPr id="34" name="Google Shape;34;p7"/>
          <p:cNvSpPr txBox="1">
            <a:spLocks noGrp="1"/>
          </p:cNvSpPr>
          <p:nvPr>
            <p:ph type="body" idx="1"/>
          </p:nvPr>
        </p:nvSpPr>
        <p:spPr>
          <a:xfrm>
            <a:off x="1019933" y="1624333"/>
            <a:ext cx="2450800" cy="4344000"/>
          </a:xfrm>
          <a:prstGeom prst="rect">
            <a:avLst/>
          </a:prstGeom>
        </p:spPr>
        <p:txBody>
          <a:bodyPr spcFirstLastPara="1" wrap="square" lIns="0" tIns="0" rIns="0" bIns="0" anchor="t" anchorCtr="0">
            <a:noAutofit/>
          </a:bodyPr>
          <a:lstStyle>
            <a:lvl1pPr marL="609585" lvl="0" indent="-457189" rtl="0">
              <a:spcBef>
                <a:spcPts val="0"/>
              </a:spcBef>
              <a:spcAft>
                <a:spcPts val="0"/>
              </a:spcAft>
              <a:buSzPts val="1800"/>
              <a:buChar char="✘"/>
              <a:defRPr sz="2400"/>
            </a:lvl1pPr>
            <a:lvl2pPr marL="1219170" lvl="1" indent="-457189" rtl="0">
              <a:spcBef>
                <a:spcPts val="1067"/>
              </a:spcBef>
              <a:spcAft>
                <a:spcPts val="0"/>
              </a:spcAft>
              <a:buSzPts val="1800"/>
              <a:buChar char="✗"/>
              <a:defRPr sz="2400"/>
            </a:lvl2pPr>
            <a:lvl3pPr marL="1828754" lvl="2" indent="-457189" rtl="0">
              <a:spcBef>
                <a:spcPts val="1067"/>
              </a:spcBef>
              <a:spcAft>
                <a:spcPts val="0"/>
              </a:spcAft>
              <a:buSzPts val="1800"/>
              <a:buChar char="■"/>
              <a:defRPr sz="2400"/>
            </a:lvl3pPr>
            <a:lvl4pPr marL="2438339" lvl="3" indent="-457189" rtl="0">
              <a:spcBef>
                <a:spcPts val="1067"/>
              </a:spcBef>
              <a:spcAft>
                <a:spcPts val="0"/>
              </a:spcAft>
              <a:buSzPts val="1800"/>
              <a:buChar char="●"/>
              <a:defRPr sz="2400"/>
            </a:lvl4pPr>
            <a:lvl5pPr marL="3047924" lvl="4" indent="-457189" rtl="0">
              <a:spcBef>
                <a:spcPts val="1067"/>
              </a:spcBef>
              <a:spcAft>
                <a:spcPts val="0"/>
              </a:spcAft>
              <a:buSzPts val="1800"/>
              <a:buChar char="○"/>
              <a:defRPr sz="2400"/>
            </a:lvl5pPr>
            <a:lvl6pPr marL="3657509" lvl="5" indent="-457189" rtl="0">
              <a:spcBef>
                <a:spcPts val="1067"/>
              </a:spcBef>
              <a:spcAft>
                <a:spcPts val="0"/>
              </a:spcAft>
              <a:buSzPts val="1800"/>
              <a:buChar char="■"/>
              <a:defRPr sz="2400"/>
            </a:lvl6pPr>
            <a:lvl7pPr marL="4267093" lvl="6" indent="-457189" rtl="0">
              <a:spcBef>
                <a:spcPts val="1067"/>
              </a:spcBef>
              <a:spcAft>
                <a:spcPts val="0"/>
              </a:spcAft>
              <a:buSzPts val="1800"/>
              <a:buChar char="●"/>
              <a:defRPr sz="2400"/>
            </a:lvl7pPr>
            <a:lvl8pPr marL="4876678" lvl="7" indent="-457189" rtl="0">
              <a:spcBef>
                <a:spcPts val="1067"/>
              </a:spcBef>
              <a:spcAft>
                <a:spcPts val="0"/>
              </a:spcAft>
              <a:buSzPts val="1800"/>
              <a:buChar char="○"/>
              <a:defRPr sz="2400"/>
            </a:lvl8pPr>
            <a:lvl9pPr marL="5486263" lvl="8" indent="-457189" rtl="0">
              <a:spcBef>
                <a:spcPts val="1067"/>
              </a:spcBef>
              <a:spcAft>
                <a:spcPts val="1067"/>
              </a:spcAft>
              <a:buSzPts val="1800"/>
              <a:buChar char="■"/>
              <a:defRPr sz="2400"/>
            </a:lvl9pPr>
          </a:lstStyle>
          <a:p>
            <a:endParaRPr/>
          </a:p>
        </p:txBody>
      </p:sp>
      <p:sp>
        <p:nvSpPr>
          <p:cNvPr id="35" name="Google Shape;35;p7"/>
          <p:cNvSpPr txBox="1">
            <a:spLocks noGrp="1"/>
          </p:cNvSpPr>
          <p:nvPr>
            <p:ph type="body" idx="2"/>
          </p:nvPr>
        </p:nvSpPr>
        <p:spPr>
          <a:xfrm>
            <a:off x="3727949" y="1624333"/>
            <a:ext cx="2450800" cy="4344000"/>
          </a:xfrm>
          <a:prstGeom prst="rect">
            <a:avLst/>
          </a:prstGeom>
        </p:spPr>
        <p:txBody>
          <a:bodyPr spcFirstLastPara="1" wrap="square" lIns="0" tIns="0" rIns="0" bIns="0" anchor="t" anchorCtr="0">
            <a:noAutofit/>
          </a:bodyPr>
          <a:lstStyle>
            <a:lvl1pPr marL="609585" lvl="0" indent="-457189" rtl="0">
              <a:spcBef>
                <a:spcPts val="0"/>
              </a:spcBef>
              <a:spcAft>
                <a:spcPts val="0"/>
              </a:spcAft>
              <a:buSzPts val="1800"/>
              <a:buChar char="✘"/>
              <a:defRPr sz="2400"/>
            </a:lvl1pPr>
            <a:lvl2pPr marL="1219170" lvl="1" indent="-457189" rtl="0">
              <a:spcBef>
                <a:spcPts val="1067"/>
              </a:spcBef>
              <a:spcAft>
                <a:spcPts val="0"/>
              </a:spcAft>
              <a:buSzPts val="1800"/>
              <a:buChar char="✗"/>
              <a:defRPr sz="2400"/>
            </a:lvl2pPr>
            <a:lvl3pPr marL="1828754" lvl="2" indent="-457189" rtl="0">
              <a:spcBef>
                <a:spcPts val="1067"/>
              </a:spcBef>
              <a:spcAft>
                <a:spcPts val="0"/>
              </a:spcAft>
              <a:buSzPts val="1800"/>
              <a:buChar char="■"/>
              <a:defRPr sz="2400"/>
            </a:lvl3pPr>
            <a:lvl4pPr marL="2438339" lvl="3" indent="-457189" rtl="0">
              <a:spcBef>
                <a:spcPts val="1067"/>
              </a:spcBef>
              <a:spcAft>
                <a:spcPts val="0"/>
              </a:spcAft>
              <a:buSzPts val="1800"/>
              <a:buChar char="●"/>
              <a:defRPr sz="2400"/>
            </a:lvl4pPr>
            <a:lvl5pPr marL="3047924" lvl="4" indent="-457189" rtl="0">
              <a:spcBef>
                <a:spcPts val="1067"/>
              </a:spcBef>
              <a:spcAft>
                <a:spcPts val="0"/>
              </a:spcAft>
              <a:buSzPts val="1800"/>
              <a:buChar char="○"/>
              <a:defRPr sz="2400"/>
            </a:lvl5pPr>
            <a:lvl6pPr marL="3657509" lvl="5" indent="-457189" rtl="0">
              <a:spcBef>
                <a:spcPts val="1067"/>
              </a:spcBef>
              <a:spcAft>
                <a:spcPts val="0"/>
              </a:spcAft>
              <a:buSzPts val="1800"/>
              <a:buChar char="■"/>
              <a:defRPr sz="2400"/>
            </a:lvl6pPr>
            <a:lvl7pPr marL="4267093" lvl="6" indent="-457189" rtl="0">
              <a:spcBef>
                <a:spcPts val="1067"/>
              </a:spcBef>
              <a:spcAft>
                <a:spcPts val="0"/>
              </a:spcAft>
              <a:buSzPts val="1800"/>
              <a:buChar char="●"/>
              <a:defRPr sz="2400"/>
            </a:lvl7pPr>
            <a:lvl8pPr marL="4876678" lvl="7" indent="-457189" rtl="0">
              <a:spcBef>
                <a:spcPts val="1067"/>
              </a:spcBef>
              <a:spcAft>
                <a:spcPts val="0"/>
              </a:spcAft>
              <a:buSzPts val="1800"/>
              <a:buChar char="○"/>
              <a:defRPr sz="2400"/>
            </a:lvl8pPr>
            <a:lvl9pPr marL="5486263" lvl="8" indent="-457189" rtl="0">
              <a:spcBef>
                <a:spcPts val="1067"/>
              </a:spcBef>
              <a:spcAft>
                <a:spcPts val="1067"/>
              </a:spcAft>
              <a:buSzPts val="1800"/>
              <a:buChar char="■"/>
              <a:defRPr sz="2400"/>
            </a:lvl9pPr>
          </a:lstStyle>
          <a:p>
            <a:endParaRPr/>
          </a:p>
        </p:txBody>
      </p:sp>
      <p:sp>
        <p:nvSpPr>
          <p:cNvPr id="36" name="Google Shape;36;p7"/>
          <p:cNvSpPr txBox="1">
            <a:spLocks noGrp="1"/>
          </p:cNvSpPr>
          <p:nvPr>
            <p:ph type="body" idx="3"/>
          </p:nvPr>
        </p:nvSpPr>
        <p:spPr>
          <a:xfrm>
            <a:off x="6435965" y="1624333"/>
            <a:ext cx="2450800" cy="4344000"/>
          </a:xfrm>
          <a:prstGeom prst="rect">
            <a:avLst/>
          </a:prstGeom>
        </p:spPr>
        <p:txBody>
          <a:bodyPr spcFirstLastPara="1" wrap="square" lIns="0" tIns="0" rIns="0" bIns="0" anchor="t" anchorCtr="0">
            <a:noAutofit/>
          </a:bodyPr>
          <a:lstStyle>
            <a:lvl1pPr marL="609585" lvl="0" indent="-457189" rtl="0">
              <a:spcBef>
                <a:spcPts val="0"/>
              </a:spcBef>
              <a:spcAft>
                <a:spcPts val="0"/>
              </a:spcAft>
              <a:buSzPts val="1800"/>
              <a:buChar char="✘"/>
              <a:defRPr sz="2400"/>
            </a:lvl1pPr>
            <a:lvl2pPr marL="1219170" lvl="1" indent="-457189" rtl="0">
              <a:spcBef>
                <a:spcPts val="1067"/>
              </a:spcBef>
              <a:spcAft>
                <a:spcPts val="0"/>
              </a:spcAft>
              <a:buSzPts val="1800"/>
              <a:buChar char="✗"/>
              <a:defRPr sz="2400"/>
            </a:lvl2pPr>
            <a:lvl3pPr marL="1828754" lvl="2" indent="-457189" rtl="0">
              <a:spcBef>
                <a:spcPts val="1067"/>
              </a:spcBef>
              <a:spcAft>
                <a:spcPts val="0"/>
              </a:spcAft>
              <a:buSzPts val="1800"/>
              <a:buChar char="■"/>
              <a:defRPr sz="2400"/>
            </a:lvl3pPr>
            <a:lvl4pPr marL="2438339" lvl="3" indent="-457189" rtl="0">
              <a:spcBef>
                <a:spcPts val="1067"/>
              </a:spcBef>
              <a:spcAft>
                <a:spcPts val="0"/>
              </a:spcAft>
              <a:buSzPts val="1800"/>
              <a:buChar char="●"/>
              <a:defRPr sz="2400"/>
            </a:lvl4pPr>
            <a:lvl5pPr marL="3047924" lvl="4" indent="-457189" rtl="0">
              <a:spcBef>
                <a:spcPts val="1067"/>
              </a:spcBef>
              <a:spcAft>
                <a:spcPts val="0"/>
              </a:spcAft>
              <a:buSzPts val="1800"/>
              <a:buChar char="○"/>
              <a:defRPr sz="2400"/>
            </a:lvl5pPr>
            <a:lvl6pPr marL="3657509" lvl="5" indent="-457189" rtl="0">
              <a:spcBef>
                <a:spcPts val="1067"/>
              </a:spcBef>
              <a:spcAft>
                <a:spcPts val="0"/>
              </a:spcAft>
              <a:buSzPts val="1800"/>
              <a:buChar char="■"/>
              <a:defRPr sz="2400"/>
            </a:lvl6pPr>
            <a:lvl7pPr marL="4267093" lvl="6" indent="-457189" rtl="0">
              <a:spcBef>
                <a:spcPts val="1067"/>
              </a:spcBef>
              <a:spcAft>
                <a:spcPts val="0"/>
              </a:spcAft>
              <a:buSzPts val="1800"/>
              <a:buChar char="●"/>
              <a:defRPr sz="2400"/>
            </a:lvl7pPr>
            <a:lvl8pPr marL="4876678" lvl="7" indent="-457189" rtl="0">
              <a:spcBef>
                <a:spcPts val="1067"/>
              </a:spcBef>
              <a:spcAft>
                <a:spcPts val="0"/>
              </a:spcAft>
              <a:buSzPts val="1800"/>
              <a:buChar char="○"/>
              <a:defRPr sz="2400"/>
            </a:lvl8pPr>
            <a:lvl9pPr marL="5486263" lvl="8" indent="-457189" rtl="0">
              <a:spcBef>
                <a:spcPts val="1067"/>
              </a:spcBef>
              <a:spcAft>
                <a:spcPts val="1067"/>
              </a:spcAft>
              <a:buSzPts val="1800"/>
              <a:buChar char="■"/>
              <a:defRPr sz="2400"/>
            </a:lvl9pPr>
          </a:lstStyle>
          <a:p>
            <a:endParaRPr/>
          </a:p>
        </p:txBody>
      </p:sp>
      <p:sp>
        <p:nvSpPr>
          <p:cNvPr id="37" name="Google Shape;37;p7"/>
          <p:cNvSpPr txBox="1">
            <a:spLocks noGrp="1"/>
          </p:cNvSpPr>
          <p:nvPr>
            <p:ph type="sldNum" idx="12"/>
          </p:nvPr>
        </p:nvSpPr>
        <p:spPr>
          <a:xfrm>
            <a:off x="11307445" y="6333135"/>
            <a:ext cx="731600" cy="5248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8461346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aption">
  <p:cSld name="Caption">
    <p:bg>
      <p:bgPr>
        <a:blipFill>
          <a:blip r:embed="rId2">
            <a:alphaModFix/>
          </a:blip>
          <a:stretch>
            <a:fillRect/>
          </a:stretch>
        </a:blipFill>
        <a:effectLst/>
      </p:bgPr>
    </p:bg>
    <p:spTree>
      <p:nvGrpSpPr>
        <p:cNvPr id="1" name="Shape 41"/>
        <p:cNvGrpSpPr/>
        <p:nvPr/>
      </p:nvGrpSpPr>
      <p:grpSpPr>
        <a:xfrm>
          <a:off x="0" y="0"/>
          <a:ext cx="0" cy="0"/>
          <a:chOff x="0" y="0"/>
          <a:chExt cx="0" cy="0"/>
        </a:xfrm>
      </p:grpSpPr>
      <p:sp>
        <p:nvSpPr>
          <p:cNvPr id="42" name="Google Shape;42;p9"/>
          <p:cNvSpPr txBox="1">
            <a:spLocks noGrp="1"/>
          </p:cNvSpPr>
          <p:nvPr>
            <p:ph type="body" idx="1"/>
          </p:nvPr>
        </p:nvSpPr>
        <p:spPr>
          <a:xfrm>
            <a:off x="8999967" y="2134300"/>
            <a:ext cx="1994800" cy="2870800"/>
          </a:xfrm>
          <a:prstGeom prst="rect">
            <a:avLst/>
          </a:prstGeom>
        </p:spPr>
        <p:txBody>
          <a:bodyPr spcFirstLastPara="1" wrap="square" lIns="0" tIns="0" rIns="0" bIns="0" anchor="t" anchorCtr="0">
            <a:noAutofit/>
          </a:bodyPr>
          <a:lstStyle>
            <a:lvl1pPr marL="609585" lvl="0" indent="-304792" rtl="0">
              <a:spcBef>
                <a:spcPts val="0"/>
              </a:spcBef>
              <a:spcAft>
                <a:spcPts val="1067"/>
              </a:spcAft>
              <a:buSzPts val="1400"/>
              <a:buNone/>
              <a:defRPr sz="1867"/>
            </a:lvl1pPr>
          </a:lstStyle>
          <a:p>
            <a:endParaRPr/>
          </a:p>
        </p:txBody>
      </p:sp>
      <p:sp>
        <p:nvSpPr>
          <p:cNvPr id="43" name="Google Shape;43;p9"/>
          <p:cNvSpPr txBox="1">
            <a:spLocks noGrp="1"/>
          </p:cNvSpPr>
          <p:nvPr>
            <p:ph type="sldNum" idx="12"/>
          </p:nvPr>
        </p:nvSpPr>
        <p:spPr>
          <a:xfrm>
            <a:off x="11307445" y="6333135"/>
            <a:ext cx="731600" cy="524800"/>
          </a:xfrm>
          <a:prstGeom prst="rect">
            <a:avLst/>
          </a:prstGeom>
        </p:spPr>
        <p:txBody>
          <a:bodyPr spcFirstLastPara="1" wrap="square" lIns="0" tIns="0" rIns="0" bIns="0" anchor="ctr" anchorCtr="0">
            <a:no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8078136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bg>
      <p:bgPr>
        <a:blipFill>
          <a:blip r:embed="rId2">
            <a:alphaModFix/>
          </a:blip>
          <a:stretch>
            <a:fillRect/>
          </a:stretch>
        </a:blipFill>
        <a:effectLst/>
      </p:bgPr>
    </p:bg>
    <p:spTree>
      <p:nvGrpSpPr>
        <p:cNvPr id="1" name="Shape 44"/>
        <p:cNvGrpSpPr/>
        <p:nvPr/>
      </p:nvGrpSpPr>
      <p:grpSpPr>
        <a:xfrm>
          <a:off x="0" y="0"/>
          <a:ext cx="0" cy="0"/>
          <a:chOff x="0" y="0"/>
          <a:chExt cx="0" cy="0"/>
        </a:xfrm>
      </p:grpSpPr>
      <p:pic>
        <p:nvPicPr>
          <p:cNvPr id="45" name="Google Shape;45;p10"/>
          <p:cNvPicPr preferRelativeResize="0"/>
          <p:nvPr/>
        </p:nvPicPr>
        <p:blipFill>
          <a:blip r:embed="rId3">
            <a:alphaModFix/>
          </a:blip>
          <a:stretch>
            <a:fillRect/>
          </a:stretch>
        </p:blipFill>
        <p:spPr>
          <a:xfrm>
            <a:off x="0" y="0"/>
            <a:ext cx="12191995" cy="6858000"/>
          </a:xfrm>
          <a:prstGeom prst="rect">
            <a:avLst/>
          </a:prstGeom>
          <a:noFill/>
          <a:ln>
            <a:noFill/>
          </a:ln>
        </p:spPr>
      </p:pic>
      <p:sp>
        <p:nvSpPr>
          <p:cNvPr id="46" name="Google Shape;46;p10"/>
          <p:cNvSpPr txBox="1">
            <a:spLocks noGrp="1"/>
          </p:cNvSpPr>
          <p:nvPr>
            <p:ph type="sldNum" idx="12"/>
          </p:nvPr>
        </p:nvSpPr>
        <p:spPr>
          <a:xfrm>
            <a:off x="11307445" y="6333135"/>
            <a:ext cx="731600" cy="5248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1742676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B4EC71B-C0AB-4183-A527-506ADC38D7E5}" type="datetimeFigureOut">
              <a:rPr lang="en-US" smtClean="0">
                <a:solidFill>
                  <a:prstClr val="black">
                    <a:tint val="75000"/>
                  </a:prstClr>
                </a:solidFill>
              </a:rPr>
              <a:pPr/>
              <a:t>3/5/2024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7AB1160-D655-4915-B0BA-EB1C73D0F7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677063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8459DFB-B650-46AE-AA09-44F3E7CA42A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BBA9CC1-E6C8-4585-A4E1-923DDFE1038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CCF0245-05E9-478E-BD5E-DEFC2B7DEC8A}"/>
              </a:ext>
            </a:extLst>
          </p:cNvPr>
          <p:cNvSpPr>
            <a:spLocks noGrp="1"/>
          </p:cNvSpPr>
          <p:nvPr>
            <p:ph type="dt" sz="half" idx="10"/>
          </p:nvPr>
        </p:nvSpPr>
        <p:spPr/>
        <p:txBody>
          <a:bodyPr/>
          <a:lstStyle/>
          <a:p>
            <a:fld id="{5943B360-2052-4C1E-931C-0DD372E0920E}" type="datetimeFigureOut">
              <a:rPr lang="en-US" smtClean="0"/>
              <a:t>3/5/2024</a:t>
            </a:fld>
            <a:endParaRPr lang="en-US"/>
          </a:p>
        </p:txBody>
      </p:sp>
      <p:sp>
        <p:nvSpPr>
          <p:cNvPr id="5" name="Footer Placeholder 4">
            <a:extLst>
              <a:ext uri="{FF2B5EF4-FFF2-40B4-BE49-F238E27FC236}">
                <a16:creationId xmlns:a16="http://schemas.microsoft.com/office/drawing/2014/main" xmlns="" id="{8DF58E4B-1182-4BA2-B55F-5B1673332C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ED046D7-F8C6-44E0-8830-91E8CB2B7844}"/>
              </a:ext>
            </a:extLst>
          </p:cNvPr>
          <p:cNvSpPr>
            <a:spLocks noGrp="1"/>
          </p:cNvSpPr>
          <p:nvPr>
            <p:ph type="sldNum" sz="quarter" idx="12"/>
          </p:nvPr>
        </p:nvSpPr>
        <p:spPr/>
        <p:txBody>
          <a:bodyPr/>
          <a:lstStyle/>
          <a:p>
            <a:fld id="{2F85B01F-E32E-433D-A9B0-C0CC10500250}" type="slidenum">
              <a:rPr lang="en-US" smtClean="0"/>
              <a:t>‹#›</a:t>
            </a:fld>
            <a:endParaRPr lang="en-US"/>
          </a:p>
        </p:txBody>
      </p:sp>
    </p:spTree>
    <p:extLst>
      <p:ext uri="{BB962C8B-B14F-4D97-AF65-F5344CB8AC3E}">
        <p14:creationId xmlns:p14="http://schemas.microsoft.com/office/powerpoint/2010/main" val="35480011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0_Images &amp; Contents">
    <p:spTree>
      <p:nvGrpSpPr>
        <p:cNvPr id="1" name=""/>
        <p:cNvGrpSpPr/>
        <p:nvPr/>
      </p:nvGrpSpPr>
      <p:grpSpPr>
        <a:xfrm>
          <a:off x="0" y="0"/>
          <a:ext cx="0" cy="0"/>
          <a:chOff x="0" y="0"/>
          <a:chExt cx="0" cy="0"/>
        </a:xfrm>
      </p:grpSpPr>
      <p:sp>
        <p:nvSpPr>
          <p:cNvPr id="8" name="그림 개체 틀 3"/>
          <p:cNvSpPr>
            <a:spLocks noGrp="1"/>
          </p:cNvSpPr>
          <p:nvPr>
            <p:ph type="pic" sz="quarter" idx="10" hasCustomPrompt="1"/>
          </p:nvPr>
        </p:nvSpPr>
        <p:spPr>
          <a:xfrm>
            <a:off x="1517213" y="427699"/>
            <a:ext cx="3600000" cy="3600000"/>
          </a:xfrm>
          <a:prstGeom prst="diamond">
            <a:avLst/>
          </a:prstGeom>
          <a:solidFill>
            <a:schemeClr val="bg1">
              <a:lumMod val="95000"/>
            </a:schemeClr>
          </a:solidFill>
          <a:ln w="76200">
            <a:solidFill>
              <a:schemeClr val="bg1"/>
            </a:solidFill>
          </a:ln>
          <a:effectLst/>
        </p:spPr>
        <p:txBody>
          <a:bodyPr wrap="square" lIns="68358" tIns="34193" rIns="68358" bIns="34193" anchor="ctr">
            <a:noAutofit/>
          </a:bodyPr>
          <a:lstStyle>
            <a:lvl1pPr marL="0" marR="0" indent="0" algn="ctr" defTabSz="911492" rtl="0" eaLnBrk="1" fontAlgn="auto" latinLnBrk="1" hangingPunct="1">
              <a:lnSpc>
                <a:spcPct val="90000"/>
              </a:lnSpc>
              <a:spcBef>
                <a:spcPts val="1000"/>
              </a:spcBef>
              <a:spcAft>
                <a:spcPts val="0"/>
              </a:spcAft>
              <a:buClrTx/>
              <a:buSzTx/>
              <a:buFontTx/>
              <a:buNone/>
              <a:defRPr sz="1200"/>
            </a:lvl1pPr>
          </a:lstStyle>
          <a:p>
            <a:r>
              <a:rPr lang="en-US" altLang="ko-KR" dirty="0"/>
              <a:t>Your Picture Here</a:t>
            </a:r>
            <a:endParaRPr lang="ko-KR" altLang="en-US" dirty="0"/>
          </a:p>
        </p:txBody>
      </p:sp>
      <p:sp>
        <p:nvSpPr>
          <p:cNvPr id="9" name="그림 개체 틀 3"/>
          <p:cNvSpPr>
            <a:spLocks noGrp="1"/>
          </p:cNvSpPr>
          <p:nvPr>
            <p:ph type="pic" sz="quarter" idx="11" hasCustomPrompt="1"/>
          </p:nvPr>
        </p:nvSpPr>
        <p:spPr>
          <a:xfrm>
            <a:off x="1953612" y="2837035"/>
            <a:ext cx="3600000" cy="3600000"/>
          </a:xfrm>
          <a:prstGeom prst="diamond">
            <a:avLst/>
          </a:prstGeom>
          <a:solidFill>
            <a:schemeClr val="bg1">
              <a:lumMod val="95000"/>
            </a:schemeClr>
          </a:solidFill>
          <a:ln w="76200">
            <a:solidFill>
              <a:schemeClr val="bg1"/>
            </a:solidFill>
          </a:ln>
          <a:effectLst/>
        </p:spPr>
        <p:txBody>
          <a:bodyPr wrap="square" lIns="68358" tIns="34193" rIns="68358" bIns="34193" anchor="ctr">
            <a:noAutofit/>
          </a:bodyPr>
          <a:lstStyle>
            <a:lvl1pPr marL="0" marR="0" indent="0" algn="ctr" defTabSz="911492" rtl="0" eaLnBrk="1" fontAlgn="auto" latinLnBrk="1" hangingPunct="1">
              <a:lnSpc>
                <a:spcPct val="90000"/>
              </a:lnSpc>
              <a:spcBef>
                <a:spcPts val="1000"/>
              </a:spcBef>
              <a:spcAft>
                <a:spcPts val="0"/>
              </a:spcAft>
              <a:buClrTx/>
              <a:buSzTx/>
              <a:buFontTx/>
              <a:buNone/>
              <a:defRPr sz="1200"/>
            </a:lvl1pPr>
          </a:lstStyle>
          <a:p>
            <a:r>
              <a:rPr lang="en-US" altLang="ko-KR" dirty="0"/>
              <a:t>Your Picture Here and Send to Back</a:t>
            </a:r>
            <a:endParaRPr lang="ko-KR" altLang="en-US" dirty="0"/>
          </a:p>
        </p:txBody>
      </p:sp>
      <p:sp>
        <p:nvSpPr>
          <p:cNvPr id="11" name="그림 개체 틀 3"/>
          <p:cNvSpPr>
            <a:spLocks noGrp="1"/>
          </p:cNvSpPr>
          <p:nvPr>
            <p:ph type="pic" sz="quarter" idx="12" hasCustomPrompt="1"/>
          </p:nvPr>
        </p:nvSpPr>
        <p:spPr>
          <a:xfrm>
            <a:off x="4407524" y="2251417"/>
            <a:ext cx="1980000" cy="1980000"/>
          </a:xfrm>
          <a:prstGeom prst="diamond">
            <a:avLst/>
          </a:prstGeom>
          <a:solidFill>
            <a:schemeClr val="bg1">
              <a:lumMod val="95000"/>
            </a:schemeClr>
          </a:solidFill>
          <a:effectLst/>
        </p:spPr>
        <p:txBody>
          <a:bodyPr wrap="square" lIns="68358" tIns="34193" rIns="68358" bIns="34193" anchor="ctr">
            <a:noAutofit/>
          </a:bodyPr>
          <a:lstStyle>
            <a:lvl1pPr marL="0" marR="0" indent="0" algn="ctr" defTabSz="911492" rtl="0" eaLnBrk="1" fontAlgn="auto" latinLnBrk="1" hangingPunct="1">
              <a:lnSpc>
                <a:spcPct val="90000"/>
              </a:lnSpc>
              <a:spcBef>
                <a:spcPts val="1000"/>
              </a:spcBef>
              <a:spcAft>
                <a:spcPts val="0"/>
              </a:spcAft>
              <a:buClrTx/>
              <a:buSzTx/>
              <a:buFontTx/>
              <a:buNone/>
              <a:defRPr sz="1200"/>
            </a:lvl1pPr>
          </a:lstStyle>
          <a:p>
            <a:r>
              <a:rPr lang="en-US" altLang="ko-KR" dirty="0"/>
              <a:t>Your Picture Here</a:t>
            </a:r>
            <a:endParaRPr lang="ko-KR" altLang="en-US" dirty="0"/>
          </a:p>
        </p:txBody>
      </p:sp>
      <p:sp>
        <p:nvSpPr>
          <p:cNvPr id="12" name="그림 개체 틀 3"/>
          <p:cNvSpPr>
            <a:spLocks noGrp="1"/>
          </p:cNvSpPr>
          <p:nvPr>
            <p:ph type="pic" sz="quarter" idx="13" hasCustomPrompt="1"/>
          </p:nvPr>
        </p:nvSpPr>
        <p:spPr>
          <a:xfrm>
            <a:off x="636104" y="2676913"/>
            <a:ext cx="1980000" cy="1980000"/>
          </a:xfrm>
          <a:prstGeom prst="diamond">
            <a:avLst/>
          </a:prstGeom>
          <a:solidFill>
            <a:schemeClr val="bg1">
              <a:lumMod val="95000"/>
            </a:schemeClr>
          </a:solidFill>
          <a:effectLst/>
        </p:spPr>
        <p:txBody>
          <a:bodyPr wrap="square" lIns="68358" tIns="34193" rIns="68358" bIns="34193" anchor="ctr">
            <a:noAutofit/>
          </a:bodyPr>
          <a:lstStyle>
            <a:lvl1pPr marL="0" marR="0" indent="0" algn="ctr" defTabSz="911492" rtl="0" eaLnBrk="1" fontAlgn="auto" latinLnBrk="1" hangingPunct="1">
              <a:lnSpc>
                <a:spcPct val="90000"/>
              </a:lnSpc>
              <a:spcBef>
                <a:spcPts val="1000"/>
              </a:spcBef>
              <a:spcAft>
                <a:spcPts val="0"/>
              </a:spcAft>
              <a:buClrTx/>
              <a:buSzTx/>
              <a:buFontTx/>
              <a:buNone/>
              <a:defRPr sz="1200"/>
            </a:lvl1pPr>
          </a:lstStyle>
          <a:p>
            <a:r>
              <a:rPr lang="en-US" altLang="ko-KR" dirty="0"/>
              <a:t>Your Picture Here</a:t>
            </a:r>
            <a:endParaRPr lang="ko-KR" altLang="en-US" dirty="0"/>
          </a:p>
        </p:txBody>
      </p:sp>
    </p:spTree>
    <p:extLst>
      <p:ext uri="{BB962C8B-B14F-4D97-AF65-F5344CB8AC3E}">
        <p14:creationId xmlns:p14="http://schemas.microsoft.com/office/powerpoint/2010/main" val="6805789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Styl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404510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Style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16342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299537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420400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5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457285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7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303961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339622"/>
            <a:ext cx="12192000" cy="724247"/>
          </a:xfrm>
          <a:prstGeom prst="rect">
            <a:avLst/>
          </a:prstGeom>
        </p:spPr>
        <p:txBody>
          <a:bodyPr lIns="68358" tIns="34193" rIns="68358" bIns="34193" anchor="ctr"/>
          <a:lstStyle>
            <a:lvl1pPr marL="0" indent="0" algn="ctr">
              <a:buNone/>
              <a:defRPr sz="5467"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209029" y="492785"/>
            <a:ext cx="2399521" cy="641251"/>
            <a:chOff x="837065" y="3215210"/>
            <a:chExt cx="5524500" cy="1476375"/>
          </a:xfrm>
          <a:solidFill>
            <a:schemeClr val="accent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910859"/>
              <a:endParaRPr lang="en-US" sz="1867">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910859"/>
              <a:endParaRPr lang="en-US" sz="1867">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910859"/>
              <a:endParaRPr lang="en-US" sz="1867">
                <a:solidFill>
                  <a:prstClr val="black"/>
                </a:solidFill>
              </a:endParaRPr>
            </a:p>
          </p:txBody>
        </p:sp>
        <p:sp>
          <p:nvSpPr>
            <p:cNvPr id="80" name="Freeform: Shape 79"/>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910859"/>
              <a:endParaRPr lang="en-US" sz="1867">
                <a:solidFill>
                  <a:prstClr val="black"/>
                </a:solidFill>
              </a:endParaRPr>
            </a:p>
          </p:txBody>
        </p:sp>
      </p:grpSp>
      <p:grpSp>
        <p:nvGrpSpPr>
          <p:cNvPr id="81" name="Graphic 41"/>
          <p:cNvGrpSpPr/>
          <p:nvPr userDrawn="1"/>
        </p:nvGrpSpPr>
        <p:grpSpPr>
          <a:xfrm>
            <a:off x="9594030" y="493409"/>
            <a:ext cx="2399521" cy="641251"/>
            <a:chOff x="837065" y="3215210"/>
            <a:chExt cx="5524500" cy="1476375"/>
          </a:xfrm>
          <a:solidFill>
            <a:schemeClr val="accent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910859"/>
              <a:endParaRPr lang="en-US" sz="1867">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910859"/>
              <a:endParaRPr lang="en-US" sz="1867">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910859"/>
              <a:endParaRPr lang="en-US" sz="1867">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910859"/>
              <a:endParaRPr lang="en-US" sz="1867">
                <a:solidFill>
                  <a:prstClr val="black"/>
                </a:solidFill>
              </a:endParaRPr>
            </a:p>
          </p:txBody>
        </p:sp>
      </p:grpSp>
    </p:spTree>
    <p:extLst>
      <p:ext uri="{BB962C8B-B14F-4D97-AF65-F5344CB8AC3E}">
        <p14:creationId xmlns:p14="http://schemas.microsoft.com/office/powerpoint/2010/main" val="64179039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Contents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339622"/>
            <a:ext cx="12192000" cy="724247"/>
          </a:xfrm>
          <a:prstGeom prst="rect">
            <a:avLst/>
          </a:prstGeom>
        </p:spPr>
        <p:txBody>
          <a:bodyPr lIns="68358" tIns="34193" rIns="68358" bIns="34193" anchor="ctr"/>
          <a:lstStyle>
            <a:lvl1pPr marL="0" indent="0" algn="ctr">
              <a:buNone/>
              <a:defRPr sz="5467" b="0" baseline="0">
                <a:solidFill>
                  <a:schemeClr val="bg1"/>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209625" y="489795"/>
            <a:ext cx="2402067" cy="644975"/>
            <a:chOff x="829775" y="3208066"/>
            <a:chExt cx="5530361" cy="1484949"/>
          </a:xfrm>
          <a:solidFill>
            <a:schemeClr val="bg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910859"/>
              <a:endParaRPr lang="en-US" sz="1867">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910859"/>
              <a:endParaRPr lang="en-US" sz="1867" dirty="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910859"/>
              <a:endParaRPr lang="en-US" sz="1867">
                <a:solidFill>
                  <a:prstClr val="black"/>
                </a:solidFill>
              </a:endParaRPr>
            </a:p>
          </p:txBody>
        </p:sp>
        <p:sp>
          <p:nvSpPr>
            <p:cNvPr id="80" name="Freeform: Shape 79"/>
            <p:cNvSpPr/>
            <p:nvPr/>
          </p:nvSpPr>
          <p:spPr>
            <a:xfrm>
              <a:off x="1178536" y="3854815"/>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910859"/>
              <a:endParaRPr lang="en-US" sz="1867" dirty="0">
                <a:solidFill>
                  <a:prstClr val="black"/>
                </a:solidFill>
              </a:endParaRPr>
            </a:p>
          </p:txBody>
        </p:sp>
      </p:grpSp>
      <p:grpSp>
        <p:nvGrpSpPr>
          <p:cNvPr id="81" name="Graphic 41"/>
          <p:cNvGrpSpPr/>
          <p:nvPr userDrawn="1"/>
        </p:nvGrpSpPr>
        <p:grpSpPr>
          <a:xfrm>
            <a:off x="9594030" y="493409"/>
            <a:ext cx="2399521" cy="641251"/>
            <a:chOff x="837065" y="3215210"/>
            <a:chExt cx="5524500" cy="1476375"/>
          </a:xfrm>
          <a:solidFill>
            <a:schemeClr val="bg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910859"/>
              <a:endParaRPr lang="en-US" sz="1867">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910859"/>
              <a:endParaRPr lang="en-US" sz="1867">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910859"/>
              <a:endParaRPr lang="en-US" sz="1867">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910859"/>
              <a:endParaRPr lang="en-US" sz="1867">
                <a:solidFill>
                  <a:prstClr val="black"/>
                </a:solidFill>
              </a:endParaRPr>
            </a:p>
          </p:txBody>
        </p:sp>
      </p:grpSp>
    </p:spTree>
    <p:extLst>
      <p:ext uri="{BB962C8B-B14F-4D97-AF65-F5344CB8AC3E}">
        <p14:creationId xmlns:p14="http://schemas.microsoft.com/office/powerpoint/2010/main" val="21236828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32" y="339622"/>
            <a:ext cx="11573197" cy="724247"/>
          </a:xfrm>
          <a:prstGeom prst="rect">
            <a:avLst/>
          </a:prstGeom>
        </p:spPr>
        <p:txBody>
          <a:bodyPr lIns="68358" tIns="34193" rIns="68358" bIns="34193" anchor="ctr"/>
          <a:lstStyle>
            <a:lvl1pPr marL="0" indent="0" algn="ctr">
              <a:buNone/>
              <a:defRPr sz="5467"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37481599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DE53CE6-F017-4C98-94C2-EF18BA366BF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E431EFFB-1774-4912-B7B3-270D052FB20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4D2CD872-F2A5-4470-89D3-10C98E5E84D6}"/>
              </a:ext>
            </a:extLst>
          </p:cNvPr>
          <p:cNvSpPr>
            <a:spLocks noGrp="1"/>
          </p:cNvSpPr>
          <p:nvPr>
            <p:ph type="dt" sz="half" idx="10"/>
          </p:nvPr>
        </p:nvSpPr>
        <p:spPr/>
        <p:txBody>
          <a:bodyPr/>
          <a:lstStyle/>
          <a:p>
            <a:fld id="{5943B360-2052-4C1E-931C-0DD372E0920E}" type="datetimeFigureOut">
              <a:rPr lang="en-US" smtClean="0"/>
              <a:t>3/5/2024</a:t>
            </a:fld>
            <a:endParaRPr lang="en-US"/>
          </a:p>
        </p:txBody>
      </p:sp>
      <p:sp>
        <p:nvSpPr>
          <p:cNvPr id="5" name="Footer Placeholder 4">
            <a:extLst>
              <a:ext uri="{FF2B5EF4-FFF2-40B4-BE49-F238E27FC236}">
                <a16:creationId xmlns:a16="http://schemas.microsoft.com/office/drawing/2014/main" xmlns="" id="{395A9D1D-A569-47D5-B653-897D4788CC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FF1AA6E6-5293-4589-94A5-D3869EC5C605}"/>
              </a:ext>
            </a:extLst>
          </p:cNvPr>
          <p:cNvSpPr>
            <a:spLocks noGrp="1"/>
          </p:cNvSpPr>
          <p:nvPr>
            <p:ph type="sldNum" sz="quarter" idx="12"/>
          </p:nvPr>
        </p:nvSpPr>
        <p:spPr/>
        <p:txBody>
          <a:bodyPr/>
          <a:lstStyle/>
          <a:p>
            <a:fld id="{2F85B01F-E32E-433D-A9B0-C0CC10500250}" type="slidenum">
              <a:rPr lang="en-US" smtClean="0"/>
              <a:t>‹#›</a:t>
            </a:fld>
            <a:endParaRPr lang="en-US"/>
          </a:p>
        </p:txBody>
      </p:sp>
    </p:spTree>
    <p:extLst>
      <p:ext uri="{BB962C8B-B14F-4D97-AF65-F5344CB8AC3E}">
        <p14:creationId xmlns:p14="http://schemas.microsoft.com/office/powerpoint/2010/main" val="176304729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Contents slide layout">
    <p:spTree>
      <p:nvGrpSpPr>
        <p:cNvPr id="1" name=""/>
        <p:cNvGrpSpPr/>
        <p:nvPr/>
      </p:nvGrpSpPr>
      <p:grpSpPr>
        <a:xfrm>
          <a:off x="0" y="0"/>
          <a:ext cx="0" cy="0"/>
          <a:chOff x="0" y="0"/>
          <a:chExt cx="0" cy="0"/>
        </a:xfrm>
      </p:grpSpPr>
      <p:sp>
        <p:nvSpPr>
          <p:cNvPr id="6" name="Picture Placeholder 2"/>
          <p:cNvSpPr>
            <a:spLocks noGrp="1"/>
          </p:cNvSpPr>
          <p:nvPr>
            <p:ph type="pic" idx="12" hasCustomPrompt="1"/>
          </p:nvPr>
        </p:nvSpPr>
        <p:spPr>
          <a:xfrm>
            <a:off x="1543060" y="2060785"/>
            <a:ext cx="3819085" cy="2864051"/>
          </a:xfrm>
          <a:prstGeom prst="rect">
            <a:avLst/>
          </a:prstGeom>
          <a:solidFill>
            <a:schemeClr val="bg1">
              <a:lumMod val="95000"/>
            </a:schemeClr>
          </a:solidFill>
          <a:ln w="12700">
            <a:noFill/>
          </a:ln>
        </p:spPr>
        <p:txBody>
          <a:bodyPr lIns="68358" tIns="34193" rIns="68358" bIns="34193" anchor="ctr"/>
          <a:lstStyle>
            <a:lvl1pPr marL="0" indent="0" algn="ctr">
              <a:buNone/>
              <a:defRPr sz="1600">
                <a:latin typeface="Arial" panose="020B0604020202020204" pitchFamily="34" charset="0"/>
                <a:cs typeface="Arial" panose="020B0604020202020204" pitchFamily="34" charset="0"/>
              </a:defRPr>
            </a:lvl1pPr>
            <a:lvl2pPr marL="455703" indent="0">
              <a:buNone/>
              <a:defRPr sz="2800"/>
            </a:lvl2pPr>
            <a:lvl3pPr marL="911492" indent="0">
              <a:buNone/>
              <a:defRPr sz="2400"/>
            </a:lvl3pPr>
            <a:lvl4pPr marL="1367238" indent="0">
              <a:buNone/>
              <a:defRPr sz="2000"/>
            </a:lvl4pPr>
            <a:lvl5pPr marL="1822984" indent="0">
              <a:buNone/>
              <a:defRPr sz="2000"/>
            </a:lvl5pPr>
            <a:lvl6pPr marL="2278690" indent="0">
              <a:buNone/>
              <a:defRPr sz="2000"/>
            </a:lvl6pPr>
            <a:lvl7pPr marL="2734472" indent="0">
              <a:buNone/>
              <a:defRPr sz="2000"/>
            </a:lvl7pPr>
            <a:lvl8pPr marL="3190196" indent="0">
              <a:buNone/>
              <a:defRPr sz="2000"/>
            </a:lvl8pPr>
            <a:lvl9pPr marL="3645946" indent="0">
              <a:buNone/>
              <a:defRPr sz="2000"/>
            </a:lvl9pPr>
          </a:lstStyle>
          <a:p>
            <a:r>
              <a:rPr lang="en-US" altLang="ko-KR" dirty="0"/>
              <a:t>Your Picture Here </a:t>
            </a:r>
            <a:endParaRPr lang="ko-KR" altLang="en-US" dirty="0"/>
          </a:p>
        </p:txBody>
      </p:sp>
      <p:sp>
        <p:nvSpPr>
          <p:cNvPr id="13" name="제목 1"/>
          <p:cNvSpPr>
            <a:spLocks noGrp="1"/>
          </p:cNvSpPr>
          <p:nvPr>
            <p:ph type="title" hasCustomPrompt="1"/>
          </p:nvPr>
        </p:nvSpPr>
        <p:spPr>
          <a:xfrm>
            <a:off x="0" y="134928"/>
            <a:ext cx="12192000" cy="710877"/>
          </a:xfrm>
          <a:prstGeom prst="rect">
            <a:avLst/>
          </a:prstGeom>
        </p:spPr>
        <p:txBody>
          <a:bodyPr lIns="68358" tIns="34193" rIns="68358" bIns="34193" anchor="ctr">
            <a:noAutofit/>
          </a:bodyPr>
          <a:lstStyle>
            <a:lvl1pPr algn="ctr">
              <a:defRPr sz="4800" b="0" baseline="0">
                <a:solidFill>
                  <a:schemeClr val="bg1"/>
                </a:solidFill>
                <a:latin typeface="Arial" panose="020B0604020202020204" pitchFamily="34" charset="0"/>
                <a:cs typeface="Arial" panose="020B0604020202020204" pitchFamily="34" charset="0"/>
              </a:defRPr>
            </a:lvl1pPr>
          </a:lstStyle>
          <a:p>
            <a:r>
              <a:rPr lang="en-US" altLang="ko-KR" dirty="0"/>
              <a:t>IMAGES AND CONTENTS</a:t>
            </a:r>
            <a:endParaRPr lang="ko-KR" altLang="en-US" dirty="0"/>
          </a:p>
        </p:txBody>
      </p:sp>
    </p:spTree>
    <p:extLst>
      <p:ext uri="{BB962C8B-B14F-4D97-AF65-F5344CB8AC3E}">
        <p14:creationId xmlns:p14="http://schemas.microsoft.com/office/powerpoint/2010/main" val="293466828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6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2"/>
          <p:cNvSpPr>
            <a:spLocks noGrp="1"/>
          </p:cNvSpPr>
          <p:nvPr>
            <p:ph type="pic" idx="10" hasCustomPrompt="1"/>
          </p:nvPr>
        </p:nvSpPr>
        <p:spPr>
          <a:xfrm>
            <a:off x="905692" y="1825115"/>
            <a:ext cx="2269640" cy="2736304"/>
          </a:xfrm>
          <a:prstGeom prst="rect">
            <a:avLst/>
          </a:prstGeom>
          <a:solidFill>
            <a:schemeClr val="bg1">
              <a:lumMod val="95000"/>
            </a:schemeClr>
          </a:solidFill>
        </p:spPr>
        <p:txBody>
          <a:bodyPr lIns="68358" tIns="34193" rIns="68358" bIns="34193" anchor="ctr"/>
          <a:lstStyle>
            <a:lvl1pPr marL="0" indent="0" algn="ctr">
              <a:buNone/>
              <a:defRPr sz="1200" baseline="0">
                <a:latin typeface="+mn-lt"/>
                <a:cs typeface="Arial" panose="020B0604020202020204" pitchFamily="34" charset="0"/>
              </a:defRPr>
            </a:lvl1pPr>
            <a:lvl2pPr marL="455703" indent="0">
              <a:buNone/>
              <a:defRPr sz="2800"/>
            </a:lvl2pPr>
            <a:lvl3pPr marL="911492" indent="0">
              <a:buNone/>
              <a:defRPr sz="2400"/>
            </a:lvl3pPr>
            <a:lvl4pPr marL="1367238" indent="0">
              <a:buNone/>
              <a:defRPr sz="2000"/>
            </a:lvl4pPr>
            <a:lvl5pPr marL="1822984" indent="0">
              <a:buNone/>
              <a:defRPr sz="2000"/>
            </a:lvl5pPr>
            <a:lvl6pPr marL="2278690" indent="0">
              <a:buNone/>
              <a:defRPr sz="2000"/>
            </a:lvl6pPr>
            <a:lvl7pPr marL="2734472" indent="0">
              <a:buNone/>
              <a:defRPr sz="2000"/>
            </a:lvl7pPr>
            <a:lvl8pPr marL="3190196" indent="0">
              <a:buNone/>
              <a:defRPr sz="2000"/>
            </a:lvl8pPr>
            <a:lvl9pPr marL="3645946" indent="0">
              <a:buNone/>
              <a:defRPr sz="2000"/>
            </a:lvl9pPr>
          </a:lstStyle>
          <a:p>
            <a:r>
              <a:rPr lang="en-US" altLang="ko-KR" dirty="0"/>
              <a:t>Your Picture Here And Send to Back</a:t>
            </a:r>
            <a:endParaRPr lang="ko-KR" altLang="en-US" dirty="0"/>
          </a:p>
        </p:txBody>
      </p:sp>
      <p:sp>
        <p:nvSpPr>
          <p:cNvPr id="3" name="Picture Placeholder 2"/>
          <p:cNvSpPr>
            <a:spLocks noGrp="1"/>
          </p:cNvSpPr>
          <p:nvPr>
            <p:ph type="pic" idx="11" hasCustomPrompt="1"/>
          </p:nvPr>
        </p:nvSpPr>
        <p:spPr>
          <a:xfrm>
            <a:off x="3615157" y="1825115"/>
            <a:ext cx="2269640" cy="2736304"/>
          </a:xfrm>
          <a:prstGeom prst="rect">
            <a:avLst/>
          </a:prstGeom>
          <a:solidFill>
            <a:schemeClr val="bg1">
              <a:lumMod val="95000"/>
            </a:schemeClr>
          </a:solidFill>
        </p:spPr>
        <p:txBody>
          <a:bodyPr lIns="68358" tIns="34193" rIns="68358" bIns="34193" anchor="ctr"/>
          <a:lstStyle>
            <a:lvl1pPr marL="0" indent="0" algn="ctr">
              <a:buNone/>
              <a:defRPr sz="1200" baseline="0">
                <a:latin typeface="+mn-lt"/>
                <a:cs typeface="Arial" panose="020B0604020202020204" pitchFamily="34" charset="0"/>
              </a:defRPr>
            </a:lvl1pPr>
            <a:lvl2pPr marL="455703" indent="0">
              <a:buNone/>
              <a:defRPr sz="2800"/>
            </a:lvl2pPr>
            <a:lvl3pPr marL="911492" indent="0">
              <a:buNone/>
              <a:defRPr sz="2400"/>
            </a:lvl3pPr>
            <a:lvl4pPr marL="1367238" indent="0">
              <a:buNone/>
              <a:defRPr sz="2000"/>
            </a:lvl4pPr>
            <a:lvl5pPr marL="1822984" indent="0">
              <a:buNone/>
              <a:defRPr sz="2000"/>
            </a:lvl5pPr>
            <a:lvl6pPr marL="2278690" indent="0">
              <a:buNone/>
              <a:defRPr sz="2000"/>
            </a:lvl6pPr>
            <a:lvl7pPr marL="2734472" indent="0">
              <a:buNone/>
              <a:defRPr sz="2000"/>
            </a:lvl7pPr>
            <a:lvl8pPr marL="3190196" indent="0">
              <a:buNone/>
              <a:defRPr sz="2000"/>
            </a:lvl8pPr>
            <a:lvl9pPr marL="3645946" indent="0">
              <a:buNone/>
              <a:defRPr sz="2000"/>
            </a:lvl9pPr>
          </a:lstStyle>
          <a:p>
            <a:r>
              <a:rPr lang="en-US" altLang="ko-KR" dirty="0"/>
              <a:t>Your Picture Here And Send to Back</a:t>
            </a:r>
            <a:endParaRPr lang="ko-KR" altLang="en-US" dirty="0"/>
          </a:p>
        </p:txBody>
      </p:sp>
      <p:sp>
        <p:nvSpPr>
          <p:cNvPr id="4" name="Picture Placeholder 2"/>
          <p:cNvSpPr>
            <a:spLocks noGrp="1"/>
          </p:cNvSpPr>
          <p:nvPr>
            <p:ph type="pic" idx="12" hasCustomPrompt="1"/>
          </p:nvPr>
        </p:nvSpPr>
        <p:spPr>
          <a:xfrm>
            <a:off x="6324621" y="1825115"/>
            <a:ext cx="2269640" cy="2736304"/>
          </a:xfrm>
          <a:prstGeom prst="rect">
            <a:avLst/>
          </a:prstGeom>
          <a:solidFill>
            <a:schemeClr val="bg1">
              <a:lumMod val="95000"/>
            </a:schemeClr>
          </a:solidFill>
        </p:spPr>
        <p:txBody>
          <a:bodyPr lIns="68358" tIns="34193" rIns="68358" bIns="34193" anchor="ctr"/>
          <a:lstStyle>
            <a:lvl1pPr marL="0" indent="0" algn="ctr">
              <a:buNone/>
              <a:defRPr sz="1200" baseline="0">
                <a:latin typeface="+mn-lt"/>
                <a:cs typeface="Arial" panose="020B0604020202020204" pitchFamily="34" charset="0"/>
              </a:defRPr>
            </a:lvl1pPr>
            <a:lvl2pPr marL="455703" indent="0">
              <a:buNone/>
              <a:defRPr sz="2800"/>
            </a:lvl2pPr>
            <a:lvl3pPr marL="911492" indent="0">
              <a:buNone/>
              <a:defRPr sz="2400"/>
            </a:lvl3pPr>
            <a:lvl4pPr marL="1367238" indent="0">
              <a:buNone/>
              <a:defRPr sz="2000"/>
            </a:lvl4pPr>
            <a:lvl5pPr marL="1822984" indent="0">
              <a:buNone/>
              <a:defRPr sz="2000"/>
            </a:lvl5pPr>
            <a:lvl6pPr marL="2278690" indent="0">
              <a:buNone/>
              <a:defRPr sz="2000"/>
            </a:lvl6pPr>
            <a:lvl7pPr marL="2734472" indent="0">
              <a:buNone/>
              <a:defRPr sz="2000"/>
            </a:lvl7pPr>
            <a:lvl8pPr marL="3190196" indent="0">
              <a:buNone/>
              <a:defRPr sz="2000"/>
            </a:lvl8pPr>
            <a:lvl9pPr marL="3645946" indent="0">
              <a:buNone/>
              <a:defRPr sz="2000"/>
            </a:lvl9pPr>
          </a:lstStyle>
          <a:p>
            <a:r>
              <a:rPr lang="en-US" altLang="ko-KR" dirty="0"/>
              <a:t>Your Picture Here And Send to Back</a:t>
            </a:r>
            <a:endParaRPr lang="ko-KR" altLang="en-US" dirty="0"/>
          </a:p>
        </p:txBody>
      </p:sp>
      <p:sp>
        <p:nvSpPr>
          <p:cNvPr id="5" name="Picture Placeholder 2"/>
          <p:cNvSpPr>
            <a:spLocks noGrp="1"/>
          </p:cNvSpPr>
          <p:nvPr>
            <p:ph type="pic" idx="13" hasCustomPrompt="1"/>
          </p:nvPr>
        </p:nvSpPr>
        <p:spPr>
          <a:xfrm>
            <a:off x="9034359" y="1825115"/>
            <a:ext cx="2269640" cy="2736304"/>
          </a:xfrm>
          <a:prstGeom prst="rect">
            <a:avLst/>
          </a:prstGeom>
          <a:solidFill>
            <a:schemeClr val="bg1">
              <a:lumMod val="95000"/>
            </a:schemeClr>
          </a:solidFill>
        </p:spPr>
        <p:txBody>
          <a:bodyPr lIns="68358" tIns="34193" rIns="68358" bIns="34193" anchor="ctr"/>
          <a:lstStyle>
            <a:lvl1pPr marL="0" indent="0" algn="ctr">
              <a:buNone/>
              <a:defRPr sz="1200" baseline="0">
                <a:latin typeface="+mn-lt"/>
                <a:cs typeface="Arial" panose="020B0604020202020204" pitchFamily="34" charset="0"/>
              </a:defRPr>
            </a:lvl1pPr>
            <a:lvl2pPr marL="455703" indent="0">
              <a:buNone/>
              <a:defRPr sz="2800"/>
            </a:lvl2pPr>
            <a:lvl3pPr marL="911492" indent="0">
              <a:buNone/>
              <a:defRPr sz="2400"/>
            </a:lvl3pPr>
            <a:lvl4pPr marL="1367238" indent="0">
              <a:buNone/>
              <a:defRPr sz="2000"/>
            </a:lvl4pPr>
            <a:lvl5pPr marL="1822984" indent="0">
              <a:buNone/>
              <a:defRPr sz="2000"/>
            </a:lvl5pPr>
            <a:lvl6pPr marL="2278690" indent="0">
              <a:buNone/>
              <a:defRPr sz="2000"/>
            </a:lvl6pPr>
            <a:lvl7pPr marL="2734472" indent="0">
              <a:buNone/>
              <a:defRPr sz="2000"/>
            </a:lvl7pPr>
            <a:lvl8pPr marL="3190196" indent="0">
              <a:buNone/>
              <a:defRPr sz="2000"/>
            </a:lvl8pPr>
            <a:lvl9pPr marL="3645946" indent="0">
              <a:buNone/>
              <a:defRPr sz="2000"/>
            </a:lvl9pPr>
          </a:lstStyle>
          <a:p>
            <a:r>
              <a:rPr lang="en-US" altLang="ko-KR" dirty="0"/>
              <a:t>Your Picture Here And Send to Back</a:t>
            </a:r>
            <a:endParaRPr lang="ko-KR" altLang="en-US" dirty="0"/>
          </a:p>
        </p:txBody>
      </p:sp>
      <p:sp>
        <p:nvSpPr>
          <p:cNvPr id="14" name="Text Placeholder 9"/>
          <p:cNvSpPr>
            <a:spLocks noGrp="1"/>
          </p:cNvSpPr>
          <p:nvPr>
            <p:ph type="body" sz="quarter" idx="14" hasCustomPrompt="1"/>
          </p:nvPr>
        </p:nvSpPr>
        <p:spPr>
          <a:xfrm>
            <a:off x="1" y="339622"/>
            <a:ext cx="12192000" cy="724247"/>
          </a:xfrm>
          <a:prstGeom prst="rect">
            <a:avLst/>
          </a:prstGeom>
        </p:spPr>
        <p:txBody>
          <a:bodyPr lIns="68358" tIns="34193" rIns="68358" bIns="34193" anchor="ctr"/>
          <a:lstStyle>
            <a:lvl1pPr marL="0" indent="0" algn="ctr">
              <a:buNone/>
              <a:defRPr sz="5467" b="0" baseline="0">
                <a:solidFill>
                  <a:schemeClr val="bg1"/>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85862095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9" name="Picture Placeholder 8"/>
          <p:cNvSpPr>
            <a:spLocks noGrp="1"/>
          </p:cNvSpPr>
          <p:nvPr>
            <p:ph type="pic" idx="13" hasCustomPrompt="1"/>
          </p:nvPr>
        </p:nvSpPr>
        <p:spPr>
          <a:xfrm>
            <a:off x="0" y="0"/>
            <a:ext cx="6960096" cy="6858000"/>
          </a:xfrm>
          <a:custGeom>
            <a:avLst/>
            <a:gdLst>
              <a:gd name="connsiteX0" fmla="*/ 2353219 w 6960096"/>
              <a:gd name="connsiteY0" fmla="*/ 2324450 h 6858000"/>
              <a:gd name="connsiteX1" fmla="*/ 6960096 w 6960096"/>
              <a:gd name="connsiteY1" fmla="*/ 2324450 h 6858000"/>
              <a:gd name="connsiteX2" fmla="*/ 6960096 w 6960096"/>
              <a:gd name="connsiteY2" fmla="*/ 6858000 h 6858000"/>
              <a:gd name="connsiteX3" fmla="*/ 2353219 w 6960096"/>
              <a:gd name="connsiteY3" fmla="*/ 6858000 h 6858000"/>
              <a:gd name="connsiteX4" fmla="*/ 0 w 6960096"/>
              <a:gd name="connsiteY4" fmla="*/ 2324450 h 6858000"/>
              <a:gd name="connsiteX5" fmla="*/ 2245219 w 6960096"/>
              <a:gd name="connsiteY5" fmla="*/ 2324450 h 6858000"/>
              <a:gd name="connsiteX6" fmla="*/ 2245219 w 6960096"/>
              <a:gd name="connsiteY6" fmla="*/ 6858000 h 6858000"/>
              <a:gd name="connsiteX7" fmla="*/ 0 w 6960096"/>
              <a:gd name="connsiteY7" fmla="*/ 6858000 h 6858000"/>
              <a:gd name="connsiteX8" fmla="*/ 2353219 w 6960096"/>
              <a:gd name="connsiteY8" fmla="*/ 0 h 6858000"/>
              <a:gd name="connsiteX9" fmla="*/ 6960096 w 6960096"/>
              <a:gd name="connsiteY9" fmla="*/ 0 h 6858000"/>
              <a:gd name="connsiteX10" fmla="*/ 6960096 w 6960096"/>
              <a:gd name="connsiteY10" fmla="*/ 2216451 h 6858000"/>
              <a:gd name="connsiteX11" fmla="*/ 4710657 w 6960096"/>
              <a:gd name="connsiteY11" fmla="*/ 2216451 h 6858000"/>
              <a:gd name="connsiteX12" fmla="*/ 4710657 w 6960096"/>
              <a:gd name="connsiteY12" fmla="*/ 6075 h 6858000"/>
              <a:gd name="connsiteX13" fmla="*/ 4602657 w 6960096"/>
              <a:gd name="connsiteY13" fmla="*/ 6075 h 6858000"/>
              <a:gd name="connsiteX14" fmla="*/ 4602657 w 6960096"/>
              <a:gd name="connsiteY14" fmla="*/ 2216451 h 6858000"/>
              <a:gd name="connsiteX15" fmla="*/ 2353219 w 6960096"/>
              <a:gd name="connsiteY15" fmla="*/ 2216451 h 6858000"/>
              <a:gd name="connsiteX16" fmla="*/ 0 w 6960096"/>
              <a:gd name="connsiteY16" fmla="*/ 0 h 6858000"/>
              <a:gd name="connsiteX17" fmla="*/ 2245219 w 6960096"/>
              <a:gd name="connsiteY17" fmla="*/ 0 h 6858000"/>
              <a:gd name="connsiteX18" fmla="*/ 2245219 w 6960096"/>
              <a:gd name="connsiteY18" fmla="*/ 2216451 h 6858000"/>
              <a:gd name="connsiteX19" fmla="*/ 0 w 6960096"/>
              <a:gd name="connsiteY19" fmla="*/ 221645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60096" h="6858000">
                <a:moveTo>
                  <a:pt x="2353219" y="2324450"/>
                </a:moveTo>
                <a:lnTo>
                  <a:pt x="6960096" y="2324450"/>
                </a:lnTo>
                <a:lnTo>
                  <a:pt x="6960096" y="6858000"/>
                </a:lnTo>
                <a:lnTo>
                  <a:pt x="2353219" y="6858000"/>
                </a:lnTo>
                <a:close/>
                <a:moveTo>
                  <a:pt x="0" y="2324450"/>
                </a:moveTo>
                <a:lnTo>
                  <a:pt x="2245219" y="2324450"/>
                </a:lnTo>
                <a:lnTo>
                  <a:pt x="2245219" y="6858000"/>
                </a:lnTo>
                <a:lnTo>
                  <a:pt x="0" y="6858000"/>
                </a:lnTo>
                <a:close/>
                <a:moveTo>
                  <a:pt x="2353219" y="0"/>
                </a:moveTo>
                <a:lnTo>
                  <a:pt x="6960096" y="0"/>
                </a:lnTo>
                <a:lnTo>
                  <a:pt x="6960096" y="2216451"/>
                </a:lnTo>
                <a:lnTo>
                  <a:pt x="4710657" y="2216451"/>
                </a:lnTo>
                <a:lnTo>
                  <a:pt x="4710657" y="6075"/>
                </a:lnTo>
                <a:lnTo>
                  <a:pt x="4602657" y="6075"/>
                </a:lnTo>
                <a:lnTo>
                  <a:pt x="4602657" y="2216451"/>
                </a:lnTo>
                <a:lnTo>
                  <a:pt x="2353219" y="2216451"/>
                </a:lnTo>
                <a:close/>
                <a:moveTo>
                  <a:pt x="0" y="0"/>
                </a:moveTo>
                <a:lnTo>
                  <a:pt x="2245219" y="0"/>
                </a:lnTo>
                <a:lnTo>
                  <a:pt x="2245219" y="2216451"/>
                </a:lnTo>
                <a:lnTo>
                  <a:pt x="0" y="2216451"/>
                </a:lnTo>
                <a:close/>
              </a:path>
            </a:pathLst>
          </a:custGeom>
          <a:solidFill>
            <a:schemeClr val="bg1">
              <a:lumMod val="95000"/>
            </a:schemeClr>
          </a:solidFill>
        </p:spPr>
        <p:txBody>
          <a:bodyPr wrap="square" lIns="68358" tIns="34193" rIns="68358" bIns="34193" anchor="ctr">
            <a:noAutofit/>
          </a:bodyPr>
          <a:lstStyle>
            <a:lvl1pPr marL="0" indent="0" algn="ctr">
              <a:buNone/>
              <a:defRPr sz="1200">
                <a:solidFill>
                  <a:schemeClr val="tx1">
                    <a:lumMod val="75000"/>
                    <a:lumOff val="25000"/>
                  </a:schemeClr>
                </a:solidFill>
                <a:latin typeface="+mn-lt"/>
                <a:cs typeface="Arial" panose="020B0604020202020204" pitchFamily="34" charset="0"/>
              </a:defRPr>
            </a:lvl1pPr>
            <a:lvl2pPr marL="455703" indent="0">
              <a:buNone/>
              <a:defRPr sz="2800"/>
            </a:lvl2pPr>
            <a:lvl3pPr marL="911492" indent="0">
              <a:buNone/>
              <a:defRPr sz="2400"/>
            </a:lvl3pPr>
            <a:lvl4pPr marL="1367238" indent="0">
              <a:buNone/>
              <a:defRPr sz="2000"/>
            </a:lvl4pPr>
            <a:lvl5pPr marL="1822984" indent="0">
              <a:buNone/>
              <a:defRPr sz="2000"/>
            </a:lvl5pPr>
            <a:lvl6pPr marL="2278690" indent="0">
              <a:buNone/>
              <a:defRPr sz="2000"/>
            </a:lvl6pPr>
            <a:lvl7pPr marL="2734472" indent="0">
              <a:buNone/>
              <a:defRPr sz="2000"/>
            </a:lvl7pPr>
            <a:lvl8pPr marL="3190196" indent="0">
              <a:buNone/>
              <a:defRPr sz="2000"/>
            </a:lvl8pPr>
            <a:lvl9pPr marL="3645946" indent="0">
              <a:buNone/>
              <a:defRPr sz="20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59397016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0" name="Freeform: Shape 9"/>
          <p:cNvSpPr/>
          <p:nvPr userDrawn="1"/>
        </p:nvSpPr>
        <p:spPr>
          <a:xfrm>
            <a:off x="0" y="5815007"/>
            <a:ext cx="12192000" cy="1078472"/>
          </a:xfrm>
          <a:custGeom>
            <a:avLst/>
            <a:gdLst>
              <a:gd name="connsiteX0" fmla="*/ 7970293 w 12192000"/>
              <a:gd name="connsiteY0" fmla="*/ 376 h 1563045"/>
              <a:gd name="connsiteX1" fmla="*/ 11368585 w 12192000"/>
              <a:gd name="connsiteY1" fmla="*/ 628173 h 1563045"/>
              <a:gd name="connsiteX2" fmla="*/ 12082747 w 12192000"/>
              <a:gd name="connsiteY2" fmla="*/ 590855 h 1563045"/>
              <a:gd name="connsiteX3" fmla="*/ 12192000 w 12192000"/>
              <a:gd name="connsiteY3" fmla="*/ 573029 h 1563045"/>
              <a:gd name="connsiteX4" fmla="*/ 12192000 w 12192000"/>
              <a:gd name="connsiteY4" fmla="*/ 1563045 h 1563045"/>
              <a:gd name="connsiteX5" fmla="*/ 0 w 12192000"/>
              <a:gd name="connsiteY5" fmla="*/ 1563045 h 1563045"/>
              <a:gd name="connsiteX6" fmla="*/ 0 w 12192000"/>
              <a:gd name="connsiteY6" fmla="*/ 362829 h 1563045"/>
              <a:gd name="connsiteX7" fmla="*/ 141276 w 12192000"/>
              <a:gd name="connsiteY7" fmla="*/ 376224 h 1563045"/>
              <a:gd name="connsiteX8" fmla="*/ 3002507 w 12192000"/>
              <a:gd name="connsiteY8" fmla="*/ 532639 h 1563045"/>
              <a:gd name="connsiteX9" fmla="*/ 7970293 w 12192000"/>
              <a:gd name="connsiteY9" fmla="*/ 376 h 1563045"/>
              <a:gd name="connsiteX0-1" fmla="*/ 7970293 w 12192000"/>
              <a:gd name="connsiteY0-2" fmla="*/ 41019 h 1603688"/>
              <a:gd name="connsiteX1-3" fmla="*/ 11368585 w 12192000"/>
              <a:gd name="connsiteY1-4" fmla="*/ 668816 h 1603688"/>
              <a:gd name="connsiteX2-5" fmla="*/ 12082747 w 12192000"/>
              <a:gd name="connsiteY2-6" fmla="*/ 631498 h 1603688"/>
              <a:gd name="connsiteX3-7" fmla="*/ 12192000 w 12192000"/>
              <a:gd name="connsiteY3-8" fmla="*/ 613672 h 1603688"/>
              <a:gd name="connsiteX4-9" fmla="*/ 12192000 w 12192000"/>
              <a:gd name="connsiteY4-10" fmla="*/ 1603688 h 1603688"/>
              <a:gd name="connsiteX5-11" fmla="*/ 0 w 12192000"/>
              <a:gd name="connsiteY5-12" fmla="*/ 1603688 h 1603688"/>
              <a:gd name="connsiteX6-13" fmla="*/ 0 w 12192000"/>
              <a:gd name="connsiteY6-14" fmla="*/ 403472 h 1603688"/>
              <a:gd name="connsiteX7-15" fmla="*/ 141276 w 12192000"/>
              <a:gd name="connsiteY7-16" fmla="*/ 416867 h 1603688"/>
              <a:gd name="connsiteX8-17" fmla="*/ 3002507 w 12192000"/>
              <a:gd name="connsiteY8-18" fmla="*/ 573282 h 1603688"/>
              <a:gd name="connsiteX9-19" fmla="*/ 7970293 w 12192000"/>
              <a:gd name="connsiteY9-20" fmla="*/ 41019 h 16036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2192000" h="1603688">
                <a:moveTo>
                  <a:pt x="7970293" y="41019"/>
                </a:moveTo>
                <a:cubicBezTo>
                  <a:pt x="10450489" y="255233"/>
                  <a:pt x="10410967" y="627873"/>
                  <a:pt x="11368585" y="668816"/>
                </a:cubicBezTo>
                <a:cubicBezTo>
                  <a:pt x="11607989" y="679052"/>
                  <a:pt x="11849242" y="662561"/>
                  <a:pt x="12082747" y="631498"/>
                </a:cubicBezTo>
                <a:lnTo>
                  <a:pt x="12192000" y="613672"/>
                </a:lnTo>
                <a:lnTo>
                  <a:pt x="12192000" y="1603688"/>
                </a:lnTo>
                <a:lnTo>
                  <a:pt x="0" y="1603688"/>
                </a:lnTo>
                <a:lnTo>
                  <a:pt x="0" y="403472"/>
                </a:lnTo>
                <a:lnTo>
                  <a:pt x="141276" y="416867"/>
                </a:lnTo>
                <a:cubicBezTo>
                  <a:pt x="866633" y="490117"/>
                  <a:pt x="1949924" y="614225"/>
                  <a:pt x="3002507" y="573282"/>
                </a:cubicBezTo>
                <a:cubicBezTo>
                  <a:pt x="4405953" y="518691"/>
                  <a:pt x="5490097" y="-173195"/>
                  <a:pt x="7970293" y="41019"/>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144" tIns="45591" rIns="91144" bIns="45591" rtlCol="0" anchor="ctr"/>
          <a:lstStyle/>
          <a:p>
            <a:pPr algn="ctr" defTabSz="910859"/>
            <a:endParaRPr lang="en-US" sz="1867">
              <a:solidFill>
                <a:prstClr val="white"/>
              </a:solidFill>
            </a:endParaRPr>
          </a:p>
        </p:txBody>
      </p:sp>
      <p:sp>
        <p:nvSpPr>
          <p:cNvPr id="8" name="Picture Placeholder 7"/>
          <p:cNvSpPr>
            <a:spLocks noGrp="1"/>
          </p:cNvSpPr>
          <p:nvPr>
            <p:ph type="pic" idx="10" hasCustomPrompt="1"/>
          </p:nvPr>
        </p:nvSpPr>
        <p:spPr>
          <a:xfrm>
            <a:off x="471569" y="218413"/>
            <a:ext cx="6848307" cy="6196191"/>
          </a:xfrm>
          <a:custGeom>
            <a:avLst/>
            <a:gdLst>
              <a:gd name="connsiteX0" fmla="*/ 2198767 w 6848306"/>
              <a:gd name="connsiteY0" fmla="*/ 5435336 h 6196191"/>
              <a:gd name="connsiteX1" fmla="*/ 2196172 w 6848306"/>
              <a:gd name="connsiteY1" fmla="*/ 5436697 h 6196191"/>
              <a:gd name="connsiteX2" fmla="*/ 2196242 w 6848306"/>
              <a:gd name="connsiteY2" fmla="*/ 5440840 h 6196191"/>
              <a:gd name="connsiteX3" fmla="*/ 5160685 w 6848306"/>
              <a:gd name="connsiteY3" fmla="*/ 5373340 h 6196191"/>
              <a:gd name="connsiteX4" fmla="*/ 5128834 w 6848306"/>
              <a:gd name="connsiteY4" fmla="*/ 5374401 h 6196191"/>
              <a:gd name="connsiteX5" fmla="*/ 5147984 w 6848306"/>
              <a:gd name="connsiteY5" fmla="*/ 5390084 h 6196191"/>
              <a:gd name="connsiteX6" fmla="*/ 5158824 w 6848306"/>
              <a:gd name="connsiteY6" fmla="*/ 5400739 h 6196191"/>
              <a:gd name="connsiteX7" fmla="*/ 5204784 w 6848306"/>
              <a:gd name="connsiteY7" fmla="*/ 5018070 h 6196191"/>
              <a:gd name="connsiteX8" fmla="*/ 5175977 w 6848306"/>
              <a:gd name="connsiteY8" fmla="*/ 5018099 h 6196191"/>
              <a:gd name="connsiteX9" fmla="*/ 5027858 w 6848306"/>
              <a:gd name="connsiteY9" fmla="*/ 5087140 h 6196191"/>
              <a:gd name="connsiteX10" fmla="*/ 4980850 w 6848306"/>
              <a:gd name="connsiteY10" fmla="*/ 5139370 h 6196191"/>
              <a:gd name="connsiteX11" fmla="*/ 4907729 w 6848306"/>
              <a:gd name="connsiteY11" fmla="*/ 5202045 h 6196191"/>
              <a:gd name="connsiteX12" fmla="*/ 5099237 w 6848306"/>
              <a:gd name="connsiteY12" fmla="*/ 5311726 h 6196191"/>
              <a:gd name="connsiteX13" fmla="*/ 5155636 w 6848306"/>
              <a:gd name="connsiteY13" fmla="*/ 5307635 h 6196191"/>
              <a:gd name="connsiteX14" fmla="*/ 5166955 w 6848306"/>
              <a:gd name="connsiteY14" fmla="*/ 5308698 h 6196191"/>
              <a:gd name="connsiteX15" fmla="*/ 5169856 w 6848306"/>
              <a:gd name="connsiteY15" fmla="*/ 5283585 h 6196191"/>
              <a:gd name="connsiteX16" fmla="*/ 5204536 w 6848306"/>
              <a:gd name="connsiteY16" fmla="*/ 5023577 h 6196191"/>
              <a:gd name="connsiteX17" fmla="*/ 5204472 w 6848306"/>
              <a:gd name="connsiteY17" fmla="*/ 4958385 h 6196191"/>
              <a:gd name="connsiteX18" fmla="*/ 5189537 w 6848306"/>
              <a:gd name="connsiteY18" fmla="*/ 4962592 h 6196191"/>
              <a:gd name="connsiteX19" fmla="*/ 5205261 w 6848306"/>
              <a:gd name="connsiteY19" fmla="*/ 5006715 h 6196191"/>
              <a:gd name="connsiteX20" fmla="*/ 5205293 w 6848306"/>
              <a:gd name="connsiteY20" fmla="*/ 5006730 h 6196191"/>
              <a:gd name="connsiteX21" fmla="*/ 5206628 w 6848306"/>
              <a:gd name="connsiteY21" fmla="*/ 4977037 h 6196191"/>
              <a:gd name="connsiteX22" fmla="*/ 5159327 w 6848306"/>
              <a:gd name="connsiteY22" fmla="*/ 4889608 h 6196191"/>
              <a:gd name="connsiteX23" fmla="*/ 5134864 w 6848306"/>
              <a:gd name="connsiteY23" fmla="*/ 4901590 h 6196191"/>
              <a:gd name="connsiteX24" fmla="*/ 5123863 w 6848306"/>
              <a:gd name="connsiteY24" fmla="*/ 4912823 h 6196191"/>
              <a:gd name="connsiteX25" fmla="*/ 5132922 w 6848306"/>
              <a:gd name="connsiteY25" fmla="*/ 4916963 h 6196191"/>
              <a:gd name="connsiteX26" fmla="*/ 5171216 w 6848306"/>
              <a:gd name="connsiteY26" fmla="*/ 4928248 h 6196191"/>
              <a:gd name="connsiteX27" fmla="*/ 5198142 w 6848306"/>
              <a:gd name="connsiteY27" fmla="*/ 4932557 h 6196191"/>
              <a:gd name="connsiteX28" fmla="*/ 5192887 w 6848306"/>
              <a:gd name="connsiteY28" fmla="*/ 4918562 h 6196191"/>
              <a:gd name="connsiteX29" fmla="*/ 5159327 w 6848306"/>
              <a:gd name="connsiteY29" fmla="*/ 4889608 h 6196191"/>
              <a:gd name="connsiteX30" fmla="*/ 4277979 w 6848306"/>
              <a:gd name="connsiteY30" fmla="*/ 4627713 h 6196191"/>
              <a:gd name="connsiteX31" fmla="*/ 4276358 w 6848306"/>
              <a:gd name="connsiteY31" fmla="*/ 4628848 h 6196191"/>
              <a:gd name="connsiteX32" fmla="*/ 4281166 w 6848306"/>
              <a:gd name="connsiteY32" fmla="*/ 4639430 h 6196191"/>
              <a:gd name="connsiteX33" fmla="*/ 4294233 w 6848306"/>
              <a:gd name="connsiteY33" fmla="*/ 4653344 h 6196191"/>
              <a:gd name="connsiteX34" fmla="*/ 4330861 w 6848306"/>
              <a:gd name="connsiteY34" fmla="*/ 4679132 h 6196191"/>
              <a:gd name="connsiteX35" fmla="*/ 4359276 w 6848306"/>
              <a:gd name="connsiteY35" fmla="*/ 4662926 h 6196191"/>
              <a:gd name="connsiteX36" fmla="*/ 4367099 w 6848306"/>
              <a:gd name="connsiteY36" fmla="*/ 4655261 h 6196191"/>
              <a:gd name="connsiteX37" fmla="*/ 4351273 w 6848306"/>
              <a:gd name="connsiteY37" fmla="*/ 4648480 h 6196191"/>
              <a:gd name="connsiteX38" fmla="*/ 4343757 w 6848306"/>
              <a:gd name="connsiteY38" fmla="*/ 4650072 h 6196191"/>
              <a:gd name="connsiteX39" fmla="*/ 4317375 w 6848306"/>
              <a:gd name="connsiteY39" fmla="*/ 4658199 h 6196191"/>
              <a:gd name="connsiteX40" fmla="*/ 4323063 w 6848306"/>
              <a:gd name="connsiteY40" fmla="*/ 4637254 h 6196191"/>
              <a:gd name="connsiteX41" fmla="*/ 4301299 w 6848306"/>
              <a:gd name="connsiteY41" fmla="*/ 4629722 h 6196191"/>
              <a:gd name="connsiteX42" fmla="*/ 442381 w 6848306"/>
              <a:gd name="connsiteY42" fmla="*/ 4518334 h 6196191"/>
              <a:gd name="connsiteX43" fmla="*/ 694419 w 6848306"/>
              <a:gd name="connsiteY43" fmla="*/ 4561295 h 6196191"/>
              <a:gd name="connsiteX44" fmla="*/ 442381 w 6848306"/>
              <a:gd name="connsiteY44" fmla="*/ 4518334 h 6196191"/>
              <a:gd name="connsiteX45" fmla="*/ 2313591 w 6848306"/>
              <a:gd name="connsiteY45" fmla="*/ 4409273 h 6196191"/>
              <a:gd name="connsiteX46" fmla="*/ 2303823 w 6848306"/>
              <a:gd name="connsiteY46" fmla="*/ 4409786 h 6196191"/>
              <a:gd name="connsiteX47" fmla="*/ 2318347 w 6848306"/>
              <a:gd name="connsiteY47" fmla="*/ 4413794 h 6196191"/>
              <a:gd name="connsiteX48" fmla="*/ 2383713 w 6848306"/>
              <a:gd name="connsiteY48" fmla="*/ 4433674 h 6196191"/>
              <a:gd name="connsiteX49" fmla="*/ 2389402 w 6848306"/>
              <a:gd name="connsiteY49" fmla="*/ 4431838 h 6196191"/>
              <a:gd name="connsiteX50" fmla="*/ 2395499 w 6848306"/>
              <a:gd name="connsiteY50" fmla="*/ 4422086 h 6196191"/>
              <a:gd name="connsiteX51" fmla="*/ 2313591 w 6848306"/>
              <a:gd name="connsiteY51" fmla="*/ 4409273 h 6196191"/>
              <a:gd name="connsiteX52" fmla="*/ 4244569 w 6848306"/>
              <a:gd name="connsiteY52" fmla="*/ 4172298 h 6196191"/>
              <a:gd name="connsiteX53" fmla="*/ 4249284 w 6848306"/>
              <a:gd name="connsiteY53" fmla="*/ 4187863 h 6196191"/>
              <a:gd name="connsiteX54" fmla="*/ 4311734 w 6848306"/>
              <a:gd name="connsiteY54" fmla="*/ 4226749 h 6196191"/>
              <a:gd name="connsiteX55" fmla="*/ 4342971 w 6848306"/>
              <a:gd name="connsiteY55" fmla="*/ 4235370 h 6196191"/>
              <a:gd name="connsiteX56" fmla="*/ 4381626 w 6848306"/>
              <a:gd name="connsiteY56" fmla="*/ 4232063 h 6196191"/>
              <a:gd name="connsiteX57" fmla="*/ 4480697 w 6848306"/>
              <a:gd name="connsiteY57" fmla="*/ 4204840 h 6196191"/>
              <a:gd name="connsiteX58" fmla="*/ 4257810 w 6848306"/>
              <a:gd name="connsiteY58" fmla="*/ 4183300 h 6196191"/>
              <a:gd name="connsiteX59" fmla="*/ 2721321 w 6848306"/>
              <a:gd name="connsiteY59" fmla="*/ 3592708 h 6196191"/>
              <a:gd name="connsiteX60" fmla="*/ 2721191 w 6848306"/>
              <a:gd name="connsiteY60" fmla="*/ 3593630 h 6196191"/>
              <a:gd name="connsiteX61" fmla="*/ 2706458 w 6848306"/>
              <a:gd name="connsiteY61" fmla="*/ 3627258 h 6196191"/>
              <a:gd name="connsiteX62" fmla="*/ 2723537 w 6848306"/>
              <a:gd name="connsiteY62" fmla="*/ 3616066 h 6196191"/>
              <a:gd name="connsiteX63" fmla="*/ 2726669 w 6848306"/>
              <a:gd name="connsiteY63" fmla="*/ 3598133 h 6196191"/>
              <a:gd name="connsiteX64" fmla="*/ 2382788 w 6848306"/>
              <a:gd name="connsiteY64" fmla="*/ 3513045 h 6196191"/>
              <a:gd name="connsiteX65" fmla="*/ 2542281 w 6848306"/>
              <a:gd name="connsiteY65" fmla="*/ 3572653 h 6196191"/>
              <a:gd name="connsiteX66" fmla="*/ 2609974 w 6848306"/>
              <a:gd name="connsiteY66" fmla="*/ 3555556 h 6196191"/>
              <a:gd name="connsiteX67" fmla="*/ 2594748 w 6848306"/>
              <a:gd name="connsiteY67" fmla="*/ 3554146 h 6196191"/>
              <a:gd name="connsiteX68" fmla="*/ 2550445 w 6848306"/>
              <a:gd name="connsiteY68" fmla="*/ 3556819 h 6196191"/>
              <a:gd name="connsiteX69" fmla="*/ 2405965 w 6848306"/>
              <a:gd name="connsiteY69" fmla="*/ 3523639 h 6196191"/>
              <a:gd name="connsiteX70" fmla="*/ 2405632 w 6848306"/>
              <a:gd name="connsiteY70" fmla="*/ 3520505 h 6196191"/>
              <a:gd name="connsiteX71" fmla="*/ 4579384 w 6848306"/>
              <a:gd name="connsiteY71" fmla="*/ 3474158 h 6196191"/>
              <a:gd name="connsiteX72" fmla="*/ 4537718 w 6848306"/>
              <a:gd name="connsiteY72" fmla="*/ 3482562 h 6196191"/>
              <a:gd name="connsiteX73" fmla="*/ 4532018 w 6848306"/>
              <a:gd name="connsiteY73" fmla="*/ 3484234 h 6196191"/>
              <a:gd name="connsiteX74" fmla="*/ 4591915 w 6848306"/>
              <a:gd name="connsiteY74" fmla="*/ 3495942 h 6196191"/>
              <a:gd name="connsiteX75" fmla="*/ 4602070 w 6848306"/>
              <a:gd name="connsiteY75" fmla="*/ 3496250 h 6196191"/>
              <a:gd name="connsiteX76" fmla="*/ 4595779 w 6848306"/>
              <a:gd name="connsiteY76" fmla="*/ 3482116 h 6196191"/>
              <a:gd name="connsiteX77" fmla="*/ 4579384 w 6848306"/>
              <a:gd name="connsiteY77" fmla="*/ 3474158 h 6196191"/>
              <a:gd name="connsiteX78" fmla="*/ 4486328 w 6848306"/>
              <a:gd name="connsiteY78" fmla="*/ 3451586 h 6196191"/>
              <a:gd name="connsiteX79" fmla="*/ 4481050 w 6848306"/>
              <a:gd name="connsiteY79" fmla="*/ 3452116 h 6196191"/>
              <a:gd name="connsiteX80" fmla="*/ 4482472 w 6848306"/>
              <a:gd name="connsiteY80" fmla="*/ 3454547 h 6196191"/>
              <a:gd name="connsiteX81" fmla="*/ 4486947 w 6848306"/>
              <a:gd name="connsiteY81" fmla="*/ 3457411 h 6196191"/>
              <a:gd name="connsiteX82" fmla="*/ 4830241 w 6848306"/>
              <a:gd name="connsiteY82" fmla="*/ 3049816 h 6196191"/>
              <a:gd name="connsiteX83" fmla="*/ 4714416 w 6848306"/>
              <a:gd name="connsiteY83" fmla="*/ 3081297 h 6196191"/>
              <a:gd name="connsiteX84" fmla="*/ 4601781 w 6848306"/>
              <a:gd name="connsiteY84" fmla="*/ 3113679 h 6196191"/>
              <a:gd name="connsiteX85" fmla="*/ 4559380 w 6848306"/>
              <a:gd name="connsiteY85" fmla="*/ 3107005 h 6196191"/>
              <a:gd name="connsiteX86" fmla="*/ 4560269 w 6848306"/>
              <a:gd name="connsiteY86" fmla="*/ 3107940 h 6196191"/>
              <a:gd name="connsiteX87" fmla="*/ 4448111 w 6848306"/>
              <a:gd name="connsiteY87" fmla="*/ 3147690 h 6196191"/>
              <a:gd name="connsiteX88" fmla="*/ 4642014 w 6848306"/>
              <a:gd name="connsiteY88" fmla="*/ 3220157 h 6196191"/>
              <a:gd name="connsiteX89" fmla="*/ 4667364 w 6848306"/>
              <a:gd name="connsiteY89" fmla="*/ 3213754 h 6196191"/>
              <a:gd name="connsiteX90" fmla="*/ 4645173 w 6848306"/>
              <a:gd name="connsiteY90" fmla="*/ 3204515 h 6196191"/>
              <a:gd name="connsiteX91" fmla="*/ 4873513 w 6848306"/>
              <a:gd name="connsiteY91" fmla="*/ 3075665 h 6196191"/>
              <a:gd name="connsiteX92" fmla="*/ 4830241 w 6848306"/>
              <a:gd name="connsiteY92" fmla="*/ 3049816 h 6196191"/>
              <a:gd name="connsiteX93" fmla="*/ 2827723 w 6848306"/>
              <a:gd name="connsiteY93" fmla="*/ 2993858 h 6196191"/>
              <a:gd name="connsiteX94" fmla="*/ 2684501 w 6848306"/>
              <a:gd name="connsiteY94" fmla="*/ 3032785 h 6196191"/>
              <a:gd name="connsiteX95" fmla="*/ 2545223 w 6848306"/>
              <a:gd name="connsiteY95" fmla="*/ 3072827 h 6196191"/>
              <a:gd name="connsiteX96" fmla="*/ 2413534 w 6848306"/>
              <a:gd name="connsiteY96" fmla="*/ 3052098 h 6196191"/>
              <a:gd name="connsiteX97" fmla="*/ 2344202 w 6848306"/>
              <a:gd name="connsiteY97" fmla="*/ 3035948 h 6196191"/>
              <a:gd name="connsiteX98" fmla="*/ 2343855 w 6848306"/>
              <a:gd name="connsiteY98" fmla="*/ 3041055 h 6196191"/>
              <a:gd name="connsiteX99" fmla="*/ 2304027 w 6848306"/>
              <a:gd name="connsiteY99" fmla="*/ 3071978 h 6196191"/>
              <a:gd name="connsiteX100" fmla="*/ 2541744 w 6848306"/>
              <a:gd name="connsiteY100" fmla="*/ 3107778 h 6196191"/>
              <a:gd name="connsiteX101" fmla="*/ 2456717 w 6848306"/>
              <a:gd name="connsiteY101" fmla="*/ 3220014 h 6196191"/>
              <a:gd name="connsiteX102" fmla="*/ 2422935 w 6848306"/>
              <a:gd name="connsiteY102" fmla="*/ 3235412 h 6196191"/>
              <a:gd name="connsiteX103" fmla="*/ 2468619 w 6848306"/>
              <a:gd name="connsiteY103" fmla="*/ 3233541 h 6196191"/>
              <a:gd name="connsiteX104" fmla="*/ 2642718 w 6848306"/>
              <a:gd name="connsiteY104" fmla="*/ 3203401 h 6196191"/>
              <a:gd name="connsiteX105" fmla="*/ 2881231 w 6848306"/>
              <a:gd name="connsiteY105" fmla="*/ 3025821 h 6196191"/>
              <a:gd name="connsiteX106" fmla="*/ 2827723 w 6848306"/>
              <a:gd name="connsiteY106" fmla="*/ 2993858 h 6196191"/>
              <a:gd name="connsiteX107" fmla="*/ 2137988 w 6848306"/>
              <a:gd name="connsiteY107" fmla="*/ 2951011 h 6196191"/>
              <a:gd name="connsiteX108" fmla="*/ 2137015 w 6848306"/>
              <a:gd name="connsiteY108" fmla="*/ 2951150 h 6196191"/>
              <a:gd name="connsiteX109" fmla="*/ 1917377 w 6848306"/>
              <a:gd name="connsiteY109" fmla="*/ 2958847 h 6196191"/>
              <a:gd name="connsiteX110" fmla="*/ 2235862 w 6848306"/>
              <a:gd name="connsiteY110" fmla="*/ 3040001 h 6196191"/>
              <a:gd name="connsiteX111" fmla="*/ 2262397 w 6848306"/>
              <a:gd name="connsiteY111" fmla="*/ 3013399 h 6196191"/>
              <a:gd name="connsiteX112" fmla="*/ 2230129 w 6848306"/>
              <a:gd name="connsiteY112" fmla="*/ 3001726 h 6196191"/>
              <a:gd name="connsiteX113" fmla="*/ 2172354 w 6848306"/>
              <a:gd name="connsiteY113" fmla="*/ 2973429 h 6196191"/>
              <a:gd name="connsiteX114" fmla="*/ 4166073 w 6848306"/>
              <a:gd name="connsiteY114" fmla="*/ 2935291 h 6196191"/>
              <a:gd name="connsiteX115" fmla="*/ 4223240 w 6848306"/>
              <a:gd name="connsiteY115" fmla="*/ 3005769 h 6196191"/>
              <a:gd name="connsiteX116" fmla="*/ 4267411 w 6848306"/>
              <a:gd name="connsiteY116" fmla="*/ 3011882 h 6196191"/>
              <a:gd name="connsiteX117" fmla="*/ 4254734 w 6848306"/>
              <a:gd name="connsiteY117" fmla="*/ 3003612 h 6196191"/>
              <a:gd name="connsiteX118" fmla="*/ 4210371 w 6848306"/>
              <a:gd name="connsiteY118" fmla="*/ 2965845 h 6196191"/>
              <a:gd name="connsiteX119" fmla="*/ 4241129 w 6848306"/>
              <a:gd name="connsiteY119" fmla="*/ 2945633 h 6196191"/>
              <a:gd name="connsiteX120" fmla="*/ 4206925 w 6848306"/>
              <a:gd name="connsiteY120" fmla="*/ 2944158 h 6196191"/>
              <a:gd name="connsiteX121" fmla="*/ 4166073 w 6848306"/>
              <a:gd name="connsiteY121" fmla="*/ 2935291 h 6196191"/>
              <a:gd name="connsiteX122" fmla="*/ 4729903 w 6848306"/>
              <a:gd name="connsiteY122" fmla="*/ 2706782 h 6196191"/>
              <a:gd name="connsiteX123" fmla="*/ 4626419 w 6848306"/>
              <a:gd name="connsiteY123" fmla="*/ 2755973 h 6196191"/>
              <a:gd name="connsiteX124" fmla="*/ 4590456 w 6848306"/>
              <a:gd name="connsiteY124" fmla="*/ 2756551 h 6196191"/>
              <a:gd name="connsiteX125" fmla="*/ 4587162 w 6848306"/>
              <a:gd name="connsiteY125" fmla="*/ 2759686 h 6196191"/>
              <a:gd name="connsiteX126" fmla="*/ 4315797 w 6848306"/>
              <a:gd name="connsiteY126" fmla="*/ 2832572 h 6196191"/>
              <a:gd name="connsiteX127" fmla="*/ 4377112 w 6848306"/>
              <a:gd name="connsiteY127" fmla="*/ 2892201 h 6196191"/>
              <a:gd name="connsiteX128" fmla="*/ 4373582 w 6848306"/>
              <a:gd name="connsiteY128" fmla="*/ 2900674 h 6196191"/>
              <a:gd name="connsiteX129" fmla="*/ 4432650 w 6848306"/>
              <a:gd name="connsiteY129" fmla="*/ 2887528 h 6196191"/>
              <a:gd name="connsiteX130" fmla="*/ 4700336 w 6848306"/>
              <a:gd name="connsiteY130" fmla="*/ 2816602 h 6196191"/>
              <a:gd name="connsiteX131" fmla="*/ 4729903 w 6848306"/>
              <a:gd name="connsiteY131" fmla="*/ 2706782 h 6196191"/>
              <a:gd name="connsiteX132" fmla="*/ 2195169 w 6848306"/>
              <a:gd name="connsiteY132" fmla="*/ 2454189 h 6196191"/>
              <a:gd name="connsiteX133" fmla="*/ 2103542 w 6848306"/>
              <a:gd name="connsiteY133" fmla="*/ 2559310 h 6196191"/>
              <a:gd name="connsiteX134" fmla="*/ 1958906 w 6848306"/>
              <a:gd name="connsiteY134" fmla="*/ 2580789 h 6196191"/>
              <a:gd name="connsiteX135" fmla="*/ 1683955 w 6848306"/>
              <a:gd name="connsiteY135" fmla="*/ 2559310 h 6196191"/>
              <a:gd name="connsiteX136" fmla="*/ 2155095 w 6848306"/>
              <a:gd name="connsiteY136" fmla="*/ 2643799 h 6196191"/>
              <a:gd name="connsiteX137" fmla="*/ 2385652 w 6848306"/>
              <a:gd name="connsiteY137" fmla="*/ 2731154 h 6196191"/>
              <a:gd name="connsiteX138" fmla="*/ 2470433 w 6848306"/>
              <a:gd name="connsiteY138" fmla="*/ 2754088 h 6196191"/>
              <a:gd name="connsiteX139" fmla="*/ 2465193 w 6848306"/>
              <a:gd name="connsiteY139" fmla="*/ 2765400 h 6196191"/>
              <a:gd name="connsiteX140" fmla="*/ 2512933 w 6848306"/>
              <a:gd name="connsiteY140" fmla="*/ 2755126 h 6196191"/>
              <a:gd name="connsiteX141" fmla="*/ 2667091 w 6848306"/>
              <a:gd name="connsiteY141" fmla="*/ 2705481 h 6196191"/>
              <a:gd name="connsiteX142" fmla="*/ 2703651 w 6848306"/>
              <a:gd name="connsiteY142" fmla="*/ 2569685 h 6196191"/>
              <a:gd name="connsiteX143" fmla="*/ 2207473 w 6848306"/>
              <a:gd name="connsiteY143" fmla="*/ 2482636 h 6196191"/>
              <a:gd name="connsiteX144" fmla="*/ 2207279 w 6848306"/>
              <a:gd name="connsiteY144" fmla="*/ 2464766 h 6196191"/>
              <a:gd name="connsiteX145" fmla="*/ 2215586 w 6848306"/>
              <a:gd name="connsiteY145" fmla="*/ 2456433 h 6196191"/>
              <a:gd name="connsiteX146" fmla="*/ 4381366 w 6848306"/>
              <a:gd name="connsiteY146" fmla="*/ 2420442 h 6196191"/>
              <a:gd name="connsiteX147" fmla="*/ 4274259 w 6848306"/>
              <a:gd name="connsiteY147" fmla="*/ 2446755 h 6196191"/>
              <a:gd name="connsiteX148" fmla="*/ 3882295 w 6848306"/>
              <a:gd name="connsiteY148" fmla="*/ 2473930 h 6196191"/>
              <a:gd name="connsiteX149" fmla="*/ 4317540 w 6848306"/>
              <a:gd name="connsiteY149" fmla="*/ 2524420 h 6196191"/>
              <a:gd name="connsiteX150" fmla="*/ 4385709 w 6848306"/>
              <a:gd name="connsiteY150" fmla="*/ 2588162 h 6196191"/>
              <a:gd name="connsiteX151" fmla="*/ 4363880 w 6848306"/>
              <a:gd name="connsiteY151" fmla="*/ 2603417 h 6196191"/>
              <a:gd name="connsiteX152" fmla="*/ 4384319 w 6848306"/>
              <a:gd name="connsiteY152" fmla="*/ 2600064 h 6196191"/>
              <a:gd name="connsiteX153" fmla="*/ 4572212 w 6848306"/>
              <a:gd name="connsiteY153" fmla="*/ 2554724 h 6196191"/>
              <a:gd name="connsiteX154" fmla="*/ 4390654 w 6848306"/>
              <a:gd name="connsiteY154" fmla="*/ 2442462 h 6196191"/>
              <a:gd name="connsiteX155" fmla="*/ 1013762 w 6848306"/>
              <a:gd name="connsiteY155" fmla="*/ 2272902 h 6196191"/>
              <a:gd name="connsiteX156" fmla="*/ 1158399 w 6848306"/>
              <a:gd name="connsiteY156" fmla="*/ 2335912 h 6196191"/>
              <a:gd name="connsiteX157" fmla="*/ 1013762 w 6848306"/>
              <a:gd name="connsiteY157" fmla="*/ 2272902 h 6196191"/>
              <a:gd name="connsiteX158" fmla="*/ 1542184 w 6848306"/>
              <a:gd name="connsiteY158" fmla="*/ 2056664 h 6196191"/>
              <a:gd name="connsiteX159" fmla="*/ 1535023 w 6848306"/>
              <a:gd name="connsiteY159" fmla="*/ 2086738 h 6196191"/>
              <a:gd name="connsiteX160" fmla="*/ 1542184 w 6848306"/>
              <a:gd name="connsiteY160" fmla="*/ 2056664 h 6196191"/>
              <a:gd name="connsiteX161" fmla="*/ 4794668 w 6848306"/>
              <a:gd name="connsiteY161" fmla="*/ 1954938 h 6196191"/>
              <a:gd name="connsiteX162" fmla="*/ 4936872 w 6848306"/>
              <a:gd name="connsiteY162" fmla="*/ 2016888 h 6196191"/>
              <a:gd name="connsiteX163" fmla="*/ 4794668 w 6848306"/>
              <a:gd name="connsiteY163" fmla="*/ 1954938 h 6196191"/>
              <a:gd name="connsiteX164" fmla="*/ 1506382 w 6848306"/>
              <a:gd name="connsiteY164" fmla="*/ 1791738 h 6196191"/>
              <a:gd name="connsiteX165" fmla="*/ 1536456 w 6848306"/>
              <a:gd name="connsiteY165" fmla="*/ 1814651 h 6196191"/>
              <a:gd name="connsiteX166" fmla="*/ 1506382 w 6848306"/>
              <a:gd name="connsiteY166" fmla="*/ 1791738 h 6196191"/>
              <a:gd name="connsiteX167" fmla="*/ 5314202 w 6848306"/>
              <a:gd name="connsiteY167" fmla="*/ 1742337 h 6196191"/>
              <a:gd name="connsiteX168" fmla="*/ 5307161 w 6848306"/>
              <a:gd name="connsiteY168" fmla="*/ 1771905 h 6196191"/>
              <a:gd name="connsiteX169" fmla="*/ 5314202 w 6848306"/>
              <a:gd name="connsiteY169" fmla="*/ 1742337 h 6196191"/>
              <a:gd name="connsiteX170" fmla="*/ 2783736 w 6848306"/>
              <a:gd name="connsiteY170" fmla="*/ 1640002 h 6196191"/>
              <a:gd name="connsiteX171" fmla="*/ 2959576 w 6848306"/>
              <a:gd name="connsiteY171" fmla="*/ 1716605 h 6196191"/>
              <a:gd name="connsiteX172" fmla="*/ 2783736 w 6848306"/>
              <a:gd name="connsiteY172" fmla="*/ 1640002 h 6196191"/>
              <a:gd name="connsiteX173" fmla="*/ 1668203 w 6848306"/>
              <a:gd name="connsiteY173" fmla="*/ 1619894 h 6196191"/>
              <a:gd name="connsiteX174" fmla="*/ 1592305 w 6848306"/>
              <a:gd name="connsiteY174" fmla="*/ 1681471 h 6196191"/>
              <a:gd name="connsiteX175" fmla="*/ 1668203 w 6848306"/>
              <a:gd name="connsiteY175" fmla="*/ 1619894 h 6196191"/>
              <a:gd name="connsiteX176" fmla="*/ 1287282 w 6848306"/>
              <a:gd name="connsiteY176" fmla="*/ 1521083 h 6196191"/>
              <a:gd name="connsiteX177" fmla="*/ 1307330 w 6848306"/>
              <a:gd name="connsiteY177" fmla="*/ 1568341 h 6196191"/>
              <a:gd name="connsiteX178" fmla="*/ 1287282 w 6848306"/>
              <a:gd name="connsiteY178" fmla="*/ 1521083 h 6196191"/>
              <a:gd name="connsiteX179" fmla="*/ 5279002 w 6848306"/>
              <a:gd name="connsiteY179" fmla="*/ 1481867 h 6196191"/>
              <a:gd name="connsiteX180" fmla="*/ 5308571 w 6848306"/>
              <a:gd name="connsiteY180" fmla="*/ 1504394 h 6196191"/>
              <a:gd name="connsiteX181" fmla="*/ 5279002 w 6848306"/>
              <a:gd name="connsiteY181" fmla="*/ 1481867 h 6196191"/>
              <a:gd name="connsiteX182" fmla="*/ 3426158 w 6848306"/>
              <a:gd name="connsiteY182" fmla="*/ 1377113 h 6196191"/>
              <a:gd name="connsiteX183" fmla="*/ 3417452 w 6848306"/>
              <a:gd name="connsiteY183" fmla="*/ 1413675 h 6196191"/>
              <a:gd name="connsiteX184" fmla="*/ 3426158 w 6848306"/>
              <a:gd name="connsiteY184" fmla="*/ 1377113 h 6196191"/>
              <a:gd name="connsiteX185" fmla="*/ 1321651 w 6848306"/>
              <a:gd name="connsiteY185" fmla="*/ 1344944 h 6196191"/>
              <a:gd name="connsiteX186" fmla="*/ 1354587 w 6848306"/>
              <a:gd name="connsiteY186" fmla="*/ 1405089 h 6196191"/>
              <a:gd name="connsiteX187" fmla="*/ 1321651 w 6848306"/>
              <a:gd name="connsiteY187" fmla="*/ 1344944 h 6196191"/>
              <a:gd name="connsiteX188" fmla="*/ 5438101 w 6848306"/>
              <a:gd name="connsiteY188" fmla="*/ 1312913 h 6196191"/>
              <a:gd name="connsiteX189" fmla="*/ 5363479 w 6848306"/>
              <a:gd name="connsiteY189" fmla="*/ 1373454 h 6196191"/>
              <a:gd name="connsiteX190" fmla="*/ 5438101 w 6848306"/>
              <a:gd name="connsiteY190" fmla="*/ 1312913 h 6196191"/>
              <a:gd name="connsiteX191" fmla="*/ 5063587 w 6848306"/>
              <a:gd name="connsiteY191" fmla="*/ 1215764 h 6196191"/>
              <a:gd name="connsiteX192" fmla="*/ 5083298 w 6848306"/>
              <a:gd name="connsiteY192" fmla="*/ 1262227 h 6196191"/>
              <a:gd name="connsiteX193" fmla="*/ 5063587 w 6848306"/>
              <a:gd name="connsiteY193" fmla="*/ 1215764 h 6196191"/>
              <a:gd name="connsiteX194" fmla="*/ 3382633 w 6848306"/>
              <a:gd name="connsiteY194" fmla="*/ 1055033 h 6196191"/>
              <a:gd name="connsiteX195" fmla="*/ 3419194 w 6848306"/>
              <a:gd name="connsiteY195" fmla="*/ 1082889 h 6196191"/>
              <a:gd name="connsiteX196" fmla="*/ 3382633 w 6848306"/>
              <a:gd name="connsiteY196" fmla="*/ 1055033 h 6196191"/>
              <a:gd name="connsiteX197" fmla="*/ 5097378 w 6848306"/>
              <a:gd name="connsiteY197" fmla="*/ 1042587 h 6196191"/>
              <a:gd name="connsiteX198" fmla="*/ 5129760 w 6848306"/>
              <a:gd name="connsiteY198" fmla="*/ 1101721 h 6196191"/>
              <a:gd name="connsiteX199" fmla="*/ 5097378 w 6848306"/>
              <a:gd name="connsiteY199" fmla="*/ 1042587 h 6196191"/>
              <a:gd name="connsiteX200" fmla="*/ 3579364 w 6848306"/>
              <a:gd name="connsiteY200" fmla="*/ 846116 h 6196191"/>
              <a:gd name="connsiteX201" fmla="*/ 3487091 w 6848306"/>
              <a:gd name="connsiteY201" fmla="*/ 920977 h 6196191"/>
              <a:gd name="connsiteX202" fmla="*/ 3579364 w 6848306"/>
              <a:gd name="connsiteY202" fmla="*/ 846116 h 6196191"/>
              <a:gd name="connsiteX203" fmla="*/ 3116264 w 6848306"/>
              <a:gd name="connsiteY203" fmla="*/ 725987 h 6196191"/>
              <a:gd name="connsiteX204" fmla="*/ 3140638 w 6848306"/>
              <a:gd name="connsiteY204" fmla="*/ 783441 h 6196191"/>
              <a:gd name="connsiteX205" fmla="*/ 3116264 w 6848306"/>
              <a:gd name="connsiteY205" fmla="*/ 725987 h 6196191"/>
              <a:gd name="connsiteX206" fmla="*/ 3158047 w 6848306"/>
              <a:gd name="connsiteY206" fmla="*/ 511848 h 6196191"/>
              <a:gd name="connsiteX207" fmla="*/ 3198089 w 6848306"/>
              <a:gd name="connsiteY207" fmla="*/ 584969 h 6196191"/>
              <a:gd name="connsiteX208" fmla="*/ 3158047 w 6848306"/>
              <a:gd name="connsiteY208" fmla="*/ 511848 h 6196191"/>
              <a:gd name="connsiteX209" fmla="*/ 3272952 w 6848306"/>
              <a:gd name="connsiteY209" fmla="*/ 0 h 6196191"/>
              <a:gd name="connsiteX210" fmla="*/ 3360001 w 6848306"/>
              <a:gd name="connsiteY210" fmla="*/ 191508 h 6196191"/>
              <a:gd name="connsiteX211" fmla="*/ 3351295 w 6848306"/>
              <a:gd name="connsiteY211" fmla="*/ 337750 h 6196191"/>
              <a:gd name="connsiteX212" fmla="*/ 3483609 w 6848306"/>
              <a:gd name="connsiteY212" fmla="*/ 325562 h 6196191"/>
              <a:gd name="connsiteX213" fmla="*/ 3572400 w 6848306"/>
              <a:gd name="connsiteY213" fmla="*/ 374310 h 6196191"/>
              <a:gd name="connsiteX214" fmla="*/ 3462717 w 6848306"/>
              <a:gd name="connsiteY214" fmla="*/ 447431 h 6196191"/>
              <a:gd name="connsiteX215" fmla="*/ 3473163 w 6848306"/>
              <a:gd name="connsiteY215" fmla="*/ 576263 h 6196191"/>
              <a:gd name="connsiteX216" fmla="*/ 3431380 w 6848306"/>
              <a:gd name="connsiteY216" fmla="*/ 811296 h 6196191"/>
              <a:gd name="connsiteX217" fmla="*/ 3826584 w 6848306"/>
              <a:gd name="connsiteY217" fmla="*/ 532740 h 6196191"/>
              <a:gd name="connsiteX218" fmla="*/ 3783057 w 6848306"/>
              <a:gd name="connsiteY218" fmla="*/ 746879 h 6196191"/>
              <a:gd name="connsiteX219" fmla="*/ 3696008 w 6848306"/>
              <a:gd name="connsiteY219" fmla="*/ 926201 h 6196191"/>
              <a:gd name="connsiteX220" fmla="*/ 3685563 w 6848306"/>
              <a:gd name="connsiteY220" fmla="*/ 1065479 h 6196191"/>
              <a:gd name="connsiteX221" fmla="*/ 4077284 w 6848306"/>
              <a:gd name="connsiteY221" fmla="*/ 1206498 h 6196191"/>
              <a:gd name="connsiteX222" fmla="*/ 3812655 w 6848306"/>
              <a:gd name="connsiteY222" fmla="*/ 1316180 h 6196191"/>
              <a:gd name="connsiteX223" fmla="*/ 3527135 w 6848306"/>
              <a:gd name="connsiteY223" fmla="*/ 1218685 h 6196191"/>
              <a:gd name="connsiteX224" fmla="*/ 3401784 w 6848306"/>
              <a:gd name="connsiteY224" fmla="*/ 1185606 h 6196191"/>
              <a:gd name="connsiteX225" fmla="*/ 3605478 w 6848306"/>
              <a:gd name="connsiteY225" fmla="*/ 1368409 h 6196191"/>
              <a:gd name="connsiteX226" fmla="*/ 4030276 w 6848306"/>
              <a:gd name="connsiteY226" fmla="*/ 1446753 h 6196191"/>
              <a:gd name="connsiteX227" fmla="*/ 4244417 w 6848306"/>
              <a:gd name="connsiteY227" fmla="*/ 1507688 h 6196191"/>
              <a:gd name="connsiteX228" fmla="*/ 4009385 w 6848306"/>
              <a:gd name="connsiteY228" fmla="*/ 1573845 h 6196191"/>
              <a:gd name="connsiteX229" fmla="*/ 3922336 w 6848306"/>
              <a:gd name="connsiteY229" fmla="*/ 1603441 h 6196191"/>
              <a:gd name="connsiteX230" fmla="*/ 3649003 w 6848306"/>
              <a:gd name="connsiteY230" fmla="*/ 1638260 h 6196191"/>
              <a:gd name="connsiteX231" fmla="*/ 4136477 w 6848306"/>
              <a:gd name="connsiteY231" fmla="*/ 1702678 h 6196191"/>
              <a:gd name="connsiteX232" fmla="*/ 4338431 w 6848306"/>
              <a:gd name="connsiteY232" fmla="*/ 1758389 h 6196191"/>
              <a:gd name="connsiteX233" fmla="*/ 4294905 w 6848306"/>
              <a:gd name="connsiteY233" fmla="*/ 1888961 h 6196191"/>
              <a:gd name="connsiteX234" fmla="*/ 4108622 w 6848306"/>
              <a:gd name="connsiteY234" fmla="*/ 1988198 h 6196191"/>
              <a:gd name="connsiteX235" fmla="*/ 3932783 w 6848306"/>
              <a:gd name="connsiteY235" fmla="*/ 2014312 h 6196191"/>
              <a:gd name="connsiteX236" fmla="*/ 3598514 w 6848306"/>
              <a:gd name="connsiteY236" fmla="*/ 1988198 h 6196191"/>
              <a:gd name="connsiteX237" fmla="*/ 4171296 w 6848306"/>
              <a:gd name="connsiteY237" fmla="*/ 2090915 h 6196191"/>
              <a:gd name="connsiteX238" fmla="*/ 4451593 w 6848306"/>
              <a:gd name="connsiteY238" fmla="*/ 2197115 h 6196191"/>
              <a:gd name="connsiteX239" fmla="*/ 4399855 w 6848306"/>
              <a:gd name="connsiteY239" fmla="*/ 2390813 h 6196191"/>
              <a:gd name="connsiteX240" fmla="*/ 4400881 w 6848306"/>
              <a:gd name="connsiteY240" fmla="*/ 2396002 h 6196191"/>
              <a:gd name="connsiteX241" fmla="*/ 4450786 w 6848306"/>
              <a:gd name="connsiteY241" fmla="*/ 2382305 h 6196191"/>
              <a:gd name="connsiteX242" fmla="*/ 4866474 w 6848306"/>
              <a:gd name="connsiteY242" fmla="*/ 2326637 h 6196191"/>
              <a:gd name="connsiteX243" fmla="*/ 4596148 w 6848306"/>
              <a:gd name="connsiteY243" fmla="*/ 2195696 h 6196191"/>
              <a:gd name="connsiteX244" fmla="*/ 4393404 w 6848306"/>
              <a:gd name="connsiteY244" fmla="*/ 2056311 h 6196191"/>
              <a:gd name="connsiteX245" fmla="*/ 4529974 w 6848306"/>
              <a:gd name="connsiteY245" fmla="*/ 2035190 h 6196191"/>
              <a:gd name="connsiteX246" fmla="*/ 4628531 w 6848306"/>
              <a:gd name="connsiteY246" fmla="*/ 1967609 h 6196191"/>
              <a:gd name="connsiteX247" fmla="*/ 4572212 w 6848306"/>
              <a:gd name="connsiteY247" fmla="*/ 1869052 h 6196191"/>
              <a:gd name="connsiteX248" fmla="*/ 4567990 w 6848306"/>
              <a:gd name="connsiteY248" fmla="*/ 1783168 h 6196191"/>
              <a:gd name="connsiteX249" fmla="*/ 4784813 w 6848306"/>
              <a:gd name="connsiteY249" fmla="*/ 1739521 h 6196191"/>
              <a:gd name="connsiteX250" fmla="*/ 5187487 w 6848306"/>
              <a:gd name="connsiteY250" fmla="*/ 1636742 h 6196191"/>
              <a:gd name="connsiteX251" fmla="*/ 4843947 w 6848306"/>
              <a:gd name="connsiteY251" fmla="*/ 1694467 h 6196191"/>
              <a:gd name="connsiteX252" fmla="*/ 4717232 w 6848306"/>
              <a:gd name="connsiteY252" fmla="*/ 1635333 h 6196191"/>
              <a:gd name="connsiteX253" fmla="*/ 4670769 w 6848306"/>
              <a:gd name="connsiteY253" fmla="*/ 1577608 h 6196191"/>
              <a:gd name="connsiteX254" fmla="*/ 4572212 w 6848306"/>
              <a:gd name="connsiteY254" fmla="*/ 1507210 h 6196191"/>
              <a:gd name="connsiteX255" fmla="*/ 4869290 w 6848306"/>
              <a:gd name="connsiteY255" fmla="*/ 1532553 h 6196191"/>
              <a:gd name="connsiteX256" fmla="*/ 5187487 w 6848306"/>
              <a:gd name="connsiteY256" fmla="*/ 1472011 h 6196191"/>
              <a:gd name="connsiteX257" fmla="*/ 5011492 w 6848306"/>
              <a:gd name="connsiteY257" fmla="*/ 1466379 h 6196191"/>
              <a:gd name="connsiteX258" fmla="*/ 4843947 w 6848306"/>
              <a:gd name="connsiteY258" fmla="*/ 1415693 h 6196191"/>
              <a:gd name="connsiteX259" fmla="*/ 4827052 w 6848306"/>
              <a:gd name="connsiteY259" fmla="*/ 1284754 h 6196191"/>
              <a:gd name="connsiteX260" fmla="*/ 4798893 w 6848306"/>
              <a:gd name="connsiteY260" fmla="*/ 1181973 h 6196191"/>
              <a:gd name="connsiteX261" fmla="*/ 4984742 w 6848306"/>
              <a:gd name="connsiteY261" fmla="*/ 1103128 h 6196191"/>
              <a:gd name="connsiteX262" fmla="*/ 4996006 w 6848306"/>
              <a:gd name="connsiteY262" fmla="*/ 1063706 h 6196191"/>
              <a:gd name="connsiteX263" fmla="*/ 5019940 w 6848306"/>
              <a:gd name="connsiteY263" fmla="*/ 904608 h 6196191"/>
              <a:gd name="connsiteX264" fmla="*/ 5131169 w 6848306"/>
              <a:gd name="connsiteY264" fmla="*/ 970781 h 6196191"/>
              <a:gd name="connsiteX265" fmla="*/ 5093153 w 6848306"/>
              <a:gd name="connsiteY265" fmla="*/ 773668 h 6196191"/>
              <a:gd name="connsiteX266" fmla="*/ 5190302 w 6848306"/>
              <a:gd name="connsiteY266" fmla="*/ 628650 h 6196191"/>
              <a:gd name="connsiteX267" fmla="*/ 5260700 w 6848306"/>
              <a:gd name="connsiteY267" fmla="*/ 783525 h 6196191"/>
              <a:gd name="connsiteX268" fmla="*/ 5253659 w 6848306"/>
              <a:gd name="connsiteY268" fmla="*/ 901792 h 6196191"/>
              <a:gd name="connsiteX269" fmla="*/ 5360663 w 6848306"/>
              <a:gd name="connsiteY269" fmla="*/ 891936 h 6196191"/>
              <a:gd name="connsiteX270" fmla="*/ 5432470 w 6848306"/>
              <a:gd name="connsiteY270" fmla="*/ 931358 h 6196191"/>
              <a:gd name="connsiteX271" fmla="*/ 5343768 w 6848306"/>
              <a:gd name="connsiteY271" fmla="*/ 990492 h 6196191"/>
              <a:gd name="connsiteX272" fmla="*/ 5352216 w 6848306"/>
              <a:gd name="connsiteY272" fmla="*/ 1094681 h 6196191"/>
              <a:gd name="connsiteX273" fmla="*/ 5318425 w 6848306"/>
              <a:gd name="connsiteY273" fmla="*/ 1284754 h 6196191"/>
              <a:gd name="connsiteX274" fmla="*/ 5638030 w 6848306"/>
              <a:gd name="connsiteY274" fmla="*/ 1059482 h 6196191"/>
              <a:gd name="connsiteX275" fmla="*/ 5602831 w 6848306"/>
              <a:gd name="connsiteY275" fmla="*/ 1232660 h 6196191"/>
              <a:gd name="connsiteX276" fmla="*/ 5532433 w 6848306"/>
              <a:gd name="connsiteY276" fmla="*/ 1377679 h 6196191"/>
              <a:gd name="connsiteX277" fmla="*/ 5523985 w 6848306"/>
              <a:gd name="connsiteY277" fmla="*/ 1490315 h 6196191"/>
              <a:gd name="connsiteX278" fmla="*/ 5840774 w 6848306"/>
              <a:gd name="connsiteY278" fmla="*/ 1604358 h 6196191"/>
              <a:gd name="connsiteX279" fmla="*/ 5626766 w 6848306"/>
              <a:gd name="connsiteY279" fmla="*/ 1693059 h 6196191"/>
              <a:gd name="connsiteX280" fmla="*/ 5395864 w 6848306"/>
              <a:gd name="connsiteY280" fmla="*/ 1614214 h 6196191"/>
              <a:gd name="connsiteX281" fmla="*/ 5294491 w 6848306"/>
              <a:gd name="connsiteY281" fmla="*/ 1587463 h 6196191"/>
              <a:gd name="connsiteX282" fmla="*/ 5459220 w 6848306"/>
              <a:gd name="connsiteY282" fmla="*/ 1735298 h 6196191"/>
              <a:gd name="connsiteX283" fmla="*/ 5802759 w 6848306"/>
              <a:gd name="connsiteY283" fmla="*/ 1798655 h 6196191"/>
              <a:gd name="connsiteX284" fmla="*/ 5975937 w 6848306"/>
              <a:gd name="connsiteY284" fmla="*/ 1847934 h 6196191"/>
              <a:gd name="connsiteX285" fmla="*/ 5785864 w 6848306"/>
              <a:gd name="connsiteY285" fmla="*/ 1901436 h 6196191"/>
              <a:gd name="connsiteX286" fmla="*/ 5715466 w 6848306"/>
              <a:gd name="connsiteY286" fmla="*/ 1925370 h 6196191"/>
              <a:gd name="connsiteX287" fmla="*/ 5494419 w 6848306"/>
              <a:gd name="connsiteY287" fmla="*/ 1953529 h 6196191"/>
              <a:gd name="connsiteX288" fmla="*/ 5888645 w 6848306"/>
              <a:gd name="connsiteY288" fmla="*/ 2005624 h 6196191"/>
              <a:gd name="connsiteX289" fmla="*/ 6051967 w 6848306"/>
              <a:gd name="connsiteY289" fmla="*/ 2050678 h 6196191"/>
              <a:gd name="connsiteX290" fmla="*/ 6016767 w 6848306"/>
              <a:gd name="connsiteY290" fmla="*/ 2156274 h 6196191"/>
              <a:gd name="connsiteX291" fmla="*/ 5866118 w 6848306"/>
              <a:gd name="connsiteY291" fmla="*/ 2236528 h 6196191"/>
              <a:gd name="connsiteX292" fmla="*/ 5723914 w 6848306"/>
              <a:gd name="connsiteY292" fmla="*/ 2257646 h 6196191"/>
              <a:gd name="connsiteX293" fmla="*/ 5453588 w 6848306"/>
              <a:gd name="connsiteY293" fmla="*/ 2236528 h 6196191"/>
              <a:gd name="connsiteX294" fmla="*/ 5916804 w 6848306"/>
              <a:gd name="connsiteY294" fmla="*/ 2319596 h 6196191"/>
              <a:gd name="connsiteX295" fmla="*/ 6143483 w 6848306"/>
              <a:gd name="connsiteY295" fmla="*/ 2405481 h 6196191"/>
              <a:gd name="connsiteX296" fmla="*/ 6105469 w 6848306"/>
              <a:gd name="connsiteY296" fmla="*/ 2581474 h 6196191"/>
              <a:gd name="connsiteX297" fmla="*/ 5683084 w 6848306"/>
              <a:gd name="connsiteY297" fmla="*/ 2629345 h 6196191"/>
              <a:gd name="connsiteX298" fmla="*/ 6035071 w 6848306"/>
              <a:gd name="connsiteY298" fmla="*/ 2670176 h 6196191"/>
              <a:gd name="connsiteX299" fmla="*/ 6063230 w 6848306"/>
              <a:gd name="connsiteY299" fmla="*/ 2740573 h 6196191"/>
              <a:gd name="connsiteX300" fmla="*/ 6296950 w 6848306"/>
              <a:gd name="connsiteY300" fmla="*/ 2775771 h 6196191"/>
              <a:gd name="connsiteX301" fmla="*/ 6033663 w 6848306"/>
              <a:gd name="connsiteY301" fmla="*/ 2919382 h 6196191"/>
              <a:gd name="connsiteX302" fmla="*/ 5912579 w 6848306"/>
              <a:gd name="connsiteY302" fmla="*/ 3002452 h 6196191"/>
              <a:gd name="connsiteX303" fmla="*/ 6223736 w 6848306"/>
              <a:gd name="connsiteY303" fmla="*/ 3060177 h 6196191"/>
              <a:gd name="connsiteX304" fmla="*/ 6211064 w 6848306"/>
              <a:gd name="connsiteY304" fmla="*/ 3120719 h 6196191"/>
              <a:gd name="connsiteX305" fmla="*/ 6140667 w 6848306"/>
              <a:gd name="connsiteY305" fmla="*/ 3174221 h 6196191"/>
              <a:gd name="connsiteX306" fmla="*/ 6482799 w 6848306"/>
              <a:gd name="connsiteY306" fmla="*/ 3186892 h 6196191"/>
              <a:gd name="connsiteX307" fmla="*/ 6153339 w 6848306"/>
              <a:gd name="connsiteY307" fmla="*/ 3381189 h 6196191"/>
              <a:gd name="connsiteX308" fmla="*/ 6560235 w 6848306"/>
              <a:gd name="connsiteY308" fmla="*/ 3478338 h 6196191"/>
              <a:gd name="connsiteX309" fmla="*/ 6502510 w 6848306"/>
              <a:gd name="connsiteY309" fmla="*/ 3575486 h 6196191"/>
              <a:gd name="connsiteX310" fmla="*/ 6460272 w 6848306"/>
              <a:gd name="connsiteY310" fmla="*/ 3614909 h 6196191"/>
              <a:gd name="connsiteX311" fmla="*/ 6299766 w 6848306"/>
              <a:gd name="connsiteY311" fmla="*/ 3665595 h 6196191"/>
              <a:gd name="connsiteX312" fmla="*/ 6764388 w 6848306"/>
              <a:gd name="connsiteY312" fmla="*/ 3758519 h 6196191"/>
              <a:gd name="connsiteX313" fmla="*/ 6736229 w 6848306"/>
              <a:gd name="connsiteY313" fmla="*/ 3809205 h 6196191"/>
              <a:gd name="connsiteX314" fmla="*/ 6482799 w 6848306"/>
              <a:gd name="connsiteY314" fmla="*/ 4004911 h 6196191"/>
              <a:gd name="connsiteX315" fmla="*/ 6085757 w 6848306"/>
              <a:gd name="connsiteY315" fmla="*/ 3992239 h 6196191"/>
              <a:gd name="connsiteX316" fmla="*/ 6077310 w 6848306"/>
              <a:gd name="connsiteY316" fmla="*/ 4059820 h 6196191"/>
              <a:gd name="connsiteX317" fmla="*/ 6733414 w 6848306"/>
              <a:gd name="connsiteY317" fmla="*/ 4147113 h 6196191"/>
              <a:gd name="connsiteX318" fmla="*/ 6744677 w 6848306"/>
              <a:gd name="connsiteY318" fmla="*/ 4190760 h 6196191"/>
              <a:gd name="connsiteX319" fmla="*/ 6653160 w 6848306"/>
              <a:gd name="connsiteY319" fmla="*/ 4238631 h 6196191"/>
              <a:gd name="connsiteX320" fmla="*/ 6484206 w 6848306"/>
              <a:gd name="connsiteY320" fmla="*/ 4411807 h 6196191"/>
              <a:gd name="connsiteX321" fmla="*/ 6140667 w 6848306"/>
              <a:gd name="connsiteY321" fmla="*/ 4365346 h 6196191"/>
              <a:gd name="connsiteX322" fmla="*/ 6001281 w 6848306"/>
              <a:gd name="connsiteY322" fmla="*/ 4370978 h 6196191"/>
              <a:gd name="connsiteX323" fmla="*/ 6437744 w 6848306"/>
              <a:gd name="connsiteY323" fmla="*/ 4537116 h 6196191"/>
              <a:gd name="connsiteX324" fmla="*/ 6660200 w 6848306"/>
              <a:gd name="connsiteY324" fmla="*/ 4528668 h 6196191"/>
              <a:gd name="connsiteX325" fmla="*/ 6755941 w 6848306"/>
              <a:gd name="connsiteY325" fmla="*/ 4565275 h 6196191"/>
              <a:gd name="connsiteX326" fmla="*/ 6798179 w 6848306"/>
              <a:gd name="connsiteY326" fmla="*/ 4625816 h 6196191"/>
              <a:gd name="connsiteX327" fmla="*/ 6791139 w 6848306"/>
              <a:gd name="connsiteY327" fmla="*/ 4694806 h 6196191"/>
              <a:gd name="connsiteX328" fmla="*/ 6609514 w 6848306"/>
              <a:gd name="connsiteY328" fmla="*/ 4742676 h 6196191"/>
              <a:gd name="connsiteX329" fmla="*/ 6571499 w 6848306"/>
              <a:gd name="connsiteY329" fmla="*/ 4784915 h 6196191"/>
              <a:gd name="connsiteX330" fmla="*/ 6512365 w 6848306"/>
              <a:gd name="connsiteY330" fmla="*/ 4835601 h 6196191"/>
              <a:gd name="connsiteX331" fmla="*/ 6667239 w 6848306"/>
              <a:gd name="connsiteY331" fmla="*/ 4924301 h 6196191"/>
              <a:gd name="connsiteX332" fmla="*/ 6691175 w 6848306"/>
              <a:gd name="connsiteY332" fmla="*/ 4974987 h 6196191"/>
              <a:gd name="connsiteX333" fmla="*/ 6578539 w 6848306"/>
              <a:gd name="connsiteY333" fmla="*/ 4970764 h 6196191"/>
              <a:gd name="connsiteX334" fmla="*/ 6586987 w 6848306"/>
              <a:gd name="connsiteY334" fmla="*/ 5066504 h 6196191"/>
              <a:gd name="connsiteX335" fmla="*/ 6371570 w 6848306"/>
              <a:gd name="connsiteY335" fmla="*/ 5046793 h 6196191"/>
              <a:gd name="connsiteX336" fmla="*/ 6270198 w 6848306"/>
              <a:gd name="connsiteY336" fmla="*/ 5097479 h 6196191"/>
              <a:gd name="connsiteX337" fmla="*/ 6095612 w 6848306"/>
              <a:gd name="connsiteY337" fmla="*/ 5056648 h 6196191"/>
              <a:gd name="connsiteX338" fmla="*/ 5957633 w 6848306"/>
              <a:gd name="connsiteY338" fmla="*/ 5091848 h 6196191"/>
              <a:gd name="connsiteX339" fmla="*/ 5549329 w 6848306"/>
              <a:gd name="connsiteY339" fmla="*/ 5048200 h 6196191"/>
              <a:gd name="connsiteX340" fmla="*/ 5419216 w 6848306"/>
              <a:gd name="connsiteY340" fmla="*/ 5037184 h 6196191"/>
              <a:gd name="connsiteX341" fmla="*/ 5443538 w 6848306"/>
              <a:gd name="connsiteY341" fmla="*/ 5420527 h 6196191"/>
              <a:gd name="connsiteX342" fmla="*/ 5316855 w 6848306"/>
              <a:gd name="connsiteY342" fmla="*/ 5635849 h 6196191"/>
              <a:gd name="connsiteX343" fmla="*/ 5155938 w 6848306"/>
              <a:gd name="connsiteY343" fmla="*/ 5481815 h 6196191"/>
              <a:gd name="connsiteX344" fmla="*/ 5158239 w 6848306"/>
              <a:gd name="connsiteY344" fmla="*/ 5413630 h 6196191"/>
              <a:gd name="connsiteX345" fmla="*/ 5147349 w 6848306"/>
              <a:gd name="connsiteY345" fmla="*/ 5413910 h 6196191"/>
              <a:gd name="connsiteX346" fmla="*/ 4989556 w 6848306"/>
              <a:gd name="connsiteY346" fmla="*/ 5369179 h 6196191"/>
              <a:gd name="connsiteX347" fmla="*/ 5000002 w 6848306"/>
              <a:gd name="connsiteY347" fmla="*/ 5487565 h 6196191"/>
              <a:gd name="connsiteX348" fmla="*/ 4733631 w 6848306"/>
              <a:gd name="connsiteY348" fmla="*/ 5463192 h 6196191"/>
              <a:gd name="connsiteX349" fmla="*/ 4608281 w 6848306"/>
              <a:gd name="connsiteY349" fmla="*/ 5525867 h 6196191"/>
              <a:gd name="connsiteX350" fmla="*/ 4392400 w 6848306"/>
              <a:gd name="connsiteY350" fmla="*/ 5475378 h 6196191"/>
              <a:gd name="connsiteX351" fmla="*/ 4221784 w 6848306"/>
              <a:gd name="connsiteY351" fmla="*/ 5518903 h 6196191"/>
              <a:gd name="connsiteX352" fmla="*/ 3716900 w 6848306"/>
              <a:gd name="connsiteY352" fmla="*/ 5464932 h 6196191"/>
              <a:gd name="connsiteX353" fmla="*/ 3556012 w 6848306"/>
              <a:gd name="connsiteY353" fmla="*/ 5451309 h 6196191"/>
              <a:gd name="connsiteX354" fmla="*/ 3586087 w 6848306"/>
              <a:gd name="connsiteY354" fmla="*/ 5925327 h 6196191"/>
              <a:gd name="connsiteX355" fmla="*/ 3429439 w 6848306"/>
              <a:gd name="connsiteY355" fmla="*/ 6191581 h 6196191"/>
              <a:gd name="connsiteX356" fmla="*/ 3233660 w 6848306"/>
              <a:gd name="connsiteY356" fmla="*/ 5906278 h 6196191"/>
              <a:gd name="connsiteX357" fmla="*/ 3288620 w 6848306"/>
              <a:gd name="connsiteY357" fmla="*/ 5337841 h 6196191"/>
              <a:gd name="connsiteX358" fmla="*/ 3046625 w 6848306"/>
              <a:gd name="connsiteY358" fmla="*/ 5386589 h 6196191"/>
              <a:gd name="connsiteX359" fmla="*/ 2640976 w 6848306"/>
              <a:gd name="connsiteY359" fmla="*/ 5576354 h 6196191"/>
              <a:gd name="connsiteX360" fmla="*/ 2473842 w 6848306"/>
              <a:gd name="connsiteY360" fmla="*/ 5524125 h 6196191"/>
              <a:gd name="connsiteX361" fmla="*/ 2183935 w 6848306"/>
              <a:gd name="connsiteY361" fmla="*/ 5467663 h 6196191"/>
              <a:gd name="connsiteX362" fmla="*/ 2184849 w 6848306"/>
              <a:gd name="connsiteY362" fmla="*/ 5465670 h 6196191"/>
              <a:gd name="connsiteX363" fmla="*/ 2150410 w 6848306"/>
              <a:gd name="connsiteY363" fmla="*/ 5472083 h 6196191"/>
              <a:gd name="connsiteX364" fmla="*/ 1781333 w 6848306"/>
              <a:gd name="connsiteY364" fmla="*/ 5419083 h 6196191"/>
              <a:gd name="connsiteX365" fmla="*/ 1648995 w 6848306"/>
              <a:gd name="connsiteY365" fmla="*/ 5407878 h 6196191"/>
              <a:gd name="connsiteX366" fmla="*/ 1673733 w 6848306"/>
              <a:gd name="connsiteY366" fmla="*/ 5797780 h 6196191"/>
              <a:gd name="connsiteX367" fmla="*/ 1544883 w 6848306"/>
              <a:gd name="connsiteY367" fmla="*/ 6016786 h 6196191"/>
              <a:gd name="connsiteX368" fmla="*/ 1383845 w 6848306"/>
              <a:gd name="connsiteY368" fmla="*/ 5782111 h 6196191"/>
              <a:gd name="connsiteX369" fmla="*/ 1429052 w 6848306"/>
              <a:gd name="connsiteY369" fmla="*/ 5314546 h 6196191"/>
              <a:gd name="connsiteX370" fmla="*/ 1230000 w 6848306"/>
              <a:gd name="connsiteY370" fmla="*/ 5354642 h 6196191"/>
              <a:gd name="connsiteX371" fmla="*/ 896336 w 6848306"/>
              <a:gd name="connsiteY371" fmla="*/ 5510734 h 6196191"/>
              <a:gd name="connsiteX372" fmla="*/ 758860 w 6848306"/>
              <a:gd name="connsiteY372" fmla="*/ 5467773 h 6196191"/>
              <a:gd name="connsiteX373" fmla="*/ 532599 w 6848306"/>
              <a:gd name="connsiteY373" fmla="*/ 5394739 h 6196191"/>
              <a:gd name="connsiteX374" fmla="*/ 442381 w 6848306"/>
              <a:gd name="connsiteY374" fmla="*/ 5357507 h 6196191"/>
              <a:gd name="connsiteX375" fmla="*/ 505391 w 6848306"/>
              <a:gd name="connsiteY375" fmla="*/ 5294497 h 6196191"/>
              <a:gd name="connsiteX376" fmla="*/ 223279 w 6848306"/>
              <a:gd name="connsiteY376" fmla="*/ 5277313 h 6196191"/>
              <a:gd name="connsiteX377" fmla="*/ 123037 w 6848306"/>
              <a:gd name="connsiteY377" fmla="*/ 5265856 h 6196191"/>
              <a:gd name="connsiteX378" fmla="*/ 58596 w 6848306"/>
              <a:gd name="connsiteY378" fmla="*/ 5221462 h 6196191"/>
              <a:gd name="connsiteX379" fmla="*/ 57163 w 6848306"/>
              <a:gd name="connsiteY379" fmla="*/ 5132676 h 6196191"/>
              <a:gd name="connsiteX380" fmla="*/ 372211 w 6848306"/>
              <a:gd name="connsiteY380" fmla="*/ 5061074 h 6196191"/>
              <a:gd name="connsiteX381" fmla="*/ 528303 w 6848306"/>
              <a:gd name="connsiteY381" fmla="*/ 5022410 h 6196191"/>
              <a:gd name="connsiteX382" fmla="*/ 383667 w 6848306"/>
              <a:gd name="connsiteY382" fmla="*/ 5056779 h 6196191"/>
              <a:gd name="connsiteX383" fmla="*/ 312065 w 6848306"/>
              <a:gd name="connsiteY383" fmla="*/ 5013818 h 6196191"/>
              <a:gd name="connsiteX384" fmla="*/ 155974 w 6848306"/>
              <a:gd name="connsiteY384" fmla="*/ 4962265 h 6196191"/>
              <a:gd name="connsiteX385" fmla="*/ 77212 w 6848306"/>
              <a:gd name="connsiteY385" fmla="*/ 4912143 h 6196191"/>
              <a:gd name="connsiteX386" fmla="*/ 104421 w 6848306"/>
              <a:gd name="connsiteY386" fmla="*/ 4806172 h 6196191"/>
              <a:gd name="connsiteX387" fmla="*/ 442381 w 6848306"/>
              <a:gd name="connsiteY387" fmla="*/ 4760347 h 6196191"/>
              <a:gd name="connsiteX388" fmla="*/ 292017 w 6848306"/>
              <a:gd name="connsiteY388" fmla="*/ 4701634 h 6196191"/>
              <a:gd name="connsiteX389" fmla="*/ 249056 w 6848306"/>
              <a:gd name="connsiteY389" fmla="*/ 4640056 h 6196191"/>
              <a:gd name="connsiteX390" fmla="*/ 294881 w 6848306"/>
              <a:gd name="connsiteY390" fmla="*/ 4588503 h 6196191"/>
              <a:gd name="connsiteX391" fmla="*/ 115877 w 6848306"/>
              <a:gd name="connsiteY391" fmla="*/ 4451027 h 6196191"/>
              <a:gd name="connsiteX392" fmla="*/ 57163 w 6848306"/>
              <a:gd name="connsiteY392" fmla="*/ 4356513 h 6196191"/>
              <a:gd name="connsiteX393" fmla="*/ 148813 w 6848306"/>
              <a:gd name="connsiteY393" fmla="*/ 4296368 h 6196191"/>
              <a:gd name="connsiteX394" fmla="*/ 395123 w 6848306"/>
              <a:gd name="connsiteY394" fmla="*/ 4263431 h 6196191"/>
              <a:gd name="connsiteX395" fmla="*/ 711604 w 6848306"/>
              <a:gd name="connsiteY395" fmla="*/ 4181805 h 6196191"/>
              <a:gd name="connsiteX396" fmla="*/ 621385 w 6848306"/>
              <a:gd name="connsiteY396" fmla="*/ 4147436 h 6196191"/>
              <a:gd name="connsiteX397" fmla="*/ 383667 w 6848306"/>
              <a:gd name="connsiteY397" fmla="*/ 4058650 h 6196191"/>
              <a:gd name="connsiteX398" fmla="*/ 345003 w 6848306"/>
              <a:gd name="connsiteY398" fmla="*/ 3994209 h 6196191"/>
              <a:gd name="connsiteX399" fmla="*/ 403716 w 6848306"/>
              <a:gd name="connsiteY399" fmla="*/ 3956976 h 6196191"/>
              <a:gd name="connsiteX400" fmla="*/ 894904 w 6848306"/>
              <a:gd name="connsiteY400" fmla="*/ 3926902 h 6196191"/>
              <a:gd name="connsiteX401" fmla="*/ 821870 w 6848306"/>
              <a:gd name="connsiteY401" fmla="*/ 3849573 h 6196191"/>
              <a:gd name="connsiteX402" fmla="*/ 700147 w 6848306"/>
              <a:gd name="connsiteY402" fmla="*/ 3795155 h 6196191"/>
              <a:gd name="connsiteX403" fmla="*/ 493935 w 6848306"/>
              <a:gd name="connsiteY403" fmla="*/ 3790860 h 6196191"/>
              <a:gd name="connsiteX404" fmla="*/ 312065 w 6848306"/>
              <a:gd name="connsiteY404" fmla="*/ 3713530 h 6196191"/>
              <a:gd name="connsiteX405" fmla="*/ 316362 w 6848306"/>
              <a:gd name="connsiteY405" fmla="*/ 3611855 h 6196191"/>
              <a:gd name="connsiteX406" fmla="*/ 897768 w 6848306"/>
              <a:gd name="connsiteY406" fmla="*/ 3558870 h 6196191"/>
              <a:gd name="connsiteX407" fmla="*/ 1093956 w 6848306"/>
              <a:gd name="connsiteY407" fmla="*/ 3412802 h 6196191"/>
              <a:gd name="connsiteX408" fmla="*/ 932137 w 6848306"/>
              <a:gd name="connsiteY408" fmla="*/ 3418531 h 6196191"/>
              <a:gd name="connsiteX409" fmla="*/ 817574 w 6848306"/>
              <a:gd name="connsiteY409" fmla="*/ 3451467 h 6196191"/>
              <a:gd name="connsiteX410" fmla="*/ 419469 w 6848306"/>
              <a:gd name="connsiteY410" fmla="*/ 3301104 h 6196191"/>
              <a:gd name="connsiteX411" fmla="*/ 917817 w 6848306"/>
              <a:gd name="connsiteY411" fmla="*/ 3149308 h 6196191"/>
              <a:gd name="connsiteX412" fmla="*/ 947889 w 6848306"/>
              <a:gd name="connsiteY412" fmla="*/ 3037609 h 6196191"/>
              <a:gd name="connsiteX413" fmla="*/ 539760 w 6848306"/>
              <a:gd name="connsiteY413" fmla="*/ 2966008 h 6196191"/>
              <a:gd name="connsiteX414" fmla="*/ 787501 w 6848306"/>
              <a:gd name="connsiteY414" fmla="*/ 2882949 h 6196191"/>
              <a:gd name="connsiteX415" fmla="*/ 604200 w 6848306"/>
              <a:gd name="connsiteY415" fmla="*/ 2723993 h 6196191"/>
              <a:gd name="connsiteX416" fmla="*/ 1086797 w 6848306"/>
              <a:gd name="connsiteY416" fmla="*/ 2650960 h 6196191"/>
              <a:gd name="connsiteX417" fmla="*/ 811846 w 6848306"/>
              <a:gd name="connsiteY417" fmla="*/ 2517780 h 6196191"/>
              <a:gd name="connsiteX418" fmla="*/ 605633 w 6848306"/>
              <a:gd name="connsiteY418" fmla="*/ 2376009 h 6196191"/>
              <a:gd name="connsiteX419" fmla="*/ 744540 w 6848306"/>
              <a:gd name="connsiteY419" fmla="*/ 2354528 h 6196191"/>
              <a:gd name="connsiteX420" fmla="*/ 844782 w 6848306"/>
              <a:gd name="connsiteY420" fmla="*/ 2285790 h 6196191"/>
              <a:gd name="connsiteX421" fmla="*/ 787501 w 6848306"/>
              <a:gd name="connsiteY421" fmla="*/ 2185548 h 6196191"/>
              <a:gd name="connsiteX422" fmla="*/ 783206 w 6848306"/>
              <a:gd name="connsiteY422" fmla="*/ 2098194 h 6196191"/>
              <a:gd name="connsiteX423" fmla="*/ 1003739 w 6848306"/>
              <a:gd name="connsiteY423" fmla="*/ 2053800 h 6196191"/>
              <a:gd name="connsiteX424" fmla="*/ 1413301 w 6848306"/>
              <a:gd name="connsiteY424" fmla="*/ 1949263 h 6196191"/>
              <a:gd name="connsiteX425" fmla="*/ 1063884 w 6848306"/>
              <a:gd name="connsiteY425" fmla="*/ 2007975 h 6196191"/>
              <a:gd name="connsiteX426" fmla="*/ 935001 w 6848306"/>
              <a:gd name="connsiteY426" fmla="*/ 1947830 h 6196191"/>
              <a:gd name="connsiteX427" fmla="*/ 887743 w 6848306"/>
              <a:gd name="connsiteY427" fmla="*/ 1889117 h 6196191"/>
              <a:gd name="connsiteX428" fmla="*/ 787501 w 6848306"/>
              <a:gd name="connsiteY428" fmla="*/ 1817515 h 6196191"/>
              <a:gd name="connsiteX429" fmla="*/ 1089661 w 6848306"/>
              <a:gd name="connsiteY429" fmla="*/ 1843292 h 6196191"/>
              <a:gd name="connsiteX430" fmla="*/ 1413301 w 6848306"/>
              <a:gd name="connsiteY430" fmla="*/ 1781714 h 6196191"/>
              <a:gd name="connsiteX431" fmla="*/ 1234296 w 6848306"/>
              <a:gd name="connsiteY431" fmla="*/ 1775985 h 6196191"/>
              <a:gd name="connsiteX432" fmla="*/ 1063884 w 6848306"/>
              <a:gd name="connsiteY432" fmla="*/ 1724432 h 6196191"/>
              <a:gd name="connsiteX433" fmla="*/ 1046700 w 6848306"/>
              <a:gd name="connsiteY433" fmla="*/ 1591254 h 6196191"/>
              <a:gd name="connsiteX434" fmla="*/ 1018059 w 6848306"/>
              <a:gd name="connsiteY434" fmla="*/ 1486714 h 6196191"/>
              <a:gd name="connsiteX435" fmla="*/ 1207088 w 6848306"/>
              <a:gd name="connsiteY435" fmla="*/ 1406520 h 6196191"/>
              <a:gd name="connsiteX436" fmla="*/ 1218544 w 6848306"/>
              <a:gd name="connsiteY436" fmla="*/ 1366423 h 6196191"/>
              <a:gd name="connsiteX437" fmla="*/ 1242888 w 6848306"/>
              <a:gd name="connsiteY437" fmla="*/ 1204604 h 6196191"/>
              <a:gd name="connsiteX438" fmla="*/ 1356019 w 6848306"/>
              <a:gd name="connsiteY438" fmla="*/ 1271909 h 6196191"/>
              <a:gd name="connsiteX439" fmla="*/ 1317354 w 6848306"/>
              <a:gd name="connsiteY439" fmla="*/ 1071424 h 6196191"/>
              <a:gd name="connsiteX440" fmla="*/ 1416165 w 6848306"/>
              <a:gd name="connsiteY440" fmla="*/ 923925 h 6196191"/>
              <a:gd name="connsiteX441" fmla="*/ 1487767 w 6848306"/>
              <a:gd name="connsiteY441" fmla="*/ 1081449 h 6196191"/>
              <a:gd name="connsiteX442" fmla="*/ 1480606 w 6848306"/>
              <a:gd name="connsiteY442" fmla="*/ 1201740 h 6196191"/>
              <a:gd name="connsiteX443" fmla="*/ 1589441 w 6848306"/>
              <a:gd name="connsiteY443" fmla="*/ 1191715 h 6196191"/>
              <a:gd name="connsiteX444" fmla="*/ 1662475 w 6848306"/>
              <a:gd name="connsiteY444" fmla="*/ 1231812 h 6196191"/>
              <a:gd name="connsiteX445" fmla="*/ 1572256 w 6848306"/>
              <a:gd name="connsiteY445" fmla="*/ 1291957 h 6196191"/>
              <a:gd name="connsiteX446" fmla="*/ 1580848 w 6848306"/>
              <a:gd name="connsiteY446" fmla="*/ 1397928 h 6196191"/>
              <a:gd name="connsiteX447" fmla="*/ 1546479 w 6848306"/>
              <a:gd name="connsiteY447" fmla="*/ 1591254 h 6196191"/>
              <a:gd name="connsiteX448" fmla="*/ 1871552 w 6848306"/>
              <a:gd name="connsiteY448" fmla="*/ 1362128 h 6196191"/>
              <a:gd name="connsiteX449" fmla="*/ 1835750 w 6848306"/>
              <a:gd name="connsiteY449" fmla="*/ 1538268 h 6196191"/>
              <a:gd name="connsiteX450" fmla="*/ 1764149 w 6848306"/>
              <a:gd name="connsiteY450" fmla="*/ 1685768 h 6196191"/>
              <a:gd name="connsiteX451" fmla="*/ 1755557 w 6848306"/>
              <a:gd name="connsiteY451" fmla="*/ 1800331 h 6196191"/>
              <a:gd name="connsiteX452" fmla="*/ 2077765 w 6848306"/>
              <a:gd name="connsiteY452" fmla="*/ 1916325 h 6196191"/>
              <a:gd name="connsiteX453" fmla="*/ 1860096 w 6848306"/>
              <a:gd name="connsiteY453" fmla="*/ 2006544 h 6196191"/>
              <a:gd name="connsiteX454" fmla="*/ 1625242 w 6848306"/>
              <a:gd name="connsiteY454" fmla="*/ 1926350 h 6196191"/>
              <a:gd name="connsiteX455" fmla="*/ 1522135 w 6848306"/>
              <a:gd name="connsiteY455" fmla="*/ 1899140 h 6196191"/>
              <a:gd name="connsiteX456" fmla="*/ 1689683 w 6848306"/>
              <a:gd name="connsiteY456" fmla="*/ 2049505 h 6196191"/>
              <a:gd name="connsiteX457" fmla="*/ 2039100 w 6848306"/>
              <a:gd name="connsiteY457" fmla="*/ 2113946 h 6196191"/>
              <a:gd name="connsiteX458" fmla="*/ 2215240 w 6848306"/>
              <a:gd name="connsiteY458" fmla="*/ 2164068 h 6196191"/>
              <a:gd name="connsiteX459" fmla="*/ 2021915 w 6848306"/>
              <a:gd name="connsiteY459" fmla="*/ 2218485 h 6196191"/>
              <a:gd name="connsiteX460" fmla="*/ 1950313 w 6848306"/>
              <a:gd name="connsiteY460" fmla="*/ 2242829 h 6196191"/>
              <a:gd name="connsiteX461" fmla="*/ 1725485 w 6848306"/>
              <a:gd name="connsiteY461" fmla="*/ 2271470 h 6196191"/>
              <a:gd name="connsiteX462" fmla="*/ 2126454 w 6848306"/>
              <a:gd name="connsiteY462" fmla="*/ 2324456 h 6196191"/>
              <a:gd name="connsiteX463" fmla="*/ 2292571 w 6848306"/>
              <a:gd name="connsiteY463" fmla="*/ 2370281 h 6196191"/>
              <a:gd name="connsiteX464" fmla="*/ 2300021 w 6848306"/>
              <a:gd name="connsiteY464" fmla="*/ 2431500 h 6196191"/>
              <a:gd name="connsiteX465" fmla="*/ 2293389 w 6848306"/>
              <a:gd name="connsiteY465" fmla="*/ 2437073 h 6196191"/>
              <a:gd name="connsiteX466" fmla="*/ 2357703 w 6848306"/>
              <a:gd name="connsiteY466" fmla="*/ 2434619 h 6196191"/>
              <a:gd name="connsiteX467" fmla="*/ 2508662 w 6848306"/>
              <a:gd name="connsiteY467" fmla="*/ 2381659 h 6196191"/>
              <a:gd name="connsiteX468" fmla="*/ 2285816 w 6848306"/>
              <a:gd name="connsiteY468" fmla="*/ 2188410 h 6196191"/>
              <a:gd name="connsiteX469" fmla="*/ 2872527 w 6848306"/>
              <a:gd name="connsiteY469" fmla="*/ 2099621 h 6196191"/>
              <a:gd name="connsiteX470" fmla="*/ 2538259 w 6848306"/>
              <a:gd name="connsiteY470" fmla="*/ 1937709 h 6196191"/>
              <a:gd name="connsiteX471" fmla="*/ 2287558 w 6848306"/>
              <a:gd name="connsiteY471" fmla="*/ 1765353 h 6196191"/>
              <a:gd name="connsiteX472" fmla="*/ 2456432 w 6848306"/>
              <a:gd name="connsiteY472" fmla="*/ 1739237 h 6196191"/>
              <a:gd name="connsiteX473" fmla="*/ 2578301 w 6848306"/>
              <a:gd name="connsiteY473" fmla="*/ 1655670 h 6196191"/>
              <a:gd name="connsiteX474" fmla="*/ 2508662 w 6848306"/>
              <a:gd name="connsiteY474" fmla="*/ 1533802 h 6196191"/>
              <a:gd name="connsiteX475" fmla="*/ 2503439 w 6848306"/>
              <a:gd name="connsiteY475" fmla="*/ 1427603 h 6196191"/>
              <a:gd name="connsiteX476" fmla="*/ 2771550 w 6848306"/>
              <a:gd name="connsiteY476" fmla="*/ 1373632 h 6196191"/>
              <a:gd name="connsiteX477" fmla="*/ 3269470 w 6848306"/>
              <a:gd name="connsiteY477" fmla="*/ 1246541 h 6196191"/>
              <a:gd name="connsiteX478" fmla="*/ 2844671 w 6848306"/>
              <a:gd name="connsiteY478" fmla="*/ 1317920 h 6196191"/>
              <a:gd name="connsiteX479" fmla="*/ 2687983 w 6848306"/>
              <a:gd name="connsiteY479" fmla="*/ 1244799 h 6196191"/>
              <a:gd name="connsiteX480" fmla="*/ 2630530 w 6848306"/>
              <a:gd name="connsiteY480" fmla="*/ 1173420 h 6196191"/>
              <a:gd name="connsiteX481" fmla="*/ 2508662 w 6848306"/>
              <a:gd name="connsiteY481" fmla="*/ 1086371 h 6196191"/>
              <a:gd name="connsiteX482" fmla="*/ 2876009 w 6848306"/>
              <a:gd name="connsiteY482" fmla="*/ 1117709 h 6196191"/>
              <a:gd name="connsiteX483" fmla="*/ 3269470 w 6848306"/>
              <a:gd name="connsiteY483" fmla="*/ 1042846 h 6196191"/>
              <a:gd name="connsiteX484" fmla="*/ 3051847 w 6848306"/>
              <a:gd name="connsiteY484" fmla="*/ 1035882 h 6196191"/>
              <a:gd name="connsiteX485" fmla="*/ 2844671 w 6848306"/>
              <a:gd name="connsiteY485" fmla="*/ 973206 h 6196191"/>
              <a:gd name="connsiteX486" fmla="*/ 2823779 w 6848306"/>
              <a:gd name="connsiteY486" fmla="*/ 811296 h 6196191"/>
              <a:gd name="connsiteX487" fmla="*/ 2788960 w 6848306"/>
              <a:gd name="connsiteY487" fmla="*/ 684204 h 6196191"/>
              <a:gd name="connsiteX488" fmla="*/ 3018769 w 6848306"/>
              <a:gd name="connsiteY488" fmla="*/ 586709 h 6196191"/>
              <a:gd name="connsiteX489" fmla="*/ 3032697 w 6848306"/>
              <a:gd name="connsiteY489" fmla="*/ 537962 h 6196191"/>
              <a:gd name="connsiteX490" fmla="*/ 3062293 w 6848306"/>
              <a:gd name="connsiteY490" fmla="*/ 341232 h 6196191"/>
              <a:gd name="connsiteX491" fmla="*/ 3199831 w 6848306"/>
              <a:gd name="connsiteY491" fmla="*/ 423057 h 6196191"/>
              <a:gd name="connsiteX492" fmla="*/ 3152823 w 6848306"/>
              <a:gd name="connsiteY492" fmla="*/ 179320 h 6196191"/>
              <a:gd name="connsiteX493" fmla="*/ 3272952 w 6848306"/>
              <a:gd name="connsiteY493" fmla="*/ 0 h 6196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Lst>
            <a:rect l="l" t="t" r="r" b="b"/>
            <a:pathLst>
              <a:path w="6848306" h="6196191">
                <a:moveTo>
                  <a:pt x="2198767" y="5435336"/>
                </a:moveTo>
                <a:lnTo>
                  <a:pt x="2196172" y="5436697"/>
                </a:lnTo>
                <a:lnTo>
                  <a:pt x="2196242" y="5440840"/>
                </a:lnTo>
                <a:close/>
                <a:moveTo>
                  <a:pt x="5160685" y="5373340"/>
                </a:moveTo>
                <a:lnTo>
                  <a:pt x="5128834" y="5374401"/>
                </a:lnTo>
                <a:cubicBezTo>
                  <a:pt x="5136560" y="5380385"/>
                  <a:pt x="5142898" y="5385588"/>
                  <a:pt x="5147984" y="5390084"/>
                </a:cubicBezTo>
                <a:lnTo>
                  <a:pt x="5158824" y="5400739"/>
                </a:lnTo>
                <a:close/>
                <a:moveTo>
                  <a:pt x="5204784" y="5018070"/>
                </a:moveTo>
                <a:lnTo>
                  <a:pt x="5175977" y="5018099"/>
                </a:lnTo>
                <a:cubicBezTo>
                  <a:pt x="5117300" y="5026423"/>
                  <a:pt x="5100979" y="5079306"/>
                  <a:pt x="5027858" y="5087140"/>
                </a:cubicBezTo>
                <a:cubicBezTo>
                  <a:pt x="5184546" y="5087140"/>
                  <a:pt x="5064417" y="5177671"/>
                  <a:pt x="4980850" y="5139370"/>
                </a:cubicBezTo>
                <a:cubicBezTo>
                  <a:pt x="5104461" y="5202045"/>
                  <a:pt x="4937327" y="5172447"/>
                  <a:pt x="4907729" y="5202045"/>
                </a:cubicBezTo>
                <a:cubicBezTo>
                  <a:pt x="4768451" y="5238604"/>
                  <a:pt x="4980850" y="5301280"/>
                  <a:pt x="5099237" y="5311726"/>
                </a:cubicBezTo>
                <a:cubicBezTo>
                  <a:pt x="5119477" y="5308679"/>
                  <a:pt x="5138409" y="5307455"/>
                  <a:pt x="5155636" y="5307635"/>
                </a:cubicBezTo>
                <a:lnTo>
                  <a:pt x="5166955" y="5308698"/>
                </a:lnTo>
                <a:lnTo>
                  <a:pt x="5169856" y="5283585"/>
                </a:lnTo>
                <a:cubicBezTo>
                  <a:pt x="5181513" y="5193978"/>
                  <a:pt x="5198610" y="5093905"/>
                  <a:pt x="5204536" y="5023577"/>
                </a:cubicBezTo>
                <a:close/>
                <a:moveTo>
                  <a:pt x="5204472" y="4958385"/>
                </a:moveTo>
                <a:lnTo>
                  <a:pt x="5189537" y="4962592"/>
                </a:lnTo>
                <a:cubicBezTo>
                  <a:pt x="5164238" y="4971133"/>
                  <a:pt x="5157002" y="4982069"/>
                  <a:pt x="5205261" y="5006715"/>
                </a:cubicBezTo>
                <a:lnTo>
                  <a:pt x="5205293" y="5006730"/>
                </a:lnTo>
                <a:lnTo>
                  <a:pt x="5206628" y="4977037"/>
                </a:lnTo>
                <a:close/>
                <a:moveTo>
                  <a:pt x="5159327" y="4889608"/>
                </a:moveTo>
                <a:cubicBezTo>
                  <a:pt x="5151408" y="4890213"/>
                  <a:pt x="5143225" y="4894729"/>
                  <a:pt x="5134864" y="4901590"/>
                </a:cubicBezTo>
                <a:lnTo>
                  <a:pt x="5123863" y="4912823"/>
                </a:lnTo>
                <a:lnTo>
                  <a:pt x="5132922" y="4916963"/>
                </a:lnTo>
                <a:cubicBezTo>
                  <a:pt x="5144109" y="4920979"/>
                  <a:pt x="5157153" y="4924807"/>
                  <a:pt x="5171216" y="4928248"/>
                </a:cubicBezTo>
                <a:lnTo>
                  <a:pt x="5198142" y="4932557"/>
                </a:lnTo>
                <a:lnTo>
                  <a:pt x="5192887" y="4918562"/>
                </a:lnTo>
                <a:cubicBezTo>
                  <a:pt x="5182492" y="4896592"/>
                  <a:pt x="5171207" y="4888701"/>
                  <a:pt x="5159327" y="4889608"/>
                </a:cubicBezTo>
                <a:close/>
                <a:moveTo>
                  <a:pt x="4277979" y="4627713"/>
                </a:moveTo>
                <a:lnTo>
                  <a:pt x="4276358" y="4628848"/>
                </a:lnTo>
                <a:lnTo>
                  <a:pt x="4281166" y="4639430"/>
                </a:lnTo>
                <a:cubicBezTo>
                  <a:pt x="4284292" y="4643757"/>
                  <a:pt x="4288694" y="4648417"/>
                  <a:pt x="4294233" y="4653344"/>
                </a:cubicBezTo>
                <a:lnTo>
                  <a:pt x="4330861" y="4679132"/>
                </a:lnTo>
                <a:lnTo>
                  <a:pt x="4359276" y="4662926"/>
                </a:lnTo>
                <a:lnTo>
                  <a:pt x="4367099" y="4655261"/>
                </a:lnTo>
                <a:lnTo>
                  <a:pt x="4351273" y="4648480"/>
                </a:lnTo>
                <a:lnTo>
                  <a:pt x="4343757" y="4650072"/>
                </a:lnTo>
                <a:cubicBezTo>
                  <a:pt x="4336503" y="4652006"/>
                  <a:pt x="4327758" y="4654679"/>
                  <a:pt x="4317375" y="4658199"/>
                </a:cubicBezTo>
                <a:lnTo>
                  <a:pt x="4323063" y="4637254"/>
                </a:lnTo>
                <a:lnTo>
                  <a:pt x="4301299" y="4629722"/>
                </a:lnTo>
                <a:close/>
                <a:moveTo>
                  <a:pt x="442381" y="4518334"/>
                </a:moveTo>
                <a:cubicBezTo>
                  <a:pt x="293450" y="4648648"/>
                  <a:pt x="735948" y="4577046"/>
                  <a:pt x="694419" y="4561295"/>
                </a:cubicBezTo>
                <a:cubicBezTo>
                  <a:pt x="607065" y="4528357"/>
                  <a:pt x="505391" y="4589936"/>
                  <a:pt x="442381" y="4518334"/>
                </a:cubicBezTo>
                <a:close/>
                <a:moveTo>
                  <a:pt x="2313591" y="4409273"/>
                </a:moveTo>
                <a:lnTo>
                  <a:pt x="2303823" y="4409786"/>
                </a:lnTo>
                <a:lnTo>
                  <a:pt x="2318347" y="4413794"/>
                </a:lnTo>
                <a:lnTo>
                  <a:pt x="2383713" y="4433674"/>
                </a:lnTo>
                <a:lnTo>
                  <a:pt x="2389402" y="4431838"/>
                </a:lnTo>
                <a:cubicBezTo>
                  <a:pt x="2398926" y="4427935"/>
                  <a:pt x="2401810" y="4424480"/>
                  <a:pt x="2395499" y="4422086"/>
                </a:cubicBezTo>
                <a:cubicBezTo>
                  <a:pt x="2368949" y="4412075"/>
                  <a:pt x="2341311" y="4409246"/>
                  <a:pt x="2313591" y="4409273"/>
                </a:cubicBezTo>
                <a:close/>
                <a:moveTo>
                  <a:pt x="4244569" y="4172298"/>
                </a:moveTo>
                <a:lnTo>
                  <a:pt x="4249284" y="4187863"/>
                </a:lnTo>
                <a:cubicBezTo>
                  <a:pt x="4258553" y="4200798"/>
                  <a:pt x="4279125" y="4214794"/>
                  <a:pt x="4311734" y="4226749"/>
                </a:cubicBezTo>
                <a:lnTo>
                  <a:pt x="4342971" y="4235370"/>
                </a:lnTo>
                <a:lnTo>
                  <a:pt x="4381626" y="4232063"/>
                </a:lnTo>
                <a:cubicBezTo>
                  <a:pt x="4444398" y="4224177"/>
                  <a:pt x="4496008" y="4210647"/>
                  <a:pt x="4480697" y="4204840"/>
                </a:cubicBezTo>
                <a:cubicBezTo>
                  <a:pt x="4405547" y="4176504"/>
                  <a:pt x="4319618" y="4219315"/>
                  <a:pt x="4257810" y="4183300"/>
                </a:cubicBezTo>
                <a:close/>
                <a:moveTo>
                  <a:pt x="2721321" y="3592708"/>
                </a:moveTo>
                <a:lnTo>
                  <a:pt x="2721191" y="3593630"/>
                </a:lnTo>
                <a:lnTo>
                  <a:pt x="2706458" y="3627258"/>
                </a:lnTo>
                <a:lnTo>
                  <a:pt x="2723537" y="3616066"/>
                </a:lnTo>
                <a:cubicBezTo>
                  <a:pt x="2728366" y="3610000"/>
                  <a:pt x="2729134" y="3603948"/>
                  <a:pt x="2726669" y="3598133"/>
                </a:cubicBezTo>
                <a:close/>
                <a:moveTo>
                  <a:pt x="2382788" y="3513045"/>
                </a:moveTo>
                <a:cubicBezTo>
                  <a:pt x="2417873" y="3576770"/>
                  <a:pt x="2477661" y="3583572"/>
                  <a:pt x="2542281" y="3572653"/>
                </a:cubicBezTo>
                <a:lnTo>
                  <a:pt x="2609974" y="3555556"/>
                </a:lnTo>
                <a:lnTo>
                  <a:pt x="2594748" y="3554146"/>
                </a:lnTo>
                <a:cubicBezTo>
                  <a:pt x="2579634" y="3553827"/>
                  <a:pt x="2564591" y="3554643"/>
                  <a:pt x="2550445" y="3556819"/>
                </a:cubicBezTo>
                <a:cubicBezTo>
                  <a:pt x="2532165" y="3463895"/>
                  <a:pt x="2427244" y="3574910"/>
                  <a:pt x="2405965" y="3523639"/>
                </a:cubicBezTo>
                <a:lnTo>
                  <a:pt x="2405632" y="3520505"/>
                </a:lnTo>
                <a:close/>
                <a:moveTo>
                  <a:pt x="4579384" y="3474158"/>
                </a:moveTo>
                <a:cubicBezTo>
                  <a:pt x="4566933" y="3472706"/>
                  <a:pt x="4551973" y="3477810"/>
                  <a:pt x="4537718" y="3482562"/>
                </a:cubicBezTo>
                <a:lnTo>
                  <a:pt x="4532018" y="3484234"/>
                </a:lnTo>
                <a:lnTo>
                  <a:pt x="4591915" y="3495942"/>
                </a:lnTo>
                <a:lnTo>
                  <a:pt x="4602070" y="3496250"/>
                </a:lnTo>
                <a:lnTo>
                  <a:pt x="4595779" y="3482116"/>
                </a:lnTo>
                <a:cubicBezTo>
                  <a:pt x="4591209" y="3477249"/>
                  <a:pt x="4585610" y="3474884"/>
                  <a:pt x="4579384" y="3474158"/>
                </a:cubicBezTo>
                <a:close/>
                <a:moveTo>
                  <a:pt x="4486328" y="3451586"/>
                </a:moveTo>
                <a:lnTo>
                  <a:pt x="4481050" y="3452116"/>
                </a:lnTo>
                <a:lnTo>
                  <a:pt x="4482472" y="3454547"/>
                </a:lnTo>
                <a:lnTo>
                  <a:pt x="4486947" y="3457411"/>
                </a:lnTo>
                <a:close/>
                <a:moveTo>
                  <a:pt x="4830241" y="3049816"/>
                </a:moveTo>
                <a:cubicBezTo>
                  <a:pt x="4789653" y="3048034"/>
                  <a:pt x="4755599" y="3103471"/>
                  <a:pt x="4714416" y="3081297"/>
                </a:cubicBezTo>
                <a:cubicBezTo>
                  <a:pt x="4648242" y="3062993"/>
                  <a:pt x="4677809" y="3085520"/>
                  <a:pt x="4601781" y="3113679"/>
                </a:cubicBezTo>
                <a:lnTo>
                  <a:pt x="4559380" y="3107005"/>
                </a:lnTo>
                <a:lnTo>
                  <a:pt x="4560269" y="3107940"/>
                </a:lnTo>
                <a:cubicBezTo>
                  <a:pt x="4597972" y="3164066"/>
                  <a:pt x="4498383" y="3181203"/>
                  <a:pt x="4448111" y="3147690"/>
                </a:cubicBezTo>
                <a:cubicBezTo>
                  <a:pt x="4490766" y="3225163"/>
                  <a:pt x="4563452" y="3233432"/>
                  <a:pt x="4642014" y="3220157"/>
                </a:cubicBezTo>
                <a:lnTo>
                  <a:pt x="4667364" y="3213754"/>
                </a:lnTo>
                <a:lnTo>
                  <a:pt x="4645173" y="3204515"/>
                </a:lnTo>
                <a:cubicBezTo>
                  <a:pt x="4499472" y="3135888"/>
                  <a:pt x="4811477" y="3141663"/>
                  <a:pt x="4873513" y="3075665"/>
                </a:cubicBezTo>
                <a:cubicBezTo>
                  <a:pt x="4858026" y="3057362"/>
                  <a:pt x="4843770" y="3050410"/>
                  <a:pt x="4830241" y="3049816"/>
                </a:cubicBezTo>
                <a:close/>
                <a:moveTo>
                  <a:pt x="2827723" y="2993858"/>
                </a:moveTo>
                <a:cubicBezTo>
                  <a:pt x="2777534" y="2991654"/>
                  <a:pt x="2735424" y="3060205"/>
                  <a:pt x="2684501" y="3032785"/>
                </a:cubicBezTo>
                <a:cubicBezTo>
                  <a:pt x="2602674" y="3010152"/>
                  <a:pt x="2639236" y="3038007"/>
                  <a:pt x="2545223" y="3072827"/>
                </a:cubicBezTo>
                <a:cubicBezTo>
                  <a:pt x="2499958" y="3065863"/>
                  <a:pt x="2456107" y="3059661"/>
                  <a:pt x="2413534" y="3052098"/>
                </a:cubicBezTo>
                <a:lnTo>
                  <a:pt x="2344202" y="3035948"/>
                </a:lnTo>
                <a:lnTo>
                  <a:pt x="2343855" y="3041055"/>
                </a:lnTo>
                <a:cubicBezTo>
                  <a:pt x="2339917" y="3046918"/>
                  <a:pt x="2328013" y="3056226"/>
                  <a:pt x="2304027" y="3071978"/>
                </a:cubicBezTo>
                <a:cubicBezTo>
                  <a:pt x="2379924" y="3086298"/>
                  <a:pt x="2470143" y="3027584"/>
                  <a:pt x="2541744" y="3107778"/>
                </a:cubicBezTo>
                <a:cubicBezTo>
                  <a:pt x="2558212" y="3142863"/>
                  <a:pt x="2515609" y="3187973"/>
                  <a:pt x="2456717" y="3220014"/>
                </a:cubicBezTo>
                <a:lnTo>
                  <a:pt x="2422935" y="3235412"/>
                </a:lnTo>
                <a:lnTo>
                  <a:pt x="2468619" y="3233541"/>
                </a:lnTo>
                <a:cubicBezTo>
                  <a:pt x="2527486" y="3228427"/>
                  <a:pt x="2585701" y="3219505"/>
                  <a:pt x="2642718" y="3203401"/>
                </a:cubicBezTo>
                <a:cubicBezTo>
                  <a:pt x="2365901" y="3098942"/>
                  <a:pt x="2799406" y="3112870"/>
                  <a:pt x="2881231" y="3025821"/>
                </a:cubicBezTo>
                <a:cubicBezTo>
                  <a:pt x="2862080" y="3003189"/>
                  <a:pt x="2844453" y="2994592"/>
                  <a:pt x="2827723" y="2993858"/>
                </a:cubicBezTo>
                <a:close/>
                <a:moveTo>
                  <a:pt x="2137988" y="2951011"/>
                </a:moveTo>
                <a:lnTo>
                  <a:pt x="2137015" y="2951150"/>
                </a:lnTo>
                <a:cubicBezTo>
                  <a:pt x="2068457" y="2957773"/>
                  <a:pt x="1998287" y="2958847"/>
                  <a:pt x="1917377" y="2958847"/>
                </a:cubicBezTo>
                <a:cubicBezTo>
                  <a:pt x="1858484" y="3000197"/>
                  <a:pt x="2119742" y="3106235"/>
                  <a:pt x="2235862" y="3040001"/>
                </a:cubicBezTo>
                <a:lnTo>
                  <a:pt x="2262397" y="3013399"/>
                </a:lnTo>
                <a:lnTo>
                  <a:pt x="2230129" y="3001726"/>
                </a:lnTo>
                <a:cubicBezTo>
                  <a:pt x="2210608" y="2993518"/>
                  <a:pt x="2191355" y="2984174"/>
                  <a:pt x="2172354" y="2973429"/>
                </a:cubicBezTo>
                <a:close/>
                <a:moveTo>
                  <a:pt x="4166073" y="2935291"/>
                </a:moveTo>
                <a:cubicBezTo>
                  <a:pt x="4134083" y="2971851"/>
                  <a:pt x="4165747" y="2993722"/>
                  <a:pt x="4223240" y="3005769"/>
                </a:cubicBezTo>
                <a:lnTo>
                  <a:pt x="4267411" y="3011882"/>
                </a:lnTo>
                <a:lnTo>
                  <a:pt x="4254734" y="3003612"/>
                </a:lnTo>
                <a:cubicBezTo>
                  <a:pt x="4239761" y="2992442"/>
                  <a:pt x="4224978" y="2979924"/>
                  <a:pt x="4210371" y="2965845"/>
                </a:cubicBezTo>
                <a:lnTo>
                  <a:pt x="4241129" y="2945633"/>
                </a:lnTo>
                <a:lnTo>
                  <a:pt x="4206925" y="2944158"/>
                </a:lnTo>
                <a:cubicBezTo>
                  <a:pt x="4191997" y="2942363"/>
                  <a:pt x="4178042" y="2939425"/>
                  <a:pt x="4166073" y="2935291"/>
                </a:cubicBezTo>
                <a:close/>
                <a:moveTo>
                  <a:pt x="4729903" y="2706782"/>
                </a:moveTo>
                <a:cubicBezTo>
                  <a:pt x="4694352" y="2735646"/>
                  <a:pt x="4660034" y="2750781"/>
                  <a:pt x="4626419" y="2755973"/>
                </a:cubicBezTo>
                <a:lnTo>
                  <a:pt x="4590456" y="2756551"/>
                </a:lnTo>
                <a:lnTo>
                  <a:pt x="4587162" y="2759686"/>
                </a:lnTo>
                <a:cubicBezTo>
                  <a:pt x="4514105" y="2816114"/>
                  <a:pt x="4389788" y="2858686"/>
                  <a:pt x="4315797" y="2832572"/>
                </a:cubicBezTo>
                <a:cubicBezTo>
                  <a:pt x="4358017" y="2855640"/>
                  <a:pt x="4375752" y="2875661"/>
                  <a:pt x="4377112" y="2892201"/>
                </a:cubicBezTo>
                <a:lnTo>
                  <a:pt x="4373582" y="2900674"/>
                </a:lnTo>
                <a:lnTo>
                  <a:pt x="4432650" y="2887528"/>
                </a:lnTo>
                <a:cubicBezTo>
                  <a:pt x="4527511" y="2867640"/>
                  <a:pt x="4629939" y="2848985"/>
                  <a:pt x="4700336" y="2816602"/>
                </a:cubicBezTo>
                <a:cubicBezTo>
                  <a:pt x="4644019" y="2730717"/>
                  <a:pt x="4777773" y="2741981"/>
                  <a:pt x="4729903" y="2706782"/>
                </a:cubicBezTo>
                <a:close/>
                <a:moveTo>
                  <a:pt x="2195169" y="2454189"/>
                </a:moveTo>
                <a:cubicBezTo>
                  <a:pt x="2160196" y="2464258"/>
                  <a:pt x="2186241" y="2556087"/>
                  <a:pt x="2103542" y="2559310"/>
                </a:cubicBezTo>
                <a:cubicBezTo>
                  <a:pt x="2057717" y="2666711"/>
                  <a:pt x="1944585" y="2534964"/>
                  <a:pt x="1958906" y="2580789"/>
                </a:cubicBezTo>
                <a:cubicBezTo>
                  <a:pt x="1848640" y="2555013"/>
                  <a:pt x="1815702" y="2600838"/>
                  <a:pt x="1683955" y="2559310"/>
                </a:cubicBezTo>
                <a:cubicBezTo>
                  <a:pt x="1716892" y="2626615"/>
                  <a:pt x="2016187" y="2754066"/>
                  <a:pt x="2155095" y="2643799"/>
                </a:cubicBezTo>
                <a:cubicBezTo>
                  <a:pt x="2103542" y="2814212"/>
                  <a:pt x="2335531" y="2626615"/>
                  <a:pt x="2385652" y="2731154"/>
                </a:cubicBezTo>
                <a:cubicBezTo>
                  <a:pt x="2442933" y="2737240"/>
                  <a:pt x="2466562" y="2744668"/>
                  <a:pt x="2470433" y="2754088"/>
                </a:cubicBezTo>
                <a:lnTo>
                  <a:pt x="2465193" y="2765400"/>
                </a:lnTo>
                <a:lnTo>
                  <a:pt x="2512933" y="2755126"/>
                </a:lnTo>
                <a:cubicBezTo>
                  <a:pt x="2570141" y="2741280"/>
                  <a:pt x="2623567" y="2725502"/>
                  <a:pt x="2667091" y="2705481"/>
                </a:cubicBezTo>
                <a:cubicBezTo>
                  <a:pt x="2597452" y="2599280"/>
                  <a:pt x="2762844" y="2613209"/>
                  <a:pt x="2703651" y="2569685"/>
                </a:cubicBezTo>
                <a:cubicBezTo>
                  <a:pt x="2527813" y="2712445"/>
                  <a:pt x="2376347" y="2583613"/>
                  <a:pt x="2207473" y="2482636"/>
                </a:cubicBezTo>
                <a:cubicBezTo>
                  <a:pt x="2204971" y="2475781"/>
                  <a:pt x="2205032" y="2469864"/>
                  <a:pt x="2207279" y="2464766"/>
                </a:cubicBezTo>
                <a:lnTo>
                  <a:pt x="2215586" y="2456433"/>
                </a:lnTo>
                <a:close/>
                <a:moveTo>
                  <a:pt x="4381366" y="2420442"/>
                </a:moveTo>
                <a:lnTo>
                  <a:pt x="4274259" y="2446755"/>
                </a:lnTo>
                <a:cubicBezTo>
                  <a:pt x="4148011" y="2470993"/>
                  <a:pt x="4029841" y="2473930"/>
                  <a:pt x="3882295" y="2473930"/>
                </a:cubicBezTo>
                <a:cubicBezTo>
                  <a:pt x="3800467" y="2531384"/>
                  <a:pt x="4227008" y="2691553"/>
                  <a:pt x="4317540" y="2524420"/>
                </a:cubicBezTo>
                <a:cubicBezTo>
                  <a:pt x="4346483" y="2576214"/>
                  <a:pt x="4440739" y="2545366"/>
                  <a:pt x="4385709" y="2588162"/>
                </a:cubicBezTo>
                <a:lnTo>
                  <a:pt x="4363880" y="2603417"/>
                </a:lnTo>
                <a:lnTo>
                  <a:pt x="4384319" y="2600064"/>
                </a:lnTo>
                <a:cubicBezTo>
                  <a:pt x="4500408" y="2587722"/>
                  <a:pt x="4739054" y="2628641"/>
                  <a:pt x="4572212" y="2554724"/>
                </a:cubicBezTo>
                <a:cubicBezTo>
                  <a:pt x="4557429" y="2548388"/>
                  <a:pt x="4427810" y="2491366"/>
                  <a:pt x="4390654" y="2442462"/>
                </a:cubicBezTo>
                <a:close/>
                <a:moveTo>
                  <a:pt x="1013762" y="2272902"/>
                </a:moveTo>
                <a:cubicBezTo>
                  <a:pt x="973665" y="2365984"/>
                  <a:pt x="1109709" y="2345936"/>
                  <a:pt x="1158399" y="2335912"/>
                </a:cubicBezTo>
                <a:cubicBezTo>
                  <a:pt x="1373204" y="2261446"/>
                  <a:pt x="1069613" y="2338776"/>
                  <a:pt x="1013762" y="2272902"/>
                </a:cubicBezTo>
                <a:close/>
                <a:moveTo>
                  <a:pt x="1542184" y="2056664"/>
                </a:moveTo>
                <a:lnTo>
                  <a:pt x="1535023" y="2086738"/>
                </a:lnTo>
                <a:cubicBezTo>
                  <a:pt x="1507815" y="2229942"/>
                  <a:pt x="1596601" y="2136858"/>
                  <a:pt x="1542184" y="2056664"/>
                </a:cubicBezTo>
                <a:close/>
                <a:moveTo>
                  <a:pt x="4794668" y="1954938"/>
                </a:moveTo>
                <a:cubicBezTo>
                  <a:pt x="4755246" y="2046454"/>
                  <a:pt x="4889002" y="2026742"/>
                  <a:pt x="4936872" y="2016888"/>
                </a:cubicBezTo>
                <a:cubicBezTo>
                  <a:pt x="5148065" y="1943674"/>
                  <a:pt x="4849579" y="2019703"/>
                  <a:pt x="4794668" y="1954938"/>
                </a:cubicBezTo>
                <a:close/>
                <a:moveTo>
                  <a:pt x="1506382" y="1791738"/>
                </a:moveTo>
                <a:lnTo>
                  <a:pt x="1536456" y="1814651"/>
                </a:lnTo>
                <a:cubicBezTo>
                  <a:pt x="1685388" y="1851884"/>
                  <a:pt x="1595169" y="1801762"/>
                  <a:pt x="1506382" y="1791738"/>
                </a:cubicBezTo>
                <a:close/>
                <a:moveTo>
                  <a:pt x="5314202" y="1742337"/>
                </a:moveTo>
                <a:lnTo>
                  <a:pt x="5307161" y="1771905"/>
                </a:lnTo>
                <a:cubicBezTo>
                  <a:pt x="5280411" y="1912699"/>
                  <a:pt x="5367704" y="1821182"/>
                  <a:pt x="5314202" y="1742337"/>
                </a:cubicBezTo>
                <a:close/>
                <a:moveTo>
                  <a:pt x="2783736" y="1640002"/>
                </a:moveTo>
                <a:cubicBezTo>
                  <a:pt x="2734989" y="1753165"/>
                  <a:pt x="2900383" y="1728791"/>
                  <a:pt x="2959576" y="1716605"/>
                </a:cubicBezTo>
                <a:cubicBezTo>
                  <a:pt x="3220723" y="1626074"/>
                  <a:pt x="2851635" y="1720087"/>
                  <a:pt x="2783736" y="1640002"/>
                </a:cubicBezTo>
                <a:close/>
                <a:moveTo>
                  <a:pt x="1668203" y="1619894"/>
                </a:moveTo>
                <a:cubicBezTo>
                  <a:pt x="1638130" y="1634215"/>
                  <a:pt x="1623809" y="1668584"/>
                  <a:pt x="1592305" y="1681471"/>
                </a:cubicBezTo>
                <a:cubicBezTo>
                  <a:pt x="1367476" y="1728729"/>
                  <a:pt x="1706867" y="1724432"/>
                  <a:pt x="1668203" y="1619894"/>
                </a:cubicBezTo>
                <a:close/>
                <a:moveTo>
                  <a:pt x="1287282" y="1521083"/>
                </a:moveTo>
                <a:cubicBezTo>
                  <a:pt x="1255777" y="1523947"/>
                  <a:pt x="1308762" y="1569772"/>
                  <a:pt x="1307330" y="1568341"/>
                </a:cubicBezTo>
                <a:cubicBezTo>
                  <a:pt x="1413301" y="1671448"/>
                  <a:pt x="1390388" y="1523947"/>
                  <a:pt x="1287282" y="1521083"/>
                </a:cubicBezTo>
                <a:close/>
                <a:moveTo>
                  <a:pt x="5279002" y="1481867"/>
                </a:moveTo>
                <a:lnTo>
                  <a:pt x="5308571" y="1504394"/>
                </a:lnTo>
                <a:cubicBezTo>
                  <a:pt x="5454997" y="1541001"/>
                  <a:pt x="5366295" y="1491722"/>
                  <a:pt x="5279002" y="1481867"/>
                </a:cubicBezTo>
                <a:close/>
                <a:moveTo>
                  <a:pt x="3426158" y="1377113"/>
                </a:moveTo>
                <a:lnTo>
                  <a:pt x="3417452" y="1413675"/>
                </a:lnTo>
                <a:cubicBezTo>
                  <a:pt x="3384375" y="1587773"/>
                  <a:pt x="3492315" y="1474608"/>
                  <a:pt x="3426158" y="1377113"/>
                </a:cubicBezTo>
                <a:close/>
                <a:moveTo>
                  <a:pt x="1321651" y="1344944"/>
                </a:moveTo>
                <a:cubicBezTo>
                  <a:pt x="1311626" y="1372151"/>
                  <a:pt x="1348859" y="1385041"/>
                  <a:pt x="1354587" y="1405089"/>
                </a:cubicBezTo>
                <a:cubicBezTo>
                  <a:pt x="1397548" y="1559749"/>
                  <a:pt x="1419029" y="1354967"/>
                  <a:pt x="1321651" y="1344944"/>
                </a:cubicBezTo>
                <a:close/>
                <a:moveTo>
                  <a:pt x="5438101" y="1312913"/>
                </a:moveTo>
                <a:cubicBezTo>
                  <a:pt x="5408534" y="1326993"/>
                  <a:pt x="5394454" y="1360784"/>
                  <a:pt x="5363479" y="1373454"/>
                </a:cubicBezTo>
                <a:cubicBezTo>
                  <a:pt x="5142432" y="1419917"/>
                  <a:pt x="5476116" y="1415693"/>
                  <a:pt x="5438101" y="1312913"/>
                </a:cubicBezTo>
                <a:close/>
                <a:moveTo>
                  <a:pt x="5063587" y="1215764"/>
                </a:moveTo>
                <a:cubicBezTo>
                  <a:pt x="5032612" y="1218580"/>
                  <a:pt x="5084706" y="1263634"/>
                  <a:pt x="5083298" y="1262227"/>
                </a:cubicBezTo>
                <a:cubicBezTo>
                  <a:pt x="5187487" y="1363599"/>
                  <a:pt x="5164959" y="1218580"/>
                  <a:pt x="5063587" y="1215764"/>
                </a:cubicBezTo>
                <a:close/>
                <a:moveTo>
                  <a:pt x="3382633" y="1055033"/>
                </a:moveTo>
                <a:lnTo>
                  <a:pt x="3419194" y="1082889"/>
                </a:lnTo>
                <a:cubicBezTo>
                  <a:pt x="3600256" y="1128155"/>
                  <a:pt x="3490573" y="1067219"/>
                  <a:pt x="3382633" y="1055033"/>
                </a:cubicBezTo>
                <a:close/>
                <a:moveTo>
                  <a:pt x="5097378" y="1042587"/>
                </a:moveTo>
                <a:cubicBezTo>
                  <a:pt x="5087521" y="1069338"/>
                  <a:pt x="5124128" y="1082010"/>
                  <a:pt x="5129760" y="1101721"/>
                </a:cubicBezTo>
                <a:cubicBezTo>
                  <a:pt x="5171998" y="1253779"/>
                  <a:pt x="5193118" y="1052442"/>
                  <a:pt x="5097378" y="1042587"/>
                </a:cubicBezTo>
                <a:close/>
                <a:moveTo>
                  <a:pt x="3579364" y="846116"/>
                </a:moveTo>
                <a:cubicBezTo>
                  <a:pt x="3542802" y="863526"/>
                  <a:pt x="3525393" y="905309"/>
                  <a:pt x="3487091" y="920977"/>
                </a:cubicBezTo>
                <a:cubicBezTo>
                  <a:pt x="3213759" y="978430"/>
                  <a:pt x="3626369" y="973206"/>
                  <a:pt x="3579364" y="846116"/>
                </a:cubicBezTo>
                <a:close/>
                <a:moveTo>
                  <a:pt x="3116264" y="725987"/>
                </a:moveTo>
                <a:cubicBezTo>
                  <a:pt x="3077962" y="729469"/>
                  <a:pt x="3142378" y="785181"/>
                  <a:pt x="3140638" y="783441"/>
                </a:cubicBezTo>
                <a:cubicBezTo>
                  <a:pt x="3269470" y="908791"/>
                  <a:pt x="3241614" y="729469"/>
                  <a:pt x="3116264" y="725987"/>
                </a:cubicBezTo>
                <a:close/>
                <a:moveTo>
                  <a:pt x="3158047" y="511848"/>
                </a:moveTo>
                <a:cubicBezTo>
                  <a:pt x="3145860" y="544926"/>
                  <a:pt x="3191125" y="560595"/>
                  <a:pt x="3198089" y="584969"/>
                </a:cubicBezTo>
                <a:cubicBezTo>
                  <a:pt x="3250318" y="772995"/>
                  <a:pt x="3276434" y="524034"/>
                  <a:pt x="3158047" y="511848"/>
                </a:cubicBezTo>
                <a:close/>
                <a:moveTo>
                  <a:pt x="3272952" y="0"/>
                </a:moveTo>
                <a:cubicBezTo>
                  <a:pt x="3398302" y="31338"/>
                  <a:pt x="3269470" y="203694"/>
                  <a:pt x="3360001" y="191508"/>
                </a:cubicBezTo>
                <a:cubicBezTo>
                  <a:pt x="3579364" y="48748"/>
                  <a:pt x="3382633" y="238513"/>
                  <a:pt x="3351295" y="337750"/>
                </a:cubicBezTo>
                <a:cubicBezTo>
                  <a:pt x="3309511" y="576263"/>
                  <a:pt x="3420934" y="236773"/>
                  <a:pt x="3483609" y="325562"/>
                </a:cubicBezTo>
                <a:cubicBezTo>
                  <a:pt x="3574140" y="306412"/>
                  <a:pt x="3715160" y="235031"/>
                  <a:pt x="3572400" y="374310"/>
                </a:cubicBezTo>
                <a:cubicBezTo>
                  <a:pt x="3770871" y="430021"/>
                  <a:pt x="3532357" y="438727"/>
                  <a:pt x="3462717" y="447431"/>
                </a:cubicBezTo>
                <a:cubicBezTo>
                  <a:pt x="3596774" y="452655"/>
                  <a:pt x="3645521" y="584969"/>
                  <a:pt x="3473163" y="576263"/>
                </a:cubicBezTo>
                <a:cubicBezTo>
                  <a:pt x="3312993" y="428281"/>
                  <a:pt x="3293844" y="837410"/>
                  <a:pt x="3431380" y="811296"/>
                </a:cubicBezTo>
                <a:cubicBezTo>
                  <a:pt x="3549766" y="663312"/>
                  <a:pt x="3640297" y="539704"/>
                  <a:pt x="3826584" y="532740"/>
                </a:cubicBezTo>
                <a:cubicBezTo>
                  <a:pt x="3725606" y="625011"/>
                  <a:pt x="3955415" y="684204"/>
                  <a:pt x="3783057" y="746879"/>
                </a:cubicBezTo>
                <a:cubicBezTo>
                  <a:pt x="4018090" y="832188"/>
                  <a:pt x="3675117" y="863526"/>
                  <a:pt x="3696008" y="926201"/>
                </a:cubicBezTo>
                <a:cubicBezTo>
                  <a:pt x="3866624" y="948833"/>
                  <a:pt x="3786539" y="980170"/>
                  <a:pt x="3685563" y="1065479"/>
                </a:cubicBezTo>
                <a:cubicBezTo>
                  <a:pt x="3706454" y="1044588"/>
                  <a:pt x="3979789" y="1128155"/>
                  <a:pt x="4077284" y="1206498"/>
                </a:cubicBezTo>
                <a:cubicBezTo>
                  <a:pt x="4028536" y="1354482"/>
                  <a:pt x="3861402" y="1211722"/>
                  <a:pt x="3812655" y="1316180"/>
                </a:cubicBezTo>
                <a:cubicBezTo>
                  <a:pt x="3708196" y="1156010"/>
                  <a:pt x="3593292" y="1410193"/>
                  <a:pt x="3527135" y="1218685"/>
                </a:cubicBezTo>
                <a:cubicBezTo>
                  <a:pt x="3534099" y="1363186"/>
                  <a:pt x="3419194" y="1263951"/>
                  <a:pt x="3401784" y="1185606"/>
                </a:cubicBezTo>
                <a:cubicBezTo>
                  <a:pt x="3286880" y="1225649"/>
                  <a:pt x="3553248" y="1340554"/>
                  <a:pt x="3605478" y="1368409"/>
                </a:cubicBezTo>
                <a:cubicBezTo>
                  <a:pt x="3655967" y="1539025"/>
                  <a:pt x="3932783" y="1237835"/>
                  <a:pt x="4030276" y="1446753"/>
                </a:cubicBezTo>
                <a:cubicBezTo>
                  <a:pt x="4110361" y="1382337"/>
                  <a:pt x="4509046" y="1476350"/>
                  <a:pt x="4244417" y="1507688"/>
                </a:cubicBezTo>
                <a:cubicBezTo>
                  <a:pt x="4261827" y="1579067"/>
                  <a:pt x="4119067" y="1653930"/>
                  <a:pt x="4009385" y="1573845"/>
                </a:cubicBezTo>
                <a:cubicBezTo>
                  <a:pt x="4174778" y="1659152"/>
                  <a:pt x="4002421" y="1683526"/>
                  <a:pt x="3922336" y="1603441"/>
                </a:cubicBezTo>
                <a:cubicBezTo>
                  <a:pt x="3924078" y="1754907"/>
                  <a:pt x="3730828" y="1631296"/>
                  <a:pt x="3649003" y="1638260"/>
                </a:cubicBezTo>
                <a:cubicBezTo>
                  <a:pt x="3737792" y="1798430"/>
                  <a:pt x="3991975" y="1836732"/>
                  <a:pt x="4136477" y="1702678"/>
                </a:cubicBezTo>
                <a:cubicBezTo>
                  <a:pt x="4146923" y="1829768"/>
                  <a:pt x="4277495" y="1699195"/>
                  <a:pt x="4338431" y="1758389"/>
                </a:cubicBezTo>
                <a:cubicBezTo>
                  <a:pt x="4549088" y="1760129"/>
                  <a:pt x="4333206" y="1803654"/>
                  <a:pt x="4294905" y="1888961"/>
                </a:cubicBezTo>
                <a:cubicBezTo>
                  <a:pt x="4141699" y="1786245"/>
                  <a:pt x="4242676" y="1982974"/>
                  <a:pt x="4108622" y="1988198"/>
                </a:cubicBezTo>
                <a:cubicBezTo>
                  <a:pt x="4052910" y="2118771"/>
                  <a:pt x="3915372" y="1958600"/>
                  <a:pt x="3932783" y="2014312"/>
                </a:cubicBezTo>
                <a:cubicBezTo>
                  <a:pt x="3798727" y="1982974"/>
                  <a:pt x="3758685" y="2038685"/>
                  <a:pt x="3598514" y="1988198"/>
                </a:cubicBezTo>
                <a:cubicBezTo>
                  <a:pt x="3638557" y="2070023"/>
                  <a:pt x="4002421" y="2224971"/>
                  <a:pt x="4171296" y="2090915"/>
                </a:cubicBezTo>
                <a:cubicBezTo>
                  <a:pt x="4108622" y="2298092"/>
                  <a:pt x="4390660" y="2070023"/>
                  <a:pt x="4451593" y="2197115"/>
                </a:cubicBezTo>
                <a:cubicBezTo>
                  <a:pt x="4712740" y="2224862"/>
                  <a:pt x="4398548" y="2275561"/>
                  <a:pt x="4399855" y="2390813"/>
                </a:cubicBezTo>
                <a:lnTo>
                  <a:pt x="4400881" y="2396002"/>
                </a:lnTo>
                <a:lnTo>
                  <a:pt x="4450786" y="2382305"/>
                </a:lnTo>
                <a:cubicBezTo>
                  <a:pt x="4590517" y="2359437"/>
                  <a:pt x="4745743" y="2427657"/>
                  <a:pt x="4866474" y="2326637"/>
                </a:cubicBezTo>
                <a:cubicBezTo>
                  <a:pt x="4812972" y="2375914"/>
                  <a:pt x="4703152" y="2192880"/>
                  <a:pt x="4596148" y="2195696"/>
                </a:cubicBezTo>
                <a:cubicBezTo>
                  <a:pt x="4541238" y="2181617"/>
                  <a:pt x="4300480" y="2078837"/>
                  <a:pt x="4393404" y="2056311"/>
                </a:cubicBezTo>
                <a:cubicBezTo>
                  <a:pt x="4496183" y="2106997"/>
                  <a:pt x="4455353" y="1994360"/>
                  <a:pt x="4529974" y="2035190"/>
                </a:cubicBezTo>
                <a:cubicBezTo>
                  <a:pt x="4677809" y="2129523"/>
                  <a:pt x="4538422" y="1966201"/>
                  <a:pt x="4628531" y="1967609"/>
                </a:cubicBezTo>
                <a:cubicBezTo>
                  <a:pt x="4835500" y="1999992"/>
                  <a:pt x="4672178" y="1897211"/>
                  <a:pt x="4572212" y="1869052"/>
                </a:cubicBezTo>
                <a:cubicBezTo>
                  <a:pt x="4580660" y="1854973"/>
                  <a:pt x="4479288" y="1784575"/>
                  <a:pt x="4567990" y="1783168"/>
                </a:cubicBezTo>
                <a:cubicBezTo>
                  <a:pt x="4631346" y="1711362"/>
                  <a:pt x="4873513" y="1832446"/>
                  <a:pt x="4784813" y="1739521"/>
                </a:cubicBezTo>
                <a:cubicBezTo>
                  <a:pt x="4917160" y="1778944"/>
                  <a:pt x="5094563" y="1777536"/>
                  <a:pt x="5187487" y="1636742"/>
                </a:cubicBezTo>
                <a:cubicBezTo>
                  <a:pt x="5173407" y="1593094"/>
                  <a:pt x="4914346" y="1778944"/>
                  <a:pt x="4843947" y="1694467"/>
                </a:cubicBezTo>
                <a:cubicBezTo>
                  <a:pt x="5021350" y="1536776"/>
                  <a:pt x="4745391" y="1770496"/>
                  <a:pt x="4717232" y="1635333"/>
                </a:cubicBezTo>
                <a:cubicBezTo>
                  <a:pt x="4883370" y="1526922"/>
                  <a:pt x="4507447" y="1708546"/>
                  <a:pt x="4670769" y="1577608"/>
                </a:cubicBezTo>
                <a:cubicBezTo>
                  <a:pt x="4620083" y="1587463"/>
                  <a:pt x="4373693" y="1522697"/>
                  <a:pt x="4572212" y="1507210"/>
                </a:cubicBezTo>
                <a:cubicBezTo>
                  <a:pt x="4638387" y="1394574"/>
                  <a:pt x="4777773" y="1536776"/>
                  <a:pt x="4869290" y="1532553"/>
                </a:cubicBezTo>
                <a:cubicBezTo>
                  <a:pt x="4793261" y="1408654"/>
                  <a:pt x="5232541" y="1671940"/>
                  <a:pt x="5187487" y="1472011"/>
                </a:cubicBezTo>
                <a:cubicBezTo>
                  <a:pt x="5098785" y="1529737"/>
                  <a:pt x="5103010" y="1457931"/>
                  <a:pt x="5011492" y="1466379"/>
                </a:cubicBezTo>
                <a:cubicBezTo>
                  <a:pt x="5059362" y="1383311"/>
                  <a:pt x="4912936" y="1439629"/>
                  <a:pt x="4843947" y="1415693"/>
                </a:cubicBezTo>
                <a:cubicBezTo>
                  <a:pt x="4697521" y="1365007"/>
                  <a:pt x="5019940" y="1352336"/>
                  <a:pt x="4827052" y="1284754"/>
                </a:cubicBezTo>
                <a:cubicBezTo>
                  <a:pt x="4707375" y="1225621"/>
                  <a:pt x="4936872" y="1241107"/>
                  <a:pt x="4798893" y="1181973"/>
                </a:cubicBezTo>
                <a:cubicBezTo>
                  <a:pt x="4801709" y="1132696"/>
                  <a:pt x="5126944" y="1297425"/>
                  <a:pt x="4984742" y="1103128"/>
                </a:cubicBezTo>
                <a:cubicBezTo>
                  <a:pt x="5073442" y="1145367"/>
                  <a:pt x="5111457" y="1063706"/>
                  <a:pt x="4996006" y="1063706"/>
                </a:cubicBezTo>
                <a:cubicBezTo>
                  <a:pt x="5056547" y="1039771"/>
                  <a:pt x="4870697" y="846881"/>
                  <a:pt x="5019940" y="904608"/>
                </a:cubicBezTo>
                <a:cubicBezTo>
                  <a:pt x="5063587" y="876449"/>
                  <a:pt x="5115680" y="872225"/>
                  <a:pt x="5131169" y="970781"/>
                </a:cubicBezTo>
                <a:cubicBezTo>
                  <a:pt x="5255069" y="1083417"/>
                  <a:pt x="5074852" y="773668"/>
                  <a:pt x="5093153" y="773668"/>
                </a:cubicBezTo>
                <a:cubicBezTo>
                  <a:pt x="5225500" y="914463"/>
                  <a:pt x="5174815" y="710311"/>
                  <a:pt x="5190302" y="628650"/>
                </a:cubicBezTo>
                <a:cubicBezTo>
                  <a:pt x="5291675" y="653993"/>
                  <a:pt x="5187487" y="793379"/>
                  <a:pt x="5260700" y="783525"/>
                </a:cubicBezTo>
                <a:cubicBezTo>
                  <a:pt x="5438101" y="668073"/>
                  <a:pt x="5279002" y="821538"/>
                  <a:pt x="5253659" y="901792"/>
                </a:cubicBezTo>
                <a:cubicBezTo>
                  <a:pt x="5219869" y="1094681"/>
                  <a:pt x="5309977" y="820131"/>
                  <a:pt x="5360663" y="891936"/>
                </a:cubicBezTo>
                <a:cubicBezTo>
                  <a:pt x="5433877" y="876449"/>
                  <a:pt x="5547921" y="818722"/>
                  <a:pt x="5432470" y="931358"/>
                </a:cubicBezTo>
                <a:cubicBezTo>
                  <a:pt x="5592976" y="976413"/>
                  <a:pt x="5400086" y="983453"/>
                  <a:pt x="5343768" y="990492"/>
                </a:cubicBezTo>
                <a:cubicBezTo>
                  <a:pt x="5452181" y="994717"/>
                  <a:pt x="5491603" y="1101721"/>
                  <a:pt x="5352216" y="1094681"/>
                </a:cubicBezTo>
                <a:cubicBezTo>
                  <a:pt x="5222684" y="975006"/>
                  <a:pt x="5207198" y="1305873"/>
                  <a:pt x="5318425" y="1284754"/>
                </a:cubicBezTo>
                <a:cubicBezTo>
                  <a:pt x="5414165" y="1165078"/>
                  <a:pt x="5487379" y="1065114"/>
                  <a:pt x="5638030" y="1059482"/>
                </a:cubicBezTo>
                <a:cubicBezTo>
                  <a:pt x="5556370" y="1134103"/>
                  <a:pt x="5742218" y="1181973"/>
                  <a:pt x="5602831" y="1232660"/>
                </a:cubicBezTo>
                <a:cubicBezTo>
                  <a:pt x="5792904" y="1301650"/>
                  <a:pt x="5515538" y="1326993"/>
                  <a:pt x="5532433" y="1377679"/>
                </a:cubicBezTo>
                <a:cubicBezTo>
                  <a:pt x="5670412" y="1395981"/>
                  <a:pt x="5605646" y="1421325"/>
                  <a:pt x="5523985" y="1490315"/>
                </a:cubicBezTo>
                <a:cubicBezTo>
                  <a:pt x="5540881" y="1473419"/>
                  <a:pt x="5761929" y="1541001"/>
                  <a:pt x="5840774" y="1604358"/>
                </a:cubicBezTo>
                <a:cubicBezTo>
                  <a:pt x="5801352" y="1724034"/>
                  <a:pt x="5666189" y="1608582"/>
                  <a:pt x="5626766" y="1693059"/>
                </a:cubicBezTo>
                <a:cubicBezTo>
                  <a:pt x="5542290" y="1563528"/>
                  <a:pt x="5449366" y="1769089"/>
                  <a:pt x="5395864" y="1614214"/>
                </a:cubicBezTo>
                <a:cubicBezTo>
                  <a:pt x="5401495" y="1731073"/>
                  <a:pt x="5308571" y="1650821"/>
                  <a:pt x="5294491" y="1587463"/>
                </a:cubicBezTo>
                <a:cubicBezTo>
                  <a:pt x="5201567" y="1619846"/>
                  <a:pt x="5416981" y="1712771"/>
                  <a:pt x="5459220" y="1735298"/>
                </a:cubicBezTo>
                <a:cubicBezTo>
                  <a:pt x="5500051" y="1873277"/>
                  <a:pt x="5723914" y="1629701"/>
                  <a:pt x="5802759" y="1798655"/>
                </a:cubicBezTo>
                <a:cubicBezTo>
                  <a:pt x="5867525" y="1746562"/>
                  <a:pt x="6189946" y="1822591"/>
                  <a:pt x="5975937" y="1847934"/>
                </a:cubicBezTo>
                <a:cubicBezTo>
                  <a:pt x="5990017" y="1905659"/>
                  <a:pt x="5874565" y="1966201"/>
                  <a:pt x="5785864" y="1901436"/>
                </a:cubicBezTo>
                <a:cubicBezTo>
                  <a:pt x="5919620" y="1970425"/>
                  <a:pt x="5780232" y="1990136"/>
                  <a:pt x="5715466" y="1925370"/>
                </a:cubicBezTo>
                <a:cubicBezTo>
                  <a:pt x="5716875" y="2047862"/>
                  <a:pt x="5560592" y="1947897"/>
                  <a:pt x="5494419" y="1953529"/>
                </a:cubicBezTo>
                <a:cubicBezTo>
                  <a:pt x="5566224" y="2083061"/>
                  <a:pt x="5771784" y="2114035"/>
                  <a:pt x="5888645" y="2005624"/>
                </a:cubicBezTo>
                <a:cubicBezTo>
                  <a:pt x="5897092" y="2108403"/>
                  <a:pt x="6002688" y="2002808"/>
                  <a:pt x="6051967" y="2050678"/>
                </a:cubicBezTo>
                <a:cubicBezTo>
                  <a:pt x="6222328" y="2052086"/>
                  <a:pt x="6047742" y="2087285"/>
                  <a:pt x="6016767" y="2156274"/>
                </a:cubicBezTo>
                <a:cubicBezTo>
                  <a:pt x="5892868" y="2073206"/>
                  <a:pt x="5974529" y="2232303"/>
                  <a:pt x="5866118" y="2236528"/>
                </a:cubicBezTo>
                <a:cubicBezTo>
                  <a:pt x="5821063" y="2342123"/>
                  <a:pt x="5709835" y="2212592"/>
                  <a:pt x="5723914" y="2257646"/>
                </a:cubicBezTo>
                <a:cubicBezTo>
                  <a:pt x="5615503" y="2232303"/>
                  <a:pt x="5583120" y="2277357"/>
                  <a:pt x="5453588" y="2236528"/>
                </a:cubicBezTo>
                <a:cubicBezTo>
                  <a:pt x="5485972" y="2302701"/>
                  <a:pt x="5780232" y="2428009"/>
                  <a:pt x="5916804" y="2319596"/>
                </a:cubicBezTo>
                <a:cubicBezTo>
                  <a:pt x="5866118" y="2487142"/>
                  <a:pt x="6094205" y="2302701"/>
                  <a:pt x="6143483" y="2405481"/>
                </a:cubicBezTo>
                <a:cubicBezTo>
                  <a:pt x="6368754" y="2429416"/>
                  <a:pt x="6064637" y="2474470"/>
                  <a:pt x="6105469" y="2581474"/>
                </a:cubicBezTo>
                <a:cubicBezTo>
                  <a:pt x="5959042" y="2625121"/>
                  <a:pt x="5842182" y="2629345"/>
                  <a:pt x="5683084" y="2629345"/>
                </a:cubicBezTo>
                <a:cubicBezTo>
                  <a:pt x="5616911" y="2675808"/>
                  <a:pt x="5961858" y="2805339"/>
                  <a:pt x="6035071" y="2670176"/>
                </a:cubicBezTo>
                <a:cubicBezTo>
                  <a:pt x="6061822" y="2718046"/>
                  <a:pt x="6157562" y="2678624"/>
                  <a:pt x="6063230" y="2740573"/>
                </a:cubicBezTo>
                <a:cubicBezTo>
                  <a:pt x="6137851" y="2754653"/>
                  <a:pt x="6226552" y="2696926"/>
                  <a:pt x="6296950" y="2775771"/>
                </a:cubicBezTo>
                <a:cubicBezTo>
                  <a:pt x="6329332" y="2844761"/>
                  <a:pt x="6129403" y="2953173"/>
                  <a:pt x="6033663" y="2919382"/>
                </a:cubicBezTo>
                <a:cubicBezTo>
                  <a:pt x="6170234" y="2994004"/>
                  <a:pt x="5990017" y="3029202"/>
                  <a:pt x="5912579" y="3002452"/>
                </a:cubicBezTo>
                <a:cubicBezTo>
                  <a:pt x="5843590" y="3081297"/>
                  <a:pt x="6140667" y="3075665"/>
                  <a:pt x="6223736" y="3060177"/>
                </a:cubicBezTo>
                <a:cubicBezTo>
                  <a:pt x="6334964" y="2988372"/>
                  <a:pt x="6292725" y="3137615"/>
                  <a:pt x="6211064" y="3120719"/>
                </a:cubicBezTo>
                <a:cubicBezTo>
                  <a:pt x="6285686" y="3182669"/>
                  <a:pt x="6187130" y="3205196"/>
                  <a:pt x="6140667" y="3174221"/>
                </a:cubicBezTo>
                <a:cubicBezTo>
                  <a:pt x="6209657" y="3299528"/>
                  <a:pt x="6375795" y="3200972"/>
                  <a:pt x="6482799" y="3186892"/>
                </a:cubicBezTo>
                <a:cubicBezTo>
                  <a:pt x="6477167" y="3385414"/>
                  <a:pt x="6308213" y="3410757"/>
                  <a:pt x="6153339" y="3381189"/>
                </a:cubicBezTo>
                <a:cubicBezTo>
                  <a:pt x="6160378" y="3519168"/>
                  <a:pt x="6453231" y="3414980"/>
                  <a:pt x="6560235" y="3478338"/>
                </a:cubicBezTo>
                <a:cubicBezTo>
                  <a:pt x="6771427" y="3400900"/>
                  <a:pt x="6603882" y="3567038"/>
                  <a:pt x="6502510" y="3575486"/>
                </a:cubicBezTo>
                <a:cubicBezTo>
                  <a:pt x="6617962" y="3598013"/>
                  <a:pt x="6515181" y="3623356"/>
                  <a:pt x="6460272" y="3614909"/>
                </a:cubicBezTo>
                <a:cubicBezTo>
                  <a:pt x="6557419" y="3716281"/>
                  <a:pt x="6332148" y="3590974"/>
                  <a:pt x="6299766" y="3665595"/>
                </a:cubicBezTo>
                <a:cubicBezTo>
                  <a:pt x="6427888" y="3737401"/>
                  <a:pt x="6610921" y="3754296"/>
                  <a:pt x="6764388" y="3758519"/>
                </a:cubicBezTo>
                <a:cubicBezTo>
                  <a:pt x="6924895" y="3738808"/>
                  <a:pt x="6820706" y="3762744"/>
                  <a:pt x="6736229" y="3809205"/>
                </a:cubicBezTo>
                <a:cubicBezTo>
                  <a:pt x="6896736" y="3959857"/>
                  <a:pt x="6519405" y="3889459"/>
                  <a:pt x="6482799" y="4004911"/>
                </a:cubicBezTo>
                <a:cubicBezTo>
                  <a:pt x="6318068" y="4003502"/>
                  <a:pt x="6261750" y="4034477"/>
                  <a:pt x="6085757" y="3992239"/>
                </a:cubicBezTo>
                <a:cubicBezTo>
                  <a:pt x="5947778" y="3954225"/>
                  <a:pt x="5932290" y="4030254"/>
                  <a:pt x="6077310" y="4059820"/>
                </a:cubicBezTo>
                <a:cubicBezTo>
                  <a:pt x="6308213" y="4140074"/>
                  <a:pt x="6508142" y="4125995"/>
                  <a:pt x="6733414" y="4147113"/>
                </a:cubicBezTo>
                <a:cubicBezTo>
                  <a:pt x="6858720" y="4128811"/>
                  <a:pt x="6663016" y="4200615"/>
                  <a:pt x="6744677" y="4190760"/>
                </a:cubicBezTo>
                <a:cubicBezTo>
                  <a:pt x="6988251" y="4238631"/>
                  <a:pt x="6619369" y="4220326"/>
                  <a:pt x="6653160" y="4238631"/>
                </a:cubicBezTo>
                <a:cubicBezTo>
                  <a:pt x="6943197" y="4351266"/>
                  <a:pt x="6305397" y="4206247"/>
                  <a:pt x="6484206" y="4411807"/>
                </a:cubicBezTo>
                <a:cubicBezTo>
                  <a:pt x="6351859" y="4272421"/>
                  <a:pt x="6274422" y="4482205"/>
                  <a:pt x="6140667" y="4365346"/>
                </a:cubicBezTo>
                <a:cubicBezTo>
                  <a:pt x="6182905" y="4473757"/>
                  <a:pt x="6046335" y="4362530"/>
                  <a:pt x="6001281" y="4370978"/>
                </a:cubicBezTo>
                <a:cubicBezTo>
                  <a:pt x="6006912" y="4417439"/>
                  <a:pt x="6305397" y="4546971"/>
                  <a:pt x="6437744" y="4537116"/>
                </a:cubicBezTo>
                <a:cubicBezTo>
                  <a:pt x="6513774" y="4580761"/>
                  <a:pt x="6757348" y="4408992"/>
                  <a:pt x="6660200" y="4528668"/>
                </a:cubicBezTo>
                <a:cubicBezTo>
                  <a:pt x="6717925" y="4527259"/>
                  <a:pt x="6938974" y="4492061"/>
                  <a:pt x="6755941" y="4565275"/>
                </a:cubicBezTo>
                <a:cubicBezTo>
                  <a:pt x="6572907" y="4570906"/>
                  <a:pt x="6702439" y="4618777"/>
                  <a:pt x="6798179" y="4625816"/>
                </a:cubicBezTo>
                <a:cubicBezTo>
                  <a:pt x="6747493" y="4644120"/>
                  <a:pt x="6664423" y="4642711"/>
                  <a:pt x="6791139" y="4694806"/>
                </a:cubicBezTo>
                <a:cubicBezTo>
                  <a:pt x="6685543" y="4661015"/>
                  <a:pt x="6688359" y="4734228"/>
                  <a:pt x="6609514" y="4742676"/>
                </a:cubicBezTo>
                <a:cubicBezTo>
                  <a:pt x="6736229" y="4742676"/>
                  <a:pt x="6639080" y="4815889"/>
                  <a:pt x="6571499" y="4784915"/>
                </a:cubicBezTo>
                <a:cubicBezTo>
                  <a:pt x="6671464" y="4835601"/>
                  <a:pt x="6536301" y="4811665"/>
                  <a:pt x="6512365" y="4835601"/>
                </a:cubicBezTo>
                <a:cubicBezTo>
                  <a:pt x="6399729" y="4865167"/>
                  <a:pt x="6571499" y="4915853"/>
                  <a:pt x="6667239" y="4924301"/>
                </a:cubicBezTo>
                <a:cubicBezTo>
                  <a:pt x="6798179" y="4904590"/>
                  <a:pt x="6861536" y="4979212"/>
                  <a:pt x="6691175" y="4974987"/>
                </a:cubicBezTo>
                <a:cubicBezTo>
                  <a:pt x="6791139" y="5052425"/>
                  <a:pt x="6603882" y="4967948"/>
                  <a:pt x="6578539" y="4970764"/>
                </a:cubicBezTo>
                <a:cubicBezTo>
                  <a:pt x="6663016" y="5029898"/>
                  <a:pt x="6579946" y="4993291"/>
                  <a:pt x="6586987" y="5066504"/>
                </a:cubicBezTo>
                <a:cubicBezTo>
                  <a:pt x="6553196" y="5043977"/>
                  <a:pt x="6433520" y="5081991"/>
                  <a:pt x="6371570" y="5046793"/>
                </a:cubicBezTo>
                <a:cubicBezTo>
                  <a:pt x="6285686" y="4914446"/>
                  <a:pt x="6353268" y="5156613"/>
                  <a:pt x="6270198" y="5097479"/>
                </a:cubicBezTo>
                <a:cubicBezTo>
                  <a:pt x="6237816" y="5114375"/>
                  <a:pt x="6143483" y="5110150"/>
                  <a:pt x="6095612" y="5056648"/>
                </a:cubicBezTo>
                <a:cubicBezTo>
                  <a:pt x="6047742" y="5067912"/>
                  <a:pt x="5942147" y="4996107"/>
                  <a:pt x="5957633" y="5091848"/>
                </a:cubicBezTo>
                <a:cubicBezTo>
                  <a:pt x="5846406" y="5112966"/>
                  <a:pt x="5647885" y="5152389"/>
                  <a:pt x="5549329" y="5048200"/>
                </a:cubicBezTo>
                <a:cubicBezTo>
                  <a:pt x="5509907" y="5045384"/>
                  <a:pt x="5376316" y="4789210"/>
                  <a:pt x="5419216" y="5037184"/>
                </a:cubicBezTo>
                <a:cubicBezTo>
                  <a:pt x="5405435" y="5090251"/>
                  <a:pt x="5433637" y="5220612"/>
                  <a:pt x="5443538" y="5420527"/>
                </a:cubicBezTo>
                <a:cubicBezTo>
                  <a:pt x="5476547" y="5566524"/>
                  <a:pt x="5452941" y="5652539"/>
                  <a:pt x="5316855" y="5635849"/>
                </a:cubicBezTo>
                <a:cubicBezTo>
                  <a:pt x="5141790" y="5647943"/>
                  <a:pt x="5148706" y="5638788"/>
                  <a:pt x="5155938" y="5481815"/>
                </a:cubicBezTo>
                <a:lnTo>
                  <a:pt x="5158239" y="5413630"/>
                </a:lnTo>
                <a:lnTo>
                  <a:pt x="5147349" y="5413910"/>
                </a:lnTo>
                <a:cubicBezTo>
                  <a:pt x="5106936" y="5406991"/>
                  <a:pt x="5009142" y="5367002"/>
                  <a:pt x="4989556" y="5369179"/>
                </a:cubicBezTo>
                <a:cubicBezTo>
                  <a:pt x="5094015" y="5442300"/>
                  <a:pt x="4991296" y="5397034"/>
                  <a:pt x="5000002" y="5487565"/>
                </a:cubicBezTo>
                <a:cubicBezTo>
                  <a:pt x="4958218" y="5459710"/>
                  <a:pt x="4810235" y="5506715"/>
                  <a:pt x="4733631" y="5463192"/>
                </a:cubicBezTo>
                <a:cubicBezTo>
                  <a:pt x="4627433" y="5299540"/>
                  <a:pt x="4711000" y="5598988"/>
                  <a:pt x="4608281" y="5525867"/>
                </a:cubicBezTo>
                <a:cubicBezTo>
                  <a:pt x="4568239" y="5546759"/>
                  <a:pt x="4451593" y="5541535"/>
                  <a:pt x="4392400" y="5475378"/>
                </a:cubicBezTo>
                <a:cubicBezTo>
                  <a:pt x="4333206" y="5489305"/>
                  <a:pt x="4202634" y="5400516"/>
                  <a:pt x="4221784" y="5518903"/>
                </a:cubicBezTo>
                <a:cubicBezTo>
                  <a:pt x="4084248" y="5545017"/>
                  <a:pt x="3838769" y="5593764"/>
                  <a:pt x="3716900" y="5464932"/>
                </a:cubicBezTo>
                <a:cubicBezTo>
                  <a:pt x="3668153" y="5461450"/>
                  <a:pt x="3502964" y="5144681"/>
                  <a:pt x="3556012" y="5451309"/>
                </a:cubicBezTo>
                <a:cubicBezTo>
                  <a:pt x="3538971" y="5516929"/>
                  <a:pt x="3573844" y="5678124"/>
                  <a:pt x="3586087" y="5925327"/>
                </a:cubicBezTo>
                <a:cubicBezTo>
                  <a:pt x="3626903" y="6105857"/>
                  <a:pt x="3597713" y="6212218"/>
                  <a:pt x="3429439" y="6191581"/>
                </a:cubicBezTo>
                <a:cubicBezTo>
                  <a:pt x="3182039" y="6208670"/>
                  <a:pt x="3228553" y="6191443"/>
                  <a:pt x="3233660" y="5906278"/>
                </a:cubicBezTo>
                <a:cubicBezTo>
                  <a:pt x="3238767" y="5735413"/>
                  <a:pt x="3311855" y="5413344"/>
                  <a:pt x="3288620" y="5337841"/>
                </a:cubicBezTo>
                <a:cubicBezTo>
                  <a:pt x="3224204" y="5127182"/>
                  <a:pt x="3124968" y="5473637"/>
                  <a:pt x="3046625" y="5386589"/>
                </a:cubicBezTo>
                <a:cubicBezTo>
                  <a:pt x="2935202" y="5491047"/>
                  <a:pt x="2804628" y="5522385"/>
                  <a:pt x="2640976" y="5576354"/>
                </a:cubicBezTo>
                <a:cubicBezTo>
                  <a:pt x="2658386" y="5384847"/>
                  <a:pt x="2454692" y="5661663"/>
                  <a:pt x="2473842" y="5524125"/>
                </a:cubicBezTo>
                <a:cubicBezTo>
                  <a:pt x="2462418" y="5504539"/>
                  <a:pt x="2135780" y="5611957"/>
                  <a:pt x="2183935" y="5467663"/>
                </a:cubicBezTo>
                <a:lnTo>
                  <a:pt x="2184849" y="5465670"/>
                </a:lnTo>
                <a:lnTo>
                  <a:pt x="2150410" y="5472083"/>
                </a:lnTo>
                <a:cubicBezTo>
                  <a:pt x="2034603" y="5492699"/>
                  <a:pt x="1869045" y="5511807"/>
                  <a:pt x="1781333" y="5419083"/>
                </a:cubicBezTo>
                <a:cubicBezTo>
                  <a:pt x="1741236" y="5416219"/>
                  <a:pt x="1605361" y="5155663"/>
                  <a:pt x="1648995" y="5407878"/>
                </a:cubicBezTo>
                <a:cubicBezTo>
                  <a:pt x="1634979" y="5461853"/>
                  <a:pt x="1663663" y="5594444"/>
                  <a:pt x="1673733" y="5797780"/>
                </a:cubicBezTo>
                <a:cubicBezTo>
                  <a:pt x="1707306" y="5946274"/>
                  <a:pt x="1683296" y="6033761"/>
                  <a:pt x="1544883" y="6016786"/>
                </a:cubicBezTo>
                <a:cubicBezTo>
                  <a:pt x="1341385" y="6030843"/>
                  <a:pt x="1379645" y="6016673"/>
                  <a:pt x="1383845" y="5782111"/>
                </a:cubicBezTo>
                <a:cubicBezTo>
                  <a:pt x="1388046" y="5641567"/>
                  <a:pt x="1448164" y="5376650"/>
                  <a:pt x="1429052" y="5314546"/>
                </a:cubicBezTo>
                <a:cubicBezTo>
                  <a:pt x="1376068" y="5141268"/>
                  <a:pt x="1294441" y="5426244"/>
                  <a:pt x="1230000" y="5354642"/>
                </a:cubicBezTo>
                <a:cubicBezTo>
                  <a:pt x="1138350" y="5440565"/>
                  <a:pt x="1030947" y="5466341"/>
                  <a:pt x="896336" y="5510734"/>
                </a:cubicBezTo>
                <a:cubicBezTo>
                  <a:pt x="910656" y="5353210"/>
                  <a:pt x="743109" y="5580904"/>
                  <a:pt x="758860" y="5467773"/>
                </a:cubicBezTo>
                <a:cubicBezTo>
                  <a:pt x="748837" y="5450588"/>
                  <a:pt x="443813" y="5552263"/>
                  <a:pt x="532599" y="5394739"/>
                </a:cubicBezTo>
                <a:cubicBezTo>
                  <a:pt x="462430" y="5443429"/>
                  <a:pt x="304906" y="5434836"/>
                  <a:pt x="442381" y="5357507"/>
                </a:cubicBezTo>
                <a:cubicBezTo>
                  <a:pt x="241896" y="5394739"/>
                  <a:pt x="402284" y="5288769"/>
                  <a:pt x="505391" y="5294497"/>
                </a:cubicBezTo>
                <a:cubicBezTo>
                  <a:pt x="410877" y="5280177"/>
                  <a:pt x="304906" y="5310249"/>
                  <a:pt x="223279" y="5277313"/>
                </a:cubicBezTo>
                <a:cubicBezTo>
                  <a:pt x="130198" y="5337458"/>
                  <a:pt x="188910" y="5235783"/>
                  <a:pt x="123037" y="5265856"/>
                </a:cubicBezTo>
                <a:cubicBezTo>
                  <a:pt x="121605" y="5217167"/>
                  <a:pt x="170295" y="5172773"/>
                  <a:pt x="58596" y="5221462"/>
                </a:cubicBezTo>
                <a:cubicBezTo>
                  <a:pt x="-136162" y="5247239"/>
                  <a:pt x="231871" y="5124084"/>
                  <a:pt x="57163" y="5132676"/>
                </a:cubicBezTo>
                <a:cubicBezTo>
                  <a:pt x="130198" y="5082556"/>
                  <a:pt x="236168" y="5042459"/>
                  <a:pt x="372211" y="5061074"/>
                </a:cubicBezTo>
                <a:cubicBezTo>
                  <a:pt x="439517" y="5128381"/>
                  <a:pt x="697284" y="4965129"/>
                  <a:pt x="528303" y="5022410"/>
                </a:cubicBezTo>
                <a:cubicBezTo>
                  <a:pt x="571264" y="4899255"/>
                  <a:pt x="468158" y="5022410"/>
                  <a:pt x="383667" y="5056779"/>
                </a:cubicBezTo>
                <a:cubicBezTo>
                  <a:pt x="436653" y="4973721"/>
                  <a:pt x="360755" y="4972288"/>
                  <a:pt x="312065" y="5013818"/>
                </a:cubicBezTo>
                <a:cubicBezTo>
                  <a:pt x="284857" y="4989473"/>
                  <a:pt x="240464" y="4933624"/>
                  <a:pt x="155974" y="4962265"/>
                </a:cubicBezTo>
                <a:cubicBezTo>
                  <a:pt x="264809" y="4874910"/>
                  <a:pt x="140221" y="4896391"/>
                  <a:pt x="77212" y="4912143"/>
                </a:cubicBezTo>
                <a:cubicBezTo>
                  <a:pt x="-108953" y="4870614"/>
                  <a:pt x="259081" y="4864886"/>
                  <a:pt x="104421" y="4806172"/>
                </a:cubicBezTo>
                <a:cubicBezTo>
                  <a:pt x="150246" y="4781828"/>
                  <a:pt x="549783" y="4811900"/>
                  <a:pt x="442381" y="4760347"/>
                </a:cubicBezTo>
                <a:cubicBezTo>
                  <a:pt x="416605" y="4714522"/>
                  <a:pt x="337842" y="4771803"/>
                  <a:pt x="292017" y="4701634"/>
                </a:cubicBezTo>
                <a:cubicBezTo>
                  <a:pt x="137357" y="4741731"/>
                  <a:pt x="376508" y="4605687"/>
                  <a:pt x="249056" y="4640056"/>
                </a:cubicBezTo>
                <a:cubicBezTo>
                  <a:pt x="87237" y="4632897"/>
                  <a:pt x="210392" y="4582775"/>
                  <a:pt x="294881" y="4588503"/>
                </a:cubicBezTo>
                <a:cubicBezTo>
                  <a:pt x="472453" y="4502581"/>
                  <a:pt x="163134" y="4535518"/>
                  <a:pt x="115877" y="4451027"/>
                </a:cubicBezTo>
                <a:cubicBezTo>
                  <a:pt x="177454" y="4369402"/>
                  <a:pt x="158838" y="4356513"/>
                  <a:pt x="57163" y="4356513"/>
                </a:cubicBezTo>
                <a:cubicBezTo>
                  <a:pt x="-108953" y="4273455"/>
                  <a:pt x="299178" y="4365105"/>
                  <a:pt x="148813" y="4296368"/>
                </a:cubicBezTo>
                <a:cubicBezTo>
                  <a:pt x="204664" y="4266296"/>
                  <a:pt x="310634" y="4269160"/>
                  <a:pt x="395123" y="4263431"/>
                </a:cubicBezTo>
                <a:cubicBezTo>
                  <a:pt x="476750" y="4322144"/>
                  <a:pt x="854807" y="4209014"/>
                  <a:pt x="711604" y="4181805"/>
                </a:cubicBezTo>
                <a:cubicBezTo>
                  <a:pt x="576993" y="4213309"/>
                  <a:pt x="754565" y="4082995"/>
                  <a:pt x="621385" y="4147436"/>
                </a:cubicBezTo>
                <a:cubicBezTo>
                  <a:pt x="562672" y="4075834"/>
                  <a:pt x="410877" y="4143140"/>
                  <a:pt x="383667" y="4058650"/>
                </a:cubicBezTo>
                <a:cubicBezTo>
                  <a:pt x="207528" y="4022850"/>
                  <a:pt x="489638" y="4011393"/>
                  <a:pt x="345003" y="3994209"/>
                </a:cubicBezTo>
                <a:cubicBezTo>
                  <a:pt x="165998" y="3948384"/>
                  <a:pt x="303473" y="3922607"/>
                  <a:pt x="403716" y="3956976"/>
                </a:cubicBezTo>
                <a:cubicBezTo>
                  <a:pt x="558375" y="3952679"/>
                  <a:pt x="724491" y="3969863"/>
                  <a:pt x="894904" y="3926902"/>
                </a:cubicBezTo>
                <a:cubicBezTo>
                  <a:pt x="1055292" y="3892534"/>
                  <a:pt x="914953" y="3835252"/>
                  <a:pt x="821870" y="3849573"/>
                </a:cubicBezTo>
                <a:cubicBezTo>
                  <a:pt x="804685" y="3762219"/>
                  <a:pt x="694419" y="3893966"/>
                  <a:pt x="700147" y="3795155"/>
                </a:cubicBezTo>
                <a:cubicBezTo>
                  <a:pt x="628546" y="3813772"/>
                  <a:pt x="585585" y="3775107"/>
                  <a:pt x="493935" y="3790860"/>
                </a:cubicBezTo>
                <a:cubicBezTo>
                  <a:pt x="532599" y="3709233"/>
                  <a:pt x="253353" y="3785132"/>
                  <a:pt x="312065" y="3713530"/>
                </a:cubicBezTo>
                <a:cubicBezTo>
                  <a:pt x="446677" y="3650520"/>
                  <a:pt x="204664" y="3661977"/>
                  <a:pt x="316362" y="3611855"/>
                </a:cubicBezTo>
                <a:cubicBezTo>
                  <a:pt x="506822" y="3570326"/>
                  <a:pt x="710171" y="3611855"/>
                  <a:pt x="897768" y="3558870"/>
                </a:cubicBezTo>
                <a:cubicBezTo>
                  <a:pt x="670074" y="3472948"/>
                  <a:pt x="1026651" y="3484404"/>
                  <a:pt x="1093956" y="3412802"/>
                </a:cubicBezTo>
                <a:cubicBezTo>
                  <a:pt x="1030947" y="3338337"/>
                  <a:pt x="987986" y="3448603"/>
                  <a:pt x="932137" y="3418531"/>
                </a:cubicBezTo>
                <a:cubicBezTo>
                  <a:pt x="864831" y="3399913"/>
                  <a:pt x="894904" y="3422826"/>
                  <a:pt x="817574" y="3451467"/>
                </a:cubicBezTo>
                <a:cubicBezTo>
                  <a:pt x="668643" y="3428554"/>
                  <a:pt x="538327" y="3415667"/>
                  <a:pt x="419469" y="3301104"/>
                </a:cubicBezTo>
                <a:cubicBezTo>
                  <a:pt x="501094" y="3225205"/>
                  <a:pt x="774613" y="3215182"/>
                  <a:pt x="917817" y="3149308"/>
                </a:cubicBezTo>
                <a:cubicBezTo>
                  <a:pt x="860535" y="3061953"/>
                  <a:pt x="996578" y="3073409"/>
                  <a:pt x="947889" y="3037609"/>
                </a:cubicBezTo>
                <a:cubicBezTo>
                  <a:pt x="803254" y="3155036"/>
                  <a:pt x="678666" y="3049066"/>
                  <a:pt x="539760" y="2966008"/>
                </a:cubicBezTo>
                <a:cubicBezTo>
                  <a:pt x="506822" y="2875789"/>
                  <a:pt x="1013762" y="2983192"/>
                  <a:pt x="787501" y="2882949"/>
                </a:cubicBezTo>
                <a:cubicBezTo>
                  <a:pt x="767452" y="2874357"/>
                  <a:pt x="539760" y="2774115"/>
                  <a:pt x="604200" y="2723993"/>
                </a:cubicBezTo>
                <a:cubicBezTo>
                  <a:pt x="760293" y="2660983"/>
                  <a:pt x="946458" y="2768387"/>
                  <a:pt x="1086797" y="2650960"/>
                </a:cubicBezTo>
                <a:cubicBezTo>
                  <a:pt x="1032380" y="2701080"/>
                  <a:pt x="920681" y="2514916"/>
                  <a:pt x="811846" y="2517780"/>
                </a:cubicBezTo>
                <a:cubicBezTo>
                  <a:pt x="755996" y="2503459"/>
                  <a:pt x="511119" y="2398922"/>
                  <a:pt x="605633" y="2376009"/>
                </a:cubicBezTo>
                <a:cubicBezTo>
                  <a:pt x="710171" y="2427562"/>
                  <a:pt x="668643" y="2312999"/>
                  <a:pt x="744540" y="2354528"/>
                </a:cubicBezTo>
                <a:cubicBezTo>
                  <a:pt x="894904" y="2450475"/>
                  <a:pt x="753132" y="2284359"/>
                  <a:pt x="844782" y="2285790"/>
                </a:cubicBezTo>
                <a:cubicBezTo>
                  <a:pt x="1055292" y="2318728"/>
                  <a:pt x="889176" y="2214188"/>
                  <a:pt x="787501" y="2185548"/>
                </a:cubicBezTo>
                <a:cubicBezTo>
                  <a:pt x="796093" y="2171227"/>
                  <a:pt x="692987" y="2099625"/>
                  <a:pt x="783206" y="2098194"/>
                </a:cubicBezTo>
                <a:cubicBezTo>
                  <a:pt x="847646" y="2025160"/>
                  <a:pt x="1093956" y="2148315"/>
                  <a:pt x="1003739" y="2053800"/>
                </a:cubicBezTo>
                <a:cubicBezTo>
                  <a:pt x="1138350" y="2093897"/>
                  <a:pt x="1318787" y="2092466"/>
                  <a:pt x="1413301" y="1949263"/>
                </a:cubicBezTo>
                <a:cubicBezTo>
                  <a:pt x="1398981" y="1904869"/>
                  <a:pt x="1135486" y="2093897"/>
                  <a:pt x="1063884" y="2007975"/>
                </a:cubicBezTo>
                <a:cubicBezTo>
                  <a:pt x="1244321" y="1847587"/>
                  <a:pt x="963642" y="2085305"/>
                  <a:pt x="935001" y="1947830"/>
                </a:cubicBezTo>
                <a:cubicBezTo>
                  <a:pt x="1103981" y="1837564"/>
                  <a:pt x="721627" y="2022296"/>
                  <a:pt x="887743" y="1889117"/>
                </a:cubicBezTo>
                <a:cubicBezTo>
                  <a:pt x="836190" y="1899140"/>
                  <a:pt x="585585" y="1833267"/>
                  <a:pt x="787501" y="1817515"/>
                </a:cubicBezTo>
                <a:cubicBezTo>
                  <a:pt x="854807" y="1702952"/>
                  <a:pt x="996578" y="1847587"/>
                  <a:pt x="1089661" y="1843292"/>
                </a:cubicBezTo>
                <a:cubicBezTo>
                  <a:pt x="1012331" y="1717273"/>
                  <a:pt x="1459126" y="1985063"/>
                  <a:pt x="1413301" y="1781714"/>
                </a:cubicBezTo>
                <a:cubicBezTo>
                  <a:pt x="1323082" y="1840428"/>
                  <a:pt x="1327379" y="1767393"/>
                  <a:pt x="1234296" y="1775985"/>
                </a:cubicBezTo>
                <a:cubicBezTo>
                  <a:pt x="1282985" y="1691496"/>
                  <a:pt x="1134053" y="1748777"/>
                  <a:pt x="1063884" y="1724432"/>
                </a:cubicBezTo>
                <a:cubicBezTo>
                  <a:pt x="914953" y="1672879"/>
                  <a:pt x="1242888" y="1659991"/>
                  <a:pt x="1046700" y="1591254"/>
                </a:cubicBezTo>
                <a:cubicBezTo>
                  <a:pt x="924976" y="1531108"/>
                  <a:pt x="1158399" y="1546860"/>
                  <a:pt x="1018059" y="1486714"/>
                </a:cubicBezTo>
                <a:cubicBezTo>
                  <a:pt x="1020923" y="1436594"/>
                  <a:pt x="1351723" y="1604141"/>
                  <a:pt x="1207088" y="1406520"/>
                </a:cubicBezTo>
                <a:cubicBezTo>
                  <a:pt x="1297305" y="1449481"/>
                  <a:pt x="1335971" y="1366423"/>
                  <a:pt x="1218544" y="1366423"/>
                </a:cubicBezTo>
                <a:cubicBezTo>
                  <a:pt x="1280121" y="1342079"/>
                  <a:pt x="1091092" y="1145890"/>
                  <a:pt x="1242888" y="1204604"/>
                </a:cubicBezTo>
                <a:cubicBezTo>
                  <a:pt x="1287282" y="1175963"/>
                  <a:pt x="1340266" y="1171667"/>
                  <a:pt x="1356019" y="1271909"/>
                </a:cubicBezTo>
                <a:cubicBezTo>
                  <a:pt x="1482039" y="1386472"/>
                  <a:pt x="1298738" y="1071424"/>
                  <a:pt x="1317354" y="1071424"/>
                </a:cubicBezTo>
                <a:cubicBezTo>
                  <a:pt x="1451965" y="1214628"/>
                  <a:pt x="1400412" y="1006983"/>
                  <a:pt x="1416165" y="923925"/>
                </a:cubicBezTo>
                <a:cubicBezTo>
                  <a:pt x="1519271" y="949702"/>
                  <a:pt x="1413301" y="1091473"/>
                  <a:pt x="1487767" y="1081449"/>
                </a:cubicBezTo>
                <a:cubicBezTo>
                  <a:pt x="1668203" y="964022"/>
                  <a:pt x="1506382" y="1120113"/>
                  <a:pt x="1480606" y="1201740"/>
                </a:cubicBezTo>
                <a:cubicBezTo>
                  <a:pt x="1446237" y="1397928"/>
                  <a:pt x="1537887" y="1118682"/>
                  <a:pt x="1589441" y="1191715"/>
                </a:cubicBezTo>
                <a:cubicBezTo>
                  <a:pt x="1663906" y="1175963"/>
                  <a:pt x="1779902" y="1117249"/>
                  <a:pt x="1662475" y="1231812"/>
                </a:cubicBezTo>
                <a:cubicBezTo>
                  <a:pt x="1825727" y="1277637"/>
                  <a:pt x="1629537" y="1284798"/>
                  <a:pt x="1572256" y="1291957"/>
                </a:cubicBezTo>
                <a:cubicBezTo>
                  <a:pt x="1682524" y="1296254"/>
                  <a:pt x="1722620" y="1405089"/>
                  <a:pt x="1580848" y="1397928"/>
                </a:cubicBezTo>
                <a:cubicBezTo>
                  <a:pt x="1449101" y="1276206"/>
                  <a:pt x="1433349" y="1612733"/>
                  <a:pt x="1546479" y="1591254"/>
                </a:cubicBezTo>
                <a:cubicBezTo>
                  <a:pt x="1643858" y="1469530"/>
                  <a:pt x="1718324" y="1367856"/>
                  <a:pt x="1871552" y="1362128"/>
                </a:cubicBezTo>
                <a:cubicBezTo>
                  <a:pt x="1788494" y="1438025"/>
                  <a:pt x="1977523" y="1486714"/>
                  <a:pt x="1835750" y="1538268"/>
                </a:cubicBezTo>
                <a:cubicBezTo>
                  <a:pt x="2029076" y="1608438"/>
                  <a:pt x="1746964" y="1634215"/>
                  <a:pt x="1764149" y="1685768"/>
                </a:cubicBezTo>
                <a:cubicBezTo>
                  <a:pt x="1904488" y="1704384"/>
                  <a:pt x="1838615" y="1730160"/>
                  <a:pt x="1755557" y="1800331"/>
                </a:cubicBezTo>
                <a:cubicBezTo>
                  <a:pt x="1772741" y="1783146"/>
                  <a:pt x="1997571" y="1851884"/>
                  <a:pt x="2077765" y="1916325"/>
                </a:cubicBezTo>
                <a:cubicBezTo>
                  <a:pt x="2037668" y="2038049"/>
                  <a:pt x="1900193" y="1920622"/>
                  <a:pt x="1860096" y="2006544"/>
                </a:cubicBezTo>
                <a:cubicBezTo>
                  <a:pt x="1774174" y="1874797"/>
                  <a:pt x="1679659" y="2083874"/>
                  <a:pt x="1625242" y="1926350"/>
                </a:cubicBezTo>
                <a:cubicBezTo>
                  <a:pt x="1630970" y="2045208"/>
                  <a:pt x="1536456" y="1963583"/>
                  <a:pt x="1522135" y="1899140"/>
                </a:cubicBezTo>
                <a:cubicBezTo>
                  <a:pt x="1427621" y="1932078"/>
                  <a:pt x="1646722" y="2026592"/>
                  <a:pt x="1689683" y="2049505"/>
                </a:cubicBezTo>
                <a:cubicBezTo>
                  <a:pt x="1731213" y="2189844"/>
                  <a:pt x="1958906" y="1942102"/>
                  <a:pt x="2039100" y="2113946"/>
                </a:cubicBezTo>
                <a:cubicBezTo>
                  <a:pt x="2104973" y="2060961"/>
                  <a:pt x="2432910" y="2138291"/>
                  <a:pt x="2215240" y="2164068"/>
                </a:cubicBezTo>
                <a:cubicBezTo>
                  <a:pt x="2229561" y="2222780"/>
                  <a:pt x="2112134" y="2284359"/>
                  <a:pt x="2021915" y="2218485"/>
                </a:cubicBezTo>
                <a:cubicBezTo>
                  <a:pt x="2157959" y="2288654"/>
                  <a:pt x="2016187" y="2308703"/>
                  <a:pt x="1950313" y="2242829"/>
                </a:cubicBezTo>
                <a:cubicBezTo>
                  <a:pt x="1951746" y="2367417"/>
                  <a:pt x="1792789" y="2265742"/>
                  <a:pt x="1725485" y="2271470"/>
                </a:cubicBezTo>
                <a:cubicBezTo>
                  <a:pt x="1798518" y="2403217"/>
                  <a:pt x="2007595" y="2434722"/>
                  <a:pt x="2126454" y="2324456"/>
                </a:cubicBezTo>
                <a:cubicBezTo>
                  <a:pt x="2135046" y="2428994"/>
                  <a:pt x="2242448" y="2321592"/>
                  <a:pt x="2292571" y="2370281"/>
                </a:cubicBezTo>
                <a:cubicBezTo>
                  <a:pt x="2422527" y="2371354"/>
                  <a:pt x="2355132" y="2391761"/>
                  <a:pt x="2300021" y="2431500"/>
                </a:cubicBezTo>
                <a:lnTo>
                  <a:pt x="2293389" y="2437073"/>
                </a:lnTo>
                <a:lnTo>
                  <a:pt x="2357703" y="2434619"/>
                </a:lnTo>
                <a:cubicBezTo>
                  <a:pt x="2504309" y="2435384"/>
                  <a:pt x="2680583" y="2457827"/>
                  <a:pt x="2508662" y="2381659"/>
                </a:cubicBezTo>
                <a:cubicBezTo>
                  <a:pt x="2484288" y="2371213"/>
                  <a:pt x="2207473" y="2249345"/>
                  <a:pt x="2285816" y="2188410"/>
                </a:cubicBezTo>
                <a:cubicBezTo>
                  <a:pt x="2475584" y="2111806"/>
                  <a:pt x="2701911" y="2242381"/>
                  <a:pt x="2872527" y="2099621"/>
                </a:cubicBezTo>
                <a:cubicBezTo>
                  <a:pt x="2806370" y="2160554"/>
                  <a:pt x="2670574" y="1934227"/>
                  <a:pt x="2538259" y="1937709"/>
                </a:cubicBezTo>
                <a:cubicBezTo>
                  <a:pt x="2470360" y="1920299"/>
                  <a:pt x="2172654" y="1793208"/>
                  <a:pt x="2287558" y="1765353"/>
                </a:cubicBezTo>
                <a:cubicBezTo>
                  <a:pt x="2414649" y="1828028"/>
                  <a:pt x="2364161" y="1688750"/>
                  <a:pt x="2456432" y="1739237"/>
                </a:cubicBezTo>
                <a:cubicBezTo>
                  <a:pt x="2639236" y="1855884"/>
                  <a:pt x="2466878" y="1653930"/>
                  <a:pt x="2578301" y="1655670"/>
                </a:cubicBezTo>
                <a:cubicBezTo>
                  <a:pt x="2834225" y="1695713"/>
                  <a:pt x="2632272" y="1568621"/>
                  <a:pt x="2508662" y="1533802"/>
                </a:cubicBezTo>
                <a:cubicBezTo>
                  <a:pt x="2519107" y="1516392"/>
                  <a:pt x="2393757" y="1429343"/>
                  <a:pt x="2503439" y="1427603"/>
                </a:cubicBezTo>
                <a:cubicBezTo>
                  <a:pt x="2581783" y="1338812"/>
                  <a:pt x="2881231" y="1488536"/>
                  <a:pt x="2771550" y="1373632"/>
                </a:cubicBezTo>
                <a:cubicBezTo>
                  <a:pt x="2935202" y="1422379"/>
                  <a:pt x="3154565" y="1420639"/>
                  <a:pt x="3269470" y="1246541"/>
                </a:cubicBezTo>
                <a:cubicBezTo>
                  <a:pt x="3252060" y="1192570"/>
                  <a:pt x="2931720" y="1422379"/>
                  <a:pt x="2844671" y="1317920"/>
                </a:cubicBezTo>
                <a:cubicBezTo>
                  <a:pt x="3064034" y="1122931"/>
                  <a:pt x="2722803" y="1411933"/>
                  <a:pt x="2687983" y="1244799"/>
                </a:cubicBezTo>
                <a:cubicBezTo>
                  <a:pt x="2893419" y="1110745"/>
                  <a:pt x="2428577" y="1335330"/>
                  <a:pt x="2630530" y="1173420"/>
                </a:cubicBezTo>
                <a:cubicBezTo>
                  <a:pt x="2567855" y="1185606"/>
                  <a:pt x="2263185" y="1105521"/>
                  <a:pt x="2508662" y="1086371"/>
                </a:cubicBezTo>
                <a:cubicBezTo>
                  <a:pt x="2590489" y="947093"/>
                  <a:pt x="2762844" y="1122931"/>
                  <a:pt x="2876009" y="1117709"/>
                </a:cubicBezTo>
                <a:cubicBezTo>
                  <a:pt x="2781996" y="964502"/>
                  <a:pt x="3325181" y="1290065"/>
                  <a:pt x="3269470" y="1042846"/>
                </a:cubicBezTo>
                <a:cubicBezTo>
                  <a:pt x="3159787" y="1114227"/>
                  <a:pt x="3165011" y="1025436"/>
                  <a:pt x="3051847" y="1035882"/>
                </a:cubicBezTo>
                <a:cubicBezTo>
                  <a:pt x="3111040" y="933165"/>
                  <a:pt x="2929978" y="1002804"/>
                  <a:pt x="2844671" y="973206"/>
                </a:cubicBezTo>
                <a:cubicBezTo>
                  <a:pt x="2663609" y="910531"/>
                  <a:pt x="3062293" y="894863"/>
                  <a:pt x="2823779" y="811296"/>
                </a:cubicBezTo>
                <a:cubicBezTo>
                  <a:pt x="2675795" y="738175"/>
                  <a:pt x="2959576" y="757325"/>
                  <a:pt x="2788960" y="684204"/>
                </a:cubicBezTo>
                <a:cubicBezTo>
                  <a:pt x="2792442" y="623271"/>
                  <a:pt x="3194607" y="826964"/>
                  <a:pt x="3018769" y="586709"/>
                </a:cubicBezTo>
                <a:cubicBezTo>
                  <a:pt x="3128450" y="638938"/>
                  <a:pt x="3175457" y="537962"/>
                  <a:pt x="3032697" y="537962"/>
                </a:cubicBezTo>
                <a:cubicBezTo>
                  <a:pt x="3107558" y="508366"/>
                  <a:pt x="2877749" y="269851"/>
                  <a:pt x="3062293" y="341232"/>
                </a:cubicBezTo>
                <a:cubicBezTo>
                  <a:pt x="3116264" y="306412"/>
                  <a:pt x="3180679" y="301189"/>
                  <a:pt x="3199831" y="423057"/>
                </a:cubicBezTo>
                <a:cubicBezTo>
                  <a:pt x="3353037" y="562335"/>
                  <a:pt x="3130192" y="179320"/>
                  <a:pt x="3152823" y="179320"/>
                </a:cubicBezTo>
                <a:cubicBezTo>
                  <a:pt x="3316475" y="353418"/>
                  <a:pt x="3253800" y="100977"/>
                  <a:pt x="3272952" y="0"/>
                </a:cubicBezTo>
                <a:close/>
              </a:path>
            </a:pathLst>
          </a:custGeom>
          <a:solidFill>
            <a:schemeClr val="bg1">
              <a:lumMod val="95000"/>
            </a:schemeClr>
          </a:solidFill>
        </p:spPr>
        <p:txBody>
          <a:bodyPr wrap="square" lIns="68358" tIns="34193" rIns="68358" bIns="34193" anchor="ctr">
            <a:noAutofit/>
          </a:bodyPr>
          <a:lstStyle>
            <a:lvl1pPr marL="0" indent="0" algn="ctr">
              <a:buNone/>
              <a:defRPr sz="1200" baseline="0">
                <a:latin typeface="+mn-lt"/>
                <a:cs typeface="Arial" panose="020B0604020202020204" pitchFamily="34" charset="0"/>
              </a:defRPr>
            </a:lvl1pPr>
            <a:lvl2pPr marL="455703" indent="0">
              <a:buNone/>
              <a:defRPr sz="2800"/>
            </a:lvl2pPr>
            <a:lvl3pPr marL="911492" indent="0">
              <a:buNone/>
              <a:defRPr sz="2400"/>
            </a:lvl3pPr>
            <a:lvl4pPr marL="1367238" indent="0">
              <a:buNone/>
              <a:defRPr sz="2000"/>
            </a:lvl4pPr>
            <a:lvl5pPr marL="1822984" indent="0">
              <a:buNone/>
              <a:defRPr sz="2000"/>
            </a:lvl5pPr>
            <a:lvl6pPr marL="2278690" indent="0">
              <a:buNone/>
              <a:defRPr sz="2000"/>
            </a:lvl6pPr>
            <a:lvl7pPr marL="2734472" indent="0">
              <a:buNone/>
              <a:defRPr sz="2000"/>
            </a:lvl7pPr>
            <a:lvl8pPr marL="3190196" indent="0">
              <a:buNone/>
              <a:defRPr sz="2000"/>
            </a:lvl8pPr>
            <a:lvl9pPr marL="3645946" indent="0">
              <a:buNone/>
              <a:defRPr sz="2000"/>
            </a:lvl9pPr>
          </a:lstStyle>
          <a:p>
            <a:r>
              <a:rPr lang="en-US" altLang="ko-KR" dirty="0"/>
              <a:t>Your Picture Here</a:t>
            </a:r>
            <a:endParaRPr lang="ko-KR" altLang="en-US" dirty="0"/>
          </a:p>
        </p:txBody>
      </p:sp>
      <p:sp>
        <p:nvSpPr>
          <p:cNvPr id="11" name="Graphic 47"/>
          <p:cNvSpPr/>
          <p:nvPr userDrawn="1"/>
        </p:nvSpPr>
        <p:spPr>
          <a:xfrm>
            <a:off x="9625753" y="4063517"/>
            <a:ext cx="1514475" cy="2271713"/>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91144" tIns="45591" rIns="91144" bIns="45591" rtlCol="0" anchor="ctr"/>
          <a:lstStyle/>
          <a:p>
            <a:pPr defTabSz="910859"/>
            <a:endParaRPr lang="en-US" sz="1867">
              <a:solidFill>
                <a:prstClr val="black"/>
              </a:solidFill>
            </a:endParaRPr>
          </a:p>
        </p:txBody>
      </p:sp>
      <p:sp>
        <p:nvSpPr>
          <p:cNvPr id="12" name="Graphic 47"/>
          <p:cNvSpPr/>
          <p:nvPr userDrawn="1"/>
        </p:nvSpPr>
        <p:spPr>
          <a:xfrm>
            <a:off x="10621901" y="4800150"/>
            <a:ext cx="1181003" cy="1771503"/>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91144" tIns="45591" rIns="91144" bIns="45591" rtlCol="0" anchor="ctr"/>
          <a:lstStyle/>
          <a:p>
            <a:pPr defTabSz="910859"/>
            <a:endParaRPr lang="en-US" sz="1867">
              <a:solidFill>
                <a:prstClr val="black"/>
              </a:solidFill>
            </a:endParaRPr>
          </a:p>
        </p:txBody>
      </p:sp>
      <p:sp>
        <p:nvSpPr>
          <p:cNvPr id="13" name="Freeform: Shape 12"/>
          <p:cNvSpPr/>
          <p:nvPr userDrawn="1"/>
        </p:nvSpPr>
        <p:spPr>
          <a:xfrm>
            <a:off x="11774846" y="5349833"/>
            <a:ext cx="417183" cy="1122552"/>
          </a:xfrm>
          <a:custGeom>
            <a:avLst/>
            <a:gdLst>
              <a:gd name="connsiteX0" fmla="*/ 150537 w 417182"/>
              <a:gd name="connsiteY0" fmla="*/ 987116 h 1122552"/>
              <a:gd name="connsiteX1" fmla="*/ 150537 w 417182"/>
              <a:gd name="connsiteY1" fmla="*/ 987116 h 1122552"/>
              <a:gd name="connsiteX2" fmla="*/ 184647 w 417182"/>
              <a:gd name="connsiteY2" fmla="*/ 867904 h 1122552"/>
              <a:gd name="connsiteX3" fmla="*/ 184647 w 417182"/>
              <a:gd name="connsiteY3" fmla="*/ 867904 h 1122552"/>
              <a:gd name="connsiteX4" fmla="*/ 106436 w 417182"/>
              <a:gd name="connsiteY4" fmla="*/ 864804 h 1122552"/>
              <a:gd name="connsiteX5" fmla="*/ 167075 w 417182"/>
              <a:gd name="connsiteY5" fmla="*/ 875140 h 1122552"/>
              <a:gd name="connsiteX6" fmla="*/ 106436 w 417182"/>
              <a:gd name="connsiteY6" fmla="*/ 864804 h 1122552"/>
              <a:gd name="connsiteX7" fmla="*/ 52342 w 417182"/>
              <a:gd name="connsiteY7" fmla="*/ 839997 h 1122552"/>
              <a:gd name="connsiteX8" fmla="*/ 52342 w 417182"/>
              <a:gd name="connsiteY8" fmla="*/ 839997 h 1122552"/>
              <a:gd name="connsiteX9" fmla="*/ 271472 w 417182"/>
              <a:gd name="connsiteY9" fmla="*/ 512336 h 1122552"/>
              <a:gd name="connsiteX10" fmla="*/ 271472 w 417182"/>
              <a:gd name="connsiteY10" fmla="*/ 512336 h 1122552"/>
              <a:gd name="connsiteX11" fmla="*/ 313851 w 417182"/>
              <a:gd name="connsiteY11" fmla="*/ 324560 h 1122552"/>
              <a:gd name="connsiteX12" fmla="*/ 313851 w 417182"/>
              <a:gd name="connsiteY12" fmla="*/ 324560 h 1122552"/>
              <a:gd name="connsiteX13" fmla="*/ 243908 w 417182"/>
              <a:gd name="connsiteY13" fmla="*/ 324560 h 1122552"/>
              <a:gd name="connsiteX14" fmla="*/ 278707 w 417182"/>
              <a:gd name="connsiteY14" fmla="*/ 339720 h 1122552"/>
              <a:gd name="connsiteX15" fmla="*/ 243908 w 417182"/>
              <a:gd name="connsiteY15" fmla="*/ 324560 h 1122552"/>
              <a:gd name="connsiteX16" fmla="*/ 330733 w 417182"/>
              <a:gd name="connsiteY16" fmla="*/ 318703 h 1122552"/>
              <a:gd name="connsiteX17" fmla="*/ 330733 w 417182"/>
              <a:gd name="connsiteY17" fmla="*/ 318703 h 1122552"/>
              <a:gd name="connsiteX18" fmla="*/ 345204 w 417182"/>
              <a:gd name="connsiteY18" fmla="*/ 311123 h 1122552"/>
              <a:gd name="connsiteX19" fmla="*/ 345204 w 417182"/>
              <a:gd name="connsiteY19" fmla="*/ 311123 h 1122552"/>
              <a:gd name="connsiteX20" fmla="*/ 371045 w 417182"/>
              <a:gd name="connsiteY20" fmla="*/ 272534 h 1122552"/>
              <a:gd name="connsiteX21" fmla="*/ 369322 w 417182"/>
              <a:gd name="connsiteY21" fmla="*/ 279769 h 1122552"/>
              <a:gd name="connsiteX22" fmla="*/ 371045 w 417182"/>
              <a:gd name="connsiteY22" fmla="*/ 272534 h 1122552"/>
              <a:gd name="connsiteX23" fmla="*/ 399297 w 417182"/>
              <a:gd name="connsiteY23" fmla="*/ 215684 h 1122552"/>
              <a:gd name="connsiteX24" fmla="*/ 399297 w 417182"/>
              <a:gd name="connsiteY24" fmla="*/ 215684 h 1122552"/>
              <a:gd name="connsiteX25" fmla="*/ 362431 w 417182"/>
              <a:gd name="connsiteY25" fmla="*/ 208794 h 1122552"/>
              <a:gd name="connsiteX26" fmla="*/ 369667 w 417182"/>
              <a:gd name="connsiteY26" fmla="*/ 214306 h 1122552"/>
              <a:gd name="connsiteX27" fmla="*/ 362431 w 417182"/>
              <a:gd name="connsiteY27" fmla="*/ 208794 h 1122552"/>
              <a:gd name="connsiteX28" fmla="*/ 401365 w 417182"/>
              <a:gd name="connsiteY28" fmla="*/ 167448 h 1122552"/>
              <a:gd name="connsiteX29" fmla="*/ 383104 w 417182"/>
              <a:gd name="connsiteY29" fmla="*/ 182264 h 1122552"/>
              <a:gd name="connsiteX30" fmla="*/ 401365 w 417182"/>
              <a:gd name="connsiteY30" fmla="*/ 167448 h 1122552"/>
              <a:gd name="connsiteX31" fmla="*/ 309716 w 417182"/>
              <a:gd name="connsiteY31" fmla="*/ 143675 h 1122552"/>
              <a:gd name="connsiteX32" fmla="*/ 314540 w 417182"/>
              <a:gd name="connsiteY32" fmla="*/ 155045 h 1122552"/>
              <a:gd name="connsiteX33" fmla="*/ 309716 w 417182"/>
              <a:gd name="connsiteY33" fmla="*/ 143675 h 1122552"/>
              <a:gd name="connsiteX34" fmla="*/ 317985 w 417182"/>
              <a:gd name="connsiteY34" fmla="*/ 101296 h 1122552"/>
              <a:gd name="connsiteX35" fmla="*/ 325909 w 417182"/>
              <a:gd name="connsiteY35" fmla="*/ 115767 h 1122552"/>
              <a:gd name="connsiteX36" fmla="*/ 317985 w 417182"/>
              <a:gd name="connsiteY36" fmla="*/ 101296 h 1122552"/>
              <a:gd name="connsiteX37" fmla="*/ 340725 w 417182"/>
              <a:gd name="connsiteY37" fmla="*/ 0 h 1122552"/>
              <a:gd name="connsiteX38" fmla="*/ 357952 w 417182"/>
              <a:gd name="connsiteY38" fmla="*/ 37900 h 1122552"/>
              <a:gd name="connsiteX39" fmla="*/ 356229 w 417182"/>
              <a:gd name="connsiteY39" fmla="*/ 66842 h 1122552"/>
              <a:gd name="connsiteX40" fmla="*/ 382414 w 417182"/>
              <a:gd name="connsiteY40" fmla="*/ 64430 h 1122552"/>
              <a:gd name="connsiteX41" fmla="*/ 399986 w 417182"/>
              <a:gd name="connsiteY41" fmla="*/ 74077 h 1122552"/>
              <a:gd name="connsiteX42" fmla="*/ 378280 w 417182"/>
              <a:gd name="connsiteY42" fmla="*/ 88548 h 1122552"/>
              <a:gd name="connsiteX43" fmla="*/ 380347 w 417182"/>
              <a:gd name="connsiteY43" fmla="*/ 114044 h 1122552"/>
              <a:gd name="connsiteX44" fmla="*/ 372078 w 417182"/>
              <a:gd name="connsiteY44" fmla="*/ 160557 h 1122552"/>
              <a:gd name="connsiteX45" fmla="*/ 406145 w 417182"/>
              <a:gd name="connsiteY45" fmla="*/ 122529 h 1122552"/>
              <a:gd name="connsiteX46" fmla="*/ 417182 w 417182"/>
              <a:gd name="connsiteY46" fmla="*/ 118254 h 1122552"/>
              <a:gd name="connsiteX47" fmla="*/ 417182 w 417182"/>
              <a:gd name="connsiteY47" fmla="*/ 252973 h 1122552"/>
              <a:gd name="connsiteX48" fmla="*/ 416438 w 417182"/>
              <a:gd name="connsiteY48" fmla="*/ 253154 h 1122552"/>
              <a:gd name="connsiteX49" fmla="*/ 391028 w 417182"/>
              <a:gd name="connsiteY49" fmla="*/ 241181 h 1122552"/>
              <a:gd name="connsiteX50" fmla="*/ 366221 w 417182"/>
              <a:gd name="connsiteY50" fmla="*/ 234634 h 1122552"/>
              <a:gd name="connsiteX51" fmla="*/ 406532 w 417182"/>
              <a:gd name="connsiteY51" fmla="*/ 270811 h 1122552"/>
              <a:gd name="connsiteX52" fmla="*/ 417182 w 417182"/>
              <a:gd name="connsiteY52" fmla="*/ 278708 h 1122552"/>
              <a:gd name="connsiteX53" fmla="*/ 417182 w 417182"/>
              <a:gd name="connsiteY53" fmla="*/ 324555 h 1122552"/>
              <a:gd name="connsiteX54" fmla="*/ 415146 w 417182"/>
              <a:gd name="connsiteY54" fmla="*/ 324215 h 1122552"/>
              <a:gd name="connsiteX55" fmla="*/ 417182 w 417182"/>
              <a:gd name="connsiteY55" fmla="*/ 326321 h 1122552"/>
              <a:gd name="connsiteX56" fmla="*/ 417182 w 417182"/>
              <a:gd name="connsiteY56" fmla="*/ 395968 h 1122552"/>
              <a:gd name="connsiteX57" fmla="*/ 405154 w 417182"/>
              <a:gd name="connsiteY57" fmla="*/ 393469 h 1122552"/>
              <a:gd name="connsiteX58" fmla="*/ 417182 w 417182"/>
              <a:gd name="connsiteY58" fmla="*/ 403573 h 1122552"/>
              <a:gd name="connsiteX59" fmla="*/ 417182 w 417182"/>
              <a:gd name="connsiteY59" fmla="*/ 1076079 h 1122552"/>
              <a:gd name="connsiteX60" fmla="*/ 408643 w 417182"/>
              <a:gd name="connsiteY60" fmla="*/ 1072003 h 1122552"/>
              <a:gd name="connsiteX61" fmla="*/ 402398 w 417182"/>
              <a:gd name="connsiteY61" fmla="*/ 1090135 h 1122552"/>
              <a:gd name="connsiteX62" fmla="*/ 364154 w 417182"/>
              <a:gd name="connsiteY62" fmla="*/ 1119765 h 1122552"/>
              <a:gd name="connsiteX63" fmla="*/ 343826 w 417182"/>
              <a:gd name="connsiteY63" fmla="*/ 1056370 h 1122552"/>
              <a:gd name="connsiteX64" fmla="*/ 295934 w 417182"/>
              <a:gd name="connsiteY64" fmla="*/ 1066017 h 1122552"/>
              <a:gd name="connsiteX65" fmla="*/ 215656 w 417182"/>
              <a:gd name="connsiteY65" fmla="*/ 1103572 h 1122552"/>
              <a:gd name="connsiteX66" fmla="*/ 182579 w 417182"/>
              <a:gd name="connsiteY66" fmla="*/ 1093235 h 1122552"/>
              <a:gd name="connsiteX67" fmla="*/ 128142 w 417182"/>
              <a:gd name="connsiteY67" fmla="*/ 1075664 h 1122552"/>
              <a:gd name="connsiteX68" fmla="*/ 106436 w 417182"/>
              <a:gd name="connsiteY68" fmla="*/ 1066706 h 1122552"/>
              <a:gd name="connsiteX69" fmla="*/ 121595 w 417182"/>
              <a:gd name="connsiteY69" fmla="*/ 1051546 h 1122552"/>
              <a:gd name="connsiteX70" fmla="*/ 53720 w 417182"/>
              <a:gd name="connsiteY70" fmla="*/ 1047411 h 1122552"/>
              <a:gd name="connsiteX71" fmla="*/ 29602 w 417182"/>
              <a:gd name="connsiteY71" fmla="*/ 1044655 h 1122552"/>
              <a:gd name="connsiteX72" fmla="*/ 14098 w 417182"/>
              <a:gd name="connsiteY72" fmla="*/ 1033974 h 1122552"/>
              <a:gd name="connsiteX73" fmla="*/ 13753 w 417182"/>
              <a:gd name="connsiteY73" fmla="*/ 1012612 h 1122552"/>
              <a:gd name="connsiteX74" fmla="*/ 89553 w 417182"/>
              <a:gd name="connsiteY74" fmla="*/ 995385 h 1122552"/>
              <a:gd name="connsiteX75" fmla="*/ 127108 w 417182"/>
              <a:gd name="connsiteY75" fmla="*/ 986083 h 1122552"/>
              <a:gd name="connsiteX76" fmla="*/ 92309 w 417182"/>
              <a:gd name="connsiteY76" fmla="*/ 994352 h 1122552"/>
              <a:gd name="connsiteX77" fmla="*/ 75082 w 417182"/>
              <a:gd name="connsiteY77" fmla="*/ 984016 h 1122552"/>
              <a:gd name="connsiteX78" fmla="*/ 37527 w 417182"/>
              <a:gd name="connsiteY78" fmla="*/ 971612 h 1122552"/>
              <a:gd name="connsiteX79" fmla="*/ 18577 w 417182"/>
              <a:gd name="connsiteY79" fmla="*/ 959553 h 1122552"/>
              <a:gd name="connsiteX80" fmla="*/ 25123 w 417182"/>
              <a:gd name="connsiteY80" fmla="*/ 934057 h 1122552"/>
              <a:gd name="connsiteX81" fmla="*/ 106436 w 417182"/>
              <a:gd name="connsiteY81" fmla="*/ 923031 h 1122552"/>
              <a:gd name="connsiteX82" fmla="*/ 70258 w 417182"/>
              <a:gd name="connsiteY82" fmla="*/ 908905 h 1122552"/>
              <a:gd name="connsiteX83" fmla="*/ 59922 w 417182"/>
              <a:gd name="connsiteY83" fmla="*/ 894090 h 1122552"/>
              <a:gd name="connsiteX84" fmla="*/ 70947 w 417182"/>
              <a:gd name="connsiteY84" fmla="*/ 881686 h 1122552"/>
              <a:gd name="connsiteX85" fmla="*/ 27880 w 417182"/>
              <a:gd name="connsiteY85" fmla="*/ 848610 h 1122552"/>
              <a:gd name="connsiteX86" fmla="*/ 13753 w 417182"/>
              <a:gd name="connsiteY86" fmla="*/ 825870 h 1122552"/>
              <a:gd name="connsiteX87" fmla="*/ 35804 w 417182"/>
              <a:gd name="connsiteY87" fmla="*/ 811399 h 1122552"/>
              <a:gd name="connsiteX88" fmla="*/ 95065 w 417182"/>
              <a:gd name="connsiteY88" fmla="*/ 803475 h 1122552"/>
              <a:gd name="connsiteX89" fmla="*/ 171210 w 417182"/>
              <a:gd name="connsiteY89" fmla="*/ 783836 h 1122552"/>
              <a:gd name="connsiteX90" fmla="*/ 149503 w 417182"/>
              <a:gd name="connsiteY90" fmla="*/ 775567 h 1122552"/>
              <a:gd name="connsiteX91" fmla="*/ 92309 w 417182"/>
              <a:gd name="connsiteY91" fmla="*/ 754205 h 1122552"/>
              <a:gd name="connsiteX92" fmla="*/ 83007 w 417182"/>
              <a:gd name="connsiteY92" fmla="*/ 738701 h 1122552"/>
              <a:gd name="connsiteX93" fmla="*/ 97133 w 417182"/>
              <a:gd name="connsiteY93" fmla="*/ 729743 h 1122552"/>
              <a:gd name="connsiteX94" fmla="*/ 215311 w 417182"/>
              <a:gd name="connsiteY94" fmla="*/ 722507 h 1122552"/>
              <a:gd name="connsiteX95" fmla="*/ 197739 w 417182"/>
              <a:gd name="connsiteY95" fmla="*/ 703902 h 1122552"/>
              <a:gd name="connsiteX96" fmla="*/ 168453 w 417182"/>
              <a:gd name="connsiteY96" fmla="*/ 690809 h 1122552"/>
              <a:gd name="connsiteX97" fmla="*/ 118839 w 417182"/>
              <a:gd name="connsiteY97" fmla="*/ 689776 h 1122552"/>
              <a:gd name="connsiteX98" fmla="*/ 75082 w 417182"/>
              <a:gd name="connsiteY98" fmla="*/ 671170 h 1122552"/>
              <a:gd name="connsiteX99" fmla="*/ 76116 w 417182"/>
              <a:gd name="connsiteY99" fmla="*/ 646708 h 1122552"/>
              <a:gd name="connsiteX100" fmla="*/ 216000 w 417182"/>
              <a:gd name="connsiteY100" fmla="*/ 633960 h 1122552"/>
              <a:gd name="connsiteX101" fmla="*/ 263203 w 417182"/>
              <a:gd name="connsiteY101" fmla="*/ 598816 h 1122552"/>
              <a:gd name="connsiteX102" fmla="*/ 224269 w 417182"/>
              <a:gd name="connsiteY102" fmla="*/ 600194 h 1122552"/>
              <a:gd name="connsiteX103" fmla="*/ 196706 w 417182"/>
              <a:gd name="connsiteY103" fmla="*/ 608119 h 1122552"/>
              <a:gd name="connsiteX104" fmla="*/ 100923 w 417182"/>
              <a:gd name="connsiteY104" fmla="*/ 571942 h 1122552"/>
              <a:gd name="connsiteX105" fmla="*/ 220824 w 417182"/>
              <a:gd name="connsiteY105" fmla="*/ 535420 h 1122552"/>
              <a:gd name="connsiteX106" fmla="*/ 228059 w 417182"/>
              <a:gd name="connsiteY106" fmla="*/ 508546 h 1122552"/>
              <a:gd name="connsiteX107" fmla="*/ 129865 w 417182"/>
              <a:gd name="connsiteY107" fmla="*/ 491319 h 1122552"/>
              <a:gd name="connsiteX108" fmla="*/ 189470 w 417182"/>
              <a:gd name="connsiteY108" fmla="*/ 471335 h 1122552"/>
              <a:gd name="connsiteX109" fmla="*/ 145369 w 417182"/>
              <a:gd name="connsiteY109" fmla="*/ 433091 h 1122552"/>
              <a:gd name="connsiteX110" fmla="*/ 261480 w 417182"/>
              <a:gd name="connsiteY110" fmla="*/ 415519 h 1122552"/>
              <a:gd name="connsiteX111" fmla="*/ 195328 w 417182"/>
              <a:gd name="connsiteY111" fmla="*/ 383477 h 1122552"/>
              <a:gd name="connsiteX112" fmla="*/ 145714 w 417182"/>
              <a:gd name="connsiteY112" fmla="*/ 349367 h 1122552"/>
              <a:gd name="connsiteX113" fmla="*/ 179134 w 417182"/>
              <a:gd name="connsiteY113" fmla="*/ 344199 h 1122552"/>
              <a:gd name="connsiteX114" fmla="*/ 203252 w 417182"/>
              <a:gd name="connsiteY114" fmla="*/ 327661 h 1122552"/>
              <a:gd name="connsiteX115" fmla="*/ 189470 w 417182"/>
              <a:gd name="connsiteY115" fmla="*/ 303543 h 1122552"/>
              <a:gd name="connsiteX116" fmla="*/ 188437 w 417182"/>
              <a:gd name="connsiteY116" fmla="*/ 282526 h 1122552"/>
              <a:gd name="connsiteX117" fmla="*/ 241497 w 417182"/>
              <a:gd name="connsiteY117" fmla="*/ 271845 h 1122552"/>
              <a:gd name="connsiteX118" fmla="*/ 340036 w 417182"/>
              <a:gd name="connsiteY118" fmla="*/ 246693 h 1122552"/>
              <a:gd name="connsiteX119" fmla="*/ 255967 w 417182"/>
              <a:gd name="connsiteY119" fmla="*/ 260819 h 1122552"/>
              <a:gd name="connsiteX120" fmla="*/ 224958 w 417182"/>
              <a:gd name="connsiteY120" fmla="*/ 246349 h 1122552"/>
              <a:gd name="connsiteX121" fmla="*/ 213588 w 417182"/>
              <a:gd name="connsiteY121" fmla="*/ 232222 h 1122552"/>
              <a:gd name="connsiteX122" fmla="*/ 189470 w 417182"/>
              <a:gd name="connsiteY122" fmla="*/ 214995 h 1122552"/>
              <a:gd name="connsiteX123" fmla="*/ 262169 w 417182"/>
              <a:gd name="connsiteY123" fmla="*/ 221197 h 1122552"/>
              <a:gd name="connsiteX124" fmla="*/ 340036 w 417182"/>
              <a:gd name="connsiteY124" fmla="*/ 206382 h 1122552"/>
              <a:gd name="connsiteX125" fmla="*/ 296968 w 417182"/>
              <a:gd name="connsiteY125" fmla="*/ 205003 h 1122552"/>
              <a:gd name="connsiteX126" fmla="*/ 255967 w 417182"/>
              <a:gd name="connsiteY126" fmla="*/ 192600 h 1122552"/>
              <a:gd name="connsiteX127" fmla="*/ 251833 w 417182"/>
              <a:gd name="connsiteY127" fmla="*/ 160557 h 1122552"/>
              <a:gd name="connsiteX128" fmla="*/ 244942 w 417182"/>
              <a:gd name="connsiteY128" fmla="*/ 135406 h 1122552"/>
              <a:gd name="connsiteX129" fmla="*/ 290422 w 417182"/>
              <a:gd name="connsiteY129" fmla="*/ 116111 h 1122552"/>
              <a:gd name="connsiteX130" fmla="*/ 293178 w 417182"/>
              <a:gd name="connsiteY130" fmla="*/ 106464 h 1122552"/>
              <a:gd name="connsiteX131" fmla="*/ 299035 w 417182"/>
              <a:gd name="connsiteY131" fmla="*/ 67531 h 1122552"/>
              <a:gd name="connsiteX132" fmla="*/ 326254 w 417182"/>
              <a:gd name="connsiteY132" fmla="*/ 83724 h 1122552"/>
              <a:gd name="connsiteX133" fmla="*/ 316951 w 417182"/>
              <a:gd name="connsiteY133" fmla="*/ 35488 h 1122552"/>
              <a:gd name="connsiteX134" fmla="*/ 340725 w 417182"/>
              <a:gd name="connsiteY134" fmla="*/ 0 h 112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417182" h="1122552">
                <a:moveTo>
                  <a:pt x="150537" y="987116"/>
                </a:moveTo>
                <a:cubicBezTo>
                  <a:pt x="135377" y="992285"/>
                  <a:pt x="160529" y="993318"/>
                  <a:pt x="150537" y="987116"/>
                </a:cubicBezTo>
                <a:close/>
                <a:moveTo>
                  <a:pt x="184647" y="867904"/>
                </a:moveTo>
                <a:cubicBezTo>
                  <a:pt x="162252" y="871005"/>
                  <a:pt x="195672" y="873073"/>
                  <a:pt x="184647" y="867904"/>
                </a:cubicBezTo>
                <a:close/>
                <a:moveTo>
                  <a:pt x="106436" y="864804"/>
                </a:moveTo>
                <a:cubicBezTo>
                  <a:pt x="70603" y="896157"/>
                  <a:pt x="177067" y="878930"/>
                  <a:pt x="167075" y="875140"/>
                </a:cubicBezTo>
                <a:cubicBezTo>
                  <a:pt x="146058" y="867215"/>
                  <a:pt x="121595" y="882031"/>
                  <a:pt x="106436" y="864804"/>
                </a:cubicBezTo>
                <a:close/>
                <a:moveTo>
                  <a:pt x="52342" y="839997"/>
                </a:moveTo>
                <a:cubicBezTo>
                  <a:pt x="30636" y="842408"/>
                  <a:pt x="59578" y="848266"/>
                  <a:pt x="52342" y="839997"/>
                </a:cubicBezTo>
                <a:close/>
                <a:moveTo>
                  <a:pt x="271472" y="512336"/>
                </a:moveTo>
                <a:cubicBezTo>
                  <a:pt x="232538" y="518882"/>
                  <a:pt x="245286" y="531975"/>
                  <a:pt x="271472" y="512336"/>
                </a:cubicBezTo>
                <a:close/>
                <a:moveTo>
                  <a:pt x="313851" y="324560"/>
                </a:moveTo>
                <a:cubicBezTo>
                  <a:pt x="301447" y="330417"/>
                  <a:pt x="325220" y="329384"/>
                  <a:pt x="313851" y="324560"/>
                </a:cubicBezTo>
                <a:close/>
                <a:moveTo>
                  <a:pt x="243908" y="324560"/>
                </a:moveTo>
                <a:cubicBezTo>
                  <a:pt x="234261" y="346955"/>
                  <a:pt x="266993" y="342132"/>
                  <a:pt x="278707" y="339720"/>
                </a:cubicBezTo>
                <a:cubicBezTo>
                  <a:pt x="330389" y="321804"/>
                  <a:pt x="257345" y="340409"/>
                  <a:pt x="243908" y="324560"/>
                </a:cubicBezTo>
                <a:close/>
                <a:moveTo>
                  <a:pt x="330733" y="318703"/>
                </a:moveTo>
                <a:cubicBezTo>
                  <a:pt x="318329" y="324560"/>
                  <a:pt x="342103" y="323526"/>
                  <a:pt x="330733" y="318703"/>
                </a:cubicBezTo>
                <a:close/>
                <a:moveTo>
                  <a:pt x="345204" y="311123"/>
                </a:moveTo>
                <a:cubicBezTo>
                  <a:pt x="330044" y="316291"/>
                  <a:pt x="355196" y="317669"/>
                  <a:pt x="345204" y="311123"/>
                </a:cubicBezTo>
                <a:close/>
                <a:moveTo>
                  <a:pt x="371045" y="272534"/>
                </a:moveTo>
                <a:lnTo>
                  <a:pt x="369322" y="279769"/>
                </a:lnTo>
                <a:cubicBezTo>
                  <a:pt x="362776" y="314224"/>
                  <a:pt x="384137" y="291828"/>
                  <a:pt x="371045" y="272534"/>
                </a:cubicBezTo>
                <a:close/>
                <a:moveTo>
                  <a:pt x="399297" y="215684"/>
                </a:moveTo>
                <a:cubicBezTo>
                  <a:pt x="395507" y="237046"/>
                  <a:pt x="424104" y="209827"/>
                  <a:pt x="399297" y="215684"/>
                </a:cubicBezTo>
                <a:close/>
                <a:moveTo>
                  <a:pt x="362431" y="208794"/>
                </a:moveTo>
                <a:lnTo>
                  <a:pt x="369667" y="214306"/>
                </a:lnTo>
                <a:cubicBezTo>
                  <a:pt x="405499" y="223264"/>
                  <a:pt x="383793" y="211205"/>
                  <a:pt x="362431" y="208794"/>
                </a:cubicBezTo>
                <a:close/>
                <a:moveTo>
                  <a:pt x="401365" y="167448"/>
                </a:moveTo>
                <a:cubicBezTo>
                  <a:pt x="394129" y="170894"/>
                  <a:pt x="390683" y="179163"/>
                  <a:pt x="383104" y="182264"/>
                </a:cubicBezTo>
                <a:cubicBezTo>
                  <a:pt x="329010" y="193634"/>
                  <a:pt x="410667" y="192600"/>
                  <a:pt x="401365" y="167448"/>
                </a:cubicBezTo>
                <a:close/>
                <a:moveTo>
                  <a:pt x="309716" y="143675"/>
                </a:moveTo>
                <a:cubicBezTo>
                  <a:pt x="302136" y="144364"/>
                  <a:pt x="314884" y="155389"/>
                  <a:pt x="314540" y="155045"/>
                </a:cubicBezTo>
                <a:cubicBezTo>
                  <a:pt x="340036" y="179852"/>
                  <a:pt x="334523" y="144364"/>
                  <a:pt x="309716" y="143675"/>
                </a:cubicBezTo>
                <a:close/>
                <a:moveTo>
                  <a:pt x="317985" y="101296"/>
                </a:moveTo>
                <a:cubicBezTo>
                  <a:pt x="315573" y="107842"/>
                  <a:pt x="324531" y="110943"/>
                  <a:pt x="325909" y="115767"/>
                </a:cubicBezTo>
                <a:cubicBezTo>
                  <a:pt x="336246" y="152978"/>
                  <a:pt x="341414" y="103708"/>
                  <a:pt x="317985" y="101296"/>
                </a:cubicBezTo>
                <a:close/>
                <a:moveTo>
                  <a:pt x="340725" y="0"/>
                </a:moveTo>
                <a:cubicBezTo>
                  <a:pt x="365532" y="6202"/>
                  <a:pt x="340036" y="40312"/>
                  <a:pt x="357952" y="37900"/>
                </a:cubicBezTo>
                <a:cubicBezTo>
                  <a:pt x="401365" y="9648"/>
                  <a:pt x="362431" y="47203"/>
                  <a:pt x="356229" y="66842"/>
                </a:cubicBezTo>
                <a:cubicBezTo>
                  <a:pt x="347960" y="114044"/>
                  <a:pt x="370011" y="46858"/>
                  <a:pt x="382414" y="64430"/>
                </a:cubicBezTo>
                <a:cubicBezTo>
                  <a:pt x="400331" y="60640"/>
                  <a:pt x="428239" y="46514"/>
                  <a:pt x="399986" y="74077"/>
                </a:cubicBezTo>
                <a:cubicBezTo>
                  <a:pt x="439264" y="85102"/>
                  <a:pt x="392062" y="86825"/>
                  <a:pt x="378280" y="88548"/>
                </a:cubicBezTo>
                <a:cubicBezTo>
                  <a:pt x="404810" y="89582"/>
                  <a:pt x="414457" y="115767"/>
                  <a:pt x="380347" y="114044"/>
                </a:cubicBezTo>
                <a:cubicBezTo>
                  <a:pt x="348649" y="84758"/>
                  <a:pt x="344859" y="165725"/>
                  <a:pt x="372078" y="160557"/>
                </a:cubicBezTo>
                <a:cubicBezTo>
                  <a:pt x="383793" y="145914"/>
                  <a:pt x="394129" y="132477"/>
                  <a:pt x="406145" y="122529"/>
                </a:cubicBezTo>
                <a:lnTo>
                  <a:pt x="417182" y="118254"/>
                </a:lnTo>
                <a:lnTo>
                  <a:pt x="417182" y="252973"/>
                </a:lnTo>
                <a:lnTo>
                  <a:pt x="416438" y="253154"/>
                </a:lnTo>
                <a:cubicBezTo>
                  <a:pt x="406533" y="257030"/>
                  <a:pt x="397575" y="260131"/>
                  <a:pt x="391028" y="241181"/>
                </a:cubicBezTo>
                <a:cubicBezTo>
                  <a:pt x="392406" y="269777"/>
                  <a:pt x="369667" y="250139"/>
                  <a:pt x="366221" y="234634"/>
                </a:cubicBezTo>
                <a:cubicBezTo>
                  <a:pt x="343481" y="242559"/>
                  <a:pt x="396196" y="265299"/>
                  <a:pt x="406532" y="270811"/>
                </a:cubicBezTo>
                <a:lnTo>
                  <a:pt x="417182" y="278708"/>
                </a:lnTo>
                <a:lnTo>
                  <a:pt x="417182" y="324555"/>
                </a:lnTo>
                <a:lnTo>
                  <a:pt x="415146" y="324215"/>
                </a:lnTo>
                <a:lnTo>
                  <a:pt x="417182" y="326321"/>
                </a:lnTo>
                <a:lnTo>
                  <a:pt x="417182" y="395968"/>
                </a:lnTo>
                <a:lnTo>
                  <a:pt x="405154" y="393469"/>
                </a:lnTo>
                <a:lnTo>
                  <a:pt x="417182" y="403573"/>
                </a:lnTo>
                <a:lnTo>
                  <a:pt x="417182" y="1076079"/>
                </a:lnTo>
                <a:lnTo>
                  <a:pt x="408643" y="1072003"/>
                </a:lnTo>
                <a:cubicBezTo>
                  <a:pt x="402226" y="1069721"/>
                  <a:pt x="398092" y="1072046"/>
                  <a:pt x="402398" y="1090135"/>
                </a:cubicBezTo>
                <a:cubicBezTo>
                  <a:pt x="419625" y="1124933"/>
                  <a:pt x="391028" y="1121488"/>
                  <a:pt x="364154" y="1119765"/>
                </a:cubicBezTo>
                <a:cubicBezTo>
                  <a:pt x="307993" y="1134925"/>
                  <a:pt x="341414" y="1084622"/>
                  <a:pt x="343826" y="1056370"/>
                </a:cubicBezTo>
                <a:cubicBezTo>
                  <a:pt x="331078" y="1014680"/>
                  <a:pt x="311439" y="1083244"/>
                  <a:pt x="295934" y="1066017"/>
                </a:cubicBezTo>
                <a:cubicBezTo>
                  <a:pt x="273884" y="1086689"/>
                  <a:pt x="248043" y="1092891"/>
                  <a:pt x="215656" y="1103572"/>
                </a:cubicBezTo>
                <a:cubicBezTo>
                  <a:pt x="219101" y="1065672"/>
                  <a:pt x="178790" y="1120455"/>
                  <a:pt x="182579" y="1093235"/>
                </a:cubicBezTo>
                <a:cubicBezTo>
                  <a:pt x="180168" y="1089101"/>
                  <a:pt x="106780" y="1113564"/>
                  <a:pt x="128142" y="1075664"/>
                </a:cubicBezTo>
                <a:cubicBezTo>
                  <a:pt x="111259" y="1087378"/>
                  <a:pt x="73359" y="1085311"/>
                  <a:pt x="106436" y="1066706"/>
                </a:cubicBezTo>
                <a:cubicBezTo>
                  <a:pt x="58200" y="1075664"/>
                  <a:pt x="96788" y="1050168"/>
                  <a:pt x="121595" y="1051546"/>
                </a:cubicBezTo>
                <a:cubicBezTo>
                  <a:pt x="98856" y="1048101"/>
                  <a:pt x="73359" y="1055336"/>
                  <a:pt x="53720" y="1047411"/>
                </a:cubicBezTo>
                <a:cubicBezTo>
                  <a:pt x="31325" y="1061882"/>
                  <a:pt x="45451" y="1037420"/>
                  <a:pt x="29602" y="1044655"/>
                </a:cubicBezTo>
                <a:cubicBezTo>
                  <a:pt x="29258" y="1032941"/>
                  <a:pt x="40972" y="1022260"/>
                  <a:pt x="14098" y="1033974"/>
                </a:cubicBezTo>
                <a:cubicBezTo>
                  <a:pt x="-32760" y="1040176"/>
                  <a:pt x="55788" y="1010545"/>
                  <a:pt x="13753" y="1012612"/>
                </a:cubicBezTo>
                <a:cubicBezTo>
                  <a:pt x="31325" y="1000554"/>
                  <a:pt x="56821" y="990906"/>
                  <a:pt x="89553" y="995385"/>
                </a:cubicBezTo>
                <a:cubicBezTo>
                  <a:pt x="105747" y="1011579"/>
                  <a:pt x="167764" y="972301"/>
                  <a:pt x="127108" y="986083"/>
                </a:cubicBezTo>
                <a:cubicBezTo>
                  <a:pt x="137444" y="956452"/>
                  <a:pt x="112637" y="986083"/>
                  <a:pt x="92309" y="994352"/>
                </a:cubicBezTo>
                <a:cubicBezTo>
                  <a:pt x="105057" y="974368"/>
                  <a:pt x="86796" y="974024"/>
                  <a:pt x="75082" y="984016"/>
                </a:cubicBezTo>
                <a:cubicBezTo>
                  <a:pt x="68536" y="978158"/>
                  <a:pt x="57855" y="964721"/>
                  <a:pt x="37527" y="971612"/>
                </a:cubicBezTo>
                <a:cubicBezTo>
                  <a:pt x="63712" y="950595"/>
                  <a:pt x="33737" y="955763"/>
                  <a:pt x="18577" y="959553"/>
                </a:cubicBezTo>
                <a:cubicBezTo>
                  <a:pt x="-26214" y="949561"/>
                  <a:pt x="62334" y="948183"/>
                  <a:pt x="25123" y="934057"/>
                </a:cubicBezTo>
                <a:cubicBezTo>
                  <a:pt x="36149" y="928200"/>
                  <a:pt x="132276" y="935435"/>
                  <a:pt x="106436" y="923031"/>
                </a:cubicBezTo>
                <a:cubicBezTo>
                  <a:pt x="100234" y="912006"/>
                  <a:pt x="81284" y="925788"/>
                  <a:pt x="70258" y="908905"/>
                </a:cubicBezTo>
                <a:cubicBezTo>
                  <a:pt x="33048" y="918552"/>
                  <a:pt x="90587" y="885821"/>
                  <a:pt x="59922" y="894090"/>
                </a:cubicBezTo>
                <a:cubicBezTo>
                  <a:pt x="20989" y="892367"/>
                  <a:pt x="50620" y="880308"/>
                  <a:pt x="70947" y="881686"/>
                </a:cubicBezTo>
                <a:cubicBezTo>
                  <a:pt x="113671" y="861013"/>
                  <a:pt x="39250" y="868938"/>
                  <a:pt x="27880" y="848610"/>
                </a:cubicBezTo>
                <a:cubicBezTo>
                  <a:pt x="42695" y="828971"/>
                  <a:pt x="38216" y="825870"/>
                  <a:pt x="13753" y="825870"/>
                </a:cubicBezTo>
                <a:cubicBezTo>
                  <a:pt x="-26214" y="805887"/>
                  <a:pt x="71981" y="827937"/>
                  <a:pt x="35804" y="811399"/>
                </a:cubicBezTo>
                <a:cubicBezTo>
                  <a:pt x="49241" y="804164"/>
                  <a:pt x="74738" y="804853"/>
                  <a:pt x="95065" y="803475"/>
                </a:cubicBezTo>
                <a:cubicBezTo>
                  <a:pt x="114705" y="817601"/>
                  <a:pt x="205664" y="790382"/>
                  <a:pt x="171210" y="783836"/>
                </a:cubicBezTo>
                <a:cubicBezTo>
                  <a:pt x="138823" y="791416"/>
                  <a:pt x="181546" y="760063"/>
                  <a:pt x="149503" y="775567"/>
                </a:cubicBezTo>
                <a:cubicBezTo>
                  <a:pt x="135377" y="758340"/>
                  <a:pt x="98856" y="774533"/>
                  <a:pt x="92309" y="754205"/>
                </a:cubicBezTo>
                <a:cubicBezTo>
                  <a:pt x="49931" y="745592"/>
                  <a:pt x="117805" y="742835"/>
                  <a:pt x="83007" y="738701"/>
                </a:cubicBezTo>
                <a:cubicBezTo>
                  <a:pt x="39939" y="727675"/>
                  <a:pt x="73015" y="721474"/>
                  <a:pt x="97133" y="729743"/>
                </a:cubicBezTo>
                <a:cubicBezTo>
                  <a:pt x="134343" y="728709"/>
                  <a:pt x="174310" y="732843"/>
                  <a:pt x="215311" y="722507"/>
                </a:cubicBezTo>
                <a:cubicBezTo>
                  <a:pt x="253900" y="714238"/>
                  <a:pt x="220135" y="700456"/>
                  <a:pt x="197739" y="703902"/>
                </a:cubicBezTo>
                <a:cubicBezTo>
                  <a:pt x="193605" y="682885"/>
                  <a:pt x="167075" y="714583"/>
                  <a:pt x="168453" y="690809"/>
                </a:cubicBezTo>
                <a:cubicBezTo>
                  <a:pt x="151226" y="695288"/>
                  <a:pt x="140890" y="685986"/>
                  <a:pt x="118839" y="689776"/>
                </a:cubicBezTo>
                <a:cubicBezTo>
                  <a:pt x="128142" y="670137"/>
                  <a:pt x="60956" y="688398"/>
                  <a:pt x="75082" y="671170"/>
                </a:cubicBezTo>
                <a:cubicBezTo>
                  <a:pt x="107469" y="656010"/>
                  <a:pt x="49241" y="658767"/>
                  <a:pt x="76116" y="646708"/>
                </a:cubicBezTo>
                <a:cubicBezTo>
                  <a:pt x="121940" y="636716"/>
                  <a:pt x="170865" y="646708"/>
                  <a:pt x="216000" y="633960"/>
                </a:cubicBezTo>
                <a:cubicBezTo>
                  <a:pt x="161218" y="613287"/>
                  <a:pt x="247009" y="616043"/>
                  <a:pt x="263203" y="598816"/>
                </a:cubicBezTo>
                <a:cubicBezTo>
                  <a:pt x="248043" y="580900"/>
                  <a:pt x="237706" y="607430"/>
                  <a:pt x="224269" y="600194"/>
                </a:cubicBezTo>
                <a:cubicBezTo>
                  <a:pt x="208076" y="595715"/>
                  <a:pt x="215311" y="601228"/>
                  <a:pt x="196706" y="608119"/>
                </a:cubicBezTo>
                <a:cubicBezTo>
                  <a:pt x="160873" y="602606"/>
                  <a:pt x="129520" y="599505"/>
                  <a:pt x="100923" y="571942"/>
                </a:cubicBezTo>
                <a:cubicBezTo>
                  <a:pt x="120562" y="553681"/>
                  <a:pt x="186370" y="551269"/>
                  <a:pt x="220824" y="535420"/>
                </a:cubicBezTo>
                <a:cubicBezTo>
                  <a:pt x="207042" y="514403"/>
                  <a:pt x="239774" y="517159"/>
                  <a:pt x="228059" y="508546"/>
                </a:cubicBezTo>
                <a:cubicBezTo>
                  <a:pt x="193260" y="536799"/>
                  <a:pt x="163285" y="511302"/>
                  <a:pt x="129865" y="491319"/>
                </a:cubicBezTo>
                <a:cubicBezTo>
                  <a:pt x="121940" y="469612"/>
                  <a:pt x="243908" y="495453"/>
                  <a:pt x="189470" y="471335"/>
                </a:cubicBezTo>
                <a:cubicBezTo>
                  <a:pt x="184647" y="469268"/>
                  <a:pt x="129865" y="445150"/>
                  <a:pt x="145369" y="433091"/>
                </a:cubicBezTo>
                <a:cubicBezTo>
                  <a:pt x="182924" y="417931"/>
                  <a:pt x="227715" y="443772"/>
                  <a:pt x="261480" y="415519"/>
                </a:cubicBezTo>
                <a:cubicBezTo>
                  <a:pt x="248387" y="427578"/>
                  <a:pt x="221513" y="382788"/>
                  <a:pt x="195328" y="383477"/>
                </a:cubicBezTo>
                <a:cubicBezTo>
                  <a:pt x="181890" y="380031"/>
                  <a:pt x="122974" y="354880"/>
                  <a:pt x="145714" y="349367"/>
                </a:cubicBezTo>
                <a:cubicBezTo>
                  <a:pt x="170865" y="361771"/>
                  <a:pt x="160873" y="334207"/>
                  <a:pt x="179134" y="344199"/>
                </a:cubicBezTo>
                <a:cubicBezTo>
                  <a:pt x="215311" y="367283"/>
                  <a:pt x="181201" y="327316"/>
                  <a:pt x="203252" y="327661"/>
                </a:cubicBezTo>
                <a:cubicBezTo>
                  <a:pt x="253900" y="335585"/>
                  <a:pt x="213933" y="310434"/>
                  <a:pt x="189470" y="303543"/>
                </a:cubicBezTo>
                <a:cubicBezTo>
                  <a:pt x="191538" y="300097"/>
                  <a:pt x="166730" y="282870"/>
                  <a:pt x="188437" y="282526"/>
                </a:cubicBezTo>
                <a:cubicBezTo>
                  <a:pt x="203941" y="264954"/>
                  <a:pt x="263203" y="294585"/>
                  <a:pt x="241497" y="271845"/>
                </a:cubicBezTo>
                <a:cubicBezTo>
                  <a:pt x="273884" y="281492"/>
                  <a:pt x="317296" y="281148"/>
                  <a:pt x="340036" y="246693"/>
                </a:cubicBezTo>
                <a:cubicBezTo>
                  <a:pt x="336590" y="236012"/>
                  <a:pt x="273194" y="281492"/>
                  <a:pt x="255967" y="260819"/>
                </a:cubicBezTo>
                <a:cubicBezTo>
                  <a:pt x="299380" y="222231"/>
                  <a:pt x="231849" y="279425"/>
                  <a:pt x="224958" y="246349"/>
                </a:cubicBezTo>
                <a:cubicBezTo>
                  <a:pt x="265615" y="219819"/>
                  <a:pt x="173621" y="264265"/>
                  <a:pt x="213588" y="232222"/>
                </a:cubicBezTo>
                <a:cubicBezTo>
                  <a:pt x="201185" y="234634"/>
                  <a:pt x="140890" y="218785"/>
                  <a:pt x="189470" y="214995"/>
                </a:cubicBezTo>
                <a:cubicBezTo>
                  <a:pt x="205664" y="187432"/>
                  <a:pt x="239774" y="222231"/>
                  <a:pt x="262169" y="221197"/>
                </a:cubicBezTo>
                <a:cubicBezTo>
                  <a:pt x="243564" y="190877"/>
                  <a:pt x="351061" y="255307"/>
                  <a:pt x="340036" y="206382"/>
                </a:cubicBezTo>
                <a:cubicBezTo>
                  <a:pt x="318329" y="220508"/>
                  <a:pt x="319363" y="202936"/>
                  <a:pt x="296968" y="205003"/>
                </a:cubicBezTo>
                <a:cubicBezTo>
                  <a:pt x="308682" y="184676"/>
                  <a:pt x="272850" y="198457"/>
                  <a:pt x="255967" y="192600"/>
                </a:cubicBezTo>
                <a:cubicBezTo>
                  <a:pt x="220135" y="180196"/>
                  <a:pt x="299035" y="177096"/>
                  <a:pt x="251833" y="160557"/>
                </a:cubicBezTo>
                <a:cubicBezTo>
                  <a:pt x="222546" y="146087"/>
                  <a:pt x="278707" y="149876"/>
                  <a:pt x="244942" y="135406"/>
                </a:cubicBezTo>
                <a:cubicBezTo>
                  <a:pt x="245631" y="123347"/>
                  <a:pt x="325220" y="163658"/>
                  <a:pt x="290422" y="116111"/>
                </a:cubicBezTo>
                <a:cubicBezTo>
                  <a:pt x="312128" y="126448"/>
                  <a:pt x="321431" y="106464"/>
                  <a:pt x="293178" y="106464"/>
                </a:cubicBezTo>
                <a:cubicBezTo>
                  <a:pt x="307993" y="100607"/>
                  <a:pt x="262513" y="53404"/>
                  <a:pt x="299035" y="67531"/>
                </a:cubicBezTo>
                <a:cubicBezTo>
                  <a:pt x="309716" y="60640"/>
                  <a:pt x="322464" y="59606"/>
                  <a:pt x="326254" y="83724"/>
                </a:cubicBezTo>
                <a:cubicBezTo>
                  <a:pt x="356574" y="111288"/>
                  <a:pt x="312472" y="35488"/>
                  <a:pt x="316951" y="35488"/>
                </a:cubicBezTo>
                <a:cubicBezTo>
                  <a:pt x="349338" y="69942"/>
                  <a:pt x="336935" y="19984"/>
                  <a:pt x="340725" y="0"/>
                </a:cubicBezTo>
                <a:close/>
              </a:path>
            </a:pathLst>
          </a:custGeom>
          <a:solidFill>
            <a:schemeClr val="accent2">
              <a:lumMod val="20000"/>
              <a:lumOff val="80000"/>
            </a:schemeClr>
          </a:solidFill>
          <a:ln w="9525" cap="flat">
            <a:noFill/>
            <a:prstDash val="solid"/>
            <a:miter/>
          </a:ln>
        </p:spPr>
        <p:txBody>
          <a:bodyPr lIns="91144" tIns="45591" rIns="91144" bIns="45591" rtlCol="0" anchor="ctr"/>
          <a:lstStyle/>
          <a:p>
            <a:pPr defTabSz="910859"/>
            <a:endParaRPr lang="en-US" sz="1867">
              <a:solidFill>
                <a:prstClr val="black"/>
              </a:solidFill>
            </a:endParaRPr>
          </a:p>
        </p:txBody>
      </p:sp>
      <p:sp>
        <p:nvSpPr>
          <p:cNvPr id="14" name="Graphic 47"/>
          <p:cNvSpPr/>
          <p:nvPr userDrawn="1"/>
        </p:nvSpPr>
        <p:spPr>
          <a:xfrm>
            <a:off x="1073258" y="5766139"/>
            <a:ext cx="335807" cy="503711"/>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91144" tIns="45591" rIns="91144" bIns="45591" rtlCol="0" anchor="ctr"/>
          <a:lstStyle/>
          <a:p>
            <a:pPr defTabSz="910859"/>
            <a:endParaRPr lang="en-US" sz="1867">
              <a:solidFill>
                <a:prstClr val="black"/>
              </a:solidFill>
            </a:endParaRPr>
          </a:p>
        </p:txBody>
      </p:sp>
      <p:sp>
        <p:nvSpPr>
          <p:cNvPr id="15" name="Graphic 47"/>
          <p:cNvSpPr/>
          <p:nvPr userDrawn="1"/>
        </p:nvSpPr>
        <p:spPr>
          <a:xfrm>
            <a:off x="-1" y="5194360"/>
            <a:ext cx="675152" cy="1012729"/>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91144" tIns="45591" rIns="91144" bIns="45591" rtlCol="0" anchor="ctr"/>
          <a:lstStyle/>
          <a:p>
            <a:pPr defTabSz="910859"/>
            <a:endParaRPr lang="en-US" sz="1867">
              <a:solidFill>
                <a:prstClr val="black"/>
              </a:solidFill>
            </a:endParaRPr>
          </a:p>
        </p:txBody>
      </p:sp>
      <p:sp>
        <p:nvSpPr>
          <p:cNvPr id="16" name="Graphic 47"/>
          <p:cNvSpPr/>
          <p:nvPr userDrawn="1"/>
        </p:nvSpPr>
        <p:spPr>
          <a:xfrm>
            <a:off x="1390556" y="5667859"/>
            <a:ext cx="466701" cy="700052"/>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91144" tIns="45591" rIns="91144" bIns="45591" rtlCol="0" anchor="ctr"/>
          <a:lstStyle/>
          <a:p>
            <a:pPr defTabSz="910859"/>
            <a:endParaRPr lang="en-US" sz="1867">
              <a:solidFill>
                <a:prstClr val="black"/>
              </a:solidFill>
            </a:endParaRPr>
          </a:p>
        </p:txBody>
      </p:sp>
      <p:sp>
        <p:nvSpPr>
          <p:cNvPr id="17" name="Graphic 47"/>
          <p:cNvSpPr/>
          <p:nvPr userDrawn="1"/>
        </p:nvSpPr>
        <p:spPr>
          <a:xfrm>
            <a:off x="3199765" y="5660092"/>
            <a:ext cx="413387" cy="62008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91144" tIns="45591" rIns="91144" bIns="45591" rtlCol="0" anchor="ctr"/>
          <a:lstStyle/>
          <a:p>
            <a:pPr defTabSz="910859"/>
            <a:endParaRPr lang="en-US" sz="1867">
              <a:solidFill>
                <a:prstClr val="black"/>
              </a:solidFill>
            </a:endParaRPr>
          </a:p>
        </p:txBody>
      </p:sp>
      <p:sp>
        <p:nvSpPr>
          <p:cNvPr id="18" name="Graphic 47"/>
          <p:cNvSpPr/>
          <p:nvPr userDrawn="1"/>
        </p:nvSpPr>
        <p:spPr>
          <a:xfrm>
            <a:off x="7378049" y="5215723"/>
            <a:ext cx="413387" cy="62008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91144" tIns="45591" rIns="91144" bIns="45591" rtlCol="0" anchor="ctr"/>
          <a:lstStyle/>
          <a:p>
            <a:pPr defTabSz="910859"/>
            <a:endParaRPr lang="en-US" sz="1867">
              <a:solidFill>
                <a:prstClr val="black"/>
              </a:solidFill>
            </a:endParaRPr>
          </a:p>
        </p:txBody>
      </p:sp>
      <p:sp>
        <p:nvSpPr>
          <p:cNvPr id="19" name="Graphic 47"/>
          <p:cNvSpPr/>
          <p:nvPr userDrawn="1"/>
        </p:nvSpPr>
        <p:spPr>
          <a:xfrm>
            <a:off x="6962380" y="5512836"/>
            <a:ext cx="206693" cy="31004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91144" tIns="45591" rIns="91144" bIns="45591" rtlCol="0" anchor="ctr"/>
          <a:lstStyle/>
          <a:p>
            <a:pPr defTabSz="910859"/>
            <a:endParaRPr lang="en-US" sz="1867">
              <a:solidFill>
                <a:prstClr val="black"/>
              </a:solidFill>
            </a:endParaRPr>
          </a:p>
        </p:txBody>
      </p:sp>
    </p:spTree>
    <p:extLst>
      <p:ext uri="{BB962C8B-B14F-4D97-AF65-F5344CB8AC3E}">
        <p14:creationId xmlns:p14="http://schemas.microsoft.com/office/powerpoint/2010/main" val="11063933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7" name="Picture Placeholder 6"/>
          <p:cNvSpPr>
            <a:spLocks noGrp="1"/>
          </p:cNvSpPr>
          <p:nvPr>
            <p:ph type="pic" idx="10" hasCustomPrompt="1"/>
          </p:nvPr>
        </p:nvSpPr>
        <p:spPr>
          <a:xfrm>
            <a:off x="91" y="24"/>
            <a:ext cx="12191996" cy="6857999"/>
          </a:xfrm>
          <a:custGeom>
            <a:avLst/>
            <a:gdLst>
              <a:gd name="connsiteX0" fmla="*/ 12191996 w 12191996"/>
              <a:gd name="connsiteY0" fmla="*/ 0 h 6857999"/>
              <a:gd name="connsiteX1" fmla="*/ 12191996 w 12191996"/>
              <a:gd name="connsiteY1" fmla="*/ 3562458 h 6857999"/>
              <a:gd name="connsiteX2" fmla="*/ 5 w 12191996"/>
              <a:gd name="connsiteY2" fmla="*/ 6857999 h 6857999"/>
              <a:gd name="connsiteX3" fmla="*/ 0 w 12191996"/>
              <a:gd name="connsiteY3" fmla="*/ 6857999 h 6857999"/>
              <a:gd name="connsiteX4" fmla="*/ 0 w 12191996"/>
              <a:gd name="connsiteY4" fmla="*/ 3295543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857999">
                <a:moveTo>
                  <a:pt x="12191996" y="0"/>
                </a:moveTo>
                <a:lnTo>
                  <a:pt x="12191996" y="3562458"/>
                </a:lnTo>
                <a:lnTo>
                  <a:pt x="5" y="6857999"/>
                </a:lnTo>
                <a:lnTo>
                  <a:pt x="0" y="6857999"/>
                </a:lnTo>
                <a:lnTo>
                  <a:pt x="0" y="3295543"/>
                </a:lnTo>
                <a:close/>
              </a:path>
            </a:pathLst>
          </a:custGeom>
          <a:solidFill>
            <a:schemeClr val="bg1">
              <a:lumMod val="95000"/>
            </a:schemeClr>
          </a:solidFill>
        </p:spPr>
        <p:txBody>
          <a:bodyPr wrap="square" lIns="68358" tIns="34193" rIns="68358" bIns="34193" anchor="ctr">
            <a:noAutofit/>
          </a:bodyPr>
          <a:lstStyle>
            <a:lvl1pPr marL="0" indent="0" algn="ctr">
              <a:buNone/>
              <a:defRPr sz="1200" baseline="0">
                <a:latin typeface="+mn-lt"/>
                <a:cs typeface="Arial" panose="020B0604020202020204" pitchFamily="34" charset="0"/>
              </a:defRPr>
            </a:lvl1pPr>
            <a:lvl2pPr marL="455703" indent="0">
              <a:buNone/>
              <a:defRPr sz="2800"/>
            </a:lvl2pPr>
            <a:lvl3pPr marL="911492" indent="0">
              <a:buNone/>
              <a:defRPr sz="2400"/>
            </a:lvl3pPr>
            <a:lvl4pPr marL="1367238" indent="0">
              <a:buNone/>
              <a:defRPr sz="2000"/>
            </a:lvl4pPr>
            <a:lvl5pPr marL="1822984" indent="0">
              <a:buNone/>
              <a:defRPr sz="2000"/>
            </a:lvl5pPr>
            <a:lvl6pPr marL="2278690" indent="0">
              <a:buNone/>
              <a:defRPr sz="2000"/>
            </a:lvl6pPr>
            <a:lvl7pPr marL="2734472" indent="0">
              <a:buNone/>
              <a:defRPr sz="2000"/>
            </a:lvl7pPr>
            <a:lvl8pPr marL="3190196" indent="0">
              <a:buNone/>
              <a:defRPr sz="2000"/>
            </a:lvl8pPr>
            <a:lvl9pPr marL="3645946" indent="0">
              <a:buNone/>
              <a:defRPr sz="20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06604208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5" name="Picture Placeholder 4"/>
          <p:cNvSpPr>
            <a:spLocks noGrp="1"/>
          </p:cNvSpPr>
          <p:nvPr>
            <p:ph type="pic" idx="10" hasCustomPrompt="1"/>
          </p:nvPr>
        </p:nvSpPr>
        <p:spPr>
          <a:xfrm>
            <a:off x="91" y="3"/>
            <a:ext cx="12191996" cy="6100760"/>
          </a:xfrm>
          <a:custGeom>
            <a:avLst/>
            <a:gdLst>
              <a:gd name="connsiteX0" fmla="*/ 0 w 12191996"/>
              <a:gd name="connsiteY0" fmla="*/ 0 h 6100760"/>
              <a:gd name="connsiteX1" fmla="*/ 12191996 w 12191996"/>
              <a:gd name="connsiteY1" fmla="*/ 0 h 6100760"/>
              <a:gd name="connsiteX2" fmla="*/ 12191996 w 12191996"/>
              <a:gd name="connsiteY2" fmla="*/ 9523 h 6100760"/>
              <a:gd name="connsiteX3" fmla="*/ 6100759 w 12191996"/>
              <a:gd name="connsiteY3" fmla="*/ 6100760 h 6100760"/>
              <a:gd name="connsiteX4" fmla="*/ 0 w 12191996"/>
              <a:gd name="connsiteY4" fmla="*/ 2 h 6100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100760">
                <a:moveTo>
                  <a:pt x="0" y="0"/>
                </a:moveTo>
                <a:lnTo>
                  <a:pt x="12191996" y="0"/>
                </a:lnTo>
                <a:lnTo>
                  <a:pt x="12191996" y="9523"/>
                </a:lnTo>
                <a:lnTo>
                  <a:pt x="6100759" y="6100760"/>
                </a:lnTo>
                <a:lnTo>
                  <a:pt x="0" y="2"/>
                </a:lnTo>
                <a:close/>
              </a:path>
            </a:pathLst>
          </a:custGeom>
          <a:solidFill>
            <a:schemeClr val="bg1">
              <a:lumMod val="95000"/>
            </a:schemeClr>
          </a:solidFill>
        </p:spPr>
        <p:txBody>
          <a:bodyPr wrap="square" lIns="68358" tIns="34193" rIns="68358" bIns="34193" anchor="ctr">
            <a:noAutofit/>
          </a:bodyPr>
          <a:lstStyle>
            <a:lvl1pPr marL="0" indent="0" algn="ctr">
              <a:buNone/>
              <a:defRPr sz="1200" baseline="0">
                <a:latin typeface="+mn-lt"/>
                <a:cs typeface="Arial" panose="020B0604020202020204" pitchFamily="34" charset="0"/>
              </a:defRPr>
            </a:lvl1pPr>
            <a:lvl2pPr marL="455703" indent="0">
              <a:buNone/>
              <a:defRPr sz="2800"/>
            </a:lvl2pPr>
            <a:lvl3pPr marL="911492" indent="0">
              <a:buNone/>
              <a:defRPr sz="2400"/>
            </a:lvl3pPr>
            <a:lvl4pPr marL="1367238" indent="0">
              <a:buNone/>
              <a:defRPr sz="2000"/>
            </a:lvl4pPr>
            <a:lvl5pPr marL="1822984" indent="0">
              <a:buNone/>
              <a:defRPr sz="2000"/>
            </a:lvl5pPr>
            <a:lvl6pPr marL="2278690" indent="0">
              <a:buNone/>
              <a:defRPr sz="2000"/>
            </a:lvl6pPr>
            <a:lvl7pPr marL="2734472" indent="0">
              <a:buNone/>
              <a:defRPr sz="2000"/>
            </a:lvl7pPr>
            <a:lvl8pPr marL="3190196" indent="0">
              <a:buNone/>
              <a:defRPr sz="2000"/>
            </a:lvl8pPr>
            <a:lvl9pPr marL="3645946" indent="0">
              <a:buNone/>
              <a:defRPr sz="20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83892193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15" name="Picture Placeholder 14"/>
          <p:cNvSpPr>
            <a:spLocks noGrp="1"/>
          </p:cNvSpPr>
          <p:nvPr>
            <p:ph type="pic" idx="11" hasCustomPrompt="1"/>
          </p:nvPr>
        </p:nvSpPr>
        <p:spPr>
          <a:xfrm>
            <a:off x="9352548" y="4018547"/>
            <a:ext cx="2839453" cy="2839453"/>
          </a:xfrm>
          <a:custGeom>
            <a:avLst/>
            <a:gdLst>
              <a:gd name="connsiteX0" fmla="*/ 2839453 w 2839453"/>
              <a:gd name="connsiteY0" fmla="*/ 0 h 2839453"/>
              <a:gd name="connsiteX1" fmla="*/ 2839453 w 2839453"/>
              <a:gd name="connsiteY1" fmla="*/ 2839453 h 2839453"/>
              <a:gd name="connsiteX2" fmla="*/ 0 w 2839453"/>
              <a:gd name="connsiteY2" fmla="*/ 2839453 h 2839453"/>
            </a:gdLst>
            <a:ahLst/>
            <a:cxnLst>
              <a:cxn ang="0">
                <a:pos x="connsiteX0" y="connsiteY0"/>
              </a:cxn>
              <a:cxn ang="0">
                <a:pos x="connsiteX1" y="connsiteY1"/>
              </a:cxn>
              <a:cxn ang="0">
                <a:pos x="connsiteX2" y="connsiteY2"/>
              </a:cxn>
            </a:cxnLst>
            <a:rect l="l" t="t" r="r" b="b"/>
            <a:pathLst>
              <a:path w="2839453" h="2839453">
                <a:moveTo>
                  <a:pt x="2839453" y="0"/>
                </a:moveTo>
                <a:lnTo>
                  <a:pt x="2839453" y="2839453"/>
                </a:lnTo>
                <a:lnTo>
                  <a:pt x="0" y="2839453"/>
                </a:lnTo>
                <a:close/>
              </a:path>
            </a:pathLst>
          </a:custGeom>
          <a:solidFill>
            <a:schemeClr val="bg1">
              <a:lumMod val="95000"/>
            </a:schemeClr>
          </a:solidFill>
        </p:spPr>
        <p:txBody>
          <a:bodyPr wrap="square" lIns="68358" tIns="34193" rIns="68358" bIns="34193" anchor="ctr">
            <a:noAutofit/>
          </a:bodyPr>
          <a:lstStyle>
            <a:lvl1pPr marL="0" indent="0" algn="ctr">
              <a:buNone/>
              <a:defRPr sz="1200" baseline="0">
                <a:latin typeface="+mn-lt"/>
                <a:cs typeface="Arial" panose="020B0604020202020204" pitchFamily="34" charset="0"/>
              </a:defRPr>
            </a:lvl1pPr>
            <a:lvl2pPr marL="455703" indent="0">
              <a:buNone/>
              <a:defRPr sz="2800"/>
            </a:lvl2pPr>
            <a:lvl3pPr marL="911492" indent="0">
              <a:buNone/>
              <a:defRPr sz="2400"/>
            </a:lvl3pPr>
            <a:lvl4pPr marL="1367238" indent="0">
              <a:buNone/>
              <a:defRPr sz="2000"/>
            </a:lvl4pPr>
            <a:lvl5pPr marL="1822984" indent="0">
              <a:buNone/>
              <a:defRPr sz="2000"/>
            </a:lvl5pPr>
            <a:lvl6pPr marL="2278690" indent="0">
              <a:buNone/>
              <a:defRPr sz="2000"/>
            </a:lvl6pPr>
            <a:lvl7pPr marL="2734472" indent="0">
              <a:buNone/>
              <a:defRPr sz="2000"/>
            </a:lvl7pPr>
            <a:lvl8pPr marL="3190196" indent="0">
              <a:buNone/>
              <a:defRPr sz="2000"/>
            </a:lvl8pPr>
            <a:lvl9pPr marL="3645946" indent="0">
              <a:buNone/>
              <a:defRPr sz="2000"/>
            </a:lvl9pPr>
          </a:lstStyle>
          <a:p>
            <a:r>
              <a:rPr lang="en-US" altLang="ko-KR" dirty="0"/>
              <a:t>Your Picture Here</a:t>
            </a:r>
            <a:endParaRPr lang="ko-KR" altLang="en-US" dirty="0"/>
          </a:p>
        </p:txBody>
      </p:sp>
      <p:sp>
        <p:nvSpPr>
          <p:cNvPr id="14" name="Picture Placeholder 13"/>
          <p:cNvSpPr>
            <a:spLocks noGrp="1"/>
          </p:cNvSpPr>
          <p:nvPr>
            <p:ph type="pic" idx="12" hasCustomPrompt="1"/>
          </p:nvPr>
        </p:nvSpPr>
        <p:spPr>
          <a:xfrm>
            <a:off x="3001554" y="3939913"/>
            <a:ext cx="5836183" cy="2918091"/>
          </a:xfrm>
          <a:custGeom>
            <a:avLst/>
            <a:gdLst>
              <a:gd name="connsiteX0" fmla="*/ 2918092 w 5836182"/>
              <a:gd name="connsiteY0" fmla="*/ 0 h 2918091"/>
              <a:gd name="connsiteX1" fmla="*/ 5836182 w 5836182"/>
              <a:gd name="connsiteY1" fmla="*/ 2918091 h 2918091"/>
              <a:gd name="connsiteX2" fmla="*/ 0 w 5836182"/>
              <a:gd name="connsiteY2" fmla="*/ 2918091 h 2918091"/>
            </a:gdLst>
            <a:ahLst/>
            <a:cxnLst>
              <a:cxn ang="0">
                <a:pos x="connsiteX0" y="connsiteY0"/>
              </a:cxn>
              <a:cxn ang="0">
                <a:pos x="connsiteX1" y="connsiteY1"/>
              </a:cxn>
              <a:cxn ang="0">
                <a:pos x="connsiteX2" y="connsiteY2"/>
              </a:cxn>
            </a:cxnLst>
            <a:rect l="l" t="t" r="r" b="b"/>
            <a:pathLst>
              <a:path w="5836182" h="2918091">
                <a:moveTo>
                  <a:pt x="2918092" y="0"/>
                </a:moveTo>
                <a:lnTo>
                  <a:pt x="5836182" y="2918091"/>
                </a:lnTo>
                <a:lnTo>
                  <a:pt x="0" y="2918091"/>
                </a:lnTo>
                <a:close/>
              </a:path>
            </a:pathLst>
          </a:custGeom>
          <a:solidFill>
            <a:schemeClr val="bg1">
              <a:lumMod val="95000"/>
            </a:schemeClr>
          </a:solidFill>
        </p:spPr>
        <p:txBody>
          <a:bodyPr wrap="square" lIns="68358" tIns="34193" rIns="68358" bIns="34193" anchor="ctr">
            <a:noAutofit/>
          </a:bodyPr>
          <a:lstStyle>
            <a:lvl1pPr marL="0" indent="0" algn="ctr">
              <a:buNone/>
              <a:defRPr sz="1200" baseline="0">
                <a:latin typeface="+mn-lt"/>
                <a:cs typeface="Arial" panose="020B0604020202020204" pitchFamily="34" charset="0"/>
              </a:defRPr>
            </a:lvl1pPr>
            <a:lvl2pPr marL="455703" indent="0">
              <a:buNone/>
              <a:defRPr sz="2800"/>
            </a:lvl2pPr>
            <a:lvl3pPr marL="911492" indent="0">
              <a:buNone/>
              <a:defRPr sz="2400"/>
            </a:lvl3pPr>
            <a:lvl4pPr marL="1367238" indent="0">
              <a:buNone/>
              <a:defRPr sz="2000"/>
            </a:lvl4pPr>
            <a:lvl5pPr marL="1822984" indent="0">
              <a:buNone/>
              <a:defRPr sz="2000"/>
            </a:lvl5pPr>
            <a:lvl6pPr marL="2278690" indent="0">
              <a:buNone/>
              <a:defRPr sz="2000"/>
            </a:lvl6pPr>
            <a:lvl7pPr marL="2734472" indent="0">
              <a:buNone/>
              <a:defRPr sz="2000"/>
            </a:lvl7pPr>
            <a:lvl8pPr marL="3190196" indent="0">
              <a:buNone/>
              <a:defRPr sz="2000"/>
            </a:lvl8pPr>
            <a:lvl9pPr marL="3645946" indent="0">
              <a:buNone/>
              <a:defRPr sz="2000"/>
            </a:lvl9pPr>
          </a:lstStyle>
          <a:p>
            <a:r>
              <a:rPr lang="en-US" altLang="ko-KR" dirty="0"/>
              <a:t>Your Picture Here</a:t>
            </a:r>
            <a:endParaRPr lang="ko-KR" altLang="en-US" dirty="0"/>
          </a:p>
        </p:txBody>
      </p:sp>
      <p:sp>
        <p:nvSpPr>
          <p:cNvPr id="12" name="Picture Placeholder 11"/>
          <p:cNvSpPr>
            <a:spLocks noGrp="1"/>
          </p:cNvSpPr>
          <p:nvPr>
            <p:ph type="pic" idx="13" hasCustomPrompt="1"/>
          </p:nvPr>
        </p:nvSpPr>
        <p:spPr>
          <a:xfrm>
            <a:off x="9232735" y="4"/>
            <a:ext cx="2959264" cy="3575629"/>
          </a:xfrm>
          <a:custGeom>
            <a:avLst/>
            <a:gdLst>
              <a:gd name="connsiteX0" fmla="*/ 616365 w 2959264"/>
              <a:gd name="connsiteY0" fmla="*/ 0 h 3575629"/>
              <a:gd name="connsiteX1" fmla="*/ 2959264 w 2959264"/>
              <a:gd name="connsiteY1" fmla="*/ 0 h 3575629"/>
              <a:gd name="connsiteX2" fmla="*/ 2959264 w 2959264"/>
              <a:gd name="connsiteY2" fmla="*/ 3575629 h 3575629"/>
              <a:gd name="connsiteX3" fmla="*/ 0 w 2959264"/>
              <a:gd name="connsiteY3" fmla="*/ 616365 h 3575629"/>
            </a:gdLst>
            <a:ahLst/>
            <a:cxnLst>
              <a:cxn ang="0">
                <a:pos x="connsiteX0" y="connsiteY0"/>
              </a:cxn>
              <a:cxn ang="0">
                <a:pos x="connsiteX1" y="connsiteY1"/>
              </a:cxn>
              <a:cxn ang="0">
                <a:pos x="connsiteX2" y="connsiteY2"/>
              </a:cxn>
              <a:cxn ang="0">
                <a:pos x="connsiteX3" y="connsiteY3"/>
              </a:cxn>
            </a:cxnLst>
            <a:rect l="l" t="t" r="r" b="b"/>
            <a:pathLst>
              <a:path w="2959264" h="3575629">
                <a:moveTo>
                  <a:pt x="616365" y="0"/>
                </a:moveTo>
                <a:lnTo>
                  <a:pt x="2959264" y="0"/>
                </a:lnTo>
                <a:lnTo>
                  <a:pt x="2959264" y="3575629"/>
                </a:lnTo>
                <a:lnTo>
                  <a:pt x="0" y="616365"/>
                </a:lnTo>
                <a:close/>
              </a:path>
            </a:pathLst>
          </a:custGeom>
          <a:solidFill>
            <a:schemeClr val="bg1">
              <a:lumMod val="95000"/>
            </a:schemeClr>
          </a:solidFill>
        </p:spPr>
        <p:txBody>
          <a:bodyPr wrap="square" lIns="68358" tIns="34193" rIns="68358" bIns="34193" anchor="ctr">
            <a:noAutofit/>
          </a:bodyPr>
          <a:lstStyle>
            <a:lvl1pPr marL="0" indent="0" algn="ctr">
              <a:buNone/>
              <a:defRPr sz="1200" baseline="0">
                <a:latin typeface="+mn-lt"/>
                <a:cs typeface="Arial" panose="020B0604020202020204" pitchFamily="34" charset="0"/>
              </a:defRPr>
            </a:lvl1pPr>
            <a:lvl2pPr marL="455703" indent="0">
              <a:buNone/>
              <a:defRPr sz="2800"/>
            </a:lvl2pPr>
            <a:lvl3pPr marL="911492" indent="0">
              <a:buNone/>
              <a:defRPr sz="2400"/>
            </a:lvl3pPr>
            <a:lvl4pPr marL="1367238" indent="0">
              <a:buNone/>
              <a:defRPr sz="2000"/>
            </a:lvl4pPr>
            <a:lvl5pPr marL="1822984" indent="0">
              <a:buNone/>
              <a:defRPr sz="2000"/>
            </a:lvl5pPr>
            <a:lvl6pPr marL="2278690" indent="0">
              <a:buNone/>
              <a:defRPr sz="2000"/>
            </a:lvl6pPr>
            <a:lvl7pPr marL="2734472" indent="0">
              <a:buNone/>
              <a:defRPr sz="2000"/>
            </a:lvl7pPr>
            <a:lvl8pPr marL="3190196" indent="0">
              <a:buNone/>
              <a:defRPr sz="2000"/>
            </a:lvl8pPr>
            <a:lvl9pPr marL="3645946" indent="0">
              <a:buNone/>
              <a:defRPr sz="2000"/>
            </a:lvl9pPr>
          </a:lstStyle>
          <a:p>
            <a:r>
              <a:rPr lang="en-US" altLang="ko-KR" dirty="0"/>
              <a:t>Your Picture Here</a:t>
            </a:r>
            <a:endParaRPr lang="ko-KR" altLang="en-US" dirty="0"/>
          </a:p>
        </p:txBody>
      </p:sp>
      <p:sp>
        <p:nvSpPr>
          <p:cNvPr id="13" name="Picture Placeholder 12"/>
          <p:cNvSpPr>
            <a:spLocks noGrp="1"/>
          </p:cNvSpPr>
          <p:nvPr>
            <p:ph type="pic" idx="10" hasCustomPrompt="1"/>
          </p:nvPr>
        </p:nvSpPr>
        <p:spPr>
          <a:xfrm>
            <a:off x="6096029" y="781088"/>
            <a:ext cx="5991223" cy="5991223"/>
          </a:xfrm>
          <a:custGeom>
            <a:avLst/>
            <a:gdLst>
              <a:gd name="connsiteX0" fmla="*/ 2995611 w 5991222"/>
              <a:gd name="connsiteY0" fmla="*/ 0 h 5991222"/>
              <a:gd name="connsiteX1" fmla="*/ 5991222 w 5991222"/>
              <a:gd name="connsiteY1" fmla="*/ 2995611 h 5991222"/>
              <a:gd name="connsiteX2" fmla="*/ 2995611 w 5991222"/>
              <a:gd name="connsiteY2" fmla="*/ 5991222 h 5991222"/>
              <a:gd name="connsiteX3" fmla="*/ 0 w 5991222"/>
              <a:gd name="connsiteY3" fmla="*/ 2995611 h 5991222"/>
            </a:gdLst>
            <a:ahLst/>
            <a:cxnLst>
              <a:cxn ang="0">
                <a:pos x="connsiteX0" y="connsiteY0"/>
              </a:cxn>
              <a:cxn ang="0">
                <a:pos x="connsiteX1" y="connsiteY1"/>
              </a:cxn>
              <a:cxn ang="0">
                <a:pos x="connsiteX2" y="connsiteY2"/>
              </a:cxn>
              <a:cxn ang="0">
                <a:pos x="connsiteX3" y="connsiteY3"/>
              </a:cxn>
            </a:cxnLst>
            <a:rect l="l" t="t" r="r" b="b"/>
            <a:pathLst>
              <a:path w="5991222" h="5991222">
                <a:moveTo>
                  <a:pt x="2995611" y="0"/>
                </a:moveTo>
                <a:lnTo>
                  <a:pt x="5991222" y="2995611"/>
                </a:lnTo>
                <a:lnTo>
                  <a:pt x="2995611" y="5991222"/>
                </a:lnTo>
                <a:lnTo>
                  <a:pt x="0" y="2995611"/>
                </a:lnTo>
                <a:close/>
              </a:path>
            </a:pathLst>
          </a:custGeom>
          <a:solidFill>
            <a:schemeClr val="bg1">
              <a:lumMod val="95000"/>
            </a:schemeClr>
          </a:solidFill>
        </p:spPr>
        <p:txBody>
          <a:bodyPr wrap="square" lIns="68358" tIns="34193" rIns="68358" bIns="34193" anchor="ctr">
            <a:noAutofit/>
          </a:bodyPr>
          <a:lstStyle>
            <a:lvl1pPr marL="0" indent="0" algn="ctr">
              <a:buNone/>
              <a:defRPr sz="1200" baseline="0">
                <a:latin typeface="+mn-lt"/>
                <a:cs typeface="Arial" panose="020B0604020202020204" pitchFamily="34" charset="0"/>
              </a:defRPr>
            </a:lvl1pPr>
            <a:lvl2pPr marL="455703" indent="0">
              <a:buNone/>
              <a:defRPr sz="2800"/>
            </a:lvl2pPr>
            <a:lvl3pPr marL="911492" indent="0">
              <a:buNone/>
              <a:defRPr sz="2400"/>
            </a:lvl3pPr>
            <a:lvl4pPr marL="1367238" indent="0">
              <a:buNone/>
              <a:defRPr sz="2000"/>
            </a:lvl4pPr>
            <a:lvl5pPr marL="1822984" indent="0">
              <a:buNone/>
              <a:defRPr sz="2000"/>
            </a:lvl5pPr>
            <a:lvl6pPr marL="2278690" indent="0">
              <a:buNone/>
              <a:defRPr sz="2000"/>
            </a:lvl6pPr>
            <a:lvl7pPr marL="2734472" indent="0">
              <a:buNone/>
              <a:defRPr sz="2000"/>
            </a:lvl7pPr>
            <a:lvl8pPr marL="3190196" indent="0">
              <a:buNone/>
              <a:defRPr sz="2000"/>
            </a:lvl8pPr>
            <a:lvl9pPr marL="3645946" indent="0">
              <a:buNone/>
              <a:defRPr sz="20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82516076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32" y="123591"/>
            <a:ext cx="11573197" cy="724247"/>
          </a:xfrm>
          <a:prstGeom prst="rect">
            <a:avLst/>
          </a:prstGeom>
        </p:spPr>
        <p:txBody>
          <a:bodyPr lIns="68358" tIns="34193" rIns="68358" bIns="34193" anchor="ctr"/>
          <a:lstStyle>
            <a:lvl1pPr marL="0" indent="0" algn="ctr">
              <a:buNone/>
              <a:defRPr sz="5467" b="0" baseline="0">
                <a:solidFill>
                  <a:schemeClr val="tx1">
                    <a:lumMod val="85000"/>
                    <a:lumOff val="15000"/>
                  </a:schemeClr>
                </a:solidFill>
                <a:latin typeface="+mj-lt"/>
                <a:cs typeface="Arial" panose="020B0604020202020204" pitchFamily="34" charset="0"/>
              </a:defRPr>
            </a:lvl1pPr>
          </a:lstStyle>
          <a:p>
            <a:pPr lvl="0"/>
            <a:r>
              <a:rPr lang="en-US" altLang="ko-KR" dirty="0"/>
              <a:t>Icon Sets Layout</a:t>
            </a:r>
          </a:p>
        </p:txBody>
      </p:sp>
      <p:sp>
        <p:nvSpPr>
          <p:cNvPr id="3" name="Rounded Rectangle 2"/>
          <p:cNvSpPr/>
          <p:nvPr userDrawn="1"/>
        </p:nvSpPr>
        <p:spPr>
          <a:xfrm>
            <a:off x="354123" y="1131671"/>
            <a:ext cx="3560767" cy="540256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144" tIns="45591" rIns="91144" bIns="45591" rtlCol="0" anchor="ctr"/>
          <a:lstStyle/>
          <a:p>
            <a:pPr algn="ctr" defTabSz="910859"/>
            <a:endParaRPr lang="ko-KR" altLang="en-US" sz="1333">
              <a:solidFill>
                <a:prstClr val="white"/>
              </a:solidFill>
            </a:endParaRPr>
          </a:p>
        </p:txBody>
      </p:sp>
      <p:sp>
        <p:nvSpPr>
          <p:cNvPr id="4" name="Rounded Rectangle 3"/>
          <p:cNvSpPr/>
          <p:nvPr userDrawn="1"/>
        </p:nvSpPr>
        <p:spPr>
          <a:xfrm>
            <a:off x="531939" y="1347500"/>
            <a:ext cx="153868" cy="50152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144" tIns="45591" rIns="91144" bIns="45591" rtlCol="0" anchor="ctr"/>
          <a:lstStyle/>
          <a:p>
            <a:pPr algn="ctr" defTabSz="910859"/>
            <a:endParaRPr lang="ko-KR" altLang="en-US" sz="1333">
              <a:solidFill>
                <a:prstClr val="white"/>
              </a:solidFill>
            </a:endParaRPr>
          </a:p>
        </p:txBody>
      </p:sp>
      <p:sp>
        <p:nvSpPr>
          <p:cNvPr id="5" name="Half Frame 4"/>
          <p:cNvSpPr/>
          <p:nvPr userDrawn="1"/>
        </p:nvSpPr>
        <p:spPr>
          <a:xfrm rot="5400000">
            <a:off x="3057287" y="1276655"/>
            <a:ext cx="685849" cy="685148"/>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144" tIns="45591" rIns="91144" bIns="45591" rtlCol="0" anchor="ctr"/>
          <a:lstStyle/>
          <a:p>
            <a:pPr algn="ctr" defTabSz="910859"/>
            <a:endParaRPr lang="ko-KR" altLang="en-US" sz="1333">
              <a:solidFill>
                <a:prstClr val="black">
                  <a:lumMod val="85000"/>
                  <a:lumOff val="15000"/>
                </a:prstClr>
              </a:solidFill>
            </a:endParaRPr>
          </a:p>
        </p:txBody>
      </p:sp>
      <p:sp>
        <p:nvSpPr>
          <p:cNvPr id="58" name="TextBox 57"/>
          <p:cNvSpPr txBox="1"/>
          <p:nvPr userDrawn="1"/>
        </p:nvSpPr>
        <p:spPr>
          <a:xfrm>
            <a:off x="711705" y="1627021"/>
            <a:ext cx="2232248" cy="543606"/>
          </a:xfrm>
          <a:prstGeom prst="rect">
            <a:avLst/>
          </a:prstGeom>
          <a:noFill/>
        </p:spPr>
        <p:txBody>
          <a:bodyPr wrap="square" lIns="91144" tIns="45591" rIns="91144" bIns="45591" rtlCol="0" anchor="ctr">
            <a:spAutoFit/>
          </a:bodyPr>
          <a:lstStyle/>
          <a:p>
            <a:pPr defTabSz="910859"/>
            <a:r>
              <a:rPr lang="en-US" altLang="ko-KR" sz="1467" b="1" dirty="0">
                <a:solidFill>
                  <a:prstClr val="white"/>
                </a:solidFill>
                <a:cs typeface="Arial" panose="020B0604020202020204" pitchFamily="34" charset="0"/>
              </a:rPr>
              <a:t>You can Resize without losing quality</a:t>
            </a:r>
            <a:endParaRPr lang="ko-KR" altLang="en-US" sz="1467" b="1" dirty="0">
              <a:solidFill>
                <a:prstClr val="white"/>
              </a:solidFill>
              <a:cs typeface="Arial" panose="020B0604020202020204" pitchFamily="34" charset="0"/>
            </a:endParaRPr>
          </a:p>
        </p:txBody>
      </p:sp>
      <p:sp>
        <p:nvSpPr>
          <p:cNvPr id="59" name="TextBox 58"/>
          <p:cNvSpPr txBox="1"/>
          <p:nvPr userDrawn="1"/>
        </p:nvSpPr>
        <p:spPr>
          <a:xfrm>
            <a:off x="711705" y="2112110"/>
            <a:ext cx="2232248" cy="769374"/>
          </a:xfrm>
          <a:prstGeom prst="rect">
            <a:avLst/>
          </a:prstGeom>
          <a:noFill/>
        </p:spPr>
        <p:txBody>
          <a:bodyPr wrap="square" lIns="91144" tIns="45591" rIns="91144" bIns="45591" rtlCol="0" anchor="ctr">
            <a:spAutoFit/>
          </a:bodyPr>
          <a:lstStyle/>
          <a:p>
            <a:pPr defTabSz="910859"/>
            <a:r>
              <a:rPr lang="en-US" altLang="ko-KR" sz="1467" b="1" dirty="0">
                <a:solidFill>
                  <a:prstClr val="white"/>
                </a:solidFill>
                <a:cs typeface="Arial" panose="020B0604020202020204" pitchFamily="34" charset="0"/>
              </a:rPr>
              <a:t>You can Change Fill Color &amp;</a:t>
            </a:r>
          </a:p>
          <a:p>
            <a:pPr defTabSz="910859"/>
            <a:r>
              <a:rPr lang="en-US" altLang="ko-KR" sz="1467" b="1" dirty="0">
                <a:solidFill>
                  <a:prstClr val="white"/>
                </a:solidFill>
                <a:cs typeface="Arial" panose="020B0604020202020204" pitchFamily="34" charset="0"/>
              </a:rPr>
              <a:t>Line Color</a:t>
            </a:r>
            <a:endParaRPr lang="ko-KR" altLang="en-US" sz="1467" b="1" dirty="0">
              <a:solidFill>
                <a:prstClr val="white"/>
              </a:solidFill>
              <a:cs typeface="Arial" panose="020B0604020202020204" pitchFamily="34" charset="0"/>
            </a:endParaRPr>
          </a:p>
        </p:txBody>
      </p:sp>
      <p:sp>
        <p:nvSpPr>
          <p:cNvPr id="60" name="TextBox 59"/>
          <p:cNvSpPr txBox="1"/>
          <p:nvPr userDrawn="1"/>
        </p:nvSpPr>
        <p:spPr>
          <a:xfrm>
            <a:off x="721229" y="5803412"/>
            <a:ext cx="2232000" cy="317840"/>
          </a:xfrm>
          <a:prstGeom prst="rect">
            <a:avLst/>
          </a:prstGeom>
          <a:noFill/>
        </p:spPr>
        <p:txBody>
          <a:bodyPr wrap="square" lIns="91144" tIns="45591" rIns="91144" bIns="45591" rtlCol="0" anchor="ctr">
            <a:spAutoFit/>
          </a:bodyPr>
          <a:lstStyle/>
          <a:p>
            <a:pPr defTabSz="910859"/>
            <a:r>
              <a:rPr lang="en-US" altLang="ko-KR" sz="1467" dirty="0">
                <a:solidFill>
                  <a:prstClr val="white"/>
                </a:solidFill>
                <a:cs typeface="Arial" panose="020B0604020202020204" pitchFamily="34" charset="0"/>
              </a:rPr>
              <a:t>www.allppt.com</a:t>
            </a:r>
            <a:endParaRPr lang="ko-KR" altLang="en-US" sz="1467" dirty="0">
              <a:solidFill>
                <a:prstClr val="white"/>
              </a:solidFill>
              <a:cs typeface="Arial" panose="020B0604020202020204" pitchFamily="34" charset="0"/>
            </a:endParaRPr>
          </a:p>
        </p:txBody>
      </p:sp>
      <p:sp>
        <p:nvSpPr>
          <p:cNvPr id="61" name="TextBox 60"/>
          <p:cNvSpPr txBox="1"/>
          <p:nvPr userDrawn="1"/>
        </p:nvSpPr>
        <p:spPr>
          <a:xfrm>
            <a:off x="721229" y="4450457"/>
            <a:ext cx="2717296" cy="1384734"/>
          </a:xfrm>
          <a:prstGeom prst="rect">
            <a:avLst/>
          </a:prstGeom>
          <a:noFill/>
        </p:spPr>
        <p:txBody>
          <a:bodyPr wrap="square" lIns="91144" tIns="45591" rIns="91144" bIns="45591" rtlCol="0" anchor="ctr">
            <a:spAutoFit/>
          </a:bodyPr>
          <a:lstStyle/>
          <a:p>
            <a:pPr defTabSz="910859"/>
            <a:r>
              <a:rPr lang="en-US" altLang="ko-KR" sz="2800" b="1" dirty="0">
                <a:solidFill>
                  <a:prstClr val="white"/>
                </a:solidFill>
                <a:cs typeface="Arial" panose="020B0604020202020204" pitchFamily="34" charset="0"/>
              </a:rPr>
              <a:t>FREE </a:t>
            </a:r>
          </a:p>
          <a:p>
            <a:pPr defTabSz="910859"/>
            <a:r>
              <a:rPr lang="en-US" altLang="ko-KR" sz="2800" b="1" dirty="0">
                <a:solidFill>
                  <a:prstClr val="white"/>
                </a:solidFill>
                <a:cs typeface="Arial" panose="020B0604020202020204" pitchFamily="34" charset="0"/>
              </a:rPr>
              <a:t>PPT TEMPLATES</a:t>
            </a:r>
          </a:p>
        </p:txBody>
      </p:sp>
    </p:spTree>
    <p:extLst>
      <p:ext uri="{BB962C8B-B14F-4D97-AF65-F5344CB8AC3E}">
        <p14:creationId xmlns:p14="http://schemas.microsoft.com/office/powerpoint/2010/main" val="254657665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24_Images &amp; Contents">
    <p:spTree>
      <p:nvGrpSpPr>
        <p:cNvPr id="1" name=""/>
        <p:cNvGrpSpPr/>
        <p:nvPr/>
      </p:nvGrpSpPr>
      <p:grpSpPr>
        <a:xfrm>
          <a:off x="0" y="0"/>
          <a:ext cx="0" cy="0"/>
          <a:chOff x="0" y="0"/>
          <a:chExt cx="0" cy="0"/>
        </a:xfrm>
      </p:grpSpPr>
      <p:sp>
        <p:nvSpPr>
          <p:cNvPr id="12" name="그림 개체 틀 11"/>
          <p:cNvSpPr>
            <a:spLocks noGrp="1"/>
          </p:cNvSpPr>
          <p:nvPr>
            <p:ph type="pic" sz="quarter" idx="10" hasCustomPrompt="1"/>
          </p:nvPr>
        </p:nvSpPr>
        <p:spPr>
          <a:xfrm>
            <a:off x="117" y="0"/>
            <a:ext cx="7896225" cy="6858000"/>
          </a:xfrm>
          <a:custGeom>
            <a:avLst/>
            <a:gdLst>
              <a:gd name="connsiteX0" fmla="*/ 6193612 w 7896225"/>
              <a:gd name="connsiteY0" fmla="*/ 0 h 6858000"/>
              <a:gd name="connsiteX1" fmla="*/ 7896225 w 7896225"/>
              <a:gd name="connsiteY1" fmla="*/ 0 h 6858000"/>
              <a:gd name="connsiteX2" fmla="*/ 4598214 w 7896225"/>
              <a:gd name="connsiteY2" fmla="*/ 6858000 h 6858000"/>
              <a:gd name="connsiteX3" fmla="*/ 2895600 w 7896225"/>
              <a:gd name="connsiteY3" fmla="*/ 6858000 h 6858000"/>
              <a:gd name="connsiteX4" fmla="*/ 4383861 w 7896225"/>
              <a:gd name="connsiteY4" fmla="*/ 0 h 6858000"/>
              <a:gd name="connsiteX5" fmla="*/ 6086474 w 7896225"/>
              <a:gd name="connsiteY5" fmla="*/ 0 h 6858000"/>
              <a:gd name="connsiteX6" fmla="*/ 2788462 w 7896225"/>
              <a:gd name="connsiteY6" fmla="*/ 6858000 h 6858000"/>
              <a:gd name="connsiteX7" fmla="*/ 1085849 w 7896225"/>
              <a:gd name="connsiteY7" fmla="*/ 6858000 h 6858000"/>
              <a:gd name="connsiteX8" fmla="*/ 2574110 w 7896225"/>
              <a:gd name="connsiteY8" fmla="*/ 0 h 6858000"/>
              <a:gd name="connsiteX9" fmla="*/ 4276723 w 7896225"/>
              <a:gd name="connsiteY9" fmla="*/ 0 h 6858000"/>
              <a:gd name="connsiteX10" fmla="*/ 978711 w 7896225"/>
              <a:gd name="connsiteY10" fmla="*/ 6858000 h 6858000"/>
              <a:gd name="connsiteX11" fmla="*/ 0 w 7896225"/>
              <a:gd name="connsiteY11" fmla="*/ 6858000 h 6858000"/>
              <a:gd name="connsiteX12" fmla="*/ 0 w 7896225"/>
              <a:gd name="connsiteY12" fmla="*/ 5352694 h 6858000"/>
              <a:gd name="connsiteX13" fmla="*/ 764359 w 7896225"/>
              <a:gd name="connsiteY13" fmla="*/ 0 h 6858000"/>
              <a:gd name="connsiteX14" fmla="*/ 2466972 w 7896225"/>
              <a:gd name="connsiteY14" fmla="*/ 0 h 6858000"/>
              <a:gd name="connsiteX15" fmla="*/ 0 w 7896225"/>
              <a:gd name="connsiteY15" fmla="*/ 5129907 h 6858000"/>
              <a:gd name="connsiteX16" fmla="*/ 0 w 7896225"/>
              <a:gd name="connsiteY16" fmla="*/ 158943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96225" h="6858000">
                <a:moveTo>
                  <a:pt x="6193612" y="0"/>
                </a:moveTo>
                <a:lnTo>
                  <a:pt x="7896225" y="0"/>
                </a:lnTo>
                <a:lnTo>
                  <a:pt x="4598214" y="6858000"/>
                </a:lnTo>
                <a:lnTo>
                  <a:pt x="2895600" y="6858000"/>
                </a:lnTo>
                <a:close/>
                <a:moveTo>
                  <a:pt x="4383861" y="0"/>
                </a:moveTo>
                <a:lnTo>
                  <a:pt x="6086474" y="0"/>
                </a:lnTo>
                <a:lnTo>
                  <a:pt x="2788462" y="6858000"/>
                </a:lnTo>
                <a:lnTo>
                  <a:pt x="1085849" y="6858000"/>
                </a:lnTo>
                <a:close/>
                <a:moveTo>
                  <a:pt x="2574110" y="0"/>
                </a:moveTo>
                <a:lnTo>
                  <a:pt x="4276723" y="0"/>
                </a:lnTo>
                <a:lnTo>
                  <a:pt x="978711" y="6858000"/>
                </a:lnTo>
                <a:lnTo>
                  <a:pt x="0" y="6858000"/>
                </a:lnTo>
                <a:lnTo>
                  <a:pt x="0" y="5352694"/>
                </a:lnTo>
                <a:close/>
                <a:moveTo>
                  <a:pt x="764359" y="0"/>
                </a:moveTo>
                <a:lnTo>
                  <a:pt x="2466972" y="0"/>
                </a:lnTo>
                <a:lnTo>
                  <a:pt x="0" y="5129907"/>
                </a:lnTo>
                <a:lnTo>
                  <a:pt x="0" y="1589435"/>
                </a:lnTo>
                <a:close/>
              </a:path>
            </a:pathLst>
          </a:custGeom>
          <a:solidFill>
            <a:schemeClr val="bg1">
              <a:lumMod val="95000"/>
            </a:schemeClr>
          </a:solidFill>
          <a:effectLst/>
        </p:spPr>
        <p:txBody>
          <a:bodyPr wrap="square" lIns="68358" tIns="34193" rIns="68358" bIns="34193" anchor="ctr">
            <a:noAutofit/>
          </a:bodyPr>
          <a:lstStyle>
            <a:lvl1pPr marL="0" marR="0" indent="0" algn="ctr" defTabSz="911492" rtl="0" eaLnBrk="1" fontAlgn="auto" latinLnBrk="1" hangingPunct="1">
              <a:lnSpc>
                <a:spcPct val="90000"/>
              </a:lnSpc>
              <a:spcBef>
                <a:spcPts val="1000"/>
              </a:spcBef>
              <a:spcAft>
                <a:spcPts val="0"/>
              </a:spcAft>
              <a:buClrTx/>
              <a:buSzTx/>
              <a:buFontTx/>
              <a:buNone/>
              <a:defRPr sz="12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94554825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5_Images &amp; Contents">
    <p:spTree>
      <p:nvGrpSpPr>
        <p:cNvPr id="1" name=""/>
        <p:cNvGrpSpPr/>
        <p:nvPr/>
      </p:nvGrpSpPr>
      <p:grpSpPr>
        <a:xfrm>
          <a:off x="0" y="0"/>
          <a:ext cx="0" cy="0"/>
          <a:chOff x="0" y="0"/>
          <a:chExt cx="0" cy="0"/>
        </a:xfrm>
      </p:grpSpPr>
      <p:sp>
        <p:nvSpPr>
          <p:cNvPr id="10" name="그림 개체 틀 9"/>
          <p:cNvSpPr>
            <a:spLocks noGrp="1"/>
          </p:cNvSpPr>
          <p:nvPr>
            <p:ph type="pic" sz="quarter" idx="10" hasCustomPrompt="1"/>
          </p:nvPr>
        </p:nvSpPr>
        <p:spPr>
          <a:xfrm>
            <a:off x="376965" y="420431"/>
            <a:ext cx="6699339" cy="5844144"/>
          </a:xfrm>
          <a:custGeom>
            <a:avLst/>
            <a:gdLst>
              <a:gd name="connsiteX0" fmla="*/ 6255989 w 6364927"/>
              <a:gd name="connsiteY0" fmla="*/ 5288703 h 5552421"/>
              <a:gd name="connsiteX1" fmla="*/ 6256633 w 6364927"/>
              <a:gd name="connsiteY1" fmla="*/ 5289197 h 5552421"/>
              <a:gd name="connsiteX2" fmla="*/ 6273669 w 6364927"/>
              <a:gd name="connsiteY2" fmla="*/ 5302275 h 5552421"/>
              <a:gd name="connsiteX3" fmla="*/ 6338341 w 6364927"/>
              <a:gd name="connsiteY3" fmla="*/ 5305638 h 5552421"/>
              <a:gd name="connsiteX4" fmla="*/ 6353495 w 6364927"/>
              <a:gd name="connsiteY4" fmla="*/ 5296297 h 5552421"/>
              <a:gd name="connsiteX5" fmla="*/ 6364927 w 6364927"/>
              <a:gd name="connsiteY5" fmla="*/ 5316029 h 5552421"/>
              <a:gd name="connsiteX6" fmla="*/ 6361174 w 6364927"/>
              <a:gd name="connsiteY6" fmla="*/ 5318389 h 5552421"/>
              <a:gd name="connsiteX7" fmla="*/ 6311999 w 6364927"/>
              <a:gd name="connsiteY7" fmla="*/ 5363376 h 5552421"/>
              <a:gd name="connsiteX8" fmla="*/ 6278329 w 6364927"/>
              <a:gd name="connsiteY8" fmla="*/ 5408157 h 5552421"/>
              <a:gd name="connsiteX9" fmla="*/ 6275149 w 6364927"/>
              <a:gd name="connsiteY9" fmla="*/ 5406491 h 5552421"/>
              <a:gd name="connsiteX10" fmla="*/ 6228626 w 6364927"/>
              <a:gd name="connsiteY10" fmla="*/ 5438500 h 5552421"/>
              <a:gd name="connsiteX11" fmla="*/ 6193338 w 6364927"/>
              <a:gd name="connsiteY11" fmla="*/ 5476400 h 5552421"/>
              <a:gd name="connsiteX12" fmla="*/ 6184516 w 6364927"/>
              <a:gd name="connsiteY12" fmla="*/ 5427640 h 5552421"/>
              <a:gd name="connsiteX13" fmla="*/ 6241860 w 6364927"/>
              <a:gd name="connsiteY13" fmla="*/ 5319261 h 5552421"/>
              <a:gd name="connsiteX14" fmla="*/ 6256196 w 6364927"/>
              <a:gd name="connsiteY14" fmla="*/ 5289451 h 5552421"/>
              <a:gd name="connsiteX15" fmla="*/ 2968165 w 6364927"/>
              <a:gd name="connsiteY15" fmla="*/ 245883 h 5552421"/>
              <a:gd name="connsiteX16" fmla="*/ 2986957 w 6364927"/>
              <a:gd name="connsiteY16" fmla="*/ 259205 h 5552421"/>
              <a:gd name="connsiteX17" fmla="*/ 3033442 w 6364927"/>
              <a:gd name="connsiteY17" fmla="*/ 283914 h 5552421"/>
              <a:gd name="connsiteX18" fmla="*/ 2956404 w 6364927"/>
              <a:gd name="connsiteY18" fmla="*/ 411016 h 5552421"/>
              <a:gd name="connsiteX19" fmla="*/ 3117671 w 6364927"/>
              <a:gd name="connsiteY19" fmla="*/ 343228 h 5552421"/>
              <a:gd name="connsiteX20" fmla="*/ 3210547 w 6364927"/>
              <a:gd name="connsiteY20" fmla="*/ 330280 h 5552421"/>
              <a:gd name="connsiteX21" fmla="*/ 3243292 w 6364927"/>
              <a:gd name="connsiteY21" fmla="*/ 397967 h 5552421"/>
              <a:gd name="connsiteX22" fmla="*/ 3193322 w 6364927"/>
              <a:gd name="connsiteY22" fmla="*/ 452344 h 5552421"/>
              <a:gd name="connsiteX23" fmla="*/ 3176728 w 6364927"/>
              <a:gd name="connsiteY23" fmla="*/ 467036 h 5552421"/>
              <a:gd name="connsiteX24" fmla="*/ 3081773 w 6364927"/>
              <a:gd name="connsiteY24" fmla="*/ 562716 h 5552421"/>
              <a:gd name="connsiteX25" fmla="*/ 3134961 w 6364927"/>
              <a:gd name="connsiteY25" fmla="*/ 644059 h 5552421"/>
              <a:gd name="connsiteX26" fmla="*/ 3233513 w 6364927"/>
              <a:gd name="connsiteY26" fmla="*/ 673688 h 5552421"/>
              <a:gd name="connsiteX27" fmla="*/ 3288282 w 6364927"/>
              <a:gd name="connsiteY27" fmla="*/ 724562 h 5552421"/>
              <a:gd name="connsiteX28" fmla="*/ 3337558 w 6364927"/>
              <a:gd name="connsiteY28" fmla="*/ 864218 h 5552421"/>
              <a:gd name="connsiteX29" fmla="*/ 3337370 w 6364927"/>
              <a:gd name="connsiteY29" fmla="*/ 874518 h 5552421"/>
              <a:gd name="connsiteX30" fmla="*/ 3344120 w 6364927"/>
              <a:gd name="connsiteY30" fmla="*/ 962335 h 5552421"/>
              <a:gd name="connsiteX31" fmla="*/ 3319577 w 6364927"/>
              <a:gd name="connsiteY31" fmla="*/ 1017294 h 5552421"/>
              <a:gd name="connsiteX32" fmla="*/ 3288347 w 6364927"/>
              <a:gd name="connsiteY32" fmla="*/ 1147458 h 5552421"/>
              <a:gd name="connsiteX33" fmla="*/ 3305699 w 6364927"/>
              <a:gd name="connsiteY33" fmla="*/ 1209780 h 5552421"/>
              <a:gd name="connsiteX34" fmla="*/ 3348793 w 6364927"/>
              <a:gd name="connsiteY34" fmla="*/ 1240909 h 5552421"/>
              <a:gd name="connsiteX35" fmla="*/ 3443497 w 6364927"/>
              <a:gd name="connsiteY35" fmla="*/ 1242190 h 5552421"/>
              <a:gd name="connsiteX36" fmla="*/ 3517378 w 6364927"/>
              <a:gd name="connsiteY36" fmla="*/ 1240227 h 5552421"/>
              <a:gd name="connsiteX37" fmla="*/ 3646343 w 6364927"/>
              <a:gd name="connsiteY37" fmla="*/ 1257363 h 5552421"/>
              <a:gd name="connsiteX38" fmla="*/ 3673411 w 6364927"/>
              <a:gd name="connsiteY38" fmla="*/ 1282474 h 5552421"/>
              <a:gd name="connsiteX39" fmla="*/ 3675051 w 6364927"/>
              <a:gd name="connsiteY39" fmla="*/ 1307003 h 5552421"/>
              <a:gd name="connsiteX40" fmla="*/ 3740667 w 6364927"/>
              <a:gd name="connsiteY40" fmla="*/ 1269055 h 5552421"/>
              <a:gd name="connsiteX41" fmla="*/ 3665336 w 6364927"/>
              <a:gd name="connsiteY41" fmla="*/ 1344214 h 5552421"/>
              <a:gd name="connsiteX42" fmla="*/ 3620350 w 6364927"/>
              <a:gd name="connsiteY42" fmla="*/ 1385517 h 5552421"/>
              <a:gd name="connsiteX43" fmla="*/ 3642434 w 6364927"/>
              <a:gd name="connsiteY43" fmla="*/ 1423702 h 5552421"/>
              <a:gd name="connsiteX44" fmla="*/ 3770892 w 6364927"/>
              <a:gd name="connsiteY44" fmla="*/ 1472724 h 5552421"/>
              <a:gd name="connsiteX45" fmla="*/ 3684074 w 6364927"/>
              <a:gd name="connsiteY45" fmla="*/ 1517837 h 5552421"/>
              <a:gd name="connsiteX46" fmla="*/ 3736569 w 6364927"/>
              <a:gd name="connsiteY46" fmla="*/ 1543530 h 5552421"/>
              <a:gd name="connsiteX47" fmla="*/ 3651203 w 6364927"/>
              <a:gd name="connsiteY47" fmla="*/ 1623473 h 5552421"/>
              <a:gd name="connsiteX48" fmla="*/ 3629816 w 6364927"/>
              <a:gd name="connsiteY48" fmla="*/ 1651128 h 5552421"/>
              <a:gd name="connsiteX49" fmla="*/ 3661868 w 6364927"/>
              <a:gd name="connsiteY49" fmla="*/ 1663165 h 5552421"/>
              <a:gd name="connsiteX50" fmla="*/ 3751776 w 6364927"/>
              <a:gd name="connsiteY50" fmla="*/ 1667219 h 5552421"/>
              <a:gd name="connsiteX51" fmla="*/ 3687612 w 6364927"/>
              <a:gd name="connsiteY51" fmla="*/ 1739996 h 5552421"/>
              <a:gd name="connsiteX52" fmla="*/ 3762629 w 6364927"/>
              <a:gd name="connsiteY52" fmla="*/ 1696612 h 5552421"/>
              <a:gd name="connsiteX53" fmla="*/ 3840927 w 6364927"/>
              <a:gd name="connsiteY53" fmla="*/ 1702285 h 5552421"/>
              <a:gd name="connsiteX54" fmla="*/ 3842380 w 6364927"/>
              <a:gd name="connsiteY54" fmla="*/ 1737114 h 5552421"/>
              <a:gd name="connsiteX55" fmla="*/ 3909639 w 6364927"/>
              <a:gd name="connsiteY55" fmla="*/ 1831721 h 5552421"/>
              <a:gd name="connsiteX56" fmla="*/ 3790897 w 6364927"/>
              <a:gd name="connsiteY56" fmla="*/ 1951348 h 5552421"/>
              <a:gd name="connsiteX57" fmla="*/ 3906107 w 6364927"/>
              <a:gd name="connsiteY57" fmla="*/ 1879624 h 5552421"/>
              <a:gd name="connsiteX58" fmla="*/ 4018349 w 6364927"/>
              <a:gd name="connsiteY58" fmla="*/ 1824902 h 5552421"/>
              <a:gd name="connsiteX59" fmla="*/ 4064218 w 6364927"/>
              <a:gd name="connsiteY59" fmla="*/ 1839139 h 5552421"/>
              <a:gd name="connsiteX60" fmla="*/ 4033239 w 6364927"/>
              <a:gd name="connsiteY60" fmla="*/ 1872342 h 5552421"/>
              <a:gd name="connsiteX61" fmla="*/ 3911028 w 6364927"/>
              <a:gd name="connsiteY61" fmla="*/ 1953211 h 5552421"/>
              <a:gd name="connsiteX62" fmla="*/ 4052546 w 6364927"/>
              <a:gd name="connsiteY62" fmla="*/ 1927419 h 5552421"/>
              <a:gd name="connsiteX63" fmla="*/ 4093811 w 6364927"/>
              <a:gd name="connsiteY63" fmla="*/ 1944319 h 5552421"/>
              <a:gd name="connsiteX64" fmla="*/ 4069456 w 6364927"/>
              <a:gd name="connsiteY64" fmla="*/ 1988976 h 5552421"/>
              <a:gd name="connsiteX65" fmla="*/ 4032420 w 6364927"/>
              <a:gd name="connsiteY65" fmla="*/ 1990014 h 5552421"/>
              <a:gd name="connsiteX66" fmla="*/ 4004597 w 6364927"/>
              <a:gd name="connsiteY66" fmla="*/ 1995914 h 5552421"/>
              <a:gd name="connsiteX67" fmla="*/ 3875381 w 6364927"/>
              <a:gd name="connsiteY67" fmla="*/ 2075738 h 5552421"/>
              <a:gd name="connsiteX68" fmla="*/ 3879798 w 6364927"/>
              <a:gd name="connsiteY68" fmla="*/ 2083375 h 5552421"/>
              <a:gd name="connsiteX69" fmla="*/ 3904845 w 6364927"/>
              <a:gd name="connsiteY69" fmla="*/ 2094368 h 5552421"/>
              <a:gd name="connsiteX70" fmla="*/ 4068638 w 6364927"/>
              <a:gd name="connsiteY70" fmla="*/ 2106649 h 5552421"/>
              <a:gd name="connsiteX71" fmla="*/ 4112675 w 6364927"/>
              <a:gd name="connsiteY71" fmla="*/ 2096467 h 5552421"/>
              <a:gd name="connsiteX72" fmla="*/ 4070278 w 6364927"/>
              <a:gd name="connsiteY72" fmla="*/ 2131178 h 5552421"/>
              <a:gd name="connsiteX73" fmla="*/ 4041887 w 6364927"/>
              <a:gd name="connsiteY73" fmla="*/ 2157789 h 5552421"/>
              <a:gd name="connsiteX74" fmla="*/ 4079365 w 6364927"/>
              <a:gd name="connsiteY74" fmla="*/ 2157515 h 5552421"/>
              <a:gd name="connsiteX75" fmla="*/ 4186622 w 6364927"/>
              <a:gd name="connsiteY75" fmla="*/ 2115868 h 5552421"/>
              <a:gd name="connsiteX76" fmla="*/ 4265300 w 6364927"/>
              <a:gd name="connsiteY76" fmla="*/ 2111130 h 5552421"/>
              <a:gd name="connsiteX77" fmla="*/ 4224164 w 6364927"/>
              <a:gd name="connsiteY77" fmla="*/ 2180781 h 5552421"/>
              <a:gd name="connsiteX78" fmla="*/ 4219367 w 6364927"/>
              <a:gd name="connsiteY78" fmla="*/ 2183555 h 5552421"/>
              <a:gd name="connsiteX79" fmla="*/ 4269654 w 6364927"/>
              <a:gd name="connsiteY79" fmla="*/ 2205428 h 5552421"/>
              <a:gd name="connsiteX80" fmla="*/ 4323981 w 6364927"/>
              <a:gd name="connsiteY80" fmla="*/ 2255539 h 5552421"/>
              <a:gd name="connsiteX81" fmla="*/ 4348837 w 6364927"/>
              <a:gd name="connsiteY81" fmla="*/ 2266642 h 5552421"/>
              <a:gd name="connsiteX82" fmla="*/ 4322466 w 6364927"/>
              <a:gd name="connsiteY82" fmla="*/ 2307371 h 5552421"/>
              <a:gd name="connsiteX83" fmla="*/ 4198046 w 6364927"/>
              <a:gd name="connsiteY83" fmla="*/ 2384422 h 5552421"/>
              <a:gd name="connsiteX84" fmla="*/ 4296787 w 6364927"/>
              <a:gd name="connsiteY84" fmla="*/ 2403751 h 5552421"/>
              <a:gd name="connsiteX85" fmla="*/ 4348397 w 6364927"/>
              <a:gd name="connsiteY85" fmla="*/ 2373903 h 5552421"/>
              <a:gd name="connsiteX86" fmla="*/ 4335276 w 6364927"/>
              <a:gd name="connsiteY86" fmla="*/ 2437543 h 5552421"/>
              <a:gd name="connsiteX87" fmla="*/ 4338365 w 6364927"/>
              <a:gd name="connsiteY87" fmla="*/ 2486712 h 5552421"/>
              <a:gd name="connsiteX88" fmla="*/ 4316285 w 6364927"/>
              <a:gd name="connsiteY88" fmla="*/ 2556552 h 5552421"/>
              <a:gd name="connsiteX89" fmla="*/ 4240888 w 6364927"/>
              <a:gd name="connsiteY89" fmla="*/ 2610348 h 5552421"/>
              <a:gd name="connsiteX90" fmla="*/ 4427203 w 6364927"/>
              <a:gd name="connsiteY90" fmla="*/ 2553552 h 5552421"/>
              <a:gd name="connsiteX91" fmla="*/ 4235652 w 6364927"/>
              <a:gd name="connsiteY91" fmla="*/ 2720383 h 5552421"/>
              <a:gd name="connsiteX92" fmla="*/ 4279690 w 6364927"/>
              <a:gd name="connsiteY92" fmla="*/ 2710202 h 5552421"/>
              <a:gd name="connsiteX93" fmla="*/ 4367076 w 6364927"/>
              <a:gd name="connsiteY93" fmla="*/ 2644377 h 5552421"/>
              <a:gd name="connsiteX94" fmla="*/ 4442978 w 6364927"/>
              <a:gd name="connsiteY94" fmla="*/ 2656531 h 5552421"/>
              <a:gd name="connsiteX95" fmla="*/ 4486072 w 6364927"/>
              <a:gd name="connsiteY95" fmla="*/ 2687661 h 5552421"/>
              <a:gd name="connsiteX96" fmla="*/ 4601407 w 6364927"/>
              <a:gd name="connsiteY96" fmla="*/ 2692297 h 5552421"/>
              <a:gd name="connsiteX97" fmla="*/ 4593078 w 6364927"/>
              <a:gd name="connsiteY97" fmla="*/ 2742974 h 5552421"/>
              <a:gd name="connsiteX98" fmla="*/ 4656110 w 6364927"/>
              <a:gd name="connsiteY98" fmla="*/ 2721807 h 5552421"/>
              <a:gd name="connsiteX99" fmla="*/ 4765007 w 6364927"/>
              <a:gd name="connsiteY99" fmla="*/ 2704689 h 5552421"/>
              <a:gd name="connsiteX100" fmla="*/ 4722358 w 6364927"/>
              <a:gd name="connsiteY100" fmla="*/ 2782348 h 5552421"/>
              <a:gd name="connsiteX101" fmla="*/ 4734472 w 6364927"/>
              <a:gd name="connsiteY101" fmla="*/ 2846680 h 5552421"/>
              <a:gd name="connsiteX102" fmla="*/ 4642861 w 6364927"/>
              <a:gd name="connsiteY102" fmla="*/ 2904758 h 5552421"/>
              <a:gd name="connsiteX103" fmla="*/ 4895489 w 6364927"/>
              <a:gd name="connsiteY103" fmla="*/ 2875854 h 5552421"/>
              <a:gd name="connsiteX104" fmla="*/ 4870946 w 6364927"/>
              <a:gd name="connsiteY104" fmla="*/ 2930812 h 5552421"/>
              <a:gd name="connsiteX105" fmla="*/ 4945776 w 6364927"/>
              <a:gd name="connsiteY105" fmla="*/ 2889685 h 5552421"/>
              <a:gd name="connsiteX106" fmla="*/ 4957035 w 6364927"/>
              <a:gd name="connsiteY106" fmla="*/ 2885934 h 5552421"/>
              <a:gd name="connsiteX107" fmla="*/ 4964182 w 6364927"/>
              <a:gd name="connsiteY107" fmla="*/ 2898270 h 5552421"/>
              <a:gd name="connsiteX108" fmla="*/ 4907974 w 6364927"/>
              <a:gd name="connsiteY108" fmla="*/ 2974446 h 5552421"/>
              <a:gd name="connsiteX109" fmla="*/ 4668984 w 6364927"/>
              <a:gd name="connsiteY109" fmla="*/ 3220863 h 5552421"/>
              <a:gd name="connsiteX110" fmla="*/ 4879147 w 6364927"/>
              <a:gd name="connsiteY110" fmla="*/ 3151294 h 5552421"/>
              <a:gd name="connsiteX111" fmla="*/ 4780915 w 6364927"/>
              <a:gd name="connsiteY111" fmla="*/ 3208104 h 5552421"/>
              <a:gd name="connsiteX112" fmla="*/ 4702550 w 6364927"/>
              <a:gd name="connsiteY112" fmla="*/ 3278903 h 5552421"/>
              <a:gd name="connsiteX113" fmla="*/ 4794858 w 6364927"/>
              <a:gd name="connsiteY113" fmla="*/ 3286666 h 5552421"/>
              <a:gd name="connsiteX114" fmla="*/ 4897827 w 6364927"/>
              <a:gd name="connsiteY114" fmla="*/ 3323931 h 5552421"/>
              <a:gd name="connsiteX115" fmla="*/ 4935244 w 6364927"/>
              <a:gd name="connsiteY115" fmla="*/ 3312484 h 5552421"/>
              <a:gd name="connsiteX116" fmla="*/ 5037705 w 6364927"/>
              <a:gd name="connsiteY116" fmla="*/ 3273610 h 5552421"/>
              <a:gd name="connsiteX117" fmla="*/ 4984959 w 6364927"/>
              <a:gd name="connsiteY117" fmla="*/ 3344879 h 5552421"/>
              <a:gd name="connsiteX118" fmla="*/ 5010891 w 6364927"/>
              <a:gd name="connsiteY118" fmla="*/ 3411411 h 5552421"/>
              <a:gd name="connsiteX119" fmla="*/ 5110896 w 6364927"/>
              <a:gd name="connsiteY119" fmla="*/ 3475869 h 5552421"/>
              <a:gd name="connsiteX120" fmla="*/ 5224781 w 6364927"/>
              <a:gd name="connsiteY120" fmla="*/ 3553701 h 5552421"/>
              <a:gd name="connsiteX121" fmla="*/ 5245412 w 6364927"/>
              <a:gd name="connsiteY121" fmla="*/ 3557057 h 5552421"/>
              <a:gd name="connsiteX122" fmla="*/ 5240051 w 6364927"/>
              <a:gd name="connsiteY122" fmla="*/ 3590730 h 5552421"/>
              <a:gd name="connsiteX123" fmla="*/ 5244468 w 6364927"/>
              <a:gd name="connsiteY123" fmla="*/ 3598367 h 5552421"/>
              <a:gd name="connsiteX124" fmla="*/ 5258285 w 6364927"/>
              <a:gd name="connsiteY124" fmla="*/ 3600567 h 5552421"/>
              <a:gd name="connsiteX125" fmla="*/ 5260494 w 6364927"/>
              <a:gd name="connsiteY125" fmla="*/ 3604385 h 5552421"/>
              <a:gd name="connsiteX126" fmla="*/ 5130898 w 6364927"/>
              <a:gd name="connsiteY126" fmla="*/ 3694621 h 5552421"/>
              <a:gd name="connsiteX127" fmla="*/ 5164591 w 6364927"/>
              <a:gd name="connsiteY127" fmla="*/ 3731187 h 5552421"/>
              <a:gd name="connsiteX128" fmla="*/ 5202892 w 6364927"/>
              <a:gd name="connsiteY128" fmla="*/ 3775279 h 5552421"/>
              <a:gd name="connsiteX129" fmla="*/ 5301253 w 6364927"/>
              <a:gd name="connsiteY129" fmla="*/ 3805019 h 5552421"/>
              <a:gd name="connsiteX130" fmla="*/ 5305670 w 6364927"/>
              <a:gd name="connsiteY130" fmla="*/ 3812656 h 5552421"/>
              <a:gd name="connsiteX131" fmla="*/ 5311159 w 6364927"/>
              <a:gd name="connsiteY131" fmla="*/ 3865533 h 5552421"/>
              <a:gd name="connsiteX132" fmla="*/ 5308444 w 6364927"/>
              <a:gd name="connsiteY132" fmla="*/ 3893599 h 5552421"/>
              <a:gd name="connsiteX133" fmla="*/ 5303589 w 6364927"/>
              <a:gd name="connsiteY133" fmla="*/ 3993223 h 5552421"/>
              <a:gd name="connsiteX134" fmla="*/ 5422835 w 6364927"/>
              <a:gd name="connsiteY134" fmla="*/ 3939547 h 5552421"/>
              <a:gd name="connsiteX135" fmla="*/ 5391605 w 6364927"/>
              <a:gd name="connsiteY135" fmla="*/ 4069711 h 5552421"/>
              <a:gd name="connsiteX136" fmla="*/ 5354509 w 6364927"/>
              <a:gd name="connsiteY136" fmla="*/ 4167598 h 5552421"/>
              <a:gd name="connsiteX137" fmla="*/ 5333118 w 6364927"/>
              <a:gd name="connsiteY137" fmla="*/ 4185064 h 5552421"/>
              <a:gd name="connsiteX138" fmla="*/ 5259930 w 6364927"/>
              <a:gd name="connsiteY138" fmla="*/ 4242678 h 5552421"/>
              <a:gd name="connsiteX139" fmla="*/ 5217533 w 6364927"/>
              <a:gd name="connsiteY139" fmla="*/ 4277389 h 5552421"/>
              <a:gd name="connsiteX140" fmla="*/ 5224850 w 6364927"/>
              <a:gd name="connsiteY140" fmla="*/ 4344495 h 5552421"/>
              <a:gd name="connsiteX141" fmla="*/ 5422967 w 6364927"/>
              <a:gd name="connsiteY141" fmla="*/ 4285970 h 5552421"/>
              <a:gd name="connsiteX142" fmla="*/ 5472621 w 6364927"/>
              <a:gd name="connsiteY142" fmla="*/ 4361203 h 5552421"/>
              <a:gd name="connsiteX143" fmla="*/ 5544486 w 6364927"/>
              <a:gd name="connsiteY143" fmla="*/ 4355310 h 5552421"/>
              <a:gd name="connsiteX144" fmla="*/ 5585939 w 6364927"/>
              <a:gd name="connsiteY144" fmla="*/ 4361910 h 5552421"/>
              <a:gd name="connsiteX145" fmla="*/ 5568778 w 6364927"/>
              <a:gd name="connsiteY145" fmla="*/ 4397313 h 5552421"/>
              <a:gd name="connsiteX146" fmla="*/ 5456849 w 6364927"/>
              <a:gd name="connsiteY146" fmla="*/ 4518096 h 5552421"/>
              <a:gd name="connsiteX147" fmla="*/ 5750484 w 6364927"/>
              <a:gd name="connsiteY147" fmla="*/ 4332992 h 5552421"/>
              <a:gd name="connsiteX148" fmla="*/ 5751181 w 6364927"/>
              <a:gd name="connsiteY148" fmla="*/ 4398831 h 5552421"/>
              <a:gd name="connsiteX149" fmla="*/ 5669284 w 6364927"/>
              <a:gd name="connsiteY149" fmla="*/ 4517533 h 5552421"/>
              <a:gd name="connsiteX150" fmla="*/ 5742221 w 6364927"/>
              <a:gd name="connsiteY150" fmla="*/ 4556880 h 5552421"/>
              <a:gd name="connsiteX151" fmla="*/ 5790744 w 6364927"/>
              <a:gd name="connsiteY151" fmla="*/ 4835572 h 5552421"/>
              <a:gd name="connsiteX152" fmla="*/ 5850432 w 6364927"/>
              <a:gd name="connsiteY152" fmla="*/ 4852009 h 5552421"/>
              <a:gd name="connsiteX153" fmla="*/ 5949235 w 6364927"/>
              <a:gd name="connsiteY153" fmla="*/ 4784676 h 5552421"/>
              <a:gd name="connsiteX154" fmla="*/ 5856113 w 6364927"/>
              <a:gd name="connsiteY154" fmla="*/ 4904775 h 5552421"/>
              <a:gd name="connsiteX155" fmla="*/ 5979396 w 6364927"/>
              <a:gd name="connsiteY155" fmla="*/ 4869145 h 5552421"/>
              <a:gd name="connsiteX156" fmla="*/ 5894030 w 6364927"/>
              <a:gd name="connsiteY156" fmla="*/ 4949088 h 5552421"/>
              <a:gd name="connsiteX157" fmla="*/ 5989176 w 6364927"/>
              <a:gd name="connsiteY157" fmla="*/ 4951133 h 5552421"/>
              <a:gd name="connsiteX158" fmla="*/ 5953404 w 6364927"/>
              <a:gd name="connsiteY158" fmla="*/ 4997299 h 5552421"/>
              <a:gd name="connsiteX159" fmla="*/ 5924949 w 6364927"/>
              <a:gd name="connsiteY159" fmla="*/ 5110571 h 5552421"/>
              <a:gd name="connsiteX160" fmla="*/ 6012332 w 6364927"/>
              <a:gd name="connsiteY160" fmla="*/ 5034558 h 5552421"/>
              <a:gd name="connsiteX161" fmla="*/ 6102619 w 6364927"/>
              <a:gd name="connsiteY161" fmla="*/ 5028202 h 5552421"/>
              <a:gd name="connsiteX162" fmla="*/ 6113661 w 6364927"/>
              <a:gd name="connsiteY162" fmla="*/ 5047294 h 5552421"/>
              <a:gd name="connsiteX163" fmla="*/ 6113030 w 6364927"/>
              <a:gd name="connsiteY163" fmla="*/ 5154666 h 5552421"/>
              <a:gd name="connsiteX164" fmla="*/ 6163821 w 6364927"/>
              <a:gd name="connsiteY164" fmla="*/ 5242490 h 5552421"/>
              <a:gd name="connsiteX165" fmla="*/ 6171695 w 6364927"/>
              <a:gd name="connsiteY165" fmla="*/ 5272825 h 5552421"/>
              <a:gd name="connsiteX166" fmla="*/ 6171960 w 6364927"/>
              <a:gd name="connsiteY166" fmla="*/ 5272847 h 5552421"/>
              <a:gd name="connsiteX167" fmla="*/ 6160393 w 6364927"/>
              <a:gd name="connsiteY167" fmla="*/ 5281399 h 5552421"/>
              <a:gd name="connsiteX168" fmla="*/ 6144817 w 6364927"/>
              <a:gd name="connsiteY168" fmla="*/ 5319261 h 5552421"/>
              <a:gd name="connsiteX169" fmla="*/ 6077770 w 6364927"/>
              <a:gd name="connsiteY169" fmla="*/ 5167441 h 5552421"/>
              <a:gd name="connsiteX170" fmla="*/ 6055714 w 6364927"/>
              <a:gd name="connsiteY170" fmla="*/ 5308401 h 5552421"/>
              <a:gd name="connsiteX171" fmla="*/ 6011604 w 6364927"/>
              <a:gd name="connsiteY171" fmla="*/ 5405920 h 5552421"/>
              <a:gd name="connsiteX172" fmla="*/ 6007193 w 6364927"/>
              <a:gd name="connsiteY172" fmla="*/ 5411239 h 5552421"/>
              <a:gd name="connsiteX173" fmla="*/ 6007193 w 6364927"/>
              <a:gd name="connsiteY173" fmla="*/ 5400601 h 5552421"/>
              <a:gd name="connsiteX174" fmla="*/ 5923384 w 6364927"/>
              <a:gd name="connsiteY174" fmla="*/ 5340981 h 5552421"/>
              <a:gd name="connsiteX175" fmla="*/ 5918972 w 6364927"/>
              <a:gd name="connsiteY175" fmla="*/ 5232602 h 5552421"/>
              <a:gd name="connsiteX176" fmla="*/ 5905740 w 6364927"/>
              <a:gd name="connsiteY176" fmla="*/ 5205341 h 5552421"/>
              <a:gd name="connsiteX177" fmla="*/ 5879273 w 6364927"/>
              <a:gd name="connsiteY177" fmla="*/ 5183842 h 5552421"/>
              <a:gd name="connsiteX178" fmla="*/ 5782230 w 6364927"/>
              <a:gd name="connsiteY178" fmla="*/ 5183842 h 5552421"/>
              <a:gd name="connsiteX179" fmla="*/ 5694010 w 6364927"/>
              <a:gd name="connsiteY179" fmla="*/ 5237921 h 5552421"/>
              <a:gd name="connsiteX180" fmla="*/ 5591674 w 6364927"/>
              <a:gd name="connsiteY180" fmla="*/ 5281361 h 5552421"/>
              <a:gd name="connsiteX181" fmla="*/ 5547564 w 6364927"/>
              <a:gd name="connsiteY181" fmla="*/ 5221742 h 5552421"/>
              <a:gd name="connsiteX182" fmla="*/ 5560797 w 6364927"/>
              <a:gd name="connsiteY182" fmla="*/ 5248781 h 5552421"/>
              <a:gd name="connsiteX183" fmla="*/ 5556386 w 6364927"/>
              <a:gd name="connsiteY183" fmla="*/ 5303082 h 5552421"/>
              <a:gd name="connsiteX184" fmla="*/ 5521098 w 6364927"/>
              <a:gd name="connsiteY184" fmla="*/ 5275821 h 5552421"/>
              <a:gd name="connsiteX185" fmla="*/ 5494632 w 6364927"/>
              <a:gd name="connsiteY185" fmla="*/ 5216422 h 5552421"/>
              <a:gd name="connsiteX186" fmla="*/ 5450521 w 6364927"/>
              <a:gd name="connsiteY186" fmla="*/ 5243240 h 5552421"/>
              <a:gd name="connsiteX187" fmla="*/ 5349068 w 6364927"/>
              <a:gd name="connsiteY187" fmla="*/ 5118682 h 5552421"/>
              <a:gd name="connsiteX188" fmla="*/ 5322601 w 6364927"/>
              <a:gd name="connsiteY188" fmla="*/ 5113141 h 5552421"/>
              <a:gd name="connsiteX189" fmla="*/ 5296135 w 6364927"/>
              <a:gd name="connsiteY189" fmla="*/ 5096961 h 5552421"/>
              <a:gd name="connsiteX190" fmla="*/ 5184977 w 6364927"/>
              <a:gd name="connsiteY190" fmla="*/ 5026482 h 5552421"/>
              <a:gd name="connsiteX191" fmla="*/ 5154100 w 6364927"/>
              <a:gd name="connsiteY191" fmla="*/ 5037342 h 5552421"/>
              <a:gd name="connsiteX192" fmla="*/ 5109990 w 6364927"/>
              <a:gd name="connsiteY192" fmla="*/ 5107822 h 5552421"/>
              <a:gd name="connsiteX193" fmla="*/ 5070290 w 6364927"/>
              <a:gd name="connsiteY193" fmla="*/ 5178301 h 5552421"/>
              <a:gd name="connsiteX194" fmla="*/ 5017358 w 6364927"/>
              <a:gd name="connsiteY194" fmla="*/ 5194481 h 5552421"/>
              <a:gd name="connsiteX195" fmla="*/ 4937960 w 6364927"/>
              <a:gd name="connsiteY195" fmla="*/ 5205341 h 5552421"/>
              <a:gd name="connsiteX196" fmla="*/ 4933548 w 6364927"/>
              <a:gd name="connsiteY196" fmla="*/ 5346522 h 5552421"/>
              <a:gd name="connsiteX197" fmla="*/ 4866501 w 6364927"/>
              <a:gd name="connsiteY197" fmla="*/ 5243240 h 5552421"/>
              <a:gd name="connsiteX198" fmla="*/ 4901789 w 6364927"/>
              <a:gd name="connsiteY198" fmla="*/ 5232602 h 5552421"/>
              <a:gd name="connsiteX199" fmla="*/ 4901789 w 6364927"/>
              <a:gd name="connsiteY199" fmla="*/ 5129542 h 5552421"/>
              <a:gd name="connsiteX200" fmla="*/ 4875323 w 6364927"/>
              <a:gd name="connsiteY200" fmla="*/ 5113141 h 5552421"/>
              <a:gd name="connsiteX201" fmla="*/ 4844446 w 6364927"/>
              <a:gd name="connsiteY201" fmla="*/ 5156581 h 5552421"/>
              <a:gd name="connsiteX202" fmla="*/ 4830330 w 6364927"/>
              <a:gd name="connsiteY202" fmla="*/ 5194481 h 5552421"/>
              <a:gd name="connsiteX203" fmla="*/ 4737698 w 6364927"/>
              <a:gd name="connsiteY203" fmla="*/ 5275821 h 5552421"/>
              <a:gd name="connsiteX204" fmla="*/ 4750932 w 6364927"/>
              <a:gd name="connsiteY204" fmla="*/ 5086101 h 5552421"/>
              <a:gd name="connsiteX205" fmla="*/ 4702410 w 6364927"/>
              <a:gd name="connsiteY205" fmla="*/ 5140402 h 5552421"/>
              <a:gd name="connsiteX206" fmla="*/ 4675944 w 6364927"/>
              <a:gd name="connsiteY206" fmla="*/ 5026482 h 5552421"/>
              <a:gd name="connsiteX207" fmla="*/ 4636245 w 6364927"/>
              <a:gd name="connsiteY207" fmla="*/ 5010302 h 5552421"/>
              <a:gd name="connsiteX208" fmla="*/ 4614190 w 6364927"/>
              <a:gd name="connsiteY208" fmla="*/ 5048202 h 5552421"/>
              <a:gd name="connsiteX209" fmla="*/ 4548024 w 6364927"/>
              <a:gd name="connsiteY209" fmla="*/ 5048202 h 5552421"/>
              <a:gd name="connsiteX210" fmla="*/ 4512736 w 6364927"/>
              <a:gd name="connsiteY210" fmla="*/ 5151262 h 5552421"/>
              <a:gd name="connsiteX211" fmla="*/ 4450982 w 6364927"/>
              <a:gd name="connsiteY211" fmla="*/ 5107822 h 5552421"/>
              <a:gd name="connsiteX212" fmla="*/ 4388345 w 6364927"/>
              <a:gd name="connsiteY212" fmla="*/ 5113141 h 5552421"/>
              <a:gd name="connsiteX213" fmla="*/ 4361879 w 6364927"/>
              <a:gd name="connsiteY213" fmla="*/ 5151262 h 5552421"/>
              <a:gd name="connsiteX214" fmla="*/ 4322180 w 6364927"/>
              <a:gd name="connsiteY214" fmla="*/ 4983041 h 5552421"/>
              <a:gd name="connsiteX215" fmla="*/ 4282480 w 6364927"/>
              <a:gd name="connsiteY215" fmla="*/ 5281361 h 5552421"/>
              <a:gd name="connsiteX216" fmla="*/ 4269248 w 6364927"/>
              <a:gd name="connsiteY216" fmla="*/ 5183842 h 5552421"/>
              <a:gd name="connsiteX217" fmla="*/ 4269248 w 6364927"/>
              <a:gd name="connsiteY217" fmla="*/ 5086101 h 5552421"/>
              <a:gd name="connsiteX218" fmla="*/ 4203082 w 6364927"/>
              <a:gd name="connsiteY218" fmla="*/ 5221742 h 5552421"/>
              <a:gd name="connsiteX219" fmla="*/ 4172204 w 6364927"/>
              <a:gd name="connsiteY219" fmla="*/ 5237921 h 5552421"/>
              <a:gd name="connsiteX220" fmla="*/ 4145738 w 6364927"/>
              <a:gd name="connsiteY220" fmla="*/ 5205341 h 5552421"/>
              <a:gd name="connsiteX221" fmla="*/ 4163382 w 6364927"/>
              <a:gd name="connsiteY221" fmla="*/ 5178301 h 5552421"/>
              <a:gd name="connsiteX222" fmla="*/ 4172204 w 6364927"/>
              <a:gd name="connsiteY222" fmla="*/ 5145721 h 5552421"/>
              <a:gd name="connsiteX223" fmla="*/ 4172204 w 6364927"/>
              <a:gd name="connsiteY223" fmla="*/ 4999221 h 5552421"/>
              <a:gd name="connsiteX224" fmla="*/ 4167794 w 6364927"/>
              <a:gd name="connsiteY224" fmla="*/ 4993901 h 5552421"/>
              <a:gd name="connsiteX225" fmla="*/ 4141328 w 6364927"/>
              <a:gd name="connsiteY225" fmla="*/ 5010302 h 5552421"/>
              <a:gd name="connsiteX226" fmla="*/ 4044285 w 6364927"/>
              <a:gd name="connsiteY226" fmla="*/ 5161900 h 5552421"/>
              <a:gd name="connsiteX227" fmla="*/ 4035463 w 6364927"/>
              <a:gd name="connsiteY227" fmla="*/ 5178301 h 5552421"/>
              <a:gd name="connsiteX228" fmla="*/ 4008997 w 6364927"/>
              <a:gd name="connsiteY228" fmla="*/ 5080560 h 5552421"/>
              <a:gd name="connsiteX229" fmla="*/ 3977237 w 6364927"/>
              <a:gd name="connsiteY229" fmla="*/ 5232602 h 5552421"/>
              <a:gd name="connsiteX230" fmla="*/ 3941949 w 6364927"/>
              <a:gd name="connsiteY230" fmla="*/ 5319261 h 5552421"/>
              <a:gd name="connsiteX231" fmla="*/ 3906661 w 6364927"/>
              <a:gd name="connsiteY231" fmla="*/ 5232602 h 5552421"/>
              <a:gd name="connsiteX232" fmla="*/ 3897839 w 6364927"/>
              <a:gd name="connsiteY232" fmla="*/ 5227061 h 5552421"/>
              <a:gd name="connsiteX233" fmla="*/ 3866962 w 6364927"/>
              <a:gd name="connsiteY233" fmla="*/ 5286681 h 5552421"/>
              <a:gd name="connsiteX234" fmla="*/ 3853729 w 6364927"/>
              <a:gd name="connsiteY234" fmla="*/ 5237921 h 5552421"/>
              <a:gd name="connsiteX235" fmla="*/ 3787563 w 6364927"/>
              <a:gd name="connsiteY235" fmla="*/ 5303082 h 5552421"/>
              <a:gd name="connsiteX236" fmla="*/ 3739042 w 6364927"/>
              <a:gd name="connsiteY236" fmla="*/ 5319261 h 5552421"/>
              <a:gd name="connsiteX237" fmla="*/ 3730220 w 6364927"/>
              <a:gd name="connsiteY237" fmla="*/ 5389741 h 5552421"/>
              <a:gd name="connsiteX238" fmla="*/ 3734631 w 6364927"/>
              <a:gd name="connsiteY238" fmla="*/ 5286681 h 5552421"/>
              <a:gd name="connsiteX239" fmla="*/ 3739042 w 6364927"/>
              <a:gd name="connsiteY239" fmla="*/ 5129542 h 5552421"/>
              <a:gd name="connsiteX240" fmla="*/ 3593478 w 6364927"/>
              <a:gd name="connsiteY240" fmla="*/ 5216422 h 5552421"/>
              <a:gd name="connsiteX241" fmla="*/ 3535252 w 6364927"/>
              <a:gd name="connsiteY241" fmla="*/ 5161900 h 5552421"/>
              <a:gd name="connsiteX242" fmla="*/ 3526430 w 6364927"/>
              <a:gd name="connsiteY242" fmla="*/ 5053743 h 5552421"/>
              <a:gd name="connsiteX243" fmla="*/ 3477909 w 6364927"/>
              <a:gd name="connsiteY243" fmla="*/ 5232602 h 5552421"/>
              <a:gd name="connsiteX244" fmla="*/ 3442621 w 6364927"/>
              <a:gd name="connsiteY244" fmla="*/ 5113141 h 5552421"/>
              <a:gd name="connsiteX245" fmla="*/ 3429388 w 6364927"/>
              <a:gd name="connsiteY245" fmla="*/ 4993901 h 5552421"/>
              <a:gd name="connsiteX246" fmla="*/ 3416155 w 6364927"/>
              <a:gd name="connsiteY246" fmla="*/ 5042661 h 5552421"/>
              <a:gd name="connsiteX247" fmla="*/ 3429388 w 6364927"/>
              <a:gd name="connsiteY247" fmla="*/ 5140402 h 5552421"/>
              <a:gd name="connsiteX248" fmla="*/ 3376455 w 6364927"/>
              <a:gd name="connsiteY248" fmla="*/ 5200022 h 5552421"/>
              <a:gd name="connsiteX249" fmla="*/ 3341167 w 6364927"/>
              <a:gd name="connsiteY249" fmla="*/ 5216422 h 5552421"/>
              <a:gd name="connsiteX250" fmla="*/ 3301468 w 6364927"/>
              <a:gd name="connsiteY250" fmla="*/ 5275821 h 5552421"/>
              <a:gd name="connsiteX251" fmla="*/ 3257357 w 6364927"/>
              <a:gd name="connsiteY251" fmla="*/ 5297762 h 5552421"/>
              <a:gd name="connsiteX252" fmla="*/ 3222069 w 6364927"/>
              <a:gd name="connsiteY252" fmla="*/ 5324580 h 5552421"/>
              <a:gd name="connsiteX253" fmla="*/ 3208836 w 6364927"/>
              <a:gd name="connsiteY253" fmla="*/ 5433181 h 5552421"/>
              <a:gd name="connsiteX254" fmla="*/ 3182370 w 6364927"/>
              <a:gd name="connsiteY254" fmla="*/ 5471081 h 5552421"/>
              <a:gd name="connsiteX255" fmla="*/ 3155904 w 6364927"/>
              <a:gd name="connsiteY255" fmla="*/ 5438500 h 5552421"/>
              <a:gd name="connsiteX256" fmla="*/ 3136495 w 6364927"/>
              <a:gd name="connsiteY256" fmla="*/ 5384421 h 5552421"/>
              <a:gd name="connsiteX257" fmla="*/ 3070330 w 6364927"/>
              <a:gd name="connsiteY257" fmla="*/ 5373340 h 5552421"/>
              <a:gd name="connsiteX258" fmla="*/ 3070330 w 6364927"/>
              <a:gd name="connsiteY258" fmla="*/ 5248781 h 5552421"/>
              <a:gd name="connsiteX259" fmla="*/ 2968876 w 6364927"/>
              <a:gd name="connsiteY259" fmla="*/ 5503439 h 5552421"/>
              <a:gd name="connsiteX260" fmla="*/ 2929177 w 6364927"/>
              <a:gd name="connsiteY260" fmla="*/ 5449360 h 5552421"/>
              <a:gd name="connsiteX261" fmla="*/ 2924766 w 6364927"/>
              <a:gd name="connsiteY261" fmla="*/ 5552421 h 5552421"/>
              <a:gd name="connsiteX262" fmla="*/ 2854189 w 6364927"/>
              <a:gd name="connsiteY262" fmla="*/ 5395060 h 5552421"/>
              <a:gd name="connsiteX263" fmla="*/ 2849778 w 6364927"/>
              <a:gd name="connsiteY263" fmla="*/ 5378659 h 5552421"/>
              <a:gd name="connsiteX264" fmla="*/ 2796846 w 6364927"/>
              <a:gd name="connsiteY264" fmla="*/ 5151262 h 5552421"/>
              <a:gd name="connsiteX265" fmla="*/ 2770380 w 6364927"/>
              <a:gd name="connsiteY265" fmla="*/ 5118682 h 5552421"/>
              <a:gd name="connsiteX266" fmla="*/ 2743913 w 6364927"/>
              <a:gd name="connsiteY266" fmla="*/ 5324580 h 5552421"/>
              <a:gd name="connsiteX267" fmla="*/ 2739502 w 6364927"/>
              <a:gd name="connsiteY267" fmla="*/ 5205341 h 5552421"/>
              <a:gd name="connsiteX268" fmla="*/ 2712154 w 6364927"/>
              <a:gd name="connsiteY268" fmla="*/ 5096961 h 5552421"/>
              <a:gd name="connsiteX269" fmla="*/ 2645989 w 6364927"/>
              <a:gd name="connsiteY269" fmla="*/ 5216422 h 5552421"/>
              <a:gd name="connsiteX270" fmla="*/ 2615111 w 6364927"/>
              <a:gd name="connsiteY270" fmla="*/ 5254100 h 5552421"/>
              <a:gd name="connsiteX271" fmla="*/ 2566590 w 6364927"/>
              <a:gd name="connsiteY271" fmla="*/ 5340981 h 5552421"/>
              <a:gd name="connsiteX272" fmla="*/ 2557768 w 6364927"/>
              <a:gd name="connsiteY272" fmla="*/ 5389741 h 5552421"/>
              <a:gd name="connsiteX273" fmla="*/ 2513658 w 6364927"/>
              <a:gd name="connsiteY273" fmla="*/ 5330121 h 5552421"/>
              <a:gd name="connsiteX274" fmla="*/ 2425437 w 6364927"/>
              <a:gd name="connsiteY274" fmla="*/ 5324580 h 5552421"/>
              <a:gd name="connsiteX275" fmla="*/ 2372505 w 6364927"/>
              <a:gd name="connsiteY275" fmla="*/ 5378659 h 5552421"/>
              <a:gd name="connsiteX276" fmla="*/ 2301046 w 6364927"/>
              <a:gd name="connsiteY276" fmla="*/ 5378659 h 5552421"/>
              <a:gd name="connsiteX277" fmla="*/ 2248114 w 6364927"/>
              <a:gd name="connsiteY277" fmla="*/ 5373340 h 5552421"/>
              <a:gd name="connsiteX278" fmla="*/ 2181948 w 6364927"/>
              <a:gd name="connsiteY278" fmla="*/ 5449360 h 5552421"/>
              <a:gd name="connsiteX279" fmla="*/ 2181948 w 6364927"/>
              <a:gd name="connsiteY279" fmla="*/ 5378659 h 5552421"/>
              <a:gd name="connsiteX280" fmla="*/ 2155482 w 6364927"/>
              <a:gd name="connsiteY280" fmla="*/ 5438500 h 5552421"/>
              <a:gd name="connsiteX281" fmla="*/ 2142249 w 6364927"/>
              <a:gd name="connsiteY281" fmla="*/ 5335440 h 5552421"/>
              <a:gd name="connsiteX282" fmla="*/ 2067262 w 6364927"/>
              <a:gd name="connsiteY282" fmla="*/ 5303082 h 5552421"/>
              <a:gd name="connsiteX283" fmla="*/ 1987863 w 6364927"/>
              <a:gd name="connsiteY283" fmla="*/ 5384421 h 5552421"/>
              <a:gd name="connsiteX284" fmla="*/ 1801718 w 6364927"/>
              <a:gd name="connsiteY284" fmla="*/ 5319261 h 5552421"/>
              <a:gd name="connsiteX285" fmla="*/ 1792896 w 6364927"/>
              <a:gd name="connsiteY285" fmla="*/ 5395060 h 5552421"/>
              <a:gd name="connsiteX286" fmla="*/ 1744374 w 6364927"/>
              <a:gd name="connsiteY286" fmla="*/ 5303082 h 5552421"/>
              <a:gd name="connsiteX287" fmla="*/ 1748785 w 6364927"/>
              <a:gd name="connsiteY287" fmla="*/ 5161900 h 5552421"/>
              <a:gd name="connsiteX288" fmla="*/ 1731141 w 6364927"/>
              <a:gd name="connsiteY288" fmla="*/ 5156581 h 5552421"/>
              <a:gd name="connsiteX289" fmla="*/ 1704675 w 6364927"/>
              <a:gd name="connsiteY289" fmla="*/ 5303082 h 5552421"/>
              <a:gd name="connsiteX290" fmla="*/ 1589988 w 6364927"/>
              <a:gd name="connsiteY290" fmla="*/ 5243240 h 5552421"/>
              <a:gd name="connsiteX291" fmla="*/ 1616454 w 6364927"/>
              <a:gd name="connsiteY291" fmla="*/ 5135083 h 5552421"/>
              <a:gd name="connsiteX292" fmla="*/ 1532645 w 6364927"/>
              <a:gd name="connsiteY292" fmla="*/ 5086101 h 5552421"/>
              <a:gd name="connsiteX293" fmla="*/ 1497357 w 6364927"/>
              <a:gd name="connsiteY293" fmla="*/ 5237921 h 5552421"/>
              <a:gd name="connsiteX294" fmla="*/ 1386199 w 6364927"/>
              <a:gd name="connsiteY294" fmla="*/ 5292000 h 5552421"/>
              <a:gd name="connsiteX295" fmla="*/ 1358850 w 6364927"/>
              <a:gd name="connsiteY295" fmla="*/ 5368021 h 5552421"/>
              <a:gd name="connsiteX296" fmla="*/ 1314740 w 6364927"/>
              <a:gd name="connsiteY296" fmla="*/ 5373340 h 5552421"/>
              <a:gd name="connsiteX297" fmla="*/ 1266219 w 6364927"/>
              <a:gd name="connsiteY297" fmla="*/ 5227061 h 5552421"/>
              <a:gd name="connsiteX298" fmla="*/ 1275041 w 6364927"/>
              <a:gd name="connsiteY298" fmla="*/ 5492579 h 5552421"/>
              <a:gd name="connsiteX299" fmla="*/ 1213286 w 6364927"/>
              <a:gd name="connsiteY299" fmla="*/ 5438500 h 5552421"/>
              <a:gd name="connsiteX300" fmla="*/ 1164765 w 6364927"/>
              <a:gd name="connsiteY300" fmla="*/ 5389741 h 5552421"/>
              <a:gd name="connsiteX301" fmla="*/ 1120655 w 6364927"/>
              <a:gd name="connsiteY301" fmla="*/ 5384421 h 5552421"/>
              <a:gd name="connsiteX302" fmla="*/ 841878 w 6364927"/>
              <a:gd name="connsiteY302" fmla="*/ 5292000 h 5552421"/>
              <a:gd name="connsiteX303" fmla="*/ 780123 w 6364927"/>
              <a:gd name="connsiteY303" fmla="*/ 5357160 h 5552421"/>
              <a:gd name="connsiteX304" fmla="*/ 784534 w 6364927"/>
              <a:gd name="connsiteY304" fmla="*/ 5416780 h 5552421"/>
              <a:gd name="connsiteX305" fmla="*/ 771301 w 6364927"/>
              <a:gd name="connsiteY305" fmla="*/ 5454680 h 5552421"/>
              <a:gd name="connsiteX306" fmla="*/ 736013 w 6364927"/>
              <a:gd name="connsiteY306" fmla="*/ 5422321 h 5552421"/>
              <a:gd name="connsiteX307" fmla="*/ 731602 w 6364927"/>
              <a:gd name="connsiteY307" fmla="*/ 5357160 h 5552421"/>
              <a:gd name="connsiteX308" fmla="*/ 713958 w 6364927"/>
              <a:gd name="connsiteY308" fmla="*/ 5357160 h 5552421"/>
              <a:gd name="connsiteX309" fmla="*/ 687492 w 6364927"/>
              <a:gd name="connsiteY309" fmla="*/ 5416780 h 5552421"/>
              <a:gd name="connsiteX310" fmla="*/ 674259 w 6364927"/>
              <a:gd name="connsiteY310" fmla="*/ 5330121 h 5552421"/>
              <a:gd name="connsiteX311" fmla="*/ 669847 w 6364927"/>
              <a:gd name="connsiteY311" fmla="*/ 5330121 h 5552421"/>
              <a:gd name="connsiteX312" fmla="*/ 665436 w 6364927"/>
              <a:gd name="connsiteY312" fmla="*/ 5330121 h 5552421"/>
              <a:gd name="connsiteX313" fmla="*/ 652203 w 6364927"/>
              <a:gd name="connsiteY313" fmla="*/ 5373340 h 5552421"/>
              <a:gd name="connsiteX314" fmla="*/ 624855 w 6364927"/>
              <a:gd name="connsiteY314" fmla="*/ 5395060 h 5552421"/>
              <a:gd name="connsiteX315" fmla="*/ 602800 w 6364927"/>
              <a:gd name="connsiteY315" fmla="*/ 5362480 h 5552421"/>
              <a:gd name="connsiteX316" fmla="*/ 514579 w 6364927"/>
              <a:gd name="connsiteY316" fmla="*/ 5259641 h 5552421"/>
              <a:gd name="connsiteX317" fmla="*/ 479291 w 6364927"/>
              <a:gd name="connsiteY317" fmla="*/ 5481941 h 5552421"/>
              <a:gd name="connsiteX318" fmla="*/ 267562 w 6364927"/>
              <a:gd name="connsiteY318" fmla="*/ 5411239 h 5552421"/>
              <a:gd name="connsiteX319" fmla="*/ 227862 w 6364927"/>
              <a:gd name="connsiteY319" fmla="*/ 5465761 h 5552421"/>
              <a:gd name="connsiteX320" fmla="*/ 187281 w 6364927"/>
              <a:gd name="connsiteY320" fmla="*/ 5492579 h 5552421"/>
              <a:gd name="connsiteX321" fmla="*/ 99060 w 6364927"/>
              <a:gd name="connsiteY321" fmla="*/ 5487260 h 5552421"/>
              <a:gd name="connsiteX322" fmla="*/ 15251 w 6364927"/>
              <a:gd name="connsiteY322" fmla="*/ 5340981 h 5552421"/>
              <a:gd name="connsiteX323" fmla="*/ 11278 w 6364927"/>
              <a:gd name="connsiteY323" fmla="*/ 5346268 h 5552421"/>
              <a:gd name="connsiteX324" fmla="*/ 524 w 6364927"/>
              <a:gd name="connsiteY324" fmla="*/ 5307700 h 5552421"/>
              <a:gd name="connsiteX325" fmla="*/ 15484 w 6364927"/>
              <a:gd name="connsiteY325" fmla="*/ 5255311 h 5552421"/>
              <a:gd name="connsiteX326" fmla="*/ 32691 w 6364927"/>
              <a:gd name="connsiteY326" fmla="*/ 5145477 h 5552421"/>
              <a:gd name="connsiteX327" fmla="*/ 106617 w 6364927"/>
              <a:gd name="connsiteY327" fmla="*/ 5139539 h 5552421"/>
              <a:gd name="connsiteX328" fmla="*/ 76668 w 6364927"/>
              <a:gd name="connsiteY328" fmla="*/ 5136483 h 5552421"/>
              <a:gd name="connsiteX329" fmla="*/ 32902 w 6364927"/>
              <a:gd name="connsiteY329" fmla="*/ 5104040 h 5552421"/>
              <a:gd name="connsiteX330" fmla="*/ 74695 w 6364927"/>
              <a:gd name="connsiteY330" fmla="*/ 5088490 h 5552421"/>
              <a:gd name="connsiteX331" fmla="*/ 139107 w 6364927"/>
              <a:gd name="connsiteY331" fmla="*/ 5097415 h 5552421"/>
              <a:gd name="connsiteX332" fmla="*/ 139654 w 6364927"/>
              <a:gd name="connsiteY332" fmla="*/ 5045795 h 5552421"/>
              <a:gd name="connsiteX333" fmla="*/ 299014 w 6364927"/>
              <a:gd name="connsiteY333" fmla="*/ 5025498 h 5552421"/>
              <a:gd name="connsiteX334" fmla="*/ 317705 w 6364927"/>
              <a:gd name="connsiteY334" fmla="*/ 5005958 h 5552421"/>
              <a:gd name="connsiteX335" fmla="*/ 345428 w 6364927"/>
              <a:gd name="connsiteY335" fmla="*/ 4992041 h 5552421"/>
              <a:gd name="connsiteX336" fmla="*/ 464008 w 6364927"/>
              <a:gd name="connsiteY336" fmla="*/ 4934925 h 5552421"/>
              <a:gd name="connsiteX337" fmla="*/ 471107 w 6364927"/>
              <a:gd name="connsiteY337" fmla="*/ 4902973 h 5552421"/>
              <a:gd name="connsiteX338" fmla="*/ 434587 w 6364927"/>
              <a:gd name="connsiteY338" fmla="*/ 4828277 h 5552421"/>
              <a:gd name="connsiteX339" fmla="*/ 395736 w 6364927"/>
              <a:gd name="connsiteY339" fmla="*/ 4757327 h 5552421"/>
              <a:gd name="connsiteX340" fmla="*/ 409976 w 6364927"/>
              <a:gd name="connsiteY340" fmla="*/ 4703840 h 5552421"/>
              <a:gd name="connsiteX341" fmla="*/ 442719 w 6364927"/>
              <a:gd name="connsiteY341" fmla="*/ 4630696 h 5552421"/>
              <a:gd name="connsiteX342" fmla="*/ 325198 w 6364927"/>
              <a:gd name="connsiteY342" fmla="*/ 4552337 h 5552421"/>
              <a:gd name="connsiteX343" fmla="*/ 448312 w 6364927"/>
              <a:gd name="connsiteY343" fmla="*/ 4550003 h 5552421"/>
              <a:gd name="connsiteX344" fmla="*/ 438693 w 6364927"/>
              <a:gd name="connsiteY344" fmla="*/ 4585583 h 5552421"/>
              <a:gd name="connsiteX345" fmla="*/ 526184 w 6364927"/>
              <a:gd name="connsiteY345" fmla="*/ 4640050 h 5552421"/>
              <a:gd name="connsiteX346" fmla="*/ 554094 w 6364927"/>
              <a:gd name="connsiteY346" fmla="*/ 4626251 h 5552421"/>
              <a:gd name="connsiteX347" fmla="*/ 533536 w 6364927"/>
              <a:gd name="connsiteY347" fmla="*/ 4577079 h 5552421"/>
              <a:gd name="connsiteX348" fmla="*/ 508821 w 6364927"/>
              <a:gd name="connsiteY348" fmla="*/ 4545067 h 5552421"/>
              <a:gd name="connsiteX349" fmla="*/ 488726 w 6364927"/>
              <a:gd name="connsiteY349" fmla="*/ 4423440 h 5552421"/>
              <a:gd name="connsiteX350" fmla="*/ 642790 w 6364927"/>
              <a:gd name="connsiteY350" fmla="*/ 4534942 h 5552421"/>
              <a:gd name="connsiteX351" fmla="*/ 622337 w 6364927"/>
              <a:gd name="connsiteY351" fmla="*/ 4465052 h 5552421"/>
              <a:gd name="connsiteX352" fmla="*/ 733035 w 6364927"/>
              <a:gd name="connsiteY352" fmla="*/ 4502792 h 5552421"/>
              <a:gd name="connsiteX353" fmla="*/ 767751 w 6364927"/>
              <a:gd name="connsiteY353" fmla="*/ 4477641 h 5552421"/>
              <a:gd name="connsiteX354" fmla="*/ 747233 w 6364927"/>
              <a:gd name="connsiteY354" fmla="*/ 4438888 h 5552421"/>
              <a:gd name="connsiteX355" fmla="*/ 782202 w 6364927"/>
              <a:gd name="connsiteY355" fmla="*/ 4382718 h 5552421"/>
              <a:gd name="connsiteX356" fmla="*/ 713362 w 6364927"/>
              <a:gd name="connsiteY356" fmla="*/ 4298293 h 5552421"/>
              <a:gd name="connsiteX357" fmla="*/ 782877 w 6364927"/>
              <a:gd name="connsiteY357" fmla="*/ 4268826 h 5552421"/>
              <a:gd name="connsiteX358" fmla="*/ 811465 w 6364927"/>
              <a:gd name="connsiteY358" fmla="*/ 4212841 h 5552421"/>
              <a:gd name="connsiteX359" fmla="*/ 793091 w 6364927"/>
              <a:gd name="connsiteY359" fmla="*/ 4170226 h 5552421"/>
              <a:gd name="connsiteX360" fmla="*/ 956879 w 6364927"/>
              <a:gd name="connsiteY360" fmla="*/ 4225429 h 5552421"/>
              <a:gd name="connsiteX361" fmla="*/ 724608 w 6364927"/>
              <a:gd name="connsiteY361" fmla="*/ 4034063 h 5552421"/>
              <a:gd name="connsiteX362" fmla="*/ 814388 w 6364927"/>
              <a:gd name="connsiteY362" fmla="*/ 4074369 h 5552421"/>
              <a:gd name="connsiteX363" fmla="*/ 897364 w 6364927"/>
              <a:gd name="connsiteY363" fmla="*/ 4126026 h 5552421"/>
              <a:gd name="connsiteX364" fmla="*/ 817183 w 6364927"/>
              <a:gd name="connsiteY364" fmla="*/ 3998169 h 5552421"/>
              <a:gd name="connsiteX365" fmla="*/ 819767 w 6364927"/>
              <a:gd name="connsiteY365" fmla="*/ 3963405 h 5552421"/>
              <a:gd name="connsiteX366" fmla="*/ 861413 w 6364927"/>
              <a:gd name="connsiteY366" fmla="*/ 3958157 h 5552421"/>
              <a:gd name="connsiteX367" fmla="*/ 875043 w 6364927"/>
              <a:gd name="connsiteY367" fmla="*/ 3987426 h 5552421"/>
              <a:gd name="connsiteX368" fmla="*/ 898038 w 6364927"/>
              <a:gd name="connsiteY368" fmla="*/ 4012134 h 5552421"/>
              <a:gd name="connsiteX369" fmla="*/ 1022407 w 6364927"/>
              <a:gd name="connsiteY369" fmla="*/ 4089560 h 5552421"/>
              <a:gd name="connsiteX370" fmla="*/ 1029254 w 6364927"/>
              <a:gd name="connsiteY370" fmla="*/ 4088627 h 5552421"/>
              <a:gd name="connsiteX371" fmla="*/ 1029318 w 6364927"/>
              <a:gd name="connsiteY371" fmla="*/ 4057491 h 5552421"/>
              <a:gd name="connsiteX372" fmla="*/ 951910 w 6364927"/>
              <a:gd name="connsiteY372" fmla="*/ 3894988 h 5552421"/>
              <a:gd name="connsiteX373" fmla="*/ 942649 w 6364927"/>
              <a:gd name="connsiteY373" fmla="*/ 3878831 h 5552421"/>
              <a:gd name="connsiteX374" fmla="*/ 1039612 w 6364927"/>
              <a:gd name="connsiteY374" fmla="*/ 3908019 h 5552421"/>
              <a:gd name="connsiteX375" fmla="*/ 927324 w 6364927"/>
              <a:gd name="connsiteY375" fmla="*/ 3800703 h 5552421"/>
              <a:gd name="connsiteX376" fmla="*/ 872407 w 6364927"/>
              <a:gd name="connsiteY376" fmla="*/ 3724946 h 5552421"/>
              <a:gd name="connsiteX377" fmla="*/ 964624 w 6364927"/>
              <a:gd name="connsiteY377" fmla="*/ 3740789 h 5552421"/>
              <a:gd name="connsiteX378" fmla="*/ 973991 w 6364927"/>
              <a:gd name="connsiteY378" fmla="*/ 3736228 h 5552421"/>
              <a:gd name="connsiteX379" fmla="*/ 939696 w 6364927"/>
              <a:gd name="connsiteY379" fmla="*/ 3678506 h 5552421"/>
              <a:gd name="connsiteX380" fmla="*/ 988084 w 6364927"/>
              <a:gd name="connsiteY380" fmla="*/ 3693042 h 5552421"/>
              <a:gd name="connsiteX381" fmla="*/ 967736 w 6364927"/>
              <a:gd name="connsiteY381" fmla="*/ 3602434 h 5552421"/>
              <a:gd name="connsiteX382" fmla="*/ 979645 w 6364927"/>
              <a:gd name="connsiteY382" fmla="*/ 3552692 h 5552421"/>
              <a:gd name="connsiteX383" fmla="*/ 924475 w 6364927"/>
              <a:gd name="connsiteY383" fmla="*/ 3507954 h 5552421"/>
              <a:gd name="connsiteX384" fmla="*/ 1009634 w 6364927"/>
              <a:gd name="connsiteY384" fmla="*/ 3566166 h 5552421"/>
              <a:gd name="connsiteX385" fmla="*/ 1140703 w 6364927"/>
              <a:gd name="connsiteY385" fmla="*/ 3652960 h 5552421"/>
              <a:gd name="connsiteX386" fmla="*/ 1143879 w 6364927"/>
              <a:gd name="connsiteY386" fmla="*/ 3483469 h 5552421"/>
              <a:gd name="connsiteX387" fmla="*/ 1220937 w 6364927"/>
              <a:gd name="connsiteY387" fmla="*/ 3462855 h 5552421"/>
              <a:gd name="connsiteX388" fmla="*/ 1317417 w 6364927"/>
              <a:gd name="connsiteY388" fmla="*/ 3512528 h 5552421"/>
              <a:gd name="connsiteX389" fmla="*/ 1191222 w 6364927"/>
              <a:gd name="connsiteY389" fmla="*/ 3376808 h 5552421"/>
              <a:gd name="connsiteX390" fmla="*/ 1311286 w 6364927"/>
              <a:gd name="connsiteY390" fmla="*/ 3409987 h 5552421"/>
              <a:gd name="connsiteX391" fmla="*/ 1419506 w 6364927"/>
              <a:gd name="connsiteY391" fmla="*/ 3461772 h 5552421"/>
              <a:gd name="connsiteX392" fmla="*/ 1385106 w 6364927"/>
              <a:gd name="connsiteY392" fmla="*/ 3424768 h 5552421"/>
              <a:gd name="connsiteX393" fmla="*/ 1295137 w 6364927"/>
              <a:gd name="connsiteY393" fmla="*/ 3384345 h 5552421"/>
              <a:gd name="connsiteX394" fmla="*/ 1272500 w 6364927"/>
              <a:gd name="connsiteY394" fmla="*/ 3307900 h 5552421"/>
              <a:gd name="connsiteX395" fmla="*/ 1277226 w 6364927"/>
              <a:gd name="connsiteY395" fmla="*/ 3269275 h 5552421"/>
              <a:gd name="connsiteX396" fmla="*/ 1247783 w 6364927"/>
              <a:gd name="connsiteY396" fmla="*/ 3204181 h 5552421"/>
              <a:gd name="connsiteX397" fmla="*/ 1252468 w 6364927"/>
              <a:gd name="connsiteY397" fmla="*/ 3155138 h 5552421"/>
              <a:gd name="connsiteX398" fmla="*/ 1248352 w 6364927"/>
              <a:gd name="connsiteY398" fmla="*/ 3111007 h 5552421"/>
              <a:gd name="connsiteX399" fmla="*/ 1163151 w 6364927"/>
              <a:gd name="connsiteY399" fmla="*/ 3042377 h 5552421"/>
              <a:gd name="connsiteX400" fmla="*/ 1144965 w 6364927"/>
              <a:gd name="connsiteY400" fmla="*/ 2999879 h 5552421"/>
              <a:gd name="connsiteX401" fmla="*/ 1186611 w 6364927"/>
              <a:gd name="connsiteY401" fmla="*/ 2994630 h 5552421"/>
              <a:gd name="connsiteX402" fmla="*/ 1242777 w 6364927"/>
              <a:gd name="connsiteY402" fmla="*/ 3006735 h 5552421"/>
              <a:gd name="connsiteX403" fmla="*/ 1287154 w 6364927"/>
              <a:gd name="connsiteY403" fmla="*/ 2956421 h 5552421"/>
              <a:gd name="connsiteX404" fmla="*/ 1392895 w 6364927"/>
              <a:gd name="connsiteY404" fmla="*/ 3022251 h 5552421"/>
              <a:gd name="connsiteX405" fmla="*/ 1230327 w 6364927"/>
              <a:gd name="connsiteY405" fmla="*/ 2801536 h 5552421"/>
              <a:gd name="connsiteX406" fmla="*/ 1297218 w 6364927"/>
              <a:gd name="connsiteY406" fmla="*/ 2796415 h 5552421"/>
              <a:gd name="connsiteX407" fmla="*/ 1212058 w 6364927"/>
              <a:gd name="connsiteY407" fmla="*/ 2738203 h 5552421"/>
              <a:gd name="connsiteX408" fmla="*/ 1382946 w 6364927"/>
              <a:gd name="connsiteY408" fmla="*/ 2761454 h 5552421"/>
              <a:gd name="connsiteX409" fmla="*/ 1399201 w 6364927"/>
              <a:gd name="connsiteY409" fmla="*/ 2766377 h 5552421"/>
              <a:gd name="connsiteX410" fmla="*/ 1620220 w 6364927"/>
              <a:gd name="connsiteY410" fmla="*/ 2841622 h 5552421"/>
              <a:gd name="connsiteX411" fmla="*/ 1661866 w 6364927"/>
              <a:gd name="connsiteY411" fmla="*/ 2836373 h 5552421"/>
              <a:gd name="connsiteX412" fmla="*/ 1501060 w 6364927"/>
              <a:gd name="connsiteY412" fmla="*/ 2705087 h 5552421"/>
              <a:gd name="connsiteX413" fmla="*/ 1604617 w 6364927"/>
              <a:gd name="connsiteY413" fmla="*/ 2764361 h 5552421"/>
              <a:gd name="connsiteX414" fmla="*/ 1711077 w 6364927"/>
              <a:gd name="connsiteY414" fmla="*/ 2798423 h 5552421"/>
              <a:gd name="connsiteX415" fmla="*/ 1644632 w 6364927"/>
              <a:gd name="connsiteY415" fmla="*/ 2679118 h 5552421"/>
              <a:gd name="connsiteX416" fmla="*/ 1628965 w 6364927"/>
              <a:gd name="connsiteY416" fmla="*/ 2632992 h 5552421"/>
              <a:gd name="connsiteX417" fmla="*/ 1580853 w 6364927"/>
              <a:gd name="connsiteY417" fmla="*/ 2545884 h 5552421"/>
              <a:gd name="connsiteX418" fmla="*/ 1544122 w 6364927"/>
              <a:gd name="connsiteY418" fmla="*/ 2512625 h 5552421"/>
              <a:gd name="connsiteX419" fmla="*/ 1618048 w 6364927"/>
              <a:gd name="connsiteY419" fmla="*/ 2506688 h 5552421"/>
              <a:gd name="connsiteX420" fmla="*/ 1669377 w 6364927"/>
              <a:gd name="connsiteY420" fmla="*/ 2434723 h 5552421"/>
              <a:gd name="connsiteX421" fmla="*/ 1651443 w 6364927"/>
              <a:gd name="connsiteY421" fmla="*/ 2361206 h 5552421"/>
              <a:gd name="connsiteX422" fmla="*/ 1689209 w 6364927"/>
              <a:gd name="connsiteY422" fmla="*/ 2300543 h 5552421"/>
              <a:gd name="connsiteX423" fmla="*/ 1721700 w 6364927"/>
              <a:gd name="connsiteY423" fmla="*/ 2258418 h 5552421"/>
              <a:gd name="connsiteX424" fmla="*/ 1692132 w 6364927"/>
              <a:gd name="connsiteY424" fmla="*/ 2162071 h 5552421"/>
              <a:gd name="connsiteX425" fmla="*/ 1752153 w 6364927"/>
              <a:gd name="connsiteY425" fmla="*/ 2199437 h 5552421"/>
              <a:gd name="connsiteX426" fmla="*/ 1715339 w 6364927"/>
              <a:gd name="connsiteY426" fmla="*/ 2145343 h 5552421"/>
              <a:gd name="connsiteX427" fmla="*/ 1809824 w 6364927"/>
              <a:gd name="connsiteY427" fmla="*/ 2188577 h 5552421"/>
              <a:gd name="connsiteX428" fmla="*/ 1876925 w 6364927"/>
              <a:gd name="connsiteY428" fmla="*/ 2142019 h 5552421"/>
              <a:gd name="connsiteX429" fmla="*/ 1849836 w 6364927"/>
              <a:gd name="connsiteY429" fmla="*/ 2031627 h 5552421"/>
              <a:gd name="connsiteX430" fmla="*/ 2003532 w 6364927"/>
              <a:gd name="connsiteY430" fmla="*/ 1908040 h 5552421"/>
              <a:gd name="connsiteX431" fmla="*/ 1943846 w 6364927"/>
              <a:gd name="connsiteY431" fmla="*/ 1860491 h 5552421"/>
              <a:gd name="connsiteX432" fmla="*/ 2047573 w 6364927"/>
              <a:gd name="connsiteY432" fmla="*/ 1867910 h 5552421"/>
              <a:gd name="connsiteX433" fmla="*/ 2165095 w 6364927"/>
              <a:gd name="connsiteY433" fmla="*/ 1946270 h 5552421"/>
              <a:gd name="connsiteX434" fmla="*/ 2178936 w 6364927"/>
              <a:gd name="connsiteY434" fmla="*/ 1934103 h 5552421"/>
              <a:gd name="connsiteX435" fmla="*/ 2068555 w 6364927"/>
              <a:gd name="connsiteY435" fmla="*/ 1834209 h 5552421"/>
              <a:gd name="connsiteX436" fmla="*/ 2179968 w 6364927"/>
              <a:gd name="connsiteY436" fmla="*/ 1768474 h 5552421"/>
              <a:gd name="connsiteX437" fmla="*/ 2257799 w 6364927"/>
              <a:gd name="connsiteY437" fmla="*/ 1848104 h 5552421"/>
              <a:gd name="connsiteX438" fmla="*/ 2343675 w 6364927"/>
              <a:gd name="connsiteY438" fmla="*/ 1802843 h 5552421"/>
              <a:gd name="connsiteX439" fmla="*/ 2233440 w 6364927"/>
              <a:gd name="connsiteY439" fmla="*/ 1692648 h 5552421"/>
              <a:gd name="connsiteX440" fmla="*/ 2246279 w 6364927"/>
              <a:gd name="connsiteY440" fmla="*/ 1569701 h 5552421"/>
              <a:gd name="connsiteX441" fmla="*/ 2196197 w 6364927"/>
              <a:gd name="connsiteY441" fmla="*/ 1506307 h 5552421"/>
              <a:gd name="connsiteX442" fmla="*/ 2214993 w 6364927"/>
              <a:gd name="connsiteY442" fmla="*/ 1466049 h 5552421"/>
              <a:gd name="connsiteX443" fmla="*/ 2364818 w 6364927"/>
              <a:gd name="connsiteY443" fmla="*/ 1502168 h 5552421"/>
              <a:gd name="connsiteX444" fmla="*/ 2134749 w 6364927"/>
              <a:gd name="connsiteY444" fmla="*/ 1369329 h 5552421"/>
              <a:gd name="connsiteX445" fmla="*/ 2213296 w 6364927"/>
              <a:gd name="connsiteY445" fmla="*/ 1345485 h 5552421"/>
              <a:gd name="connsiteX446" fmla="*/ 2280333 w 6364927"/>
              <a:gd name="connsiteY446" fmla="*/ 1330063 h 5552421"/>
              <a:gd name="connsiteX447" fmla="*/ 2308161 w 6364927"/>
              <a:gd name="connsiteY447" fmla="*/ 1295428 h 5552421"/>
              <a:gd name="connsiteX448" fmla="*/ 2533956 w 6364927"/>
              <a:gd name="connsiteY448" fmla="*/ 1107611 h 5552421"/>
              <a:gd name="connsiteX449" fmla="*/ 2511277 w 6364927"/>
              <a:gd name="connsiteY449" fmla="*/ 1020748 h 5552421"/>
              <a:gd name="connsiteX450" fmla="*/ 2458332 w 6364927"/>
              <a:gd name="connsiteY450" fmla="*/ 992984 h 5552421"/>
              <a:gd name="connsiteX451" fmla="*/ 2433152 w 6364927"/>
              <a:gd name="connsiteY451" fmla="*/ 961720 h 5552421"/>
              <a:gd name="connsiteX452" fmla="*/ 2479273 w 6364927"/>
              <a:gd name="connsiteY452" fmla="*/ 948864 h 5552421"/>
              <a:gd name="connsiteX453" fmla="*/ 2536920 w 6364927"/>
              <a:gd name="connsiteY453" fmla="*/ 979557 h 5552421"/>
              <a:gd name="connsiteX454" fmla="*/ 2546246 w 6364927"/>
              <a:gd name="connsiteY454" fmla="*/ 964579 h 5552421"/>
              <a:gd name="connsiteX455" fmla="*/ 2509620 w 6364927"/>
              <a:gd name="connsiteY455" fmla="*/ 910601 h 5552421"/>
              <a:gd name="connsiteX456" fmla="*/ 2590181 w 6364927"/>
              <a:gd name="connsiteY456" fmla="*/ 945167 h 5552421"/>
              <a:gd name="connsiteX457" fmla="*/ 2592513 w 6364927"/>
              <a:gd name="connsiteY457" fmla="*/ 941422 h 5552421"/>
              <a:gd name="connsiteX458" fmla="*/ 2594844 w 6364927"/>
              <a:gd name="connsiteY458" fmla="*/ 937678 h 5552421"/>
              <a:gd name="connsiteX459" fmla="*/ 2565148 w 6364927"/>
              <a:gd name="connsiteY459" fmla="*/ 903603 h 5552421"/>
              <a:gd name="connsiteX460" fmla="*/ 2561163 w 6364927"/>
              <a:gd name="connsiteY460" fmla="*/ 868906 h 5552421"/>
              <a:gd name="connsiteX461" fmla="*/ 2600478 w 6364927"/>
              <a:gd name="connsiteY461" fmla="*/ 867402 h 5552421"/>
              <a:gd name="connsiteX462" fmla="*/ 2734405 w 6364927"/>
              <a:gd name="connsiteY462" fmla="*/ 846860 h 5552421"/>
              <a:gd name="connsiteX463" fmla="*/ 2564339 w 6364927"/>
              <a:gd name="connsiteY463" fmla="*/ 699416 h 5552421"/>
              <a:gd name="connsiteX464" fmla="*/ 2736259 w 6364927"/>
              <a:gd name="connsiteY464" fmla="*/ 557039 h 5552421"/>
              <a:gd name="connsiteX465" fmla="*/ 2710955 w 6364927"/>
              <a:gd name="connsiteY465" fmla="*/ 494522 h 5552421"/>
              <a:gd name="connsiteX466" fmla="*/ 2709637 w 6364927"/>
              <a:gd name="connsiteY466" fmla="*/ 445897 h 5552421"/>
              <a:gd name="connsiteX467" fmla="*/ 2760777 w 6364927"/>
              <a:gd name="connsiteY467" fmla="*/ 373816 h 5552421"/>
              <a:gd name="connsiteX468" fmla="*/ 2929252 w 6364927"/>
              <a:gd name="connsiteY468" fmla="*/ 379976 h 5552421"/>
              <a:gd name="connsiteX469" fmla="*/ 2973798 w 6364927"/>
              <a:gd name="connsiteY469" fmla="*/ 277809 h 5552421"/>
              <a:gd name="connsiteX470" fmla="*/ 3140035 w 6364927"/>
              <a:gd name="connsiteY470" fmla="*/ 81724 h 5552421"/>
              <a:gd name="connsiteX471" fmla="*/ 3147401 w 6364927"/>
              <a:gd name="connsiteY471" fmla="*/ 106542 h 5552421"/>
              <a:gd name="connsiteX472" fmla="*/ 3234202 w 6364927"/>
              <a:gd name="connsiteY472" fmla="*/ 111757 h 5552421"/>
              <a:gd name="connsiteX473" fmla="*/ 3021704 w 6364927"/>
              <a:gd name="connsiteY473" fmla="*/ 198982 h 5552421"/>
              <a:gd name="connsiteX474" fmla="*/ 2990505 w 6364927"/>
              <a:gd name="connsiteY474" fmla="*/ 196234 h 5552421"/>
              <a:gd name="connsiteX475" fmla="*/ 3005107 w 6364927"/>
              <a:gd name="connsiteY475" fmla="*/ 182875 h 5552421"/>
              <a:gd name="connsiteX476" fmla="*/ 3039686 w 6364927"/>
              <a:gd name="connsiteY476" fmla="*/ 161909 h 5552421"/>
              <a:gd name="connsiteX477" fmla="*/ 3129995 w 6364927"/>
              <a:gd name="connsiteY477" fmla="*/ 98624 h 5552421"/>
              <a:gd name="connsiteX478" fmla="*/ 3139834 w 6364927"/>
              <a:gd name="connsiteY478" fmla="*/ 84371 h 5552421"/>
              <a:gd name="connsiteX479" fmla="*/ 3093889 w 6364927"/>
              <a:gd name="connsiteY479" fmla="*/ 0 h 5552421"/>
              <a:gd name="connsiteX480" fmla="*/ 3105597 w 6364927"/>
              <a:gd name="connsiteY480" fmla="*/ 4456 h 5552421"/>
              <a:gd name="connsiteX481" fmla="*/ 3152592 w 6364927"/>
              <a:gd name="connsiteY481" fmla="*/ 16960 h 5552421"/>
              <a:gd name="connsiteX482" fmla="*/ 3151171 w 6364927"/>
              <a:gd name="connsiteY482" fmla="*/ 22196 h 5552421"/>
              <a:gd name="connsiteX483" fmla="*/ 3139499 w 6364927"/>
              <a:gd name="connsiteY483" fmla="*/ 69021 h 5552421"/>
              <a:gd name="connsiteX484" fmla="*/ 3131932 w 6364927"/>
              <a:gd name="connsiteY484" fmla="*/ 58181 h 5552421"/>
              <a:gd name="connsiteX485" fmla="*/ 3111955 w 6364927"/>
              <a:gd name="connsiteY485" fmla="*/ 45825 h 5552421"/>
              <a:gd name="connsiteX486" fmla="*/ 3076016 w 6364927"/>
              <a:gd name="connsiteY486" fmla="*/ 24824 h 5552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Lst>
            <a:rect l="l" t="t" r="r" b="b"/>
            <a:pathLst>
              <a:path w="6364927" h="5552421">
                <a:moveTo>
                  <a:pt x="6255989" y="5288703"/>
                </a:moveTo>
                <a:lnTo>
                  <a:pt x="6256633" y="5289197"/>
                </a:lnTo>
                <a:cubicBezTo>
                  <a:pt x="6263495" y="5292872"/>
                  <a:pt x="6270356" y="5296547"/>
                  <a:pt x="6273669" y="5302275"/>
                </a:cubicBezTo>
                <a:cubicBezTo>
                  <a:pt x="6284143" y="5342078"/>
                  <a:pt x="6307550" y="5328541"/>
                  <a:pt x="6338341" y="5305638"/>
                </a:cubicBezTo>
                <a:lnTo>
                  <a:pt x="6353495" y="5296297"/>
                </a:lnTo>
                <a:lnTo>
                  <a:pt x="6364927" y="5316029"/>
                </a:lnTo>
                <a:lnTo>
                  <a:pt x="6361174" y="5318389"/>
                </a:lnTo>
                <a:cubicBezTo>
                  <a:pt x="6342548" y="5332147"/>
                  <a:pt x="6326365" y="5347268"/>
                  <a:pt x="6311999" y="5363376"/>
                </a:cubicBezTo>
                <a:lnTo>
                  <a:pt x="6278329" y="5408157"/>
                </a:lnTo>
                <a:lnTo>
                  <a:pt x="6275149" y="5406491"/>
                </a:lnTo>
                <a:cubicBezTo>
                  <a:pt x="6255920" y="5398897"/>
                  <a:pt x="6238552" y="5401931"/>
                  <a:pt x="6228626" y="5438500"/>
                </a:cubicBezTo>
                <a:cubicBezTo>
                  <a:pt x="6224216" y="5459999"/>
                  <a:pt x="6210982" y="5481941"/>
                  <a:pt x="6193338" y="5476400"/>
                </a:cubicBezTo>
                <a:cubicBezTo>
                  <a:pt x="6171284" y="5471081"/>
                  <a:pt x="6184516" y="5443820"/>
                  <a:pt x="6184516" y="5427640"/>
                </a:cubicBezTo>
                <a:cubicBezTo>
                  <a:pt x="6184516" y="5378659"/>
                  <a:pt x="6206572" y="5335440"/>
                  <a:pt x="6241860" y="5319261"/>
                </a:cubicBezTo>
                <a:cubicBezTo>
                  <a:pt x="6257299" y="5311171"/>
                  <a:pt x="6258401" y="5300311"/>
                  <a:pt x="6256196" y="5289451"/>
                </a:cubicBezTo>
                <a:close/>
                <a:moveTo>
                  <a:pt x="2968165" y="245883"/>
                </a:moveTo>
                <a:lnTo>
                  <a:pt x="2986957" y="259205"/>
                </a:lnTo>
                <a:cubicBezTo>
                  <a:pt x="2998992" y="273264"/>
                  <a:pt x="3008929" y="290447"/>
                  <a:pt x="3033442" y="283914"/>
                </a:cubicBezTo>
                <a:cubicBezTo>
                  <a:pt x="3002083" y="327528"/>
                  <a:pt x="2994388" y="378857"/>
                  <a:pt x="2956404" y="411016"/>
                </a:cubicBezTo>
                <a:cubicBezTo>
                  <a:pt x="3027513" y="436134"/>
                  <a:pt x="3063853" y="369257"/>
                  <a:pt x="3117671" y="343228"/>
                </a:cubicBezTo>
                <a:cubicBezTo>
                  <a:pt x="3145683" y="327028"/>
                  <a:pt x="3178115" y="328654"/>
                  <a:pt x="3210547" y="330280"/>
                </a:cubicBezTo>
                <a:cubicBezTo>
                  <a:pt x="3265814" y="328890"/>
                  <a:pt x="3202218" y="380956"/>
                  <a:pt x="3243292" y="397967"/>
                </a:cubicBezTo>
                <a:cubicBezTo>
                  <a:pt x="3263923" y="401323"/>
                  <a:pt x="3212312" y="431170"/>
                  <a:pt x="3193322" y="452344"/>
                </a:cubicBezTo>
                <a:cubicBezTo>
                  <a:pt x="3190926" y="458825"/>
                  <a:pt x="3181333" y="464373"/>
                  <a:pt x="3176728" y="467036"/>
                </a:cubicBezTo>
                <a:cubicBezTo>
                  <a:pt x="3143540" y="496421"/>
                  <a:pt x="3097103" y="502895"/>
                  <a:pt x="3081773" y="562716"/>
                </a:cubicBezTo>
                <a:cubicBezTo>
                  <a:pt x="3068460" y="626467"/>
                  <a:pt x="3058871" y="642204"/>
                  <a:pt x="3134961" y="644059"/>
                </a:cubicBezTo>
                <a:cubicBezTo>
                  <a:pt x="3176602" y="640359"/>
                  <a:pt x="3231873" y="649159"/>
                  <a:pt x="3233513" y="673688"/>
                </a:cubicBezTo>
                <a:cubicBezTo>
                  <a:pt x="3235408" y="709281"/>
                  <a:pt x="3263043" y="713681"/>
                  <a:pt x="3288282" y="724562"/>
                </a:cubicBezTo>
                <a:cubicBezTo>
                  <a:pt x="3372638" y="762402"/>
                  <a:pt x="3379263" y="773857"/>
                  <a:pt x="3337558" y="864218"/>
                </a:cubicBezTo>
                <a:cubicBezTo>
                  <a:pt x="3332953" y="866881"/>
                  <a:pt x="3335162" y="870700"/>
                  <a:pt x="3337370" y="874518"/>
                </a:cubicBezTo>
                <a:cubicBezTo>
                  <a:pt x="3408287" y="899747"/>
                  <a:pt x="3410116" y="913976"/>
                  <a:pt x="3344120" y="962335"/>
                </a:cubicBezTo>
                <a:cubicBezTo>
                  <a:pt x="3318125" y="982464"/>
                  <a:pt x="3320145" y="996583"/>
                  <a:pt x="3319577" y="1017294"/>
                </a:cubicBezTo>
                <a:cubicBezTo>
                  <a:pt x="3327463" y="1063689"/>
                  <a:pt x="3333332" y="1106155"/>
                  <a:pt x="3288347" y="1147458"/>
                </a:cubicBezTo>
                <a:cubicBezTo>
                  <a:pt x="3269798" y="1169395"/>
                  <a:pt x="3289861" y="1193461"/>
                  <a:pt x="3305699" y="1209780"/>
                </a:cubicBezTo>
                <a:cubicBezTo>
                  <a:pt x="3319137" y="1222390"/>
                  <a:pt x="3339960" y="1225635"/>
                  <a:pt x="3348793" y="1240909"/>
                </a:cubicBezTo>
                <a:cubicBezTo>
                  <a:pt x="3375481" y="1276430"/>
                  <a:pt x="3405513" y="1274349"/>
                  <a:pt x="3443497" y="1242190"/>
                </a:cubicBezTo>
                <a:cubicBezTo>
                  <a:pt x="3471508" y="1225990"/>
                  <a:pt x="3487914" y="1221597"/>
                  <a:pt x="3517378" y="1240227"/>
                </a:cubicBezTo>
                <a:cubicBezTo>
                  <a:pt x="3549242" y="1262563"/>
                  <a:pt x="3589936" y="1289985"/>
                  <a:pt x="3646343" y="1257363"/>
                </a:cubicBezTo>
                <a:cubicBezTo>
                  <a:pt x="3679151" y="1238389"/>
                  <a:pt x="3683188" y="1256437"/>
                  <a:pt x="3673411" y="1282474"/>
                </a:cubicBezTo>
                <a:cubicBezTo>
                  <a:pt x="3671014" y="1288955"/>
                  <a:pt x="3663630" y="1298321"/>
                  <a:pt x="3675051" y="1307003"/>
                </a:cubicBezTo>
                <a:lnTo>
                  <a:pt x="3740667" y="1269055"/>
                </a:lnTo>
                <a:cubicBezTo>
                  <a:pt x="3741993" y="1325359"/>
                  <a:pt x="3695747" y="1331721"/>
                  <a:pt x="3665336" y="1344214"/>
                </a:cubicBezTo>
                <a:cubicBezTo>
                  <a:pt x="3639529" y="1354043"/>
                  <a:pt x="3625523" y="1362144"/>
                  <a:pt x="3620350" y="1385517"/>
                </a:cubicBezTo>
                <a:cubicBezTo>
                  <a:pt x="3612778" y="1405183"/>
                  <a:pt x="3631012" y="1415020"/>
                  <a:pt x="3642434" y="1423702"/>
                </a:cubicBezTo>
                <a:cubicBezTo>
                  <a:pt x="3674360" y="1457213"/>
                  <a:pt x="3718021" y="1467631"/>
                  <a:pt x="3770892" y="1472724"/>
                </a:cubicBezTo>
                <a:cubicBezTo>
                  <a:pt x="3740292" y="1495516"/>
                  <a:pt x="3709881" y="1508008"/>
                  <a:pt x="3684074" y="1517837"/>
                </a:cubicBezTo>
                <a:cubicBezTo>
                  <a:pt x="3688114" y="1546074"/>
                  <a:pt x="3720922" y="1527100"/>
                  <a:pt x="3736569" y="1543530"/>
                </a:cubicBezTo>
                <a:cubicBezTo>
                  <a:pt x="3708177" y="1570140"/>
                  <a:pt x="3679786" y="1596750"/>
                  <a:pt x="3651203" y="1623473"/>
                </a:cubicBezTo>
                <a:cubicBezTo>
                  <a:pt x="3644202" y="1632617"/>
                  <a:pt x="3620983" y="1635854"/>
                  <a:pt x="3629816" y="1651128"/>
                </a:cubicBezTo>
                <a:cubicBezTo>
                  <a:pt x="3631644" y="1665357"/>
                  <a:pt x="3648050" y="1660964"/>
                  <a:pt x="3661868" y="1663165"/>
                </a:cubicBezTo>
                <a:cubicBezTo>
                  <a:pt x="3686915" y="1674157"/>
                  <a:pt x="3724328" y="1652520"/>
                  <a:pt x="3751776" y="1667219"/>
                </a:cubicBezTo>
                <a:cubicBezTo>
                  <a:pt x="3737202" y="1696030"/>
                  <a:pt x="3695181" y="1710141"/>
                  <a:pt x="3687612" y="1739996"/>
                </a:cubicBezTo>
                <a:cubicBezTo>
                  <a:pt x="3715624" y="1723797"/>
                  <a:pt x="3741239" y="1714078"/>
                  <a:pt x="3762629" y="1696612"/>
                </a:cubicBezTo>
                <a:cubicBezTo>
                  <a:pt x="3795817" y="1667227"/>
                  <a:pt x="3813104" y="1708185"/>
                  <a:pt x="3840927" y="1702285"/>
                </a:cubicBezTo>
                <a:cubicBezTo>
                  <a:pt x="3857333" y="1697893"/>
                  <a:pt x="3847364" y="1724041"/>
                  <a:pt x="3842380" y="1737114"/>
                </a:cubicBezTo>
                <a:cubicBezTo>
                  <a:pt x="3824650" y="1793229"/>
                  <a:pt x="3826164" y="1839232"/>
                  <a:pt x="3909639" y="1831721"/>
                </a:cubicBezTo>
                <a:cubicBezTo>
                  <a:pt x="3873675" y="1877998"/>
                  <a:pt x="3817648" y="1900209"/>
                  <a:pt x="3790897" y="1951348"/>
                </a:cubicBezTo>
                <a:cubicBezTo>
                  <a:pt x="3835315" y="1930756"/>
                  <a:pt x="3870519" y="1905301"/>
                  <a:pt x="3906107" y="1879624"/>
                </a:cubicBezTo>
                <a:cubicBezTo>
                  <a:pt x="3939295" y="1850239"/>
                  <a:pt x="3976707" y="1828602"/>
                  <a:pt x="4018349" y="1824902"/>
                </a:cubicBezTo>
                <a:cubicBezTo>
                  <a:pt x="4034754" y="1820510"/>
                  <a:pt x="4059990" y="1821202"/>
                  <a:pt x="4064218" y="1839139"/>
                </a:cubicBezTo>
                <a:cubicBezTo>
                  <a:pt x="4066047" y="1853368"/>
                  <a:pt x="4045228" y="1860312"/>
                  <a:pt x="4033239" y="1872342"/>
                </a:cubicBezTo>
                <a:cubicBezTo>
                  <a:pt x="3993238" y="1900571"/>
                  <a:pt x="3949009" y="1910864"/>
                  <a:pt x="3911028" y="1953211"/>
                </a:cubicBezTo>
                <a:cubicBezTo>
                  <a:pt x="3962071" y="1944074"/>
                  <a:pt x="4008508" y="1937600"/>
                  <a:pt x="4052546" y="1927419"/>
                </a:cubicBezTo>
                <a:cubicBezTo>
                  <a:pt x="4070968" y="1926955"/>
                  <a:pt x="4089582" y="1926381"/>
                  <a:pt x="4093811" y="1944319"/>
                </a:cubicBezTo>
                <a:cubicBezTo>
                  <a:pt x="4097848" y="1962366"/>
                  <a:pt x="4086050" y="1974284"/>
                  <a:pt x="4069456" y="1988976"/>
                </a:cubicBezTo>
                <a:cubicBezTo>
                  <a:pt x="4052863" y="2003669"/>
                  <a:pt x="4041253" y="2005287"/>
                  <a:pt x="4032420" y="1990014"/>
                </a:cubicBezTo>
                <a:cubicBezTo>
                  <a:pt x="4023587" y="1974740"/>
                  <a:pt x="4011598" y="1986770"/>
                  <a:pt x="4004597" y="1995914"/>
                </a:cubicBezTo>
                <a:cubicBezTo>
                  <a:pt x="3980054" y="2050872"/>
                  <a:pt x="3931220" y="2063827"/>
                  <a:pt x="3875381" y="2075738"/>
                </a:cubicBezTo>
                <a:lnTo>
                  <a:pt x="3879798" y="2083375"/>
                </a:lnTo>
                <a:cubicBezTo>
                  <a:pt x="3889011" y="2088239"/>
                  <a:pt x="3900428" y="2086731"/>
                  <a:pt x="3904845" y="2094368"/>
                </a:cubicBezTo>
                <a:cubicBezTo>
                  <a:pt x="3944975" y="2152689"/>
                  <a:pt x="4005226" y="2138226"/>
                  <a:pt x="4068638" y="2106649"/>
                </a:cubicBezTo>
                <a:cubicBezTo>
                  <a:pt x="4080055" y="2105141"/>
                  <a:pt x="4089648" y="2099593"/>
                  <a:pt x="4112675" y="2096467"/>
                </a:cubicBezTo>
                <a:cubicBezTo>
                  <a:pt x="4091668" y="2113711"/>
                  <a:pt x="4088701" y="2130715"/>
                  <a:pt x="4070278" y="2131178"/>
                </a:cubicBezTo>
                <a:cubicBezTo>
                  <a:pt x="4054064" y="2135460"/>
                  <a:pt x="4035262" y="2146334"/>
                  <a:pt x="4041887" y="2157789"/>
                </a:cubicBezTo>
                <a:cubicBezTo>
                  <a:pt x="4046365" y="2176600"/>
                  <a:pt x="4065167" y="2165726"/>
                  <a:pt x="4079365" y="2157515"/>
                </a:cubicBezTo>
                <a:cubicBezTo>
                  <a:pt x="4116590" y="2146179"/>
                  <a:pt x="4151606" y="2131023"/>
                  <a:pt x="4186622" y="2115868"/>
                </a:cubicBezTo>
                <a:cubicBezTo>
                  <a:pt x="4212238" y="2106149"/>
                  <a:pt x="4249842" y="2084402"/>
                  <a:pt x="4265300" y="2111130"/>
                </a:cubicBezTo>
                <a:cubicBezTo>
                  <a:pt x="4285363" y="2135197"/>
                  <a:pt x="4243154" y="2159607"/>
                  <a:pt x="4224164" y="2180781"/>
                </a:cubicBezTo>
                <a:lnTo>
                  <a:pt x="4219367" y="2183555"/>
                </a:lnTo>
                <a:cubicBezTo>
                  <a:pt x="4235205" y="2199874"/>
                  <a:pt x="4275398" y="2171533"/>
                  <a:pt x="4269654" y="2205428"/>
                </a:cubicBezTo>
                <a:cubicBezTo>
                  <a:pt x="4263914" y="2249513"/>
                  <a:pt x="4272747" y="2264787"/>
                  <a:pt x="4323981" y="2255539"/>
                </a:cubicBezTo>
                <a:cubicBezTo>
                  <a:pt x="4335399" y="2254031"/>
                  <a:pt x="4354009" y="2243268"/>
                  <a:pt x="4348837" y="2266642"/>
                </a:cubicBezTo>
                <a:cubicBezTo>
                  <a:pt x="4350857" y="2280761"/>
                  <a:pt x="4352689" y="2305178"/>
                  <a:pt x="4322466" y="2307371"/>
                </a:cubicBezTo>
                <a:cubicBezTo>
                  <a:pt x="4267006" y="2308871"/>
                  <a:pt x="4240444" y="2349711"/>
                  <a:pt x="4198046" y="2384422"/>
                </a:cubicBezTo>
                <a:cubicBezTo>
                  <a:pt x="4243912" y="2388470"/>
                  <a:pt x="4283725" y="2370540"/>
                  <a:pt x="4296787" y="2403751"/>
                </a:cubicBezTo>
                <a:lnTo>
                  <a:pt x="4348397" y="2373903"/>
                </a:lnTo>
                <a:cubicBezTo>
                  <a:pt x="4322402" y="2394032"/>
                  <a:pt x="4368084" y="2418569"/>
                  <a:pt x="4335276" y="2437543"/>
                </a:cubicBezTo>
                <a:cubicBezTo>
                  <a:pt x="4332308" y="2454546"/>
                  <a:pt x="4341142" y="2469819"/>
                  <a:pt x="4338365" y="2486712"/>
                </a:cubicBezTo>
                <a:cubicBezTo>
                  <a:pt x="4343036" y="2505413"/>
                  <a:pt x="4358306" y="2542441"/>
                  <a:pt x="4316285" y="2556552"/>
                </a:cubicBezTo>
                <a:cubicBezTo>
                  <a:pt x="4285873" y="2569045"/>
                  <a:pt x="4262274" y="2582693"/>
                  <a:pt x="4240888" y="2610348"/>
                </a:cubicBezTo>
                <a:cubicBezTo>
                  <a:pt x="4303540" y="2599592"/>
                  <a:pt x="4364551" y="2564308"/>
                  <a:pt x="4427203" y="2553552"/>
                </a:cubicBezTo>
                <a:cubicBezTo>
                  <a:pt x="4383478" y="2629795"/>
                  <a:pt x="4297232" y="2664387"/>
                  <a:pt x="4235652" y="2720383"/>
                </a:cubicBezTo>
                <a:cubicBezTo>
                  <a:pt x="4258683" y="2727446"/>
                  <a:pt x="4267892" y="2722120"/>
                  <a:pt x="4279690" y="2710202"/>
                </a:cubicBezTo>
                <a:cubicBezTo>
                  <a:pt x="4310481" y="2687298"/>
                  <a:pt x="4334268" y="2663350"/>
                  <a:pt x="4367076" y="2644377"/>
                </a:cubicBezTo>
                <a:cubicBezTo>
                  <a:pt x="4395279" y="2628065"/>
                  <a:pt x="4437677" y="2593355"/>
                  <a:pt x="4442978" y="2656531"/>
                </a:cubicBezTo>
                <a:cubicBezTo>
                  <a:pt x="4442410" y="2677242"/>
                  <a:pt x="4460645" y="2687079"/>
                  <a:pt x="4486072" y="2687661"/>
                </a:cubicBezTo>
                <a:cubicBezTo>
                  <a:pt x="4523108" y="2686623"/>
                  <a:pt x="4557557" y="2692178"/>
                  <a:pt x="4601407" y="2692297"/>
                </a:cubicBezTo>
                <a:cubicBezTo>
                  <a:pt x="4582416" y="2713471"/>
                  <a:pt x="4556421" y="2733600"/>
                  <a:pt x="4593078" y="2742974"/>
                </a:cubicBezTo>
                <a:cubicBezTo>
                  <a:pt x="4620713" y="2747374"/>
                  <a:pt x="4634907" y="2728974"/>
                  <a:pt x="4656110" y="2721807"/>
                </a:cubicBezTo>
                <a:cubicBezTo>
                  <a:pt x="4695730" y="2703989"/>
                  <a:pt x="4740528" y="2672986"/>
                  <a:pt x="4765007" y="2704689"/>
                </a:cubicBezTo>
                <a:cubicBezTo>
                  <a:pt x="4783937" y="2726353"/>
                  <a:pt x="4739140" y="2757356"/>
                  <a:pt x="4722358" y="2782348"/>
                </a:cubicBezTo>
                <a:cubicBezTo>
                  <a:pt x="4696175" y="2812778"/>
                  <a:pt x="4676805" y="2844363"/>
                  <a:pt x="4734472" y="2846680"/>
                </a:cubicBezTo>
                <a:cubicBezTo>
                  <a:pt x="4706081" y="2873291"/>
                  <a:pt x="4669044" y="2874328"/>
                  <a:pt x="4642861" y="2904758"/>
                </a:cubicBezTo>
                <a:cubicBezTo>
                  <a:pt x="4730372" y="2915294"/>
                  <a:pt x="4814223" y="2887183"/>
                  <a:pt x="4895489" y="2875854"/>
                </a:cubicBezTo>
                <a:cubicBezTo>
                  <a:pt x="4894921" y="2896564"/>
                  <a:pt x="4871322" y="2910212"/>
                  <a:pt x="4870946" y="2930812"/>
                </a:cubicBezTo>
                <a:cubicBezTo>
                  <a:pt x="4895552" y="2916582"/>
                  <a:pt x="4916326" y="2901701"/>
                  <a:pt x="4945776" y="2889685"/>
                </a:cubicBezTo>
                <a:lnTo>
                  <a:pt x="4957035" y="2885934"/>
                </a:lnTo>
                <a:lnTo>
                  <a:pt x="4964182" y="2898270"/>
                </a:lnTo>
                <a:lnTo>
                  <a:pt x="4907974" y="2974446"/>
                </a:lnTo>
                <a:cubicBezTo>
                  <a:pt x="4841620" y="3070385"/>
                  <a:pt x="4781512" y="3163428"/>
                  <a:pt x="4668984" y="3220863"/>
                </a:cubicBezTo>
                <a:cubicBezTo>
                  <a:pt x="4743437" y="3208378"/>
                  <a:pt x="4795803" y="3147520"/>
                  <a:pt x="4879147" y="3151294"/>
                </a:cubicBezTo>
                <a:cubicBezTo>
                  <a:pt x="4841735" y="3172931"/>
                  <a:pt x="4811073" y="3184549"/>
                  <a:pt x="4780915" y="3208104"/>
                </a:cubicBezTo>
                <a:cubicBezTo>
                  <a:pt x="4747915" y="3227189"/>
                  <a:pt x="4694035" y="3242044"/>
                  <a:pt x="4702550" y="3278903"/>
                </a:cubicBezTo>
                <a:cubicBezTo>
                  <a:pt x="4708799" y="3310958"/>
                  <a:pt x="4762426" y="3285040"/>
                  <a:pt x="4794858" y="3286666"/>
                </a:cubicBezTo>
                <a:cubicBezTo>
                  <a:pt x="4834103" y="3289447"/>
                  <a:pt x="4892526" y="3260755"/>
                  <a:pt x="4897827" y="3323931"/>
                </a:cubicBezTo>
                <a:cubicBezTo>
                  <a:pt x="4899847" y="3338050"/>
                  <a:pt x="4921046" y="3320694"/>
                  <a:pt x="4935244" y="3312484"/>
                </a:cubicBezTo>
                <a:cubicBezTo>
                  <a:pt x="4963063" y="3296394"/>
                  <a:pt x="4996063" y="3277310"/>
                  <a:pt x="5037705" y="3273610"/>
                </a:cubicBezTo>
                <a:cubicBezTo>
                  <a:pt x="5016126" y="3301376"/>
                  <a:pt x="5004141" y="3323594"/>
                  <a:pt x="4984959" y="3344879"/>
                </a:cubicBezTo>
                <a:cubicBezTo>
                  <a:pt x="4960984" y="3379127"/>
                  <a:pt x="4976822" y="3395445"/>
                  <a:pt x="5010891" y="3411411"/>
                </a:cubicBezTo>
                <a:cubicBezTo>
                  <a:pt x="5045343" y="3427155"/>
                  <a:pt x="5105407" y="3422992"/>
                  <a:pt x="5110896" y="3475869"/>
                </a:cubicBezTo>
                <a:cubicBezTo>
                  <a:pt x="5123832" y="3530554"/>
                  <a:pt x="5155124" y="3563412"/>
                  <a:pt x="5224781" y="3553701"/>
                </a:cubicBezTo>
                <a:cubicBezTo>
                  <a:pt x="5231786" y="3554746"/>
                  <a:pt x="5238599" y="3555901"/>
                  <a:pt x="5245412" y="3557057"/>
                </a:cubicBezTo>
                <a:cubicBezTo>
                  <a:pt x="5291281" y="3571293"/>
                  <a:pt x="5245035" y="3577657"/>
                  <a:pt x="5240051" y="3590730"/>
                </a:cubicBezTo>
                <a:lnTo>
                  <a:pt x="5244468" y="3598367"/>
                </a:lnTo>
                <a:cubicBezTo>
                  <a:pt x="5251281" y="3599523"/>
                  <a:pt x="5251281" y="3599523"/>
                  <a:pt x="5258285" y="3600567"/>
                </a:cubicBezTo>
                <a:lnTo>
                  <a:pt x="5260494" y="3604385"/>
                </a:lnTo>
                <a:cubicBezTo>
                  <a:pt x="5215696" y="3635389"/>
                  <a:pt x="5170899" y="3666392"/>
                  <a:pt x="5130898" y="3694621"/>
                </a:cubicBezTo>
                <a:cubicBezTo>
                  <a:pt x="5176956" y="3698558"/>
                  <a:pt x="5176956" y="3698558"/>
                  <a:pt x="5164591" y="3731187"/>
                </a:cubicBezTo>
                <a:cubicBezTo>
                  <a:pt x="5142445" y="3779664"/>
                  <a:pt x="5153866" y="3788346"/>
                  <a:pt x="5202892" y="3775279"/>
                </a:cubicBezTo>
                <a:cubicBezTo>
                  <a:pt x="5251534" y="3762434"/>
                  <a:pt x="5271409" y="3796801"/>
                  <a:pt x="5301253" y="3805019"/>
                </a:cubicBezTo>
                <a:cubicBezTo>
                  <a:pt x="5308066" y="3806174"/>
                  <a:pt x="5305670" y="3812656"/>
                  <a:pt x="5305670" y="3812656"/>
                </a:cubicBezTo>
                <a:cubicBezTo>
                  <a:pt x="5282075" y="3836492"/>
                  <a:pt x="5302325" y="3850259"/>
                  <a:pt x="5311159" y="3865533"/>
                </a:cubicBezTo>
                <a:cubicBezTo>
                  <a:pt x="5318225" y="3877751"/>
                  <a:pt x="5322642" y="3885388"/>
                  <a:pt x="5308444" y="3893599"/>
                </a:cubicBezTo>
                <a:cubicBezTo>
                  <a:pt x="5247625" y="3928773"/>
                  <a:pt x="5281506" y="3955039"/>
                  <a:pt x="5303589" y="3993223"/>
                </a:cubicBezTo>
                <a:cubicBezTo>
                  <a:pt x="5331099" y="3921262"/>
                  <a:pt x="5378230" y="3970439"/>
                  <a:pt x="5422835" y="3939547"/>
                </a:cubicBezTo>
                <a:cubicBezTo>
                  <a:pt x="5396084" y="3990686"/>
                  <a:pt x="5371730" y="4035345"/>
                  <a:pt x="5391605" y="4069711"/>
                </a:cubicBezTo>
                <a:cubicBezTo>
                  <a:pt x="5411292" y="4114377"/>
                  <a:pt x="5387505" y="4138324"/>
                  <a:pt x="5354509" y="4167598"/>
                </a:cubicBezTo>
                <a:cubicBezTo>
                  <a:pt x="5345108" y="4173035"/>
                  <a:pt x="5330910" y="4181246"/>
                  <a:pt x="5333118" y="4185064"/>
                </a:cubicBezTo>
                <a:cubicBezTo>
                  <a:pt x="5331795" y="4236785"/>
                  <a:pt x="5285549" y="4243149"/>
                  <a:pt x="5259930" y="4242678"/>
                </a:cubicBezTo>
                <a:cubicBezTo>
                  <a:pt x="5220685" y="4239897"/>
                  <a:pt x="5215512" y="4263271"/>
                  <a:pt x="5217533" y="4277389"/>
                </a:cubicBezTo>
                <a:cubicBezTo>
                  <a:pt x="5212360" y="4300763"/>
                  <a:pt x="5211600" y="4321585"/>
                  <a:pt x="5224850" y="4344495"/>
                </a:cubicBezTo>
                <a:cubicBezTo>
                  <a:pt x="5286242" y="4298800"/>
                  <a:pt x="5353502" y="4295570"/>
                  <a:pt x="5422967" y="4285970"/>
                </a:cubicBezTo>
                <a:cubicBezTo>
                  <a:pt x="5401074" y="4345510"/>
                  <a:pt x="5412116" y="4364603"/>
                  <a:pt x="5472621" y="4361203"/>
                </a:cubicBezTo>
                <a:cubicBezTo>
                  <a:pt x="5498048" y="4361785"/>
                  <a:pt x="5521267" y="4358547"/>
                  <a:pt x="5544486" y="4355310"/>
                </a:cubicBezTo>
                <a:cubicBezTo>
                  <a:pt x="5555904" y="4353803"/>
                  <a:pt x="5577106" y="4346636"/>
                  <a:pt x="5585939" y="4361910"/>
                </a:cubicBezTo>
                <a:cubicBezTo>
                  <a:pt x="5587576" y="4376251"/>
                  <a:pt x="5573570" y="4384351"/>
                  <a:pt x="5568778" y="4397313"/>
                </a:cubicBezTo>
                <a:cubicBezTo>
                  <a:pt x="5542215" y="4438153"/>
                  <a:pt x="5493001" y="4461520"/>
                  <a:pt x="5456849" y="4518096"/>
                </a:cubicBezTo>
                <a:cubicBezTo>
                  <a:pt x="5560449" y="4447990"/>
                  <a:pt x="5654648" y="4383321"/>
                  <a:pt x="5750484" y="4332992"/>
                </a:cubicBezTo>
                <a:cubicBezTo>
                  <a:pt x="5756921" y="4354747"/>
                  <a:pt x="5769983" y="4387957"/>
                  <a:pt x="5751181" y="4398831"/>
                </a:cubicBezTo>
                <a:cubicBezTo>
                  <a:pt x="5701779" y="4432497"/>
                  <a:pt x="5723294" y="4491393"/>
                  <a:pt x="5669284" y="4517533"/>
                </a:cubicBezTo>
                <a:cubicBezTo>
                  <a:pt x="5732127" y="4506666"/>
                  <a:pt x="5732127" y="4506666"/>
                  <a:pt x="5742221" y="4556880"/>
                </a:cubicBezTo>
                <a:cubicBezTo>
                  <a:pt x="5758818" y="4650212"/>
                  <a:pt x="5770176" y="4745556"/>
                  <a:pt x="5790744" y="4835572"/>
                </a:cubicBezTo>
                <a:cubicBezTo>
                  <a:pt x="5794405" y="4874220"/>
                  <a:pt x="5808034" y="4886719"/>
                  <a:pt x="5850432" y="4852009"/>
                </a:cubicBezTo>
                <a:cubicBezTo>
                  <a:pt x="5878823" y="4825398"/>
                  <a:pt x="5916427" y="4803650"/>
                  <a:pt x="5949235" y="4784676"/>
                </a:cubicBezTo>
                <a:cubicBezTo>
                  <a:pt x="5984381" y="4856071"/>
                  <a:pt x="5900906" y="4863583"/>
                  <a:pt x="5856113" y="4904775"/>
                </a:cubicBezTo>
                <a:cubicBezTo>
                  <a:pt x="5904567" y="4902230"/>
                  <a:pt x="5937375" y="4883256"/>
                  <a:pt x="5979396" y="4869145"/>
                </a:cubicBezTo>
                <a:cubicBezTo>
                  <a:pt x="5964443" y="4908367"/>
                  <a:pt x="5924630" y="4926296"/>
                  <a:pt x="5894030" y="4949088"/>
                </a:cubicBezTo>
                <a:cubicBezTo>
                  <a:pt x="5924254" y="4946896"/>
                  <a:pt x="5956682" y="4938333"/>
                  <a:pt x="5989176" y="4951133"/>
                </a:cubicBezTo>
                <a:cubicBezTo>
                  <a:pt x="5979395" y="4966981"/>
                  <a:pt x="5972014" y="4986536"/>
                  <a:pt x="5953404" y="4997299"/>
                </a:cubicBezTo>
                <a:cubicBezTo>
                  <a:pt x="5878575" y="5030384"/>
                  <a:pt x="5898449" y="5064750"/>
                  <a:pt x="5924949" y="5110571"/>
                </a:cubicBezTo>
                <a:cubicBezTo>
                  <a:pt x="5953341" y="5083961"/>
                  <a:pt x="5983748" y="5061279"/>
                  <a:pt x="6012332" y="5034558"/>
                </a:cubicBezTo>
                <a:cubicBezTo>
                  <a:pt x="6045328" y="5005284"/>
                  <a:pt x="6072399" y="5040583"/>
                  <a:pt x="6102619" y="5028202"/>
                </a:cubicBezTo>
                <a:cubicBezTo>
                  <a:pt x="6119025" y="5023809"/>
                  <a:pt x="6113849" y="5036994"/>
                  <a:pt x="6113661" y="5047294"/>
                </a:cubicBezTo>
                <a:cubicBezTo>
                  <a:pt x="6091702" y="5085471"/>
                  <a:pt x="6093155" y="5120300"/>
                  <a:pt x="6113030" y="5154666"/>
                </a:cubicBezTo>
                <a:cubicBezTo>
                  <a:pt x="6130696" y="5185214"/>
                  <a:pt x="6164577" y="5211480"/>
                  <a:pt x="6163821" y="5242490"/>
                </a:cubicBezTo>
                <a:cubicBezTo>
                  <a:pt x="6162796" y="5259644"/>
                  <a:pt x="6166026" y="5268604"/>
                  <a:pt x="6171695" y="5272825"/>
                </a:cubicBezTo>
                <a:lnTo>
                  <a:pt x="6171960" y="5272847"/>
                </a:lnTo>
                <a:lnTo>
                  <a:pt x="6160393" y="5281399"/>
                </a:lnTo>
                <a:cubicBezTo>
                  <a:pt x="6153639" y="5289783"/>
                  <a:pt x="6148125" y="5301641"/>
                  <a:pt x="6144817" y="5319261"/>
                </a:cubicBezTo>
                <a:cubicBezTo>
                  <a:pt x="6135995" y="5243240"/>
                  <a:pt x="6091002" y="5210660"/>
                  <a:pt x="6077770" y="5167441"/>
                </a:cubicBezTo>
                <a:cubicBezTo>
                  <a:pt x="6016015" y="5200022"/>
                  <a:pt x="6051304" y="5259641"/>
                  <a:pt x="6055714" y="5308401"/>
                </a:cubicBezTo>
                <a:cubicBezTo>
                  <a:pt x="6055714" y="5351841"/>
                  <a:pt x="6042481" y="5384421"/>
                  <a:pt x="6011604" y="5405920"/>
                </a:cubicBezTo>
                <a:cubicBezTo>
                  <a:pt x="6011604" y="5411239"/>
                  <a:pt x="6011604" y="5416780"/>
                  <a:pt x="6007193" y="5411239"/>
                </a:cubicBezTo>
                <a:cubicBezTo>
                  <a:pt x="6002782" y="5411239"/>
                  <a:pt x="6007193" y="5405920"/>
                  <a:pt x="6007193" y="5400601"/>
                </a:cubicBezTo>
                <a:cubicBezTo>
                  <a:pt x="6002782" y="5330121"/>
                  <a:pt x="5980727" y="5313942"/>
                  <a:pt x="5923384" y="5340981"/>
                </a:cubicBezTo>
                <a:cubicBezTo>
                  <a:pt x="5910150" y="5286681"/>
                  <a:pt x="5905740" y="5281361"/>
                  <a:pt x="5918972" y="5232602"/>
                </a:cubicBezTo>
                <a:cubicBezTo>
                  <a:pt x="5923384" y="5210660"/>
                  <a:pt x="5918972" y="5205341"/>
                  <a:pt x="5905740" y="5205341"/>
                </a:cubicBezTo>
                <a:cubicBezTo>
                  <a:pt x="5892506" y="5205341"/>
                  <a:pt x="5888095" y="5194481"/>
                  <a:pt x="5879273" y="5183842"/>
                </a:cubicBezTo>
                <a:cubicBezTo>
                  <a:pt x="5835163" y="5129542"/>
                  <a:pt x="5826341" y="5129542"/>
                  <a:pt x="5782230" y="5183842"/>
                </a:cubicBezTo>
                <a:cubicBezTo>
                  <a:pt x="5760176" y="5210660"/>
                  <a:pt x="5738120" y="5243240"/>
                  <a:pt x="5694010" y="5237921"/>
                </a:cubicBezTo>
                <a:cubicBezTo>
                  <a:pt x="5666662" y="5232602"/>
                  <a:pt x="5613729" y="5221742"/>
                  <a:pt x="5591674" y="5281361"/>
                </a:cubicBezTo>
                <a:cubicBezTo>
                  <a:pt x="5582852" y="5254100"/>
                  <a:pt x="5587263" y="5216422"/>
                  <a:pt x="5547564" y="5221742"/>
                </a:cubicBezTo>
                <a:cubicBezTo>
                  <a:pt x="5551975" y="5232602"/>
                  <a:pt x="5556386" y="5237921"/>
                  <a:pt x="5560797" y="5248781"/>
                </a:cubicBezTo>
                <a:cubicBezTo>
                  <a:pt x="5565208" y="5265182"/>
                  <a:pt x="5574030" y="5292000"/>
                  <a:pt x="5556386" y="5303082"/>
                </a:cubicBezTo>
                <a:cubicBezTo>
                  <a:pt x="5538742" y="5308401"/>
                  <a:pt x="5529920" y="5292000"/>
                  <a:pt x="5521098" y="5275821"/>
                </a:cubicBezTo>
                <a:cubicBezTo>
                  <a:pt x="5507864" y="5259641"/>
                  <a:pt x="5503454" y="5237921"/>
                  <a:pt x="5494632" y="5216422"/>
                </a:cubicBezTo>
                <a:cubicBezTo>
                  <a:pt x="5476988" y="5221742"/>
                  <a:pt x="5468165" y="5248781"/>
                  <a:pt x="5450521" y="5243240"/>
                </a:cubicBezTo>
                <a:cubicBezTo>
                  <a:pt x="5446110" y="5205341"/>
                  <a:pt x="5384356" y="5129542"/>
                  <a:pt x="5349068" y="5118682"/>
                </a:cubicBezTo>
                <a:cubicBezTo>
                  <a:pt x="5340246" y="5118682"/>
                  <a:pt x="5327012" y="5113141"/>
                  <a:pt x="5322601" y="5113141"/>
                </a:cubicBezTo>
                <a:cubicBezTo>
                  <a:pt x="5300546" y="5135083"/>
                  <a:pt x="5300546" y="5124001"/>
                  <a:pt x="5296135" y="5096961"/>
                </a:cubicBezTo>
                <a:cubicBezTo>
                  <a:pt x="5278491" y="5015622"/>
                  <a:pt x="5251142" y="4999221"/>
                  <a:pt x="5184977" y="5026482"/>
                </a:cubicBezTo>
                <a:cubicBezTo>
                  <a:pt x="5176155" y="5031801"/>
                  <a:pt x="5162922" y="5037342"/>
                  <a:pt x="5154100" y="5037342"/>
                </a:cubicBezTo>
                <a:cubicBezTo>
                  <a:pt x="5114400" y="5037342"/>
                  <a:pt x="5105578" y="5069922"/>
                  <a:pt x="5109990" y="5107822"/>
                </a:cubicBezTo>
                <a:cubicBezTo>
                  <a:pt x="5114400" y="5145721"/>
                  <a:pt x="5105578" y="5167441"/>
                  <a:pt x="5070290" y="5178301"/>
                </a:cubicBezTo>
                <a:cubicBezTo>
                  <a:pt x="5052646" y="5178301"/>
                  <a:pt x="5017358" y="5194481"/>
                  <a:pt x="5017358" y="5194481"/>
                </a:cubicBezTo>
                <a:cubicBezTo>
                  <a:pt x="4995303" y="5243240"/>
                  <a:pt x="4964426" y="5221742"/>
                  <a:pt x="4937960" y="5205341"/>
                </a:cubicBezTo>
                <a:cubicBezTo>
                  <a:pt x="4933548" y="5254100"/>
                  <a:pt x="4933548" y="5292000"/>
                  <a:pt x="4933548" y="5346522"/>
                </a:cubicBezTo>
                <a:cubicBezTo>
                  <a:pt x="4901789" y="5308401"/>
                  <a:pt x="4853268" y="5308401"/>
                  <a:pt x="4866501" y="5243240"/>
                </a:cubicBezTo>
                <a:cubicBezTo>
                  <a:pt x="4875323" y="5205341"/>
                  <a:pt x="4888556" y="5221742"/>
                  <a:pt x="4901789" y="5232602"/>
                </a:cubicBezTo>
                <a:cubicBezTo>
                  <a:pt x="4906200" y="5200022"/>
                  <a:pt x="4929138" y="5161900"/>
                  <a:pt x="4901789" y="5129542"/>
                </a:cubicBezTo>
                <a:cubicBezTo>
                  <a:pt x="4897378" y="5118682"/>
                  <a:pt x="4884145" y="5096961"/>
                  <a:pt x="4875323" y="5113141"/>
                </a:cubicBezTo>
                <a:cubicBezTo>
                  <a:pt x="4862090" y="5124001"/>
                  <a:pt x="4830330" y="5113141"/>
                  <a:pt x="4844446" y="5156581"/>
                </a:cubicBezTo>
                <a:cubicBezTo>
                  <a:pt x="4853268" y="5172982"/>
                  <a:pt x="4840034" y="5189161"/>
                  <a:pt x="4830330" y="5194481"/>
                </a:cubicBezTo>
                <a:cubicBezTo>
                  <a:pt x="4786220" y="5205341"/>
                  <a:pt x="4759754" y="5237921"/>
                  <a:pt x="4737698" y="5275821"/>
                </a:cubicBezTo>
                <a:cubicBezTo>
                  <a:pt x="4742110" y="5216422"/>
                  <a:pt x="4746521" y="5151262"/>
                  <a:pt x="4750932" y="5086101"/>
                </a:cubicBezTo>
                <a:cubicBezTo>
                  <a:pt x="4724466" y="5096961"/>
                  <a:pt x="4728876" y="5135083"/>
                  <a:pt x="4702410" y="5140402"/>
                </a:cubicBezTo>
                <a:cubicBezTo>
                  <a:pt x="4693588" y="5102502"/>
                  <a:pt x="4680356" y="5064381"/>
                  <a:pt x="4675944" y="5026482"/>
                </a:cubicBezTo>
                <a:cubicBezTo>
                  <a:pt x="4671534" y="4977722"/>
                  <a:pt x="4653889" y="4988582"/>
                  <a:pt x="4636245" y="5010302"/>
                </a:cubicBezTo>
                <a:cubicBezTo>
                  <a:pt x="4627423" y="5021162"/>
                  <a:pt x="4618601" y="5037342"/>
                  <a:pt x="4614190" y="5048202"/>
                </a:cubicBezTo>
                <a:cubicBezTo>
                  <a:pt x="4596546" y="5086101"/>
                  <a:pt x="4578902" y="5102502"/>
                  <a:pt x="4548024" y="5048202"/>
                </a:cubicBezTo>
                <a:cubicBezTo>
                  <a:pt x="4578902" y="5113141"/>
                  <a:pt x="4534792" y="5135083"/>
                  <a:pt x="4512736" y="5151262"/>
                </a:cubicBezTo>
                <a:cubicBezTo>
                  <a:pt x="4490681" y="5167441"/>
                  <a:pt x="4468626" y="5129542"/>
                  <a:pt x="4450982" y="5107822"/>
                </a:cubicBezTo>
                <a:cubicBezTo>
                  <a:pt x="4428926" y="5080560"/>
                  <a:pt x="4405990" y="5075241"/>
                  <a:pt x="4388345" y="5113141"/>
                </a:cubicBezTo>
                <a:cubicBezTo>
                  <a:pt x="4379523" y="5124001"/>
                  <a:pt x="4370701" y="5135083"/>
                  <a:pt x="4361879" y="5151262"/>
                </a:cubicBezTo>
                <a:cubicBezTo>
                  <a:pt x="4348646" y="5096961"/>
                  <a:pt x="4348646" y="5042661"/>
                  <a:pt x="4322180" y="4983041"/>
                </a:cubicBezTo>
                <a:cubicBezTo>
                  <a:pt x="4300124" y="5086101"/>
                  <a:pt x="4370701" y="5200022"/>
                  <a:pt x="4282480" y="5281361"/>
                </a:cubicBezTo>
                <a:cubicBezTo>
                  <a:pt x="4264836" y="5248781"/>
                  <a:pt x="4269248" y="5216422"/>
                  <a:pt x="4269248" y="5183842"/>
                </a:cubicBezTo>
                <a:lnTo>
                  <a:pt x="4269248" y="5086101"/>
                </a:lnTo>
                <a:cubicBezTo>
                  <a:pt x="4242781" y="5129542"/>
                  <a:pt x="4229548" y="5183842"/>
                  <a:pt x="4203082" y="5221742"/>
                </a:cubicBezTo>
                <a:cubicBezTo>
                  <a:pt x="4194260" y="5232602"/>
                  <a:pt x="4185438" y="5243240"/>
                  <a:pt x="4172204" y="5237921"/>
                </a:cubicBezTo>
                <a:cubicBezTo>
                  <a:pt x="4158972" y="5232602"/>
                  <a:pt x="4150150" y="5221742"/>
                  <a:pt x="4145738" y="5205341"/>
                </a:cubicBezTo>
                <a:cubicBezTo>
                  <a:pt x="4141328" y="5183842"/>
                  <a:pt x="4150150" y="5178301"/>
                  <a:pt x="4163382" y="5178301"/>
                </a:cubicBezTo>
                <a:cubicBezTo>
                  <a:pt x="4185438" y="5178301"/>
                  <a:pt x="4181027" y="5161900"/>
                  <a:pt x="4172204" y="5145721"/>
                </a:cubicBezTo>
                <a:cubicBezTo>
                  <a:pt x="4150150" y="5096961"/>
                  <a:pt x="4145738" y="5048202"/>
                  <a:pt x="4172204" y="4999221"/>
                </a:cubicBezTo>
                <a:cubicBezTo>
                  <a:pt x="4167794" y="4999221"/>
                  <a:pt x="4167794" y="4999221"/>
                  <a:pt x="4167794" y="4993901"/>
                </a:cubicBezTo>
                <a:cubicBezTo>
                  <a:pt x="4158972" y="4999221"/>
                  <a:pt x="4150150" y="5010302"/>
                  <a:pt x="4141328" y="5010302"/>
                </a:cubicBezTo>
                <a:cubicBezTo>
                  <a:pt x="4066340" y="5021162"/>
                  <a:pt x="4044285" y="5080560"/>
                  <a:pt x="4044285" y="5161900"/>
                </a:cubicBezTo>
                <a:cubicBezTo>
                  <a:pt x="4044285" y="5167441"/>
                  <a:pt x="4044285" y="5178301"/>
                  <a:pt x="4035463" y="5178301"/>
                </a:cubicBezTo>
                <a:cubicBezTo>
                  <a:pt x="4000175" y="5156581"/>
                  <a:pt x="4048696" y="5102502"/>
                  <a:pt x="4008997" y="5080560"/>
                </a:cubicBezTo>
                <a:cubicBezTo>
                  <a:pt x="3990471" y="5129542"/>
                  <a:pt x="3990471" y="5183842"/>
                  <a:pt x="3977237" y="5232602"/>
                </a:cubicBezTo>
                <a:cubicBezTo>
                  <a:pt x="3972826" y="5265182"/>
                  <a:pt x="3981649" y="5319261"/>
                  <a:pt x="3941949" y="5319261"/>
                </a:cubicBezTo>
                <a:cubicBezTo>
                  <a:pt x="3911072" y="5319261"/>
                  <a:pt x="3915483" y="5265182"/>
                  <a:pt x="3906661" y="5232602"/>
                </a:cubicBezTo>
                <a:cubicBezTo>
                  <a:pt x="3906661" y="5232602"/>
                  <a:pt x="3902250" y="5232602"/>
                  <a:pt x="3897839" y="5227061"/>
                </a:cubicBezTo>
                <a:cubicBezTo>
                  <a:pt x="3889017" y="5248781"/>
                  <a:pt x="3875784" y="5265182"/>
                  <a:pt x="3866962" y="5286681"/>
                </a:cubicBezTo>
                <a:cubicBezTo>
                  <a:pt x="3849318" y="5270501"/>
                  <a:pt x="3866962" y="5248781"/>
                  <a:pt x="3853729" y="5237921"/>
                </a:cubicBezTo>
                <a:cubicBezTo>
                  <a:pt x="3814029" y="5237921"/>
                  <a:pt x="3787563" y="5254100"/>
                  <a:pt x="3787563" y="5303082"/>
                </a:cubicBezTo>
                <a:cubicBezTo>
                  <a:pt x="3783152" y="5357160"/>
                  <a:pt x="3756686" y="5330121"/>
                  <a:pt x="3739042" y="5319261"/>
                </a:cubicBezTo>
                <a:cubicBezTo>
                  <a:pt x="3739042" y="5346522"/>
                  <a:pt x="3747864" y="5368021"/>
                  <a:pt x="3730220" y="5389741"/>
                </a:cubicBezTo>
                <a:cubicBezTo>
                  <a:pt x="3703754" y="5351841"/>
                  <a:pt x="3716987" y="5313942"/>
                  <a:pt x="3734631" y="5286681"/>
                </a:cubicBezTo>
                <a:cubicBezTo>
                  <a:pt x="3769919" y="5232602"/>
                  <a:pt x="3756686" y="5189161"/>
                  <a:pt x="3739042" y="5129542"/>
                </a:cubicBezTo>
                <a:cubicBezTo>
                  <a:pt x="3677287" y="5243240"/>
                  <a:pt x="3668465" y="5248781"/>
                  <a:pt x="3593478" y="5216422"/>
                </a:cubicBezTo>
                <a:cubicBezTo>
                  <a:pt x="3575834" y="5205341"/>
                  <a:pt x="3526430" y="5205341"/>
                  <a:pt x="3535252" y="5161900"/>
                </a:cubicBezTo>
                <a:cubicBezTo>
                  <a:pt x="3544074" y="5124001"/>
                  <a:pt x="3535252" y="5091642"/>
                  <a:pt x="3526430" y="5053743"/>
                </a:cubicBezTo>
                <a:cubicBezTo>
                  <a:pt x="3491142" y="5107822"/>
                  <a:pt x="3508786" y="5178301"/>
                  <a:pt x="3477909" y="5232602"/>
                </a:cubicBezTo>
                <a:cubicBezTo>
                  <a:pt x="3451443" y="5200022"/>
                  <a:pt x="3447032" y="5156581"/>
                  <a:pt x="3442621" y="5113141"/>
                </a:cubicBezTo>
                <a:cubicBezTo>
                  <a:pt x="3438210" y="5075241"/>
                  <a:pt x="3433799" y="5037342"/>
                  <a:pt x="3429388" y="4993901"/>
                </a:cubicBezTo>
                <a:cubicBezTo>
                  <a:pt x="3407332" y="5010302"/>
                  <a:pt x="3416155" y="5026482"/>
                  <a:pt x="3416155" y="5042661"/>
                </a:cubicBezTo>
                <a:lnTo>
                  <a:pt x="3429388" y="5140402"/>
                </a:lnTo>
                <a:cubicBezTo>
                  <a:pt x="3433799" y="5200022"/>
                  <a:pt x="3424977" y="5210660"/>
                  <a:pt x="3376455" y="5200022"/>
                </a:cubicBezTo>
                <a:cubicBezTo>
                  <a:pt x="3363222" y="5200022"/>
                  <a:pt x="3349989" y="5205341"/>
                  <a:pt x="3341167" y="5216422"/>
                </a:cubicBezTo>
                <a:cubicBezTo>
                  <a:pt x="3323523" y="5232602"/>
                  <a:pt x="3310290" y="5254100"/>
                  <a:pt x="3301468" y="5275821"/>
                </a:cubicBezTo>
                <a:cubicBezTo>
                  <a:pt x="3297057" y="5292000"/>
                  <a:pt x="3288235" y="5346522"/>
                  <a:pt x="3257357" y="5297762"/>
                </a:cubicBezTo>
                <a:cubicBezTo>
                  <a:pt x="3248535" y="5286681"/>
                  <a:pt x="3222069" y="5292000"/>
                  <a:pt x="3222069" y="5324580"/>
                </a:cubicBezTo>
                <a:cubicBezTo>
                  <a:pt x="3226480" y="5362480"/>
                  <a:pt x="3217658" y="5400601"/>
                  <a:pt x="3208836" y="5433181"/>
                </a:cubicBezTo>
                <a:cubicBezTo>
                  <a:pt x="3204425" y="5449360"/>
                  <a:pt x="3195603" y="5465761"/>
                  <a:pt x="3182370" y="5471081"/>
                </a:cubicBezTo>
                <a:cubicBezTo>
                  <a:pt x="3164726" y="5471081"/>
                  <a:pt x="3160315" y="5449360"/>
                  <a:pt x="3155904" y="5438500"/>
                </a:cubicBezTo>
                <a:cubicBezTo>
                  <a:pt x="3145317" y="5422321"/>
                  <a:pt x="3145317" y="5400601"/>
                  <a:pt x="3136495" y="5384421"/>
                </a:cubicBezTo>
                <a:cubicBezTo>
                  <a:pt x="3118851" y="5351841"/>
                  <a:pt x="3105618" y="5313942"/>
                  <a:pt x="3070330" y="5373340"/>
                </a:cubicBezTo>
                <a:lnTo>
                  <a:pt x="3070330" y="5248781"/>
                </a:lnTo>
                <a:cubicBezTo>
                  <a:pt x="3021808" y="5330121"/>
                  <a:pt x="2990931" y="5411239"/>
                  <a:pt x="2968876" y="5503439"/>
                </a:cubicBezTo>
                <a:cubicBezTo>
                  <a:pt x="2951232" y="5487260"/>
                  <a:pt x="2951232" y="5459999"/>
                  <a:pt x="2929177" y="5449360"/>
                </a:cubicBezTo>
                <a:cubicBezTo>
                  <a:pt x="2929177" y="5481941"/>
                  <a:pt x="2933588" y="5514521"/>
                  <a:pt x="2924766" y="5552421"/>
                </a:cubicBezTo>
                <a:cubicBezTo>
                  <a:pt x="2893889" y="5498120"/>
                  <a:pt x="2854189" y="5459999"/>
                  <a:pt x="2854189" y="5395060"/>
                </a:cubicBezTo>
                <a:cubicBezTo>
                  <a:pt x="2854189" y="5389741"/>
                  <a:pt x="2854189" y="5384421"/>
                  <a:pt x="2849778" y="5378659"/>
                </a:cubicBezTo>
                <a:cubicBezTo>
                  <a:pt x="2801257" y="5313942"/>
                  <a:pt x="2788024" y="5237921"/>
                  <a:pt x="2796846" y="5151262"/>
                </a:cubicBezTo>
                <a:cubicBezTo>
                  <a:pt x="2801257" y="5135083"/>
                  <a:pt x="2788024" y="5118682"/>
                  <a:pt x="2770380" y="5118682"/>
                </a:cubicBezTo>
                <a:cubicBezTo>
                  <a:pt x="2757147" y="5183842"/>
                  <a:pt x="2779202" y="5259641"/>
                  <a:pt x="2743913" y="5324580"/>
                </a:cubicBezTo>
                <a:cubicBezTo>
                  <a:pt x="2739502" y="5286681"/>
                  <a:pt x="2739502" y="5248781"/>
                  <a:pt x="2739502" y="5205341"/>
                </a:cubicBezTo>
                <a:cubicBezTo>
                  <a:pt x="2739502" y="5167441"/>
                  <a:pt x="2739502" y="5129542"/>
                  <a:pt x="2712154" y="5096961"/>
                </a:cubicBezTo>
                <a:cubicBezTo>
                  <a:pt x="2690099" y="5140402"/>
                  <a:pt x="2668044" y="5178301"/>
                  <a:pt x="2645989" y="5216422"/>
                </a:cubicBezTo>
                <a:cubicBezTo>
                  <a:pt x="2637167" y="5232602"/>
                  <a:pt x="2623933" y="5254100"/>
                  <a:pt x="2615111" y="5254100"/>
                </a:cubicBezTo>
                <a:cubicBezTo>
                  <a:pt x="2557768" y="5248781"/>
                  <a:pt x="2571001" y="5303082"/>
                  <a:pt x="2566590" y="5340981"/>
                </a:cubicBezTo>
                <a:cubicBezTo>
                  <a:pt x="2562179" y="5357160"/>
                  <a:pt x="2571001" y="5378659"/>
                  <a:pt x="2557768" y="5389741"/>
                </a:cubicBezTo>
                <a:cubicBezTo>
                  <a:pt x="2535713" y="5378659"/>
                  <a:pt x="2526891" y="5351841"/>
                  <a:pt x="2513658" y="5330121"/>
                </a:cubicBezTo>
                <a:cubicBezTo>
                  <a:pt x="2473958" y="5275821"/>
                  <a:pt x="2473958" y="5275821"/>
                  <a:pt x="2425437" y="5324580"/>
                </a:cubicBezTo>
                <a:cubicBezTo>
                  <a:pt x="2407793" y="5346522"/>
                  <a:pt x="2390149" y="5362480"/>
                  <a:pt x="2372505" y="5378659"/>
                </a:cubicBezTo>
                <a:cubicBezTo>
                  <a:pt x="2350450" y="5400601"/>
                  <a:pt x="2323983" y="5411239"/>
                  <a:pt x="2301046" y="5378659"/>
                </a:cubicBezTo>
                <a:cubicBezTo>
                  <a:pt x="2283402" y="5346522"/>
                  <a:pt x="2265758" y="5357160"/>
                  <a:pt x="2248114" y="5373340"/>
                </a:cubicBezTo>
                <a:cubicBezTo>
                  <a:pt x="2226059" y="5395060"/>
                  <a:pt x="2204003" y="5422321"/>
                  <a:pt x="2181948" y="5449360"/>
                </a:cubicBezTo>
                <a:lnTo>
                  <a:pt x="2181948" y="5378659"/>
                </a:lnTo>
                <a:cubicBezTo>
                  <a:pt x="2168715" y="5400601"/>
                  <a:pt x="2177537" y="5427640"/>
                  <a:pt x="2155482" y="5438500"/>
                </a:cubicBezTo>
                <a:cubicBezTo>
                  <a:pt x="2151071" y="5400601"/>
                  <a:pt x="2146660" y="5368021"/>
                  <a:pt x="2142249" y="5335440"/>
                </a:cubicBezTo>
                <a:cubicBezTo>
                  <a:pt x="2111372" y="5346522"/>
                  <a:pt x="2089317" y="5303082"/>
                  <a:pt x="2067262" y="5303082"/>
                </a:cubicBezTo>
                <a:cubicBezTo>
                  <a:pt x="2023151" y="5297762"/>
                  <a:pt x="2001096" y="5340981"/>
                  <a:pt x="1987863" y="5384421"/>
                </a:cubicBezTo>
                <a:cubicBezTo>
                  <a:pt x="1930520" y="5351841"/>
                  <a:pt x="1867883" y="5319261"/>
                  <a:pt x="1801718" y="5319261"/>
                </a:cubicBezTo>
                <a:cubicBezTo>
                  <a:pt x="1801718" y="5351841"/>
                  <a:pt x="1841417" y="5384421"/>
                  <a:pt x="1792896" y="5395060"/>
                </a:cubicBezTo>
                <a:cubicBezTo>
                  <a:pt x="1762018" y="5395060"/>
                  <a:pt x="1735552" y="5335440"/>
                  <a:pt x="1744374" y="5303082"/>
                </a:cubicBezTo>
                <a:cubicBezTo>
                  <a:pt x="1762018" y="5254100"/>
                  <a:pt x="1753196" y="5210660"/>
                  <a:pt x="1748785" y="5161900"/>
                </a:cubicBezTo>
                <a:cubicBezTo>
                  <a:pt x="1748785" y="5145721"/>
                  <a:pt x="1731141" y="5140402"/>
                  <a:pt x="1731141" y="5156581"/>
                </a:cubicBezTo>
                <a:cubicBezTo>
                  <a:pt x="1731141" y="5205341"/>
                  <a:pt x="1687031" y="5248781"/>
                  <a:pt x="1704675" y="5303082"/>
                </a:cubicBezTo>
                <a:cubicBezTo>
                  <a:pt x="1656154" y="5319261"/>
                  <a:pt x="1616454" y="5292000"/>
                  <a:pt x="1589988" y="5243240"/>
                </a:cubicBezTo>
                <a:cubicBezTo>
                  <a:pt x="1576755" y="5205341"/>
                  <a:pt x="1594399" y="5167441"/>
                  <a:pt x="1616454" y="5135083"/>
                </a:cubicBezTo>
                <a:cubicBezTo>
                  <a:pt x="1585577" y="5129542"/>
                  <a:pt x="1567933" y="5086101"/>
                  <a:pt x="1532645" y="5086101"/>
                </a:cubicBezTo>
                <a:cubicBezTo>
                  <a:pt x="1528234" y="5183842"/>
                  <a:pt x="1523823" y="5189161"/>
                  <a:pt x="1497357" y="5237921"/>
                </a:cubicBezTo>
                <a:cubicBezTo>
                  <a:pt x="1417076" y="5172982"/>
                  <a:pt x="1408254" y="5178301"/>
                  <a:pt x="1386199" y="5292000"/>
                </a:cubicBezTo>
                <a:cubicBezTo>
                  <a:pt x="1381788" y="5319261"/>
                  <a:pt x="1367672" y="5346522"/>
                  <a:pt x="1358850" y="5368021"/>
                </a:cubicBezTo>
                <a:cubicBezTo>
                  <a:pt x="1345617" y="5405920"/>
                  <a:pt x="1332384" y="5411239"/>
                  <a:pt x="1314740" y="5373340"/>
                </a:cubicBezTo>
                <a:cubicBezTo>
                  <a:pt x="1292685" y="5324580"/>
                  <a:pt x="1288274" y="5275821"/>
                  <a:pt x="1266219" y="5227061"/>
                </a:cubicBezTo>
                <a:cubicBezTo>
                  <a:pt x="1261808" y="5319261"/>
                  <a:pt x="1279452" y="5405920"/>
                  <a:pt x="1275041" y="5492579"/>
                </a:cubicBezTo>
                <a:cubicBezTo>
                  <a:pt x="1244163" y="5492579"/>
                  <a:pt x="1213286" y="5481941"/>
                  <a:pt x="1213286" y="5438500"/>
                </a:cubicBezTo>
                <a:cubicBezTo>
                  <a:pt x="1208875" y="5395060"/>
                  <a:pt x="1195642" y="5389741"/>
                  <a:pt x="1164765" y="5389741"/>
                </a:cubicBezTo>
                <a:cubicBezTo>
                  <a:pt x="1151532" y="5395060"/>
                  <a:pt x="1133888" y="5389741"/>
                  <a:pt x="1120655" y="5384421"/>
                </a:cubicBezTo>
                <a:cubicBezTo>
                  <a:pt x="1022730" y="5368021"/>
                  <a:pt x="934509" y="5313942"/>
                  <a:pt x="841878" y="5292000"/>
                </a:cubicBezTo>
                <a:cubicBezTo>
                  <a:pt x="771301" y="5275821"/>
                  <a:pt x="771301" y="5275821"/>
                  <a:pt x="780123" y="5357160"/>
                </a:cubicBezTo>
                <a:cubicBezTo>
                  <a:pt x="784534" y="5378659"/>
                  <a:pt x="784534" y="5400601"/>
                  <a:pt x="784534" y="5416780"/>
                </a:cubicBezTo>
                <a:cubicBezTo>
                  <a:pt x="784534" y="5433181"/>
                  <a:pt x="793356" y="5454680"/>
                  <a:pt x="771301" y="5454680"/>
                </a:cubicBezTo>
                <a:cubicBezTo>
                  <a:pt x="753657" y="5454680"/>
                  <a:pt x="736013" y="5454680"/>
                  <a:pt x="736013" y="5422321"/>
                </a:cubicBezTo>
                <a:cubicBezTo>
                  <a:pt x="736013" y="5400601"/>
                  <a:pt x="731602" y="5378659"/>
                  <a:pt x="731602" y="5357160"/>
                </a:cubicBezTo>
                <a:lnTo>
                  <a:pt x="713958" y="5357160"/>
                </a:lnTo>
                <a:cubicBezTo>
                  <a:pt x="705136" y="5373340"/>
                  <a:pt x="709547" y="5405920"/>
                  <a:pt x="687492" y="5416780"/>
                </a:cubicBezTo>
                <a:cubicBezTo>
                  <a:pt x="669847" y="5389741"/>
                  <a:pt x="674259" y="5357160"/>
                  <a:pt x="674259" y="5330121"/>
                </a:cubicBezTo>
                <a:lnTo>
                  <a:pt x="669847" y="5330121"/>
                </a:lnTo>
                <a:lnTo>
                  <a:pt x="665436" y="5330121"/>
                </a:lnTo>
                <a:cubicBezTo>
                  <a:pt x="661025" y="5346522"/>
                  <a:pt x="656614" y="5357160"/>
                  <a:pt x="652203" y="5373340"/>
                </a:cubicBezTo>
                <a:cubicBezTo>
                  <a:pt x="647792" y="5384421"/>
                  <a:pt x="638970" y="5395060"/>
                  <a:pt x="624855" y="5395060"/>
                </a:cubicBezTo>
                <a:cubicBezTo>
                  <a:pt x="607211" y="5395060"/>
                  <a:pt x="598389" y="5373340"/>
                  <a:pt x="602800" y="5362480"/>
                </a:cubicBezTo>
                <a:cubicBezTo>
                  <a:pt x="611622" y="5281361"/>
                  <a:pt x="563101" y="5275821"/>
                  <a:pt x="514579" y="5259641"/>
                </a:cubicBezTo>
                <a:cubicBezTo>
                  <a:pt x="518990" y="5340981"/>
                  <a:pt x="571923" y="5427640"/>
                  <a:pt x="479291" y="5481941"/>
                </a:cubicBezTo>
                <a:cubicBezTo>
                  <a:pt x="435181" y="5362480"/>
                  <a:pt x="338138" y="5433181"/>
                  <a:pt x="267562" y="5411239"/>
                </a:cubicBezTo>
                <a:cubicBezTo>
                  <a:pt x="232273" y="5400601"/>
                  <a:pt x="245506" y="5454680"/>
                  <a:pt x="227862" y="5465761"/>
                </a:cubicBezTo>
                <a:cubicBezTo>
                  <a:pt x="214629" y="5476400"/>
                  <a:pt x="204925" y="5498120"/>
                  <a:pt x="187281" y="5492579"/>
                </a:cubicBezTo>
                <a:cubicBezTo>
                  <a:pt x="166108" y="5496125"/>
                  <a:pt x="127291" y="5512526"/>
                  <a:pt x="99060" y="5487260"/>
                </a:cubicBezTo>
                <a:cubicBezTo>
                  <a:pt x="70830" y="5461994"/>
                  <a:pt x="28484" y="5400601"/>
                  <a:pt x="15251" y="5340981"/>
                </a:cubicBezTo>
                <a:lnTo>
                  <a:pt x="11278" y="5346268"/>
                </a:lnTo>
                <a:lnTo>
                  <a:pt x="524" y="5307700"/>
                </a:lnTo>
                <a:cubicBezTo>
                  <a:pt x="-1387" y="5290273"/>
                  <a:pt x="1570" y="5272629"/>
                  <a:pt x="15484" y="5255311"/>
                </a:cubicBezTo>
                <a:cubicBezTo>
                  <a:pt x="34453" y="5234905"/>
                  <a:pt x="71648" y="5195709"/>
                  <a:pt x="32691" y="5145477"/>
                </a:cubicBezTo>
                <a:cubicBezTo>
                  <a:pt x="60496" y="5152395"/>
                  <a:pt x="90151" y="5176053"/>
                  <a:pt x="106617" y="5139539"/>
                </a:cubicBezTo>
                <a:cubicBezTo>
                  <a:pt x="95066" y="5137545"/>
                  <a:pt x="88219" y="5138478"/>
                  <a:pt x="76668" y="5136483"/>
                </a:cubicBezTo>
                <a:cubicBezTo>
                  <a:pt x="60414" y="5131560"/>
                  <a:pt x="32985" y="5124876"/>
                  <a:pt x="32902" y="5104040"/>
                </a:cubicBezTo>
                <a:cubicBezTo>
                  <a:pt x="37712" y="5086250"/>
                  <a:pt x="56298" y="5087429"/>
                  <a:pt x="74695" y="5088490"/>
                </a:cubicBezTo>
                <a:cubicBezTo>
                  <a:pt x="95424" y="5085807"/>
                  <a:pt x="116194" y="5093542"/>
                  <a:pt x="139107" y="5097415"/>
                </a:cubicBezTo>
                <a:cubicBezTo>
                  <a:pt x="143917" y="5079625"/>
                  <a:pt x="125625" y="5057845"/>
                  <a:pt x="139654" y="5045795"/>
                </a:cubicBezTo>
                <a:cubicBezTo>
                  <a:pt x="174159" y="5062080"/>
                  <a:pt x="271145" y="5049715"/>
                  <a:pt x="299014" y="5025498"/>
                </a:cubicBezTo>
                <a:cubicBezTo>
                  <a:pt x="303676" y="5018009"/>
                  <a:pt x="315374" y="5009703"/>
                  <a:pt x="317705" y="5005958"/>
                </a:cubicBezTo>
                <a:cubicBezTo>
                  <a:pt x="310735" y="4975639"/>
                  <a:pt x="320142" y="4981495"/>
                  <a:pt x="345428" y="4992041"/>
                </a:cubicBezTo>
                <a:cubicBezTo>
                  <a:pt x="423805" y="5020051"/>
                  <a:pt x="452182" y="5005502"/>
                  <a:pt x="464008" y="4934925"/>
                </a:cubicBezTo>
                <a:cubicBezTo>
                  <a:pt x="464155" y="4924624"/>
                  <a:pt x="466445" y="4910462"/>
                  <a:pt x="471107" y="4902973"/>
                </a:cubicBezTo>
                <a:cubicBezTo>
                  <a:pt x="492089" y="4869271"/>
                  <a:pt x="469093" y="4844563"/>
                  <a:pt x="434587" y="4828277"/>
                </a:cubicBezTo>
                <a:cubicBezTo>
                  <a:pt x="400082" y="4811992"/>
                  <a:pt x="386306" y="4793023"/>
                  <a:pt x="395736" y="4757327"/>
                </a:cubicBezTo>
                <a:cubicBezTo>
                  <a:pt x="405061" y="4742348"/>
                  <a:pt x="409976" y="4703840"/>
                  <a:pt x="409976" y="4703840"/>
                </a:cubicBezTo>
                <a:cubicBezTo>
                  <a:pt x="380239" y="4659347"/>
                  <a:pt x="414809" y="4644496"/>
                  <a:pt x="442719" y="4630696"/>
                </a:cubicBezTo>
                <a:cubicBezTo>
                  <a:pt x="403657" y="4601182"/>
                  <a:pt x="371483" y="4581152"/>
                  <a:pt x="325198" y="4552337"/>
                </a:cubicBezTo>
                <a:cubicBezTo>
                  <a:pt x="374345" y="4545522"/>
                  <a:pt x="399989" y="4504331"/>
                  <a:pt x="448312" y="4550003"/>
                </a:cubicBezTo>
                <a:cubicBezTo>
                  <a:pt x="475823" y="4577522"/>
                  <a:pt x="454906" y="4580088"/>
                  <a:pt x="438693" y="4585583"/>
                </a:cubicBezTo>
                <a:cubicBezTo>
                  <a:pt x="464020" y="4606546"/>
                  <a:pt x="484260" y="4646166"/>
                  <a:pt x="526184" y="4640050"/>
                </a:cubicBezTo>
                <a:cubicBezTo>
                  <a:pt x="537734" y="4642045"/>
                  <a:pt x="563167" y="4642291"/>
                  <a:pt x="554094" y="4626251"/>
                </a:cubicBezTo>
                <a:cubicBezTo>
                  <a:pt x="551869" y="4609277"/>
                  <a:pt x="577873" y="4588055"/>
                  <a:pt x="533536" y="4577079"/>
                </a:cubicBezTo>
                <a:cubicBezTo>
                  <a:pt x="514950" y="4575901"/>
                  <a:pt x="508208" y="4556116"/>
                  <a:pt x="508821" y="4545067"/>
                </a:cubicBezTo>
                <a:cubicBezTo>
                  <a:pt x="522915" y="4501880"/>
                  <a:pt x="509244" y="4462194"/>
                  <a:pt x="488726" y="4423440"/>
                </a:cubicBezTo>
                <a:cubicBezTo>
                  <a:pt x="536820" y="4458577"/>
                  <a:pt x="589805" y="4496760"/>
                  <a:pt x="642790" y="4534942"/>
                </a:cubicBezTo>
                <a:cubicBezTo>
                  <a:pt x="647559" y="4506734"/>
                  <a:pt x="612865" y="4490331"/>
                  <a:pt x="622337" y="4465052"/>
                </a:cubicBezTo>
                <a:cubicBezTo>
                  <a:pt x="659174" y="4477593"/>
                  <a:pt x="698529" y="4486507"/>
                  <a:pt x="733035" y="4502792"/>
                </a:cubicBezTo>
                <a:cubicBezTo>
                  <a:pt x="776759" y="4524817"/>
                  <a:pt x="776865" y="4504099"/>
                  <a:pt x="767751" y="4477641"/>
                </a:cubicBezTo>
                <a:cubicBezTo>
                  <a:pt x="763194" y="4464412"/>
                  <a:pt x="754122" y="4448372"/>
                  <a:pt x="747233" y="4438888"/>
                </a:cubicBezTo>
                <a:cubicBezTo>
                  <a:pt x="724384" y="4403879"/>
                  <a:pt x="719786" y="4380232"/>
                  <a:pt x="782202" y="4382718"/>
                </a:cubicBezTo>
                <a:cubicBezTo>
                  <a:pt x="710755" y="4374610"/>
                  <a:pt x="715440" y="4325567"/>
                  <a:pt x="713362" y="4298293"/>
                </a:cubicBezTo>
                <a:cubicBezTo>
                  <a:pt x="711283" y="4271019"/>
                  <a:pt x="755113" y="4272326"/>
                  <a:pt x="782877" y="4268826"/>
                </a:cubicBezTo>
                <a:cubicBezTo>
                  <a:pt x="817676" y="4264510"/>
                  <a:pt x="834314" y="4247850"/>
                  <a:pt x="811465" y="4212841"/>
                </a:cubicBezTo>
                <a:cubicBezTo>
                  <a:pt x="806908" y="4199612"/>
                  <a:pt x="802163" y="4186266"/>
                  <a:pt x="793091" y="4170226"/>
                </a:cubicBezTo>
                <a:cubicBezTo>
                  <a:pt x="846182" y="4187690"/>
                  <a:pt x="892279" y="4216388"/>
                  <a:pt x="956879" y="4225429"/>
                </a:cubicBezTo>
                <a:cubicBezTo>
                  <a:pt x="881045" y="4152238"/>
                  <a:pt x="747035" y="4151945"/>
                  <a:pt x="724608" y="4034063"/>
                </a:cubicBezTo>
                <a:cubicBezTo>
                  <a:pt x="761591" y="4036304"/>
                  <a:pt x="786730" y="4057150"/>
                  <a:pt x="814388" y="4074369"/>
                </a:cubicBezTo>
                <a:lnTo>
                  <a:pt x="897364" y="4126026"/>
                </a:lnTo>
                <a:cubicBezTo>
                  <a:pt x="874473" y="4080599"/>
                  <a:pt x="835370" y="4040667"/>
                  <a:pt x="817183" y="3998169"/>
                </a:cubicBezTo>
                <a:cubicBezTo>
                  <a:pt x="812626" y="3984940"/>
                  <a:pt x="808258" y="3971828"/>
                  <a:pt x="819767" y="3963405"/>
                </a:cubicBezTo>
                <a:cubicBezTo>
                  <a:pt x="831277" y="3954983"/>
                  <a:pt x="845158" y="3953233"/>
                  <a:pt x="861413" y="3958157"/>
                </a:cubicBezTo>
                <a:cubicBezTo>
                  <a:pt x="881995" y="3965774"/>
                  <a:pt x="882036" y="3976192"/>
                  <a:pt x="875043" y="3987426"/>
                </a:cubicBezTo>
                <a:cubicBezTo>
                  <a:pt x="863386" y="4006149"/>
                  <a:pt x="879641" y="4011072"/>
                  <a:pt x="898038" y="4012134"/>
                </a:cubicBezTo>
                <a:cubicBezTo>
                  <a:pt x="951088" y="4019180"/>
                  <a:pt x="994813" y="4041205"/>
                  <a:pt x="1022407" y="4089560"/>
                </a:cubicBezTo>
                <a:cubicBezTo>
                  <a:pt x="1024738" y="4085815"/>
                  <a:pt x="1024738" y="4085815"/>
                  <a:pt x="1029254" y="4088627"/>
                </a:cubicBezTo>
                <a:cubicBezTo>
                  <a:pt x="1029401" y="4078326"/>
                  <a:pt x="1024656" y="4064980"/>
                  <a:pt x="1029318" y="4057491"/>
                </a:cubicBezTo>
                <a:cubicBezTo>
                  <a:pt x="1059730" y="3988092"/>
                  <a:pt x="1020961" y="3937977"/>
                  <a:pt x="951910" y="3894988"/>
                </a:cubicBezTo>
                <a:cubicBezTo>
                  <a:pt x="947206" y="3892060"/>
                  <a:pt x="937986" y="3886320"/>
                  <a:pt x="942649" y="3878831"/>
                </a:cubicBezTo>
                <a:cubicBezTo>
                  <a:pt x="979738" y="3860353"/>
                  <a:pt x="1000003" y="3930125"/>
                  <a:pt x="1039612" y="3908019"/>
                </a:cubicBezTo>
                <a:cubicBezTo>
                  <a:pt x="1007821" y="3866405"/>
                  <a:pt x="961724" y="3837707"/>
                  <a:pt x="927324" y="3800703"/>
                </a:cubicBezTo>
                <a:cubicBezTo>
                  <a:pt x="901997" y="3779739"/>
                  <a:pt x="851425" y="3758648"/>
                  <a:pt x="872407" y="3724946"/>
                </a:cubicBezTo>
                <a:cubicBezTo>
                  <a:pt x="888725" y="3698734"/>
                  <a:pt x="932303" y="3731059"/>
                  <a:pt x="964624" y="3740789"/>
                </a:cubicBezTo>
                <a:cubicBezTo>
                  <a:pt x="964624" y="3740789"/>
                  <a:pt x="966956" y="3737044"/>
                  <a:pt x="973991" y="3736228"/>
                </a:cubicBezTo>
                <a:cubicBezTo>
                  <a:pt x="960214" y="3717259"/>
                  <a:pt x="953285" y="3697357"/>
                  <a:pt x="939696" y="3678506"/>
                </a:cubicBezTo>
                <a:cubicBezTo>
                  <a:pt x="962757" y="3672078"/>
                  <a:pt x="971870" y="3698536"/>
                  <a:pt x="988084" y="3693042"/>
                </a:cubicBezTo>
                <a:cubicBezTo>
                  <a:pt x="1009065" y="3659340"/>
                  <a:pt x="1009317" y="3628321"/>
                  <a:pt x="967736" y="3602434"/>
                </a:cubicBezTo>
                <a:cubicBezTo>
                  <a:pt x="924158" y="3570109"/>
                  <a:pt x="961100" y="3561931"/>
                  <a:pt x="979645" y="3552692"/>
                </a:cubicBezTo>
                <a:cubicBezTo>
                  <a:pt x="956502" y="3538284"/>
                  <a:pt x="933589" y="3534411"/>
                  <a:pt x="924475" y="3507954"/>
                </a:cubicBezTo>
                <a:cubicBezTo>
                  <a:pt x="970636" y="3505516"/>
                  <a:pt x="995816" y="3536780"/>
                  <a:pt x="1009634" y="3566166"/>
                </a:cubicBezTo>
                <a:cubicBezTo>
                  <a:pt x="1036893" y="3624705"/>
                  <a:pt x="1080765" y="3636429"/>
                  <a:pt x="1140703" y="3652960"/>
                </a:cubicBezTo>
                <a:cubicBezTo>
                  <a:pt x="1076818" y="3540444"/>
                  <a:pt x="1076777" y="3530026"/>
                  <a:pt x="1143879" y="3483469"/>
                </a:cubicBezTo>
                <a:cubicBezTo>
                  <a:pt x="1162611" y="3474347"/>
                  <a:pt x="1188721" y="3432407"/>
                  <a:pt x="1220937" y="3462855"/>
                </a:cubicBezTo>
                <a:cubicBezTo>
                  <a:pt x="1248448" y="3490374"/>
                  <a:pt x="1280581" y="3499987"/>
                  <a:pt x="1317417" y="3512528"/>
                </a:cubicBezTo>
                <a:cubicBezTo>
                  <a:pt x="1290158" y="3453990"/>
                  <a:pt x="1221001" y="3431719"/>
                  <a:pt x="1191222" y="3376808"/>
                </a:cubicBezTo>
                <a:cubicBezTo>
                  <a:pt x="1232868" y="3371559"/>
                  <a:pt x="1272077" y="3390773"/>
                  <a:pt x="1311286" y="3409987"/>
                </a:cubicBezTo>
                <a:cubicBezTo>
                  <a:pt x="1345792" y="3426273"/>
                  <a:pt x="1380297" y="3442558"/>
                  <a:pt x="1419506" y="3461772"/>
                </a:cubicBezTo>
                <a:cubicBezTo>
                  <a:pt x="1417239" y="3434380"/>
                  <a:pt x="1398841" y="3433319"/>
                  <a:pt x="1385106" y="3424768"/>
                </a:cubicBezTo>
                <a:lnTo>
                  <a:pt x="1295137" y="3384345"/>
                </a:lnTo>
                <a:cubicBezTo>
                  <a:pt x="1242193" y="3356581"/>
                  <a:pt x="1237824" y="3343469"/>
                  <a:pt x="1272500" y="3307900"/>
                </a:cubicBezTo>
                <a:cubicBezTo>
                  <a:pt x="1279493" y="3296666"/>
                  <a:pt x="1281971" y="3282621"/>
                  <a:pt x="1277226" y="3269275"/>
                </a:cubicBezTo>
                <a:cubicBezTo>
                  <a:pt x="1272816" y="3245745"/>
                  <a:pt x="1261559" y="3223149"/>
                  <a:pt x="1247783" y="3204181"/>
                </a:cubicBezTo>
                <a:cubicBezTo>
                  <a:pt x="1236379" y="3191885"/>
                  <a:pt x="1194756" y="3155581"/>
                  <a:pt x="1252468" y="3155138"/>
                </a:cubicBezTo>
                <a:cubicBezTo>
                  <a:pt x="1266539" y="3153505"/>
                  <a:pt x="1276010" y="3128226"/>
                  <a:pt x="1248352" y="3111007"/>
                </a:cubicBezTo>
                <a:cubicBezTo>
                  <a:pt x="1213847" y="3094722"/>
                  <a:pt x="1186147" y="3067085"/>
                  <a:pt x="1163151" y="3042377"/>
                </a:cubicBezTo>
                <a:cubicBezTo>
                  <a:pt x="1151747" y="3030082"/>
                  <a:pt x="1142486" y="3013924"/>
                  <a:pt x="1144965" y="2999879"/>
                </a:cubicBezTo>
                <a:cubicBezTo>
                  <a:pt x="1154290" y="2984900"/>
                  <a:pt x="1175060" y="2992635"/>
                  <a:pt x="1186611" y="2994630"/>
                </a:cubicBezTo>
                <a:cubicBezTo>
                  <a:pt x="1205941" y="2994194"/>
                  <a:pt x="1224380" y="3005673"/>
                  <a:pt x="1242777" y="3006735"/>
                </a:cubicBezTo>
                <a:cubicBezTo>
                  <a:pt x="1279761" y="3008975"/>
                  <a:pt x="1318928" y="3017771"/>
                  <a:pt x="1287154" y="2956421"/>
                </a:cubicBezTo>
                <a:lnTo>
                  <a:pt x="1392895" y="3022251"/>
                </a:lnTo>
                <a:cubicBezTo>
                  <a:pt x="1349487" y="2938071"/>
                  <a:pt x="1296942" y="2868988"/>
                  <a:pt x="1230327" y="2801536"/>
                </a:cubicBezTo>
                <a:cubicBezTo>
                  <a:pt x="1253387" y="2795109"/>
                  <a:pt x="1276530" y="2809516"/>
                  <a:pt x="1297218" y="2796415"/>
                </a:cubicBezTo>
                <a:cubicBezTo>
                  <a:pt x="1269559" y="2779196"/>
                  <a:pt x="1239570" y="2765722"/>
                  <a:pt x="1212058" y="2738203"/>
                </a:cubicBezTo>
                <a:cubicBezTo>
                  <a:pt x="1274474" y="2740688"/>
                  <a:pt x="1327818" y="2727133"/>
                  <a:pt x="1382946" y="2761454"/>
                </a:cubicBezTo>
                <a:cubicBezTo>
                  <a:pt x="1387462" y="2764265"/>
                  <a:pt x="1391978" y="2767077"/>
                  <a:pt x="1399201" y="2766377"/>
                </a:cubicBezTo>
                <a:cubicBezTo>
                  <a:pt x="1479785" y="2759390"/>
                  <a:pt x="1551315" y="2788333"/>
                  <a:pt x="1620220" y="2841622"/>
                </a:cubicBezTo>
                <a:cubicBezTo>
                  <a:pt x="1631624" y="2853918"/>
                  <a:pt x="1652541" y="2851352"/>
                  <a:pt x="1661866" y="2836373"/>
                </a:cubicBezTo>
                <a:cubicBezTo>
                  <a:pt x="1613543" y="2790702"/>
                  <a:pt x="1537539" y="2769365"/>
                  <a:pt x="1501060" y="2705087"/>
                </a:cubicBezTo>
                <a:cubicBezTo>
                  <a:pt x="1535565" y="2721372"/>
                  <a:pt x="1567739" y="2741402"/>
                  <a:pt x="1604617" y="2764361"/>
                </a:cubicBezTo>
                <a:cubicBezTo>
                  <a:pt x="1636791" y="2784391"/>
                  <a:pt x="1668965" y="2804421"/>
                  <a:pt x="1711077" y="2798423"/>
                </a:cubicBezTo>
                <a:cubicBezTo>
                  <a:pt x="1685856" y="2756741"/>
                  <a:pt x="1665338" y="2717988"/>
                  <a:pt x="1644632" y="2679118"/>
                </a:cubicBezTo>
                <a:cubicBezTo>
                  <a:pt x="1635560" y="2663077"/>
                  <a:pt x="1624303" y="2640481"/>
                  <a:pt x="1628965" y="2632992"/>
                </a:cubicBezTo>
                <a:cubicBezTo>
                  <a:pt x="1663787" y="2587123"/>
                  <a:pt x="1610696" y="2569659"/>
                  <a:pt x="1580853" y="2545884"/>
                </a:cubicBezTo>
                <a:cubicBezTo>
                  <a:pt x="1569449" y="2533589"/>
                  <a:pt x="1546536" y="2529715"/>
                  <a:pt x="1544122" y="2512625"/>
                </a:cubicBezTo>
                <a:cubicBezTo>
                  <a:pt x="1565186" y="2499758"/>
                  <a:pt x="1592615" y="2506443"/>
                  <a:pt x="1618048" y="2506688"/>
                </a:cubicBezTo>
                <a:cubicBezTo>
                  <a:pt x="1685126" y="2501684"/>
                  <a:pt x="1685126" y="2501684"/>
                  <a:pt x="1669377" y="2434723"/>
                </a:cubicBezTo>
                <a:cubicBezTo>
                  <a:pt x="1660075" y="2408148"/>
                  <a:pt x="1655853" y="2384736"/>
                  <a:pt x="1651443" y="2361206"/>
                </a:cubicBezTo>
                <a:cubicBezTo>
                  <a:pt x="1644472" y="2330886"/>
                  <a:pt x="1649428" y="2302796"/>
                  <a:pt x="1689209" y="2300543"/>
                </a:cubicBezTo>
                <a:cubicBezTo>
                  <a:pt x="1725816" y="2302549"/>
                  <a:pt x="1726110" y="2281948"/>
                  <a:pt x="1721700" y="2258418"/>
                </a:cubicBezTo>
                <a:cubicBezTo>
                  <a:pt x="1714917" y="2228216"/>
                  <a:pt x="1703431" y="2195085"/>
                  <a:pt x="1692132" y="2162071"/>
                </a:cubicBezTo>
                <a:lnTo>
                  <a:pt x="1752153" y="2199437"/>
                </a:lnTo>
                <a:cubicBezTo>
                  <a:pt x="1740520" y="2176607"/>
                  <a:pt x="1712903" y="2169806"/>
                  <a:pt x="1715339" y="2145343"/>
                </a:cubicBezTo>
                <a:cubicBezTo>
                  <a:pt x="1749845" y="2161628"/>
                  <a:pt x="1779834" y="2175103"/>
                  <a:pt x="1809824" y="2188577"/>
                </a:cubicBezTo>
                <a:cubicBezTo>
                  <a:pt x="1816735" y="2156507"/>
                  <a:pt x="1865269" y="2160742"/>
                  <a:pt x="1876925" y="2142019"/>
                </a:cubicBezTo>
                <a:cubicBezTo>
                  <a:pt x="1904754" y="2107384"/>
                  <a:pt x="1879720" y="2065819"/>
                  <a:pt x="1849836" y="2031627"/>
                </a:cubicBezTo>
                <a:cubicBezTo>
                  <a:pt x="1907801" y="2000165"/>
                  <a:pt x="1968563" y="1964210"/>
                  <a:pt x="2003532" y="1908040"/>
                </a:cubicBezTo>
                <a:cubicBezTo>
                  <a:pt x="1975874" y="1890822"/>
                  <a:pt x="1927234" y="1907305"/>
                  <a:pt x="1943846" y="1860491"/>
                </a:cubicBezTo>
                <a:cubicBezTo>
                  <a:pt x="1960165" y="1834278"/>
                  <a:pt x="2024766" y="1843320"/>
                  <a:pt x="2047573" y="1867910"/>
                </a:cubicBezTo>
                <a:cubicBezTo>
                  <a:pt x="2079830" y="1908776"/>
                  <a:pt x="2121370" y="1924246"/>
                  <a:pt x="2165095" y="1946270"/>
                </a:cubicBezTo>
                <a:cubicBezTo>
                  <a:pt x="2178830" y="1954821"/>
                  <a:pt x="2192671" y="1942654"/>
                  <a:pt x="2178936" y="1934103"/>
                </a:cubicBezTo>
                <a:cubicBezTo>
                  <a:pt x="2137542" y="1908333"/>
                  <a:pt x="2123977" y="1847928"/>
                  <a:pt x="2068555" y="1834209"/>
                </a:cubicBezTo>
                <a:cubicBezTo>
                  <a:pt x="2080463" y="1784467"/>
                  <a:pt x="2124587" y="1765173"/>
                  <a:pt x="2179968" y="1768474"/>
                </a:cubicBezTo>
                <a:cubicBezTo>
                  <a:pt x="2219136" y="1777270"/>
                  <a:pt x="2241985" y="1812279"/>
                  <a:pt x="2257799" y="1848104"/>
                </a:cubicBezTo>
                <a:cubicBezTo>
                  <a:pt x="2278822" y="1824820"/>
                  <a:pt x="2325025" y="1832800"/>
                  <a:pt x="2343675" y="1802843"/>
                </a:cubicBezTo>
                <a:cubicBezTo>
                  <a:pt x="2263031" y="1747441"/>
                  <a:pt x="2260846" y="1740885"/>
                  <a:pt x="2233440" y="1692648"/>
                </a:cubicBezTo>
                <a:cubicBezTo>
                  <a:pt x="2330998" y="1658816"/>
                  <a:pt x="2331145" y="1648515"/>
                  <a:pt x="2246279" y="1569701"/>
                </a:cubicBezTo>
                <a:cubicBezTo>
                  <a:pt x="2225467" y="1551549"/>
                  <a:pt x="2209785" y="1525159"/>
                  <a:pt x="2196197" y="1506307"/>
                </a:cubicBezTo>
                <a:cubicBezTo>
                  <a:pt x="2171016" y="1475043"/>
                  <a:pt x="2173494" y="1460998"/>
                  <a:pt x="2214993" y="1466049"/>
                </a:cubicBezTo>
                <a:cubicBezTo>
                  <a:pt x="2268043" y="1473096"/>
                  <a:pt x="2311768" y="1495121"/>
                  <a:pt x="2364818" y="1502168"/>
                </a:cubicBezTo>
                <a:cubicBezTo>
                  <a:pt x="2288878" y="1449695"/>
                  <a:pt x="2205985" y="1418874"/>
                  <a:pt x="2134749" y="1369329"/>
                </a:cubicBezTo>
                <a:cubicBezTo>
                  <a:pt x="2151068" y="1343116"/>
                  <a:pt x="2176418" y="1322526"/>
                  <a:pt x="2213296" y="1345485"/>
                </a:cubicBezTo>
                <a:cubicBezTo>
                  <a:pt x="2252505" y="1364699"/>
                  <a:pt x="2264014" y="1356276"/>
                  <a:pt x="2280333" y="1330063"/>
                </a:cubicBezTo>
                <a:cubicBezTo>
                  <a:pt x="2282811" y="1316018"/>
                  <a:pt x="2296652" y="1303851"/>
                  <a:pt x="2308161" y="1295428"/>
                </a:cubicBezTo>
                <a:cubicBezTo>
                  <a:pt x="2373838" y="1220965"/>
                  <a:pt x="2466372" y="1174653"/>
                  <a:pt x="2533956" y="1107611"/>
                </a:cubicBezTo>
                <a:cubicBezTo>
                  <a:pt x="2584991" y="1056248"/>
                  <a:pt x="2584991" y="1056248"/>
                  <a:pt x="2511277" y="1020748"/>
                </a:cubicBezTo>
                <a:cubicBezTo>
                  <a:pt x="2490695" y="1013131"/>
                  <a:pt x="2472068" y="1001535"/>
                  <a:pt x="2458332" y="992984"/>
                </a:cubicBezTo>
                <a:cubicBezTo>
                  <a:pt x="2444409" y="984316"/>
                  <a:pt x="2421496" y="980443"/>
                  <a:pt x="2433152" y="961720"/>
                </a:cubicBezTo>
                <a:cubicBezTo>
                  <a:pt x="2442477" y="946741"/>
                  <a:pt x="2451802" y="931762"/>
                  <a:pt x="2479273" y="948864"/>
                </a:cubicBezTo>
                <a:cubicBezTo>
                  <a:pt x="2497711" y="960343"/>
                  <a:pt x="2518670" y="968195"/>
                  <a:pt x="2536920" y="979557"/>
                </a:cubicBezTo>
                <a:lnTo>
                  <a:pt x="2546246" y="964579"/>
                </a:lnTo>
                <a:cubicBezTo>
                  <a:pt x="2537173" y="948538"/>
                  <a:pt x="2507183" y="935064"/>
                  <a:pt x="2509620" y="910601"/>
                </a:cubicBezTo>
                <a:cubicBezTo>
                  <a:pt x="2541900" y="909913"/>
                  <a:pt x="2567227" y="930877"/>
                  <a:pt x="2590181" y="945167"/>
                </a:cubicBezTo>
                <a:lnTo>
                  <a:pt x="2592513" y="941422"/>
                </a:lnTo>
                <a:lnTo>
                  <a:pt x="2594844" y="937678"/>
                </a:lnTo>
                <a:cubicBezTo>
                  <a:pt x="2583252" y="925265"/>
                  <a:pt x="2576552" y="915898"/>
                  <a:pt x="2565148" y="903603"/>
                </a:cubicBezTo>
                <a:cubicBezTo>
                  <a:pt x="2558072" y="894001"/>
                  <a:pt x="2553703" y="880889"/>
                  <a:pt x="2561163" y="868906"/>
                </a:cubicBezTo>
                <a:cubicBezTo>
                  <a:pt x="2570488" y="853928"/>
                  <a:pt x="2593589" y="857918"/>
                  <a:pt x="2600478" y="867402"/>
                </a:cubicBezTo>
                <a:cubicBezTo>
                  <a:pt x="2664679" y="917763"/>
                  <a:pt x="2695026" y="879500"/>
                  <a:pt x="2734405" y="846860"/>
                </a:cubicBezTo>
                <a:cubicBezTo>
                  <a:pt x="2663022" y="807616"/>
                  <a:pt x="2561480" y="806752"/>
                  <a:pt x="2564339" y="699416"/>
                </a:cubicBezTo>
                <a:cubicBezTo>
                  <a:pt x="2689065" y="725105"/>
                  <a:pt x="2680332" y="605357"/>
                  <a:pt x="2736259" y="557039"/>
                </a:cubicBezTo>
                <a:cubicBezTo>
                  <a:pt x="2763941" y="532704"/>
                  <a:pt x="2711038" y="515357"/>
                  <a:pt x="2710955" y="494522"/>
                </a:cubicBezTo>
                <a:cubicBezTo>
                  <a:pt x="2708918" y="477665"/>
                  <a:pt x="2695608" y="457948"/>
                  <a:pt x="2709637" y="445897"/>
                </a:cubicBezTo>
                <a:cubicBezTo>
                  <a:pt x="2717816" y="426049"/>
                  <a:pt x="2724408" y="384428"/>
                  <a:pt x="2760777" y="373816"/>
                </a:cubicBezTo>
                <a:cubicBezTo>
                  <a:pt x="2797147" y="363203"/>
                  <a:pt x="2871645" y="359701"/>
                  <a:pt x="2929252" y="379976"/>
                </a:cubicBezTo>
                <a:cubicBezTo>
                  <a:pt x="2888322" y="281751"/>
                  <a:pt x="2897605" y="256355"/>
                  <a:pt x="2973798" y="277809"/>
                </a:cubicBezTo>
                <a:close/>
                <a:moveTo>
                  <a:pt x="3140035" y="81724"/>
                </a:moveTo>
                <a:lnTo>
                  <a:pt x="3147401" y="106542"/>
                </a:lnTo>
                <a:cubicBezTo>
                  <a:pt x="3161187" y="120862"/>
                  <a:pt x="3190069" y="121994"/>
                  <a:pt x="3234202" y="111757"/>
                </a:cubicBezTo>
                <a:cubicBezTo>
                  <a:pt x="3181456" y="183026"/>
                  <a:pt x="3095210" y="217618"/>
                  <a:pt x="3021704" y="198982"/>
                </a:cubicBezTo>
                <a:lnTo>
                  <a:pt x="2990505" y="196234"/>
                </a:lnTo>
                <a:lnTo>
                  <a:pt x="3005107" y="182875"/>
                </a:lnTo>
                <a:cubicBezTo>
                  <a:pt x="3015540" y="175585"/>
                  <a:pt x="3027373" y="168792"/>
                  <a:pt x="3039686" y="161909"/>
                </a:cubicBezTo>
                <a:cubicBezTo>
                  <a:pt x="3069552" y="144130"/>
                  <a:pt x="3109013" y="132326"/>
                  <a:pt x="3129995" y="98624"/>
                </a:cubicBezTo>
                <a:cubicBezTo>
                  <a:pt x="3134620" y="93709"/>
                  <a:pt x="3137962" y="88970"/>
                  <a:pt x="3139834" y="84371"/>
                </a:cubicBezTo>
                <a:close/>
                <a:moveTo>
                  <a:pt x="3093889" y="0"/>
                </a:moveTo>
                <a:lnTo>
                  <a:pt x="3105597" y="4456"/>
                </a:lnTo>
                <a:lnTo>
                  <a:pt x="3152592" y="16960"/>
                </a:lnTo>
                <a:lnTo>
                  <a:pt x="3151171" y="22196"/>
                </a:lnTo>
                <a:lnTo>
                  <a:pt x="3139499" y="69021"/>
                </a:lnTo>
                <a:lnTo>
                  <a:pt x="3131932" y="58181"/>
                </a:lnTo>
                <a:cubicBezTo>
                  <a:pt x="3127178" y="54003"/>
                  <a:pt x="3120581" y="49896"/>
                  <a:pt x="3111955" y="45825"/>
                </a:cubicBezTo>
                <a:lnTo>
                  <a:pt x="3076016" y="24824"/>
                </a:lnTo>
                <a:close/>
              </a:path>
            </a:pathLst>
          </a:custGeom>
          <a:solidFill>
            <a:schemeClr val="bg1">
              <a:lumMod val="95000"/>
            </a:schemeClr>
          </a:solidFill>
          <a:effectLst/>
        </p:spPr>
        <p:txBody>
          <a:bodyPr wrap="square" lIns="68358" tIns="34193" rIns="68358" bIns="34193" anchor="ctr">
            <a:noAutofit/>
          </a:bodyPr>
          <a:lstStyle>
            <a:lvl1pPr marL="0" marR="0" indent="0" algn="ctr" defTabSz="911492" rtl="0" eaLnBrk="1" fontAlgn="auto" latinLnBrk="1" hangingPunct="1">
              <a:lnSpc>
                <a:spcPct val="90000"/>
              </a:lnSpc>
              <a:spcBef>
                <a:spcPts val="1000"/>
              </a:spcBef>
              <a:spcAft>
                <a:spcPts val="0"/>
              </a:spcAft>
              <a:buClrTx/>
              <a:buSzTx/>
              <a:buFontTx/>
              <a:buNone/>
              <a:defRPr sz="12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3022732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F4CB4C3-0F7D-4C3F-9400-CCDA593335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48BCC168-FFE1-4AFC-A309-26D174C1336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AF9E8B88-A1A4-4609-8AB3-2A8935E5B72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ED5BA477-82DD-4890-AD68-19AAD3D2A126}"/>
              </a:ext>
            </a:extLst>
          </p:cNvPr>
          <p:cNvSpPr>
            <a:spLocks noGrp="1"/>
          </p:cNvSpPr>
          <p:nvPr>
            <p:ph type="dt" sz="half" idx="10"/>
          </p:nvPr>
        </p:nvSpPr>
        <p:spPr/>
        <p:txBody>
          <a:bodyPr/>
          <a:lstStyle/>
          <a:p>
            <a:fld id="{5943B360-2052-4C1E-931C-0DD372E0920E}" type="datetimeFigureOut">
              <a:rPr lang="en-US" smtClean="0"/>
              <a:t>3/5/2024</a:t>
            </a:fld>
            <a:endParaRPr lang="en-US"/>
          </a:p>
        </p:txBody>
      </p:sp>
      <p:sp>
        <p:nvSpPr>
          <p:cNvPr id="6" name="Footer Placeholder 5">
            <a:extLst>
              <a:ext uri="{FF2B5EF4-FFF2-40B4-BE49-F238E27FC236}">
                <a16:creationId xmlns:a16="http://schemas.microsoft.com/office/drawing/2014/main" xmlns="" id="{2707EF35-8A53-4F68-8B75-60F12D0BBE5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571ADCBA-A5CB-43EF-BEE4-6F99F4ED86C9}"/>
              </a:ext>
            </a:extLst>
          </p:cNvPr>
          <p:cNvSpPr>
            <a:spLocks noGrp="1"/>
          </p:cNvSpPr>
          <p:nvPr>
            <p:ph type="sldNum" sz="quarter" idx="12"/>
          </p:nvPr>
        </p:nvSpPr>
        <p:spPr/>
        <p:txBody>
          <a:bodyPr/>
          <a:lstStyle/>
          <a:p>
            <a:fld id="{2F85B01F-E32E-433D-A9B0-C0CC10500250}" type="slidenum">
              <a:rPr lang="en-US" smtClean="0"/>
              <a:t>‹#›</a:t>
            </a:fld>
            <a:endParaRPr lang="en-US"/>
          </a:p>
        </p:txBody>
      </p:sp>
    </p:spTree>
    <p:extLst>
      <p:ext uri="{BB962C8B-B14F-4D97-AF65-F5344CB8AC3E}">
        <p14:creationId xmlns:p14="http://schemas.microsoft.com/office/powerpoint/2010/main" val="408918189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64640"/>
            <a:ext cx="12192000" cy="768085"/>
          </a:xfrm>
          <a:prstGeom prst="rect">
            <a:avLst/>
          </a:prstGeom>
        </p:spPr>
        <p:txBody>
          <a:bodyPr lIns="68358" tIns="34193" rIns="68358" bIns="34193" anchor="ctr"/>
          <a:lstStyle>
            <a:lvl1pPr marL="0" indent="0" algn="ctr">
              <a:buNone/>
              <a:defRPr sz="4800" b="0" baseline="0">
                <a:solidFill>
                  <a:schemeClr val="tx1">
                    <a:lumMod val="75000"/>
                    <a:lumOff val="25000"/>
                  </a:schemeClr>
                </a:solidFill>
                <a:latin typeface="+mj-lt"/>
                <a:cs typeface="Arial" panose="020B0604020202020204" pitchFamily="34" charset="0"/>
              </a:defRPr>
            </a:lvl1pPr>
          </a:lstStyle>
          <a:p>
            <a:pPr lvl="0"/>
            <a:r>
              <a:rPr lang="en-US" altLang="ko-KR" dirty="0"/>
              <a:t>ICON SETS LAYOUT</a:t>
            </a:r>
          </a:p>
        </p:txBody>
      </p:sp>
      <p:grpSp>
        <p:nvGrpSpPr>
          <p:cNvPr id="5" name="Group 4"/>
          <p:cNvGrpSpPr/>
          <p:nvPr userDrawn="1"/>
        </p:nvGrpSpPr>
        <p:grpSpPr>
          <a:xfrm>
            <a:off x="472013" y="1508867"/>
            <a:ext cx="3799787" cy="4865561"/>
            <a:chOff x="354008" y="1131589"/>
            <a:chExt cx="2849840" cy="3649171"/>
          </a:xfrm>
        </p:grpSpPr>
        <p:sp>
          <p:nvSpPr>
            <p:cNvPr id="6" name="Rounded Rectangle 5"/>
            <p:cNvSpPr/>
            <p:nvPr/>
          </p:nvSpPr>
          <p:spPr>
            <a:xfrm>
              <a:off x="354008" y="1131589"/>
              <a:ext cx="2849840" cy="3649171"/>
            </a:xfrm>
            <a:prstGeom prst="roundRect">
              <a:avLst>
                <a:gd name="adj" fmla="val 396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0859"/>
              <a:endParaRPr lang="ko-KR" altLang="en-US" sz="2400">
                <a:solidFill>
                  <a:prstClr val="white"/>
                </a:solidFill>
              </a:endParaRPr>
            </a:p>
          </p:txBody>
        </p:sp>
        <p:sp>
          <p:nvSpPr>
            <p:cNvPr id="9" name="Rounded Rectangle 8"/>
            <p:cNvSpPr/>
            <p:nvPr/>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0859"/>
              <a:endParaRPr lang="ko-KR" altLang="en-US" sz="2400">
                <a:solidFill>
                  <a:prstClr val="white"/>
                </a:solidFill>
              </a:endParaRPr>
            </a:p>
          </p:txBody>
        </p:sp>
        <p:sp>
          <p:nvSpPr>
            <p:cNvPr id="12" name="Half Frame 11"/>
            <p:cNvSpPr/>
            <p:nvPr/>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0859"/>
              <a:endParaRPr lang="ko-KR" altLang="en-US" sz="2400">
                <a:solidFill>
                  <a:prstClr val="black"/>
                </a:solidFill>
              </a:endParaRPr>
            </a:p>
          </p:txBody>
        </p:sp>
      </p:grpSp>
    </p:spTree>
    <p:extLst>
      <p:ext uri="{BB962C8B-B14F-4D97-AF65-F5344CB8AC3E}">
        <p14:creationId xmlns:p14="http://schemas.microsoft.com/office/powerpoint/2010/main" val="46436359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6096001" y="1631755"/>
            <a:ext cx="2375115" cy="2555300"/>
          </a:xfrm>
          <a:custGeom>
            <a:avLst/>
            <a:gdLst>
              <a:gd name="connsiteX0" fmla="*/ 0 w 2375115"/>
              <a:gd name="connsiteY0" fmla="*/ 0 h 2555300"/>
              <a:gd name="connsiteX1" fmla="*/ 2375115 w 2375115"/>
              <a:gd name="connsiteY1" fmla="*/ 0 h 2555300"/>
              <a:gd name="connsiteX2" fmla="*/ 2375115 w 2375115"/>
              <a:gd name="connsiteY2" fmla="*/ 2555300 h 2555300"/>
              <a:gd name="connsiteX3" fmla="*/ 0 w 2375115"/>
              <a:gd name="connsiteY3" fmla="*/ 2555300 h 2555300"/>
            </a:gdLst>
            <a:ahLst/>
            <a:cxnLst>
              <a:cxn ang="0">
                <a:pos x="connsiteX0" y="connsiteY0"/>
              </a:cxn>
              <a:cxn ang="0">
                <a:pos x="connsiteX1" y="connsiteY1"/>
              </a:cxn>
              <a:cxn ang="0">
                <a:pos x="connsiteX2" y="connsiteY2"/>
              </a:cxn>
              <a:cxn ang="0">
                <a:pos x="connsiteX3" y="connsiteY3"/>
              </a:cxn>
            </a:cxnLst>
            <a:rect l="l" t="t" r="r" b="b"/>
            <a:pathLst>
              <a:path w="2375115" h="2555300">
                <a:moveTo>
                  <a:pt x="0" y="0"/>
                </a:moveTo>
                <a:lnTo>
                  <a:pt x="2375115" y="0"/>
                </a:lnTo>
                <a:lnTo>
                  <a:pt x="2375115" y="2555300"/>
                </a:lnTo>
                <a:lnTo>
                  <a:pt x="0" y="2555300"/>
                </a:lnTo>
                <a:close/>
              </a:path>
            </a:pathLst>
          </a:custGeom>
        </p:spPr>
        <p:txBody>
          <a:bodyPr wrap="square" lIns="68358" tIns="34193" rIns="68358" bIns="34193">
            <a:noAutofit/>
          </a:bodyPr>
          <a:lstStyle/>
          <a:p>
            <a:endParaRPr lang="zh-CN" altLang="en-US"/>
          </a:p>
        </p:txBody>
      </p:sp>
      <p:sp>
        <p:nvSpPr>
          <p:cNvPr id="9" name="图片占位符 8"/>
          <p:cNvSpPr>
            <a:spLocks noGrp="1"/>
          </p:cNvSpPr>
          <p:nvPr>
            <p:ph type="pic" sz="quarter" idx="11"/>
          </p:nvPr>
        </p:nvSpPr>
        <p:spPr>
          <a:xfrm>
            <a:off x="8544001" y="3196450"/>
            <a:ext cx="2339611" cy="2534737"/>
          </a:xfrm>
          <a:custGeom>
            <a:avLst/>
            <a:gdLst>
              <a:gd name="connsiteX0" fmla="*/ 0 w 2339611"/>
              <a:gd name="connsiteY0" fmla="*/ 0 h 2534737"/>
              <a:gd name="connsiteX1" fmla="*/ 2339611 w 2339611"/>
              <a:gd name="connsiteY1" fmla="*/ 0 h 2534737"/>
              <a:gd name="connsiteX2" fmla="*/ 2339611 w 2339611"/>
              <a:gd name="connsiteY2" fmla="*/ 2534737 h 2534737"/>
              <a:gd name="connsiteX3" fmla="*/ 0 w 2339611"/>
              <a:gd name="connsiteY3" fmla="*/ 2534737 h 2534737"/>
            </a:gdLst>
            <a:ahLst/>
            <a:cxnLst>
              <a:cxn ang="0">
                <a:pos x="connsiteX0" y="connsiteY0"/>
              </a:cxn>
              <a:cxn ang="0">
                <a:pos x="connsiteX1" y="connsiteY1"/>
              </a:cxn>
              <a:cxn ang="0">
                <a:pos x="connsiteX2" y="connsiteY2"/>
              </a:cxn>
              <a:cxn ang="0">
                <a:pos x="connsiteX3" y="connsiteY3"/>
              </a:cxn>
            </a:cxnLst>
            <a:rect l="l" t="t" r="r" b="b"/>
            <a:pathLst>
              <a:path w="2339611" h="2534737">
                <a:moveTo>
                  <a:pt x="0" y="0"/>
                </a:moveTo>
                <a:lnTo>
                  <a:pt x="2339611" y="0"/>
                </a:lnTo>
                <a:lnTo>
                  <a:pt x="2339611" y="2534737"/>
                </a:lnTo>
                <a:lnTo>
                  <a:pt x="0" y="2534737"/>
                </a:lnTo>
                <a:close/>
              </a:path>
            </a:pathLst>
          </a:custGeom>
        </p:spPr>
        <p:txBody>
          <a:bodyPr wrap="square" lIns="68358" tIns="34193" rIns="68358" bIns="34193">
            <a:noAutofit/>
          </a:bodyPr>
          <a:lstStyle/>
          <a:p>
            <a:endParaRPr lang="zh-CN" altLang="en-US"/>
          </a:p>
        </p:txBody>
      </p:sp>
    </p:spTree>
    <p:extLst>
      <p:ext uri="{BB962C8B-B14F-4D97-AF65-F5344CB8AC3E}">
        <p14:creationId xmlns:p14="http://schemas.microsoft.com/office/powerpoint/2010/main" val="367755671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790151663"/>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C465F373-A181-4198-842B-E5EEF0DF0014}"/>
              </a:ext>
            </a:extLst>
          </p:cNvPr>
          <p:cNvSpPr>
            <a:spLocks noGrp="1"/>
          </p:cNvSpPr>
          <p:nvPr>
            <p:ph type="dt" sz="half" idx="10"/>
          </p:nvPr>
        </p:nvSpPr>
        <p:spPr/>
        <p:txBody>
          <a:bodyPr lIns="68358" tIns="34193" rIns="68358" bIns="34193"/>
          <a:lstStyle>
            <a:lvl1pPr>
              <a:defRPr/>
            </a:lvl1pPr>
          </a:lstStyle>
          <a:p>
            <a:pPr defTabSz="910859"/>
            <a:endParaRPr lang="en-US" altLang="en-US" sz="1867">
              <a:solidFill>
                <a:prstClr val="black"/>
              </a:solidFill>
            </a:endParaRPr>
          </a:p>
        </p:txBody>
      </p:sp>
      <p:sp>
        <p:nvSpPr>
          <p:cNvPr id="3" name="Footer Placeholder 2">
            <a:extLst>
              <a:ext uri="{FF2B5EF4-FFF2-40B4-BE49-F238E27FC236}">
                <a16:creationId xmlns:a16="http://schemas.microsoft.com/office/drawing/2014/main" xmlns="" id="{0D7D5996-AA77-4B81-A1D2-94E43515374F}"/>
              </a:ext>
            </a:extLst>
          </p:cNvPr>
          <p:cNvSpPr>
            <a:spLocks noGrp="1"/>
          </p:cNvSpPr>
          <p:nvPr>
            <p:ph type="ftr" sz="quarter" idx="11"/>
          </p:nvPr>
        </p:nvSpPr>
        <p:spPr/>
        <p:txBody>
          <a:bodyPr lIns="68358" tIns="34193" rIns="68358" bIns="34193"/>
          <a:lstStyle>
            <a:lvl1pPr>
              <a:defRPr/>
            </a:lvl1pPr>
          </a:lstStyle>
          <a:p>
            <a:pPr defTabSz="910859"/>
            <a:endParaRPr lang="en-US" altLang="en-US" sz="1867">
              <a:solidFill>
                <a:prstClr val="black"/>
              </a:solidFill>
            </a:endParaRPr>
          </a:p>
        </p:txBody>
      </p:sp>
      <p:sp>
        <p:nvSpPr>
          <p:cNvPr id="4" name="Slide Number Placeholder 3">
            <a:extLst>
              <a:ext uri="{FF2B5EF4-FFF2-40B4-BE49-F238E27FC236}">
                <a16:creationId xmlns:a16="http://schemas.microsoft.com/office/drawing/2014/main" xmlns="" id="{533B4CB9-0356-401F-B2D3-182D79CFA7F0}"/>
              </a:ext>
            </a:extLst>
          </p:cNvPr>
          <p:cNvSpPr>
            <a:spLocks noGrp="1"/>
          </p:cNvSpPr>
          <p:nvPr>
            <p:ph type="sldNum" sz="quarter" idx="12"/>
          </p:nvPr>
        </p:nvSpPr>
        <p:spPr/>
        <p:txBody>
          <a:bodyPr lIns="68358" tIns="34193" rIns="68358" bIns="34193"/>
          <a:lstStyle>
            <a:lvl1pPr>
              <a:defRPr/>
            </a:lvl1pPr>
          </a:lstStyle>
          <a:p>
            <a:pPr defTabSz="910859"/>
            <a:fld id="{1FD9860F-6113-4557-A0F6-5FF0A87D581D}" type="slidenum">
              <a:rPr lang="en-US" altLang="en-US" sz="1867" smtClean="0">
                <a:solidFill>
                  <a:prstClr val="black"/>
                </a:solidFill>
              </a:rPr>
              <a:pPr defTabSz="910859"/>
              <a:t>‹#›</a:t>
            </a:fld>
            <a:endParaRPr lang="en-US" altLang="en-US" sz="1867">
              <a:solidFill>
                <a:prstClr val="black"/>
              </a:solidFill>
            </a:endParaRPr>
          </a:p>
        </p:txBody>
      </p:sp>
    </p:spTree>
    <p:extLst>
      <p:ext uri="{BB962C8B-B14F-4D97-AF65-F5344CB8AC3E}">
        <p14:creationId xmlns:p14="http://schemas.microsoft.com/office/powerpoint/2010/main" val="97744967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type="title">
  <p:cSld name="Title">
    <p:bg>
      <p:bgPr>
        <a:gradFill>
          <a:gsLst>
            <a:gs pos="0">
              <a:srgbClr val="3C78D8"/>
            </a:gs>
            <a:gs pos="100000">
              <a:srgbClr val="00FFFF"/>
            </a:gs>
          </a:gsLst>
          <a:lin ang="5400700" scaled="0"/>
        </a:gradFill>
        <a:effectLst/>
      </p:bgPr>
    </p:bg>
    <p:spTree>
      <p:nvGrpSpPr>
        <p:cNvPr id="1" name="Shape 9"/>
        <p:cNvGrpSpPr/>
        <p:nvPr/>
      </p:nvGrpSpPr>
      <p:grpSpPr>
        <a:xfrm>
          <a:off x="0" y="0"/>
          <a:ext cx="0" cy="0"/>
          <a:chOff x="0" y="0"/>
          <a:chExt cx="0" cy="0"/>
        </a:xfrm>
      </p:grpSpPr>
      <p:pic>
        <p:nvPicPr>
          <p:cNvPr id="10" name="Google Shape;10;p2"/>
          <p:cNvPicPr preferRelativeResize="0"/>
          <p:nvPr/>
        </p:nvPicPr>
        <p:blipFill>
          <a:blip r:embed="rId2">
            <a:alphaModFix/>
          </a:blip>
          <a:stretch>
            <a:fillRect/>
          </a:stretch>
        </p:blipFill>
        <p:spPr>
          <a:xfrm>
            <a:off x="0" y="-34"/>
            <a:ext cx="12192000" cy="6858031"/>
          </a:xfrm>
          <a:prstGeom prst="rect">
            <a:avLst/>
          </a:prstGeom>
          <a:noFill/>
          <a:ln>
            <a:noFill/>
          </a:ln>
        </p:spPr>
      </p:pic>
      <p:sp>
        <p:nvSpPr>
          <p:cNvPr id="11" name="Google Shape;11;p2"/>
          <p:cNvSpPr txBox="1">
            <a:spLocks noGrp="1"/>
          </p:cNvSpPr>
          <p:nvPr>
            <p:ph type="ctrTitle"/>
          </p:nvPr>
        </p:nvSpPr>
        <p:spPr>
          <a:xfrm>
            <a:off x="3069400" y="1630933"/>
            <a:ext cx="6053200" cy="3596000"/>
          </a:xfrm>
          <a:prstGeom prst="rect">
            <a:avLst/>
          </a:prstGeom>
        </p:spPr>
        <p:txBody>
          <a:bodyPr spcFirstLastPara="1" wrap="square" lIns="0" tIns="0" rIns="0" bIns="0"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Tree>
    <p:extLst>
      <p:ext uri="{BB962C8B-B14F-4D97-AF65-F5344CB8AC3E}">
        <p14:creationId xmlns:p14="http://schemas.microsoft.com/office/powerpoint/2010/main" val="281677689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Subtitle">
  <p:cSld name="Subtitle">
    <p:bg>
      <p:bgPr>
        <a:gradFill>
          <a:gsLst>
            <a:gs pos="0">
              <a:srgbClr val="4050E5"/>
            </a:gs>
            <a:gs pos="100000">
              <a:srgbClr val="C833FF"/>
            </a:gs>
          </a:gsLst>
          <a:lin ang="5400700" scaled="0"/>
        </a:gradFill>
        <a:effectLst/>
      </p:bgPr>
    </p:bg>
    <p:spTree>
      <p:nvGrpSpPr>
        <p:cNvPr id="1" name="Shape 12"/>
        <p:cNvGrpSpPr/>
        <p:nvPr/>
      </p:nvGrpSpPr>
      <p:grpSpPr>
        <a:xfrm>
          <a:off x="0" y="0"/>
          <a:ext cx="0" cy="0"/>
          <a:chOff x="0" y="0"/>
          <a:chExt cx="0" cy="0"/>
        </a:xfrm>
      </p:grpSpPr>
      <p:pic>
        <p:nvPicPr>
          <p:cNvPr id="13" name="Google Shape;13;p3"/>
          <p:cNvPicPr preferRelativeResize="0"/>
          <p:nvPr/>
        </p:nvPicPr>
        <p:blipFill>
          <a:blip r:embed="rId2">
            <a:alphaModFix/>
          </a:blip>
          <a:stretch>
            <a:fillRect/>
          </a:stretch>
        </p:blipFill>
        <p:spPr>
          <a:xfrm>
            <a:off x="0" y="-34"/>
            <a:ext cx="12192000" cy="6858031"/>
          </a:xfrm>
          <a:prstGeom prst="rect">
            <a:avLst/>
          </a:prstGeom>
          <a:noFill/>
          <a:ln>
            <a:noFill/>
          </a:ln>
        </p:spPr>
      </p:pic>
      <p:sp>
        <p:nvSpPr>
          <p:cNvPr id="14" name="Google Shape;14;p3"/>
          <p:cNvSpPr txBox="1">
            <a:spLocks noGrp="1"/>
          </p:cNvSpPr>
          <p:nvPr>
            <p:ph type="ctrTitle"/>
          </p:nvPr>
        </p:nvSpPr>
        <p:spPr>
          <a:xfrm>
            <a:off x="3251400" y="2415933"/>
            <a:ext cx="5689200" cy="1546400"/>
          </a:xfrm>
          <a:prstGeom prst="rect">
            <a:avLst/>
          </a:prstGeom>
        </p:spPr>
        <p:txBody>
          <a:bodyPr spcFirstLastPara="1" wrap="square" lIns="0" tIns="0" rIns="0" bIns="0" anchor="ctr" anchorCtr="0">
            <a:noAutofit/>
          </a:bodyPr>
          <a:lstStyle>
            <a:lvl1pPr lvl="0" algn="ctr" rtl="0">
              <a:spcBef>
                <a:spcPts val="0"/>
              </a:spcBef>
              <a:spcAft>
                <a:spcPts val="0"/>
              </a:spcAft>
              <a:buSzPts val="3000"/>
              <a:buNone/>
              <a:defRPr sz="40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15" name="Google Shape;15;p3"/>
          <p:cNvSpPr txBox="1">
            <a:spLocks noGrp="1"/>
          </p:cNvSpPr>
          <p:nvPr>
            <p:ph type="subTitle" idx="1"/>
          </p:nvPr>
        </p:nvSpPr>
        <p:spPr>
          <a:xfrm>
            <a:off x="3251400" y="3786739"/>
            <a:ext cx="5689200" cy="1046400"/>
          </a:xfrm>
          <a:prstGeom prst="rect">
            <a:avLst/>
          </a:prstGeom>
        </p:spPr>
        <p:txBody>
          <a:bodyPr spcFirstLastPara="1" wrap="square" lIns="0" tIns="0" rIns="0" bIns="0" anchor="ctr" anchorCtr="0">
            <a:noAutofit/>
          </a:bodyPr>
          <a:lstStyle>
            <a:lvl1pPr lvl="0" algn="ctr" rtl="0">
              <a:spcBef>
                <a:spcPts val="0"/>
              </a:spcBef>
              <a:spcAft>
                <a:spcPts val="0"/>
              </a:spcAft>
              <a:buClr>
                <a:schemeClr val="lt1"/>
              </a:buClr>
              <a:buSzPts val="1800"/>
              <a:buNone/>
              <a:defRPr sz="2400">
                <a:solidFill>
                  <a:schemeClr val="lt1"/>
                </a:solidFill>
              </a:defRPr>
            </a:lvl1pPr>
            <a:lvl2pPr lvl="1" algn="ctr" rtl="0">
              <a:spcBef>
                <a:spcPts val="1333"/>
              </a:spcBef>
              <a:spcAft>
                <a:spcPts val="0"/>
              </a:spcAft>
              <a:buClr>
                <a:schemeClr val="lt1"/>
              </a:buClr>
              <a:buSzPts val="1800"/>
              <a:buNone/>
              <a:defRPr sz="2400">
                <a:solidFill>
                  <a:schemeClr val="lt1"/>
                </a:solidFill>
              </a:defRPr>
            </a:lvl2pPr>
            <a:lvl3pPr lvl="2" algn="ctr" rtl="0">
              <a:spcBef>
                <a:spcPts val="1333"/>
              </a:spcBef>
              <a:spcAft>
                <a:spcPts val="0"/>
              </a:spcAft>
              <a:buClr>
                <a:schemeClr val="lt1"/>
              </a:buClr>
              <a:buSzPts val="1800"/>
              <a:buNone/>
              <a:defRPr sz="2400">
                <a:solidFill>
                  <a:schemeClr val="lt1"/>
                </a:solidFill>
              </a:defRPr>
            </a:lvl3pPr>
            <a:lvl4pPr lvl="3" algn="ctr" rtl="0">
              <a:spcBef>
                <a:spcPts val="1333"/>
              </a:spcBef>
              <a:spcAft>
                <a:spcPts val="0"/>
              </a:spcAft>
              <a:buClr>
                <a:schemeClr val="lt1"/>
              </a:buClr>
              <a:buSzPts val="1800"/>
              <a:buNone/>
              <a:defRPr sz="2400">
                <a:solidFill>
                  <a:schemeClr val="lt1"/>
                </a:solidFill>
              </a:defRPr>
            </a:lvl4pPr>
            <a:lvl5pPr lvl="4" algn="ctr" rtl="0">
              <a:spcBef>
                <a:spcPts val="1333"/>
              </a:spcBef>
              <a:spcAft>
                <a:spcPts val="0"/>
              </a:spcAft>
              <a:buClr>
                <a:schemeClr val="lt1"/>
              </a:buClr>
              <a:buSzPts val="1800"/>
              <a:buNone/>
              <a:defRPr sz="2400">
                <a:solidFill>
                  <a:schemeClr val="lt1"/>
                </a:solidFill>
              </a:defRPr>
            </a:lvl5pPr>
            <a:lvl6pPr lvl="5" algn="ctr" rtl="0">
              <a:spcBef>
                <a:spcPts val="1333"/>
              </a:spcBef>
              <a:spcAft>
                <a:spcPts val="0"/>
              </a:spcAft>
              <a:buClr>
                <a:schemeClr val="lt1"/>
              </a:buClr>
              <a:buSzPts val="1800"/>
              <a:buNone/>
              <a:defRPr sz="2400">
                <a:solidFill>
                  <a:schemeClr val="lt1"/>
                </a:solidFill>
              </a:defRPr>
            </a:lvl6pPr>
            <a:lvl7pPr lvl="6" algn="ctr" rtl="0">
              <a:spcBef>
                <a:spcPts val="1333"/>
              </a:spcBef>
              <a:spcAft>
                <a:spcPts val="0"/>
              </a:spcAft>
              <a:buClr>
                <a:schemeClr val="lt1"/>
              </a:buClr>
              <a:buSzPts val="1800"/>
              <a:buNone/>
              <a:defRPr sz="2400">
                <a:solidFill>
                  <a:schemeClr val="lt1"/>
                </a:solidFill>
              </a:defRPr>
            </a:lvl7pPr>
            <a:lvl8pPr lvl="7" algn="ctr" rtl="0">
              <a:spcBef>
                <a:spcPts val="1333"/>
              </a:spcBef>
              <a:spcAft>
                <a:spcPts val="0"/>
              </a:spcAft>
              <a:buClr>
                <a:schemeClr val="lt1"/>
              </a:buClr>
              <a:buSzPts val="1800"/>
              <a:buNone/>
              <a:defRPr sz="2400">
                <a:solidFill>
                  <a:schemeClr val="lt1"/>
                </a:solidFill>
              </a:defRPr>
            </a:lvl8pPr>
            <a:lvl9pPr lvl="8" algn="ctr" rtl="0">
              <a:spcBef>
                <a:spcPts val="1333"/>
              </a:spcBef>
              <a:spcAft>
                <a:spcPts val="1333"/>
              </a:spcAft>
              <a:buClr>
                <a:schemeClr val="lt1"/>
              </a:buClr>
              <a:buSzPts val="1800"/>
              <a:buNone/>
              <a:defRPr sz="2400">
                <a:solidFill>
                  <a:schemeClr val="lt1"/>
                </a:solidFill>
              </a:defRPr>
            </a:lvl9pPr>
          </a:lstStyle>
          <a:p>
            <a:endParaRPr/>
          </a:p>
        </p:txBody>
      </p:sp>
    </p:spTree>
    <p:extLst>
      <p:ext uri="{BB962C8B-B14F-4D97-AF65-F5344CB8AC3E}">
        <p14:creationId xmlns:p14="http://schemas.microsoft.com/office/powerpoint/2010/main" val="336793495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Quote">
  <p:cSld name="Quote">
    <p:bg>
      <p:bgPr>
        <a:gradFill>
          <a:gsLst>
            <a:gs pos="0">
              <a:srgbClr val="FF8700"/>
            </a:gs>
            <a:gs pos="100000">
              <a:srgbClr val="FFD900"/>
            </a:gs>
          </a:gsLst>
          <a:lin ang="5400700" scaled="0"/>
        </a:gradFill>
        <a:effectLst/>
      </p:bgPr>
    </p:bg>
    <p:spTree>
      <p:nvGrpSpPr>
        <p:cNvPr id="1" name="Shape 16"/>
        <p:cNvGrpSpPr/>
        <p:nvPr/>
      </p:nvGrpSpPr>
      <p:grpSpPr>
        <a:xfrm>
          <a:off x="0" y="0"/>
          <a:ext cx="0" cy="0"/>
          <a:chOff x="0" y="0"/>
          <a:chExt cx="0" cy="0"/>
        </a:xfrm>
      </p:grpSpPr>
      <p:pic>
        <p:nvPicPr>
          <p:cNvPr id="17" name="Google Shape;17;p4"/>
          <p:cNvPicPr preferRelativeResize="0"/>
          <p:nvPr/>
        </p:nvPicPr>
        <p:blipFill>
          <a:blip r:embed="rId2">
            <a:alphaModFix/>
          </a:blip>
          <a:stretch>
            <a:fillRect/>
          </a:stretch>
        </p:blipFill>
        <p:spPr>
          <a:xfrm>
            <a:off x="0" y="-34"/>
            <a:ext cx="12192000" cy="6858031"/>
          </a:xfrm>
          <a:prstGeom prst="rect">
            <a:avLst/>
          </a:prstGeom>
          <a:noFill/>
          <a:ln>
            <a:noFill/>
          </a:ln>
        </p:spPr>
      </p:pic>
      <p:sp>
        <p:nvSpPr>
          <p:cNvPr id="18" name="Google Shape;18;p4"/>
          <p:cNvSpPr txBox="1">
            <a:spLocks noGrp="1"/>
          </p:cNvSpPr>
          <p:nvPr>
            <p:ph type="body" idx="1"/>
          </p:nvPr>
        </p:nvSpPr>
        <p:spPr>
          <a:xfrm>
            <a:off x="3160567" y="2374400"/>
            <a:ext cx="5870800" cy="2592400"/>
          </a:xfrm>
          <a:prstGeom prst="rect">
            <a:avLst/>
          </a:prstGeom>
        </p:spPr>
        <p:txBody>
          <a:bodyPr spcFirstLastPara="1" wrap="square" lIns="0" tIns="0" rIns="0" bIns="0" anchor="t" anchorCtr="0">
            <a:noAutofit/>
          </a:bodyPr>
          <a:lstStyle>
            <a:lvl1pPr marL="609585" lvl="0" indent="-491054" algn="ctr" rtl="0">
              <a:spcBef>
                <a:spcPts val="800"/>
              </a:spcBef>
              <a:spcAft>
                <a:spcPts val="0"/>
              </a:spcAft>
              <a:buClr>
                <a:schemeClr val="lt1"/>
              </a:buClr>
              <a:buSzPts val="2200"/>
              <a:buChar char="◦"/>
              <a:defRPr i="1">
                <a:solidFill>
                  <a:schemeClr val="lt1"/>
                </a:solidFill>
              </a:defRPr>
            </a:lvl1pPr>
            <a:lvl2pPr marL="1219170" lvl="1" indent="-491054" algn="ctr" rtl="0">
              <a:spcBef>
                <a:spcPts val="1333"/>
              </a:spcBef>
              <a:spcAft>
                <a:spcPts val="0"/>
              </a:spcAft>
              <a:buClr>
                <a:schemeClr val="lt1"/>
              </a:buClr>
              <a:buSzPts val="2200"/>
              <a:buChar char="◦"/>
              <a:defRPr i="1">
                <a:solidFill>
                  <a:schemeClr val="lt1"/>
                </a:solidFill>
              </a:defRPr>
            </a:lvl2pPr>
            <a:lvl3pPr marL="1828754" lvl="2" indent="-491054" algn="ctr" rtl="0">
              <a:spcBef>
                <a:spcPts val="1333"/>
              </a:spcBef>
              <a:spcAft>
                <a:spcPts val="0"/>
              </a:spcAft>
              <a:buClr>
                <a:schemeClr val="lt1"/>
              </a:buClr>
              <a:buSzPts val="2200"/>
              <a:buChar char="◦"/>
              <a:defRPr i="1">
                <a:solidFill>
                  <a:schemeClr val="lt1"/>
                </a:solidFill>
              </a:defRPr>
            </a:lvl3pPr>
            <a:lvl4pPr marL="2438339" lvl="3" indent="-491054" algn="ctr" rtl="0">
              <a:spcBef>
                <a:spcPts val="1333"/>
              </a:spcBef>
              <a:spcAft>
                <a:spcPts val="0"/>
              </a:spcAft>
              <a:buClr>
                <a:schemeClr val="lt1"/>
              </a:buClr>
              <a:buSzPts val="2200"/>
              <a:buChar char="◦"/>
              <a:defRPr i="1">
                <a:solidFill>
                  <a:schemeClr val="lt1"/>
                </a:solidFill>
              </a:defRPr>
            </a:lvl4pPr>
            <a:lvl5pPr marL="3047924" lvl="4" indent="-491054" algn="ctr" rtl="0">
              <a:spcBef>
                <a:spcPts val="1333"/>
              </a:spcBef>
              <a:spcAft>
                <a:spcPts val="0"/>
              </a:spcAft>
              <a:buClr>
                <a:schemeClr val="lt1"/>
              </a:buClr>
              <a:buSzPts val="2200"/>
              <a:buChar char="◦"/>
              <a:defRPr i="1">
                <a:solidFill>
                  <a:schemeClr val="lt1"/>
                </a:solidFill>
              </a:defRPr>
            </a:lvl5pPr>
            <a:lvl6pPr marL="3657509" lvl="5" indent="-491054" algn="ctr" rtl="0">
              <a:spcBef>
                <a:spcPts val="1333"/>
              </a:spcBef>
              <a:spcAft>
                <a:spcPts val="0"/>
              </a:spcAft>
              <a:buClr>
                <a:schemeClr val="lt1"/>
              </a:buClr>
              <a:buSzPts val="2200"/>
              <a:buChar char="◦"/>
              <a:defRPr i="1">
                <a:solidFill>
                  <a:schemeClr val="lt1"/>
                </a:solidFill>
              </a:defRPr>
            </a:lvl6pPr>
            <a:lvl7pPr marL="4267093" lvl="6" indent="-491054" algn="ctr" rtl="0">
              <a:spcBef>
                <a:spcPts val="1333"/>
              </a:spcBef>
              <a:spcAft>
                <a:spcPts val="0"/>
              </a:spcAft>
              <a:buClr>
                <a:schemeClr val="lt1"/>
              </a:buClr>
              <a:buSzPts val="2200"/>
              <a:buChar char="◦"/>
              <a:defRPr i="1">
                <a:solidFill>
                  <a:schemeClr val="lt1"/>
                </a:solidFill>
              </a:defRPr>
            </a:lvl7pPr>
            <a:lvl8pPr marL="4876678" lvl="7" indent="-491054" algn="ctr" rtl="0">
              <a:spcBef>
                <a:spcPts val="1333"/>
              </a:spcBef>
              <a:spcAft>
                <a:spcPts val="0"/>
              </a:spcAft>
              <a:buClr>
                <a:schemeClr val="lt1"/>
              </a:buClr>
              <a:buSzPts val="2200"/>
              <a:buChar char="◦"/>
              <a:defRPr i="1">
                <a:solidFill>
                  <a:schemeClr val="lt1"/>
                </a:solidFill>
              </a:defRPr>
            </a:lvl8pPr>
            <a:lvl9pPr marL="5486263" lvl="8" indent="-491054" algn="ctr">
              <a:spcBef>
                <a:spcPts val="1333"/>
              </a:spcBef>
              <a:spcAft>
                <a:spcPts val="1333"/>
              </a:spcAft>
              <a:buClr>
                <a:schemeClr val="lt1"/>
              </a:buClr>
              <a:buSzPts val="2200"/>
              <a:buChar char="◦"/>
              <a:defRPr i="1">
                <a:solidFill>
                  <a:schemeClr val="lt1"/>
                </a:solidFill>
              </a:defRPr>
            </a:lvl9pPr>
          </a:lstStyle>
          <a:p>
            <a:endParaRPr/>
          </a:p>
        </p:txBody>
      </p:sp>
      <p:sp>
        <p:nvSpPr>
          <p:cNvPr id="19" name="Google Shape;19;p4"/>
          <p:cNvSpPr txBox="1"/>
          <p:nvPr/>
        </p:nvSpPr>
        <p:spPr>
          <a:xfrm>
            <a:off x="4791200" y="1549825"/>
            <a:ext cx="2609600" cy="871600"/>
          </a:xfrm>
          <a:prstGeom prst="rect">
            <a:avLst/>
          </a:prstGeom>
          <a:noFill/>
          <a:ln>
            <a:noFill/>
          </a:ln>
          <a:effectLst>
            <a:outerShdw blurRad="42863" dist="9525" dir="5400000" algn="bl" rotWithShape="0">
              <a:srgbClr val="000000">
                <a:alpha val="20000"/>
              </a:srgbClr>
            </a:outerShdw>
          </a:effectLst>
        </p:spPr>
        <p:txBody>
          <a:bodyPr spcFirstLastPara="1" wrap="square" lIns="0" tIns="0" rIns="0" bIns="0" anchor="t" anchorCtr="0">
            <a:noAutofit/>
          </a:bodyPr>
          <a:lstStyle/>
          <a:p>
            <a:pPr marL="0" lvl="0" indent="0" algn="ctr" rtl="0">
              <a:spcBef>
                <a:spcPts val="0"/>
              </a:spcBef>
              <a:spcAft>
                <a:spcPts val="0"/>
              </a:spcAft>
              <a:buNone/>
            </a:pPr>
            <a:r>
              <a:rPr lang="en" sz="9600" b="1">
                <a:solidFill>
                  <a:schemeClr val="lt1"/>
                </a:solidFill>
                <a:latin typeface="Montserrat"/>
                <a:ea typeface="Montserrat"/>
                <a:cs typeface="Montserrat"/>
                <a:sym typeface="Montserrat"/>
              </a:rPr>
              <a:t>“</a:t>
            </a:r>
            <a:endParaRPr sz="9600" b="1">
              <a:solidFill>
                <a:schemeClr val="lt1"/>
              </a:solidFill>
              <a:latin typeface="Montserrat"/>
              <a:ea typeface="Montserrat"/>
              <a:cs typeface="Montserrat"/>
              <a:sym typeface="Montserrat"/>
            </a:endParaRPr>
          </a:p>
        </p:txBody>
      </p:sp>
      <p:sp>
        <p:nvSpPr>
          <p:cNvPr id="20" name="Google Shape;20;p4"/>
          <p:cNvSpPr txBox="1">
            <a:spLocks noGrp="1"/>
          </p:cNvSpPr>
          <p:nvPr>
            <p:ph type="sldNum" idx="12"/>
          </p:nvPr>
        </p:nvSpPr>
        <p:spPr>
          <a:xfrm>
            <a:off x="11307445" y="6333135"/>
            <a:ext cx="731600" cy="5248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17629479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 1 column" type="tx">
  <p:cSld name="Title + 1 column">
    <p:bg>
      <p:bgPr>
        <a:gradFill>
          <a:gsLst>
            <a:gs pos="0">
              <a:srgbClr val="3C78D8"/>
            </a:gs>
            <a:gs pos="100000">
              <a:srgbClr val="00FFFF"/>
            </a:gs>
          </a:gsLst>
          <a:lin ang="5400700" scaled="0"/>
        </a:gradFill>
        <a:effectLst/>
      </p:bgPr>
    </p:bg>
    <p:spTree>
      <p:nvGrpSpPr>
        <p:cNvPr id="1" name="Shape 21"/>
        <p:cNvGrpSpPr/>
        <p:nvPr/>
      </p:nvGrpSpPr>
      <p:grpSpPr>
        <a:xfrm>
          <a:off x="0" y="0"/>
          <a:ext cx="0" cy="0"/>
          <a:chOff x="0" y="0"/>
          <a:chExt cx="0" cy="0"/>
        </a:xfrm>
      </p:grpSpPr>
      <p:pic>
        <p:nvPicPr>
          <p:cNvPr id="22" name="Google Shape;22;p5"/>
          <p:cNvPicPr preferRelativeResize="0"/>
          <p:nvPr/>
        </p:nvPicPr>
        <p:blipFill>
          <a:blip r:embed="rId2">
            <a:alphaModFix/>
          </a:blip>
          <a:stretch>
            <a:fillRect/>
          </a:stretch>
        </p:blipFill>
        <p:spPr>
          <a:xfrm>
            <a:off x="0" y="0"/>
            <a:ext cx="12192000" cy="6858000"/>
          </a:xfrm>
          <a:prstGeom prst="rect">
            <a:avLst/>
          </a:prstGeom>
          <a:noFill/>
          <a:ln>
            <a:noFill/>
          </a:ln>
        </p:spPr>
      </p:pic>
      <p:sp>
        <p:nvSpPr>
          <p:cNvPr id="23" name="Google Shape;23;p5"/>
          <p:cNvSpPr txBox="1">
            <a:spLocks noGrp="1"/>
          </p:cNvSpPr>
          <p:nvPr>
            <p:ph type="title"/>
          </p:nvPr>
        </p:nvSpPr>
        <p:spPr>
          <a:xfrm>
            <a:off x="932000" y="1215600"/>
            <a:ext cx="2694400" cy="4436800"/>
          </a:xfrm>
          <a:prstGeom prst="rect">
            <a:avLst/>
          </a:prstGeom>
        </p:spPr>
        <p:txBody>
          <a:bodyPr spcFirstLastPara="1" wrap="square" lIns="0" tIns="0" rIns="0" bIns="0" anchor="ctr" anchorCtr="0">
            <a:noAutofit/>
          </a:bodyPr>
          <a:lstStyle>
            <a:lvl1pPr lvl="0">
              <a:spcBef>
                <a:spcPts val="0"/>
              </a:spcBef>
              <a:spcAft>
                <a:spcPts val="0"/>
              </a:spcAft>
              <a:buSzPts val="2600"/>
              <a:buNone/>
              <a:defRPr/>
            </a:lvl1pPr>
            <a:lvl2pPr lvl="1">
              <a:spcBef>
                <a:spcPts val="0"/>
              </a:spcBef>
              <a:spcAft>
                <a:spcPts val="0"/>
              </a:spcAft>
              <a:buSzPts val="2600"/>
              <a:buNone/>
              <a:defRPr/>
            </a:lvl2pPr>
            <a:lvl3pPr lvl="2">
              <a:spcBef>
                <a:spcPts val="0"/>
              </a:spcBef>
              <a:spcAft>
                <a:spcPts val="0"/>
              </a:spcAft>
              <a:buSzPts val="2600"/>
              <a:buNone/>
              <a:defRPr/>
            </a:lvl3pPr>
            <a:lvl4pPr lvl="3">
              <a:spcBef>
                <a:spcPts val="0"/>
              </a:spcBef>
              <a:spcAft>
                <a:spcPts val="0"/>
              </a:spcAft>
              <a:buSzPts val="2600"/>
              <a:buNone/>
              <a:defRPr/>
            </a:lvl4pPr>
            <a:lvl5pPr lvl="4">
              <a:spcBef>
                <a:spcPts val="0"/>
              </a:spcBef>
              <a:spcAft>
                <a:spcPts val="0"/>
              </a:spcAft>
              <a:buSzPts val="2600"/>
              <a:buNone/>
              <a:defRPr/>
            </a:lvl5pPr>
            <a:lvl6pPr lvl="5">
              <a:spcBef>
                <a:spcPts val="0"/>
              </a:spcBef>
              <a:spcAft>
                <a:spcPts val="0"/>
              </a:spcAft>
              <a:buSzPts val="2600"/>
              <a:buNone/>
              <a:defRPr/>
            </a:lvl6pPr>
            <a:lvl7pPr lvl="6">
              <a:spcBef>
                <a:spcPts val="0"/>
              </a:spcBef>
              <a:spcAft>
                <a:spcPts val="0"/>
              </a:spcAft>
              <a:buSzPts val="2600"/>
              <a:buNone/>
              <a:defRPr/>
            </a:lvl7pPr>
            <a:lvl8pPr lvl="7">
              <a:spcBef>
                <a:spcPts val="0"/>
              </a:spcBef>
              <a:spcAft>
                <a:spcPts val="0"/>
              </a:spcAft>
              <a:buSzPts val="2600"/>
              <a:buNone/>
              <a:defRPr/>
            </a:lvl8pPr>
            <a:lvl9pPr lvl="8">
              <a:spcBef>
                <a:spcPts val="0"/>
              </a:spcBef>
              <a:spcAft>
                <a:spcPts val="0"/>
              </a:spcAft>
              <a:buSzPts val="2600"/>
              <a:buNone/>
              <a:defRPr/>
            </a:lvl9pPr>
          </a:lstStyle>
          <a:p>
            <a:endParaRPr/>
          </a:p>
        </p:txBody>
      </p:sp>
      <p:sp>
        <p:nvSpPr>
          <p:cNvPr id="24" name="Google Shape;24;p5"/>
          <p:cNvSpPr txBox="1">
            <a:spLocks noGrp="1"/>
          </p:cNvSpPr>
          <p:nvPr>
            <p:ph type="body" idx="1"/>
          </p:nvPr>
        </p:nvSpPr>
        <p:spPr>
          <a:xfrm>
            <a:off x="5125767" y="1073767"/>
            <a:ext cx="6456800" cy="4730800"/>
          </a:xfrm>
          <a:prstGeom prst="rect">
            <a:avLst/>
          </a:prstGeom>
        </p:spPr>
        <p:txBody>
          <a:bodyPr spcFirstLastPara="1" wrap="square" lIns="0" tIns="0" rIns="0" bIns="0" anchor="ctr" anchorCtr="0">
            <a:noAutofit/>
          </a:bodyPr>
          <a:lstStyle>
            <a:lvl1pPr marL="609585" lvl="0" indent="-491054">
              <a:spcBef>
                <a:spcPts val="800"/>
              </a:spcBef>
              <a:spcAft>
                <a:spcPts val="0"/>
              </a:spcAft>
              <a:buSzPts val="2200"/>
              <a:buChar char="◦"/>
              <a:defRPr/>
            </a:lvl1pPr>
            <a:lvl2pPr marL="1219170" lvl="1" indent="-491054">
              <a:spcBef>
                <a:spcPts val="1333"/>
              </a:spcBef>
              <a:spcAft>
                <a:spcPts val="0"/>
              </a:spcAft>
              <a:buSzPts val="2200"/>
              <a:buChar char="◦"/>
              <a:defRPr/>
            </a:lvl2pPr>
            <a:lvl3pPr marL="1828754" lvl="2" indent="-491054">
              <a:spcBef>
                <a:spcPts val="1333"/>
              </a:spcBef>
              <a:spcAft>
                <a:spcPts val="0"/>
              </a:spcAft>
              <a:buSzPts val="2200"/>
              <a:buChar char="◦"/>
              <a:defRPr/>
            </a:lvl3pPr>
            <a:lvl4pPr marL="2438339" lvl="3" indent="-491054">
              <a:spcBef>
                <a:spcPts val="1333"/>
              </a:spcBef>
              <a:spcAft>
                <a:spcPts val="0"/>
              </a:spcAft>
              <a:buSzPts val="2200"/>
              <a:buChar char="◦"/>
              <a:defRPr/>
            </a:lvl4pPr>
            <a:lvl5pPr marL="3047924" lvl="4" indent="-491054">
              <a:spcBef>
                <a:spcPts val="1333"/>
              </a:spcBef>
              <a:spcAft>
                <a:spcPts val="0"/>
              </a:spcAft>
              <a:buSzPts val="2200"/>
              <a:buChar char="◦"/>
              <a:defRPr/>
            </a:lvl5pPr>
            <a:lvl6pPr marL="3657509" lvl="5" indent="-491054">
              <a:spcBef>
                <a:spcPts val="1333"/>
              </a:spcBef>
              <a:spcAft>
                <a:spcPts val="0"/>
              </a:spcAft>
              <a:buSzPts val="2200"/>
              <a:buChar char="◦"/>
              <a:defRPr/>
            </a:lvl6pPr>
            <a:lvl7pPr marL="4267093" lvl="6" indent="-491054">
              <a:spcBef>
                <a:spcPts val="1333"/>
              </a:spcBef>
              <a:spcAft>
                <a:spcPts val="0"/>
              </a:spcAft>
              <a:buSzPts val="2200"/>
              <a:buChar char="◦"/>
              <a:defRPr/>
            </a:lvl7pPr>
            <a:lvl8pPr marL="4876678" lvl="7" indent="-491054">
              <a:spcBef>
                <a:spcPts val="1333"/>
              </a:spcBef>
              <a:spcAft>
                <a:spcPts val="0"/>
              </a:spcAft>
              <a:buSzPts val="2200"/>
              <a:buChar char="◦"/>
              <a:defRPr/>
            </a:lvl8pPr>
            <a:lvl9pPr marL="5486263" lvl="8" indent="-491054">
              <a:spcBef>
                <a:spcPts val="1333"/>
              </a:spcBef>
              <a:spcAft>
                <a:spcPts val="1333"/>
              </a:spcAft>
              <a:buSzPts val="2200"/>
              <a:buChar char="◦"/>
              <a:defRPr/>
            </a:lvl9pPr>
          </a:lstStyle>
          <a:p>
            <a:endParaRPr/>
          </a:p>
        </p:txBody>
      </p:sp>
      <p:sp>
        <p:nvSpPr>
          <p:cNvPr id="25" name="Google Shape;25;p5"/>
          <p:cNvSpPr txBox="1">
            <a:spLocks noGrp="1"/>
          </p:cNvSpPr>
          <p:nvPr>
            <p:ph type="sldNum" idx="12"/>
          </p:nvPr>
        </p:nvSpPr>
        <p:spPr>
          <a:xfrm>
            <a:off x="11307445" y="6333135"/>
            <a:ext cx="731600" cy="5248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68106109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 1 column + Image">
  <p:cSld name="Title + 1 column + Image">
    <p:bg>
      <p:bgPr>
        <a:gradFill>
          <a:gsLst>
            <a:gs pos="0">
              <a:srgbClr val="8790B9"/>
            </a:gs>
            <a:gs pos="100000">
              <a:srgbClr val="D4ECFF"/>
            </a:gs>
          </a:gsLst>
          <a:lin ang="5400700" scaled="0"/>
        </a:gradFill>
        <a:effectLst/>
      </p:bgPr>
    </p:bg>
    <p:spTree>
      <p:nvGrpSpPr>
        <p:cNvPr id="1" name="Shape 26"/>
        <p:cNvGrpSpPr/>
        <p:nvPr/>
      </p:nvGrpSpPr>
      <p:grpSpPr>
        <a:xfrm>
          <a:off x="0" y="0"/>
          <a:ext cx="0" cy="0"/>
          <a:chOff x="0" y="0"/>
          <a:chExt cx="0" cy="0"/>
        </a:xfrm>
      </p:grpSpPr>
      <p:pic>
        <p:nvPicPr>
          <p:cNvPr id="27" name="Google Shape;27;p6"/>
          <p:cNvPicPr preferRelativeResize="0"/>
          <p:nvPr/>
        </p:nvPicPr>
        <p:blipFill>
          <a:blip r:embed="rId2">
            <a:alphaModFix/>
          </a:blip>
          <a:stretch>
            <a:fillRect/>
          </a:stretch>
        </p:blipFill>
        <p:spPr>
          <a:xfrm>
            <a:off x="0" y="0"/>
            <a:ext cx="12192000" cy="6858000"/>
          </a:xfrm>
          <a:prstGeom prst="rect">
            <a:avLst/>
          </a:prstGeom>
          <a:noFill/>
          <a:ln>
            <a:noFill/>
          </a:ln>
        </p:spPr>
      </p:pic>
      <p:sp>
        <p:nvSpPr>
          <p:cNvPr id="28" name="Google Shape;28;p6"/>
          <p:cNvSpPr txBox="1">
            <a:spLocks noGrp="1"/>
          </p:cNvSpPr>
          <p:nvPr>
            <p:ph type="title"/>
          </p:nvPr>
        </p:nvSpPr>
        <p:spPr>
          <a:xfrm>
            <a:off x="932000" y="1053533"/>
            <a:ext cx="4659600" cy="1104000"/>
          </a:xfrm>
          <a:prstGeom prst="rect">
            <a:avLst/>
          </a:prstGeom>
        </p:spPr>
        <p:txBody>
          <a:bodyPr spcFirstLastPara="1" wrap="square" lIns="0" tIns="0" rIns="0" bIns="0" anchor="b" anchorCtr="0">
            <a:noAutofit/>
          </a:bodyPr>
          <a:lstStyle>
            <a:lvl1pPr lvl="0" rtl="0">
              <a:spcBef>
                <a:spcPts val="0"/>
              </a:spcBef>
              <a:spcAft>
                <a:spcPts val="0"/>
              </a:spcAft>
              <a:buClr>
                <a:schemeClr val="dk1"/>
              </a:buClr>
              <a:buSzPts val="2600"/>
              <a:buNone/>
              <a:defRPr>
                <a:solidFill>
                  <a:schemeClr val="dk1"/>
                </a:solidFill>
              </a:defRPr>
            </a:lvl1pPr>
            <a:lvl2pPr lvl="1" rtl="0">
              <a:spcBef>
                <a:spcPts val="0"/>
              </a:spcBef>
              <a:spcAft>
                <a:spcPts val="0"/>
              </a:spcAft>
              <a:buClr>
                <a:schemeClr val="dk1"/>
              </a:buClr>
              <a:buSzPts val="2600"/>
              <a:buNone/>
              <a:defRPr>
                <a:solidFill>
                  <a:schemeClr val="dk1"/>
                </a:solidFill>
              </a:defRPr>
            </a:lvl2pPr>
            <a:lvl3pPr lvl="2" rtl="0">
              <a:spcBef>
                <a:spcPts val="0"/>
              </a:spcBef>
              <a:spcAft>
                <a:spcPts val="0"/>
              </a:spcAft>
              <a:buClr>
                <a:schemeClr val="dk1"/>
              </a:buClr>
              <a:buSzPts val="2600"/>
              <a:buNone/>
              <a:defRPr>
                <a:solidFill>
                  <a:schemeClr val="dk1"/>
                </a:solidFill>
              </a:defRPr>
            </a:lvl3pPr>
            <a:lvl4pPr lvl="3" rtl="0">
              <a:spcBef>
                <a:spcPts val="0"/>
              </a:spcBef>
              <a:spcAft>
                <a:spcPts val="0"/>
              </a:spcAft>
              <a:buClr>
                <a:schemeClr val="dk1"/>
              </a:buClr>
              <a:buSzPts val="2600"/>
              <a:buNone/>
              <a:defRPr>
                <a:solidFill>
                  <a:schemeClr val="dk1"/>
                </a:solidFill>
              </a:defRPr>
            </a:lvl4pPr>
            <a:lvl5pPr lvl="4" rtl="0">
              <a:spcBef>
                <a:spcPts val="0"/>
              </a:spcBef>
              <a:spcAft>
                <a:spcPts val="0"/>
              </a:spcAft>
              <a:buClr>
                <a:schemeClr val="dk1"/>
              </a:buClr>
              <a:buSzPts val="2600"/>
              <a:buNone/>
              <a:defRPr>
                <a:solidFill>
                  <a:schemeClr val="dk1"/>
                </a:solidFill>
              </a:defRPr>
            </a:lvl5pPr>
            <a:lvl6pPr lvl="5" rtl="0">
              <a:spcBef>
                <a:spcPts val="0"/>
              </a:spcBef>
              <a:spcAft>
                <a:spcPts val="0"/>
              </a:spcAft>
              <a:buClr>
                <a:schemeClr val="dk1"/>
              </a:buClr>
              <a:buSzPts val="2600"/>
              <a:buNone/>
              <a:defRPr>
                <a:solidFill>
                  <a:schemeClr val="dk1"/>
                </a:solidFill>
              </a:defRPr>
            </a:lvl6pPr>
            <a:lvl7pPr lvl="6" rtl="0">
              <a:spcBef>
                <a:spcPts val="0"/>
              </a:spcBef>
              <a:spcAft>
                <a:spcPts val="0"/>
              </a:spcAft>
              <a:buClr>
                <a:schemeClr val="dk1"/>
              </a:buClr>
              <a:buSzPts val="2600"/>
              <a:buNone/>
              <a:defRPr>
                <a:solidFill>
                  <a:schemeClr val="dk1"/>
                </a:solidFill>
              </a:defRPr>
            </a:lvl7pPr>
            <a:lvl8pPr lvl="7" rtl="0">
              <a:spcBef>
                <a:spcPts val="0"/>
              </a:spcBef>
              <a:spcAft>
                <a:spcPts val="0"/>
              </a:spcAft>
              <a:buClr>
                <a:schemeClr val="dk1"/>
              </a:buClr>
              <a:buSzPts val="2600"/>
              <a:buNone/>
              <a:defRPr>
                <a:solidFill>
                  <a:schemeClr val="dk1"/>
                </a:solidFill>
              </a:defRPr>
            </a:lvl8pPr>
            <a:lvl9pPr lvl="8" rtl="0">
              <a:spcBef>
                <a:spcPts val="0"/>
              </a:spcBef>
              <a:spcAft>
                <a:spcPts val="0"/>
              </a:spcAft>
              <a:buClr>
                <a:schemeClr val="dk1"/>
              </a:buClr>
              <a:buSzPts val="2600"/>
              <a:buNone/>
              <a:defRPr>
                <a:solidFill>
                  <a:schemeClr val="dk1"/>
                </a:solidFill>
              </a:defRPr>
            </a:lvl9pPr>
          </a:lstStyle>
          <a:p>
            <a:endParaRPr/>
          </a:p>
        </p:txBody>
      </p:sp>
      <p:sp>
        <p:nvSpPr>
          <p:cNvPr id="29" name="Google Shape;29;p6"/>
          <p:cNvSpPr txBox="1">
            <a:spLocks noGrp="1"/>
          </p:cNvSpPr>
          <p:nvPr>
            <p:ph type="body" idx="1"/>
          </p:nvPr>
        </p:nvSpPr>
        <p:spPr>
          <a:xfrm>
            <a:off x="932000" y="2360300"/>
            <a:ext cx="4659600" cy="3444400"/>
          </a:xfrm>
          <a:prstGeom prst="rect">
            <a:avLst/>
          </a:prstGeom>
        </p:spPr>
        <p:txBody>
          <a:bodyPr spcFirstLastPara="1" wrap="square" lIns="0" tIns="0" rIns="0" bIns="0" anchor="t" anchorCtr="0">
            <a:noAutofit/>
          </a:bodyPr>
          <a:lstStyle>
            <a:lvl1pPr marL="609585" lvl="0" indent="-491054" rtl="0">
              <a:spcBef>
                <a:spcPts val="800"/>
              </a:spcBef>
              <a:spcAft>
                <a:spcPts val="0"/>
              </a:spcAft>
              <a:buSzPts val="2200"/>
              <a:buChar char="◦"/>
              <a:defRPr/>
            </a:lvl1pPr>
            <a:lvl2pPr marL="1219170" lvl="1" indent="-491054" rtl="0">
              <a:spcBef>
                <a:spcPts val="1333"/>
              </a:spcBef>
              <a:spcAft>
                <a:spcPts val="0"/>
              </a:spcAft>
              <a:buSzPts val="2200"/>
              <a:buChar char="◦"/>
              <a:defRPr/>
            </a:lvl2pPr>
            <a:lvl3pPr marL="1828754" lvl="2" indent="-491054" rtl="0">
              <a:spcBef>
                <a:spcPts val="1333"/>
              </a:spcBef>
              <a:spcAft>
                <a:spcPts val="0"/>
              </a:spcAft>
              <a:buSzPts val="2200"/>
              <a:buChar char="◦"/>
              <a:defRPr/>
            </a:lvl3pPr>
            <a:lvl4pPr marL="2438339" lvl="3" indent="-491054" rtl="0">
              <a:spcBef>
                <a:spcPts val="1333"/>
              </a:spcBef>
              <a:spcAft>
                <a:spcPts val="0"/>
              </a:spcAft>
              <a:buSzPts val="2200"/>
              <a:buChar char="◦"/>
              <a:defRPr/>
            </a:lvl4pPr>
            <a:lvl5pPr marL="3047924" lvl="4" indent="-491054" rtl="0">
              <a:spcBef>
                <a:spcPts val="1333"/>
              </a:spcBef>
              <a:spcAft>
                <a:spcPts val="0"/>
              </a:spcAft>
              <a:buSzPts val="2200"/>
              <a:buChar char="◦"/>
              <a:defRPr/>
            </a:lvl5pPr>
            <a:lvl6pPr marL="3657509" lvl="5" indent="-491054" rtl="0">
              <a:spcBef>
                <a:spcPts val="1333"/>
              </a:spcBef>
              <a:spcAft>
                <a:spcPts val="0"/>
              </a:spcAft>
              <a:buSzPts val="2200"/>
              <a:buChar char="◦"/>
              <a:defRPr/>
            </a:lvl6pPr>
            <a:lvl7pPr marL="4267093" lvl="6" indent="-491054" rtl="0">
              <a:spcBef>
                <a:spcPts val="1333"/>
              </a:spcBef>
              <a:spcAft>
                <a:spcPts val="0"/>
              </a:spcAft>
              <a:buSzPts val="2200"/>
              <a:buChar char="◦"/>
              <a:defRPr/>
            </a:lvl7pPr>
            <a:lvl8pPr marL="4876678" lvl="7" indent="-491054" rtl="0">
              <a:spcBef>
                <a:spcPts val="1333"/>
              </a:spcBef>
              <a:spcAft>
                <a:spcPts val="0"/>
              </a:spcAft>
              <a:buSzPts val="2200"/>
              <a:buChar char="◦"/>
              <a:defRPr/>
            </a:lvl8pPr>
            <a:lvl9pPr marL="5486263" lvl="8" indent="-491054" rtl="0">
              <a:spcBef>
                <a:spcPts val="1333"/>
              </a:spcBef>
              <a:spcAft>
                <a:spcPts val="1333"/>
              </a:spcAft>
              <a:buSzPts val="2200"/>
              <a:buChar char="◦"/>
              <a:defRPr/>
            </a:lvl9pPr>
          </a:lstStyle>
          <a:p>
            <a:endParaRPr/>
          </a:p>
        </p:txBody>
      </p:sp>
      <p:sp>
        <p:nvSpPr>
          <p:cNvPr id="30" name="Google Shape;30;p6"/>
          <p:cNvSpPr txBox="1">
            <a:spLocks noGrp="1"/>
          </p:cNvSpPr>
          <p:nvPr>
            <p:ph type="sldNum" idx="12"/>
          </p:nvPr>
        </p:nvSpPr>
        <p:spPr>
          <a:xfrm>
            <a:off x="11307445" y="6333135"/>
            <a:ext cx="731600" cy="5248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46339128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bg>
      <p:bgPr>
        <a:gradFill>
          <a:gsLst>
            <a:gs pos="0">
              <a:srgbClr val="46E180"/>
            </a:gs>
            <a:gs pos="100000">
              <a:srgbClr val="B8DF32"/>
            </a:gs>
          </a:gsLst>
          <a:lin ang="5400700" scaled="0"/>
        </a:gradFill>
        <a:effectLst/>
      </p:bgPr>
    </p:bg>
    <p:spTree>
      <p:nvGrpSpPr>
        <p:cNvPr id="1" name="Shape 31"/>
        <p:cNvGrpSpPr/>
        <p:nvPr/>
      </p:nvGrpSpPr>
      <p:grpSpPr>
        <a:xfrm>
          <a:off x="0" y="0"/>
          <a:ext cx="0" cy="0"/>
          <a:chOff x="0" y="0"/>
          <a:chExt cx="0" cy="0"/>
        </a:xfrm>
      </p:grpSpPr>
      <p:pic>
        <p:nvPicPr>
          <p:cNvPr id="32" name="Google Shape;32;p7"/>
          <p:cNvPicPr preferRelativeResize="0"/>
          <p:nvPr/>
        </p:nvPicPr>
        <p:blipFill>
          <a:blip r:embed="rId2">
            <a:alphaModFix/>
          </a:blip>
          <a:stretch>
            <a:fillRect/>
          </a:stretch>
        </p:blipFill>
        <p:spPr>
          <a:xfrm>
            <a:off x="0" y="0"/>
            <a:ext cx="12192000" cy="6858000"/>
          </a:xfrm>
          <a:prstGeom prst="rect">
            <a:avLst/>
          </a:prstGeom>
          <a:noFill/>
          <a:ln>
            <a:noFill/>
          </a:ln>
        </p:spPr>
      </p:pic>
      <p:sp>
        <p:nvSpPr>
          <p:cNvPr id="33" name="Google Shape;33;p7"/>
          <p:cNvSpPr txBox="1">
            <a:spLocks noGrp="1"/>
          </p:cNvSpPr>
          <p:nvPr>
            <p:ph type="title"/>
          </p:nvPr>
        </p:nvSpPr>
        <p:spPr>
          <a:xfrm>
            <a:off x="932000" y="1215600"/>
            <a:ext cx="2694400" cy="4436800"/>
          </a:xfrm>
          <a:prstGeom prst="rect">
            <a:avLst/>
          </a:prstGeom>
        </p:spPr>
        <p:txBody>
          <a:bodyPr spcFirstLastPara="1" wrap="square" lIns="0" tIns="0" rIns="0" bIns="0" anchor="ctr" anchorCtr="0">
            <a:noAutofit/>
          </a:bodyPr>
          <a:lstStyle>
            <a:lvl1pPr lvl="0">
              <a:spcBef>
                <a:spcPts val="0"/>
              </a:spcBef>
              <a:spcAft>
                <a:spcPts val="0"/>
              </a:spcAft>
              <a:buSzPts val="2600"/>
              <a:buNone/>
              <a:defRPr/>
            </a:lvl1pPr>
            <a:lvl2pPr lvl="1">
              <a:spcBef>
                <a:spcPts val="0"/>
              </a:spcBef>
              <a:spcAft>
                <a:spcPts val="0"/>
              </a:spcAft>
              <a:buSzPts val="2600"/>
              <a:buNone/>
              <a:defRPr/>
            </a:lvl2pPr>
            <a:lvl3pPr lvl="2">
              <a:spcBef>
                <a:spcPts val="0"/>
              </a:spcBef>
              <a:spcAft>
                <a:spcPts val="0"/>
              </a:spcAft>
              <a:buSzPts val="2600"/>
              <a:buNone/>
              <a:defRPr/>
            </a:lvl3pPr>
            <a:lvl4pPr lvl="3">
              <a:spcBef>
                <a:spcPts val="0"/>
              </a:spcBef>
              <a:spcAft>
                <a:spcPts val="0"/>
              </a:spcAft>
              <a:buSzPts val="2600"/>
              <a:buNone/>
              <a:defRPr/>
            </a:lvl4pPr>
            <a:lvl5pPr lvl="4">
              <a:spcBef>
                <a:spcPts val="0"/>
              </a:spcBef>
              <a:spcAft>
                <a:spcPts val="0"/>
              </a:spcAft>
              <a:buSzPts val="2600"/>
              <a:buNone/>
              <a:defRPr/>
            </a:lvl5pPr>
            <a:lvl6pPr lvl="5">
              <a:spcBef>
                <a:spcPts val="0"/>
              </a:spcBef>
              <a:spcAft>
                <a:spcPts val="0"/>
              </a:spcAft>
              <a:buSzPts val="2600"/>
              <a:buNone/>
              <a:defRPr/>
            </a:lvl6pPr>
            <a:lvl7pPr lvl="6">
              <a:spcBef>
                <a:spcPts val="0"/>
              </a:spcBef>
              <a:spcAft>
                <a:spcPts val="0"/>
              </a:spcAft>
              <a:buSzPts val="2600"/>
              <a:buNone/>
              <a:defRPr/>
            </a:lvl7pPr>
            <a:lvl8pPr lvl="7">
              <a:spcBef>
                <a:spcPts val="0"/>
              </a:spcBef>
              <a:spcAft>
                <a:spcPts val="0"/>
              </a:spcAft>
              <a:buSzPts val="2600"/>
              <a:buNone/>
              <a:defRPr/>
            </a:lvl8pPr>
            <a:lvl9pPr lvl="8">
              <a:spcBef>
                <a:spcPts val="0"/>
              </a:spcBef>
              <a:spcAft>
                <a:spcPts val="0"/>
              </a:spcAft>
              <a:buSzPts val="2600"/>
              <a:buNone/>
              <a:defRPr/>
            </a:lvl9pPr>
          </a:lstStyle>
          <a:p>
            <a:endParaRPr/>
          </a:p>
        </p:txBody>
      </p:sp>
      <p:sp>
        <p:nvSpPr>
          <p:cNvPr id="34" name="Google Shape;34;p7"/>
          <p:cNvSpPr txBox="1">
            <a:spLocks noGrp="1"/>
          </p:cNvSpPr>
          <p:nvPr>
            <p:ph type="body" idx="1"/>
          </p:nvPr>
        </p:nvSpPr>
        <p:spPr>
          <a:xfrm>
            <a:off x="5125767" y="1073767"/>
            <a:ext cx="3000400" cy="4720800"/>
          </a:xfrm>
          <a:prstGeom prst="rect">
            <a:avLst/>
          </a:prstGeom>
        </p:spPr>
        <p:txBody>
          <a:bodyPr spcFirstLastPara="1" wrap="square" lIns="0" tIns="0" rIns="0" bIns="0" anchor="ctr" anchorCtr="0">
            <a:noAutofit/>
          </a:bodyPr>
          <a:lstStyle>
            <a:lvl1pPr marL="609585" lvl="0" indent="-457189">
              <a:spcBef>
                <a:spcPts val="800"/>
              </a:spcBef>
              <a:spcAft>
                <a:spcPts val="0"/>
              </a:spcAft>
              <a:buSzPts val="1800"/>
              <a:buChar char="◦"/>
              <a:defRPr sz="2400"/>
            </a:lvl1pPr>
            <a:lvl2pPr marL="1219170" lvl="1" indent="-457189">
              <a:spcBef>
                <a:spcPts val="1333"/>
              </a:spcBef>
              <a:spcAft>
                <a:spcPts val="0"/>
              </a:spcAft>
              <a:buSzPts val="1800"/>
              <a:buChar char="◦"/>
              <a:defRPr sz="2400"/>
            </a:lvl2pPr>
            <a:lvl3pPr marL="1828754" lvl="2" indent="-457189">
              <a:spcBef>
                <a:spcPts val="1333"/>
              </a:spcBef>
              <a:spcAft>
                <a:spcPts val="0"/>
              </a:spcAft>
              <a:buSzPts val="1800"/>
              <a:buChar char="◦"/>
              <a:defRPr sz="2400"/>
            </a:lvl3pPr>
            <a:lvl4pPr marL="2438339" lvl="3" indent="-457189">
              <a:spcBef>
                <a:spcPts val="1333"/>
              </a:spcBef>
              <a:spcAft>
                <a:spcPts val="0"/>
              </a:spcAft>
              <a:buSzPts val="1800"/>
              <a:buChar char="◦"/>
              <a:defRPr sz="2400"/>
            </a:lvl4pPr>
            <a:lvl5pPr marL="3047924" lvl="4" indent="-457189">
              <a:spcBef>
                <a:spcPts val="1333"/>
              </a:spcBef>
              <a:spcAft>
                <a:spcPts val="0"/>
              </a:spcAft>
              <a:buSzPts val="1800"/>
              <a:buChar char="◦"/>
              <a:defRPr sz="2400"/>
            </a:lvl5pPr>
            <a:lvl6pPr marL="3657509" lvl="5" indent="-457189">
              <a:spcBef>
                <a:spcPts val="1333"/>
              </a:spcBef>
              <a:spcAft>
                <a:spcPts val="0"/>
              </a:spcAft>
              <a:buSzPts val="1800"/>
              <a:buChar char="◦"/>
              <a:defRPr sz="2400"/>
            </a:lvl6pPr>
            <a:lvl7pPr marL="4267093" lvl="6" indent="-457189">
              <a:spcBef>
                <a:spcPts val="1333"/>
              </a:spcBef>
              <a:spcAft>
                <a:spcPts val="0"/>
              </a:spcAft>
              <a:buSzPts val="1800"/>
              <a:buChar char="◦"/>
              <a:defRPr sz="2400"/>
            </a:lvl7pPr>
            <a:lvl8pPr marL="4876678" lvl="7" indent="-457189">
              <a:spcBef>
                <a:spcPts val="1333"/>
              </a:spcBef>
              <a:spcAft>
                <a:spcPts val="0"/>
              </a:spcAft>
              <a:buSzPts val="1800"/>
              <a:buChar char="◦"/>
              <a:defRPr sz="2400"/>
            </a:lvl8pPr>
            <a:lvl9pPr marL="5486263" lvl="8" indent="-457189">
              <a:spcBef>
                <a:spcPts val="1333"/>
              </a:spcBef>
              <a:spcAft>
                <a:spcPts val="1333"/>
              </a:spcAft>
              <a:buSzPts val="1800"/>
              <a:buChar char="◦"/>
              <a:defRPr sz="2400"/>
            </a:lvl9pPr>
          </a:lstStyle>
          <a:p>
            <a:endParaRPr/>
          </a:p>
        </p:txBody>
      </p:sp>
      <p:sp>
        <p:nvSpPr>
          <p:cNvPr id="35" name="Google Shape;35;p7"/>
          <p:cNvSpPr txBox="1">
            <a:spLocks noGrp="1"/>
          </p:cNvSpPr>
          <p:nvPr>
            <p:ph type="body" idx="2"/>
          </p:nvPr>
        </p:nvSpPr>
        <p:spPr>
          <a:xfrm>
            <a:off x="8582165" y="1073767"/>
            <a:ext cx="3000400" cy="4720800"/>
          </a:xfrm>
          <a:prstGeom prst="rect">
            <a:avLst/>
          </a:prstGeom>
        </p:spPr>
        <p:txBody>
          <a:bodyPr spcFirstLastPara="1" wrap="square" lIns="0" tIns="0" rIns="0" bIns="0" anchor="ctr" anchorCtr="0">
            <a:noAutofit/>
          </a:bodyPr>
          <a:lstStyle>
            <a:lvl1pPr marL="609585" lvl="0" indent="-457189">
              <a:spcBef>
                <a:spcPts val="800"/>
              </a:spcBef>
              <a:spcAft>
                <a:spcPts val="0"/>
              </a:spcAft>
              <a:buSzPts val="1800"/>
              <a:buChar char="◦"/>
              <a:defRPr sz="2400"/>
            </a:lvl1pPr>
            <a:lvl2pPr marL="1219170" lvl="1" indent="-457189">
              <a:spcBef>
                <a:spcPts val="1333"/>
              </a:spcBef>
              <a:spcAft>
                <a:spcPts val="0"/>
              </a:spcAft>
              <a:buSzPts val="1800"/>
              <a:buChar char="◦"/>
              <a:defRPr sz="2400"/>
            </a:lvl2pPr>
            <a:lvl3pPr marL="1828754" lvl="2" indent="-457189">
              <a:spcBef>
                <a:spcPts val="1333"/>
              </a:spcBef>
              <a:spcAft>
                <a:spcPts val="0"/>
              </a:spcAft>
              <a:buSzPts val="1800"/>
              <a:buChar char="◦"/>
              <a:defRPr sz="2400"/>
            </a:lvl3pPr>
            <a:lvl4pPr marL="2438339" lvl="3" indent="-457189">
              <a:spcBef>
                <a:spcPts val="1333"/>
              </a:spcBef>
              <a:spcAft>
                <a:spcPts val="0"/>
              </a:spcAft>
              <a:buSzPts val="1800"/>
              <a:buChar char="◦"/>
              <a:defRPr sz="2400"/>
            </a:lvl4pPr>
            <a:lvl5pPr marL="3047924" lvl="4" indent="-457189">
              <a:spcBef>
                <a:spcPts val="1333"/>
              </a:spcBef>
              <a:spcAft>
                <a:spcPts val="0"/>
              </a:spcAft>
              <a:buSzPts val="1800"/>
              <a:buChar char="◦"/>
              <a:defRPr sz="2400"/>
            </a:lvl5pPr>
            <a:lvl6pPr marL="3657509" lvl="5" indent="-457189">
              <a:spcBef>
                <a:spcPts val="1333"/>
              </a:spcBef>
              <a:spcAft>
                <a:spcPts val="0"/>
              </a:spcAft>
              <a:buSzPts val="1800"/>
              <a:buChar char="◦"/>
              <a:defRPr sz="2400"/>
            </a:lvl6pPr>
            <a:lvl7pPr marL="4267093" lvl="6" indent="-457189">
              <a:spcBef>
                <a:spcPts val="1333"/>
              </a:spcBef>
              <a:spcAft>
                <a:spcPts val="0"/>
              </a:spcAft>
              <a:buSzPts val="1800"/>
              <a:buChar char="◦"/>
              <a:defRPr sz="2400"/>
            </a:lvl7pPr>
            <a:lvl8pPr marL="4876678" lvl="7" indent="-457189">
              <a:spcBef>
                <a:spcPts val="1333"/>
              </a:spcBef>
              <a:spcAft>
                <a:spcPts val="0"/>
              </a:spcAft>
              <a:buSzPts val="1800"/>
              <a:buChar char="◦"/>
              <a:defRPr sz="2400"/>
            </a:lvl8pPr>
            <a:lvl9pPr marL="5486263" lvl="8" indent="-457189">
              <a:spcBef>
                <a:spcPts val="1333"/>
              </a:spcBef>
              <a:spcAft>
                <a:spcPts val="1333"/>
              </a:spcAft>
              <a:buSzPts val="1800"/>
              <a:buChar char="◦"/>
              <a:defRPr sz="2400"/>
            </a:lvl9pPr>
          </a:lstStyle>
          <a:p>
            <a:endParaRPr/>
          </a:p>
        </p:txBody>
      </p:sp>
      <p:sp>
        <p:nvSpPr>
          <p:cNvPr id="36" name="Google Shape;36;p7"/>
          <p:cNvSpPr txBox="1">
            <a:spLocks noGrp="1"/>
          </p:cNvSpPr>
          <p:nvPr>
            <p:ph type="sldNum" idx="12"/>
          </p:nvPr>
        </p:nvSpPr>
        <p:spPr>
          <a:xfrm>
            <a:off x="11307445" y="6333135"/>
            <a:ext cx="731600" cy="5248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919673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655AAE4-68D8-4480-9173-DE22A2F108E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9D2603C8-387D-4C7F-BD68-208492E1437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1FC08F2D-9D02-488B-B454-A15C3C8B015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01FBEC8D-720F-4186-83AF-54B48D4E7A2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063D4C00-497A-4228-9A3A-D34E32A7561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06ABF95D-9B9A-4ED5-8B89-5F7FF47D2FDF}"/>
              </a:ext>
            </a:extLst>
          </p:cNvPr>
          <p:cNvSpPr>
            <a:spLocks noGrp="1"/>
          </p:cNvSpPr>
          <p:nvPr>
            <p:ph type="dt" sz="half" idx="10"/>
          </p:nvPr>
        </p:nvSpPr>
        <p:spPr/>
        <p:txBody>
          <a:bodyPr/>
          <a:lstStyle/>
          <a:p>
            <a:fld id="{5943B360-2052-4C1E-931C-0DD372E0920E}" type="datetimeFigureOut">
              <a:rPr lang="en-US" smtClean="0"/>
              <a:t>3/5/2024</a:t>
            </a:fld>
            <a:endParaRPr lang="en-US"/>
          </a:p>
        </p:txBody>
      </p:sp>
      <p:sp>
        <p:nvSpPr>
          <p:cNvPr id="8" name="Footer Placeholder 7">
            <a:extLst>
              <a:ext uri="{FF2B5EF4-FFF2-40B4-BE49-F238E27FC236}">
                <a16:creationId xmlns:a16="http://schemas.microsoft.com/office/drawing/2014/main" xmlns="" id="{5DF0A9A1-54B4-44B7-B5A7-D87476AF50B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78AEF9A3-90D2-4B5A-BF0A-AF1D56FF9526}"/>
              </a:ext>
            </a:extLst>
          </p:cNvPr>
          <p:cNvSpPr>
            <a:spLocks noGrp="1"/>
          </p:cNvSpPr>
          <p:nvPr>
            <p:ph type="sldNum" sz="quarter" idx="12"/>
          </p:nvPr>
        </p:nvSpPr>
        <p:spPr/>
        <p:txBody>
          <a:bodyPr/>
          <a:lstStyle/>
          <a:p>
            <a:fld id="{2F85B01F-E32E-433D-A9B0-C0CC10500250}" type="slidenum">
              <a:rPr lang="en-US" smtClean="0"/>
              <a:t>‹#›</a:t>
            </a:fld>
            <a:endParaRPr lang="en-US"/>
          </a:p>
        </p:txBody>
      </p:sp>
    </p:spTree>
    <p:extLst>
      <p:ext uri="{BB962C8B-B14F-4D97-AF65-F5344CB8AC3E}">
        <p14:creationId xmlns:p14="http://schemas.microsoft.com/office/powerpoint/2010/main" val="426827237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 3 columns">
  <p:cSld name="Title + 3 columns">
    <p:bg>
      <p:bgPr>
        <a:gradFill>
          <a:gsLst>
            <a:gs pos="0">
              <a:srgbClr val="E61E7F"/>
            </a:gs>
            <a:gs pos="100000">
              <a:srgbClr val="FF9900"/>
            </a:gs>
          </a:gsLst>
          <a:lin ang="5400700" scaled="0"/>
        </a:gradFill>
        <a:effectLst/>
      </p:bgPr>
    </p:bg>
    <p:spTree>
      <p:nvGrpSpPr>
        <p:cNvPr id="1" name="Shape 37"/>
        <p:cNvGrpSpPr/>
        <p:nvPr/>
      </p:nvGrpSpPr>
      <p:grpSpPr>
        <a:xfrm>
          <a:off x="0" y="0"/>
          <a:ext cx="0" cy="0"/>
          <a:chOff x="0" y="0"/>
          <a:chExt cx="0" cy="0"/>
        </a:xfrm>
      </p:grpSpPr>
      <p:pic>
        <p:nvPicPr>
          <p:cNvPr id="38" name="Google Shape;38;p8"/>
          <p:cNvPicPr preferRelativeResize="0"/>
          <p:nvPr/>
        </p:nvPicPr>
        <p:blipFill>
          <a:blip r:embed="rId2">
            <a:alphaModFix/>
          </a:blip>
          <a:stretch>
            <a:fillRect/>
          </a:stretch>
        </p:blipFill>
        <p:spPr>
          <a:xfrm>
            <a:off x="0" y="0"/>
            <a:ext cx="12192000" cy="6858000"/>
          </a:xfrm>
          <a:prstGeom prst="rect">
            <a:avLst/>
          </a:prstGeom>
          <a:noFill/>
          <a:ln>
            <a:noFill/>
          </a:ln>
        </p:spPr>
      </p:pic>
      <p:sp>
        <p:nvSpPr>
          <p:cNvPr id="39" name="Google Shape;39;p8"/>
          <p:cNvSpPr txBox="1">
            <a:spLocks noGrp="1"/>
          </p:cNvSpPr>
          <p:nvPr>
            <p:ph type="title"/>
          </p:nvPr>
        </p:nvSpPr>
        <p:spPr>
          <a:xfrm>
            <a:off x="932000" y="1215600"/>
            <a:ext cx="2694400" cy="4436800"/>
          </a:xfrm>
          <a:prstGeom prst="rect">
            <a:avLst/>
          </a:prstGeom>
        </p:spPr>
        <p:txBody>
          <a:bodyPr spcFirstLastPara="1" wrap="square" lIns="0" tIns="0" rIns="0" bIns="0" anchor="ctr" anchorCtr="0">
            <a:noAutofit/>
          </a:bodyPr>
          <a:lstStyle>
            <a:lvl1pPr lvl="0" rtl="0">
              <a:spcBef>
                <a:spcPts val="0"/>
              </a:spcBef>
              <a:spcAft>
                <a:spcPts val="0"/>
              </a:spcAft>
              <a:buSzPts val="2600"/>
              <a:buNone/>
              <a:defRPr/>
            </a:lvl1pPr>
            <a:lvl2pPr lvl="1" rtl="0">
              <a:spcBef>
                <a:spcPts val="0"/>
              </a:spcBef>
              <a:spcAft>
                <a:spcPts val="0"/>
              </a:spcAft>
              <a:buSzPts val="2600"/>
              <a:buNone/>
              <a:defRPr/>
            </a:lvl2pPr>
            <a:lvl3pPr lvl="2" rtl="0">
              <a:spcBef>
                <a:spcPts val="0"/>
              </a:spcBef>
              <a:spcAft>
                <a:spcPts val="0"/>
              </a:spcAft>
              <a:buSzPts val="2600"/>
              <a:buNone/>
              <a:defRPr/>
            </a:lvl3pPr>
            <a:lvl4pPr lvl="3" rtl="0">
              <a:spcBef>
                <a:spcPts val="0"/>
              </a:spcBef>
              <a:spcAft>
                <a:spcPts val="0"/>
              </a:spcAft>
              <a:buSzPts val="2600"/>
              <a:buNone/>
              <a:defRPr/>
            </a:lvl4pPr>
            <a:lvl5pPr lvl="4" rtl="0">
              <a:spcBef>
                <a:spcPts val="0"/>
              </a:spcBef>
              <a:spcAft>
                <a:spcPts val="0"/>
              </a:spcAft>
              <a:buSzPts val="2600"/>
              <a:buNone/>
              <a:defRPr/>
            </a:lvl5pPr>
            <a:lvl6pPr lvl="5" rtl="0">
              <a:spcBef>
                <a:spcPts val="0"/>
              </a:spcBef>
              <a:spcAft>
                <a:spcPts val="0"/>
              </a:spcAft>
              <a:buSzPts val="2600"/>
              <a:buNone/>
              <a:defRPr/>
            </a:lvl6pPr>
            <a:lvl7pPr lvl="6" rtl="0">
              <a:spcBef>
                <a:spcPts val="0"/>
              </a:spcBef>
              <a:spcAft>
                <a:spcPts val="0"/>
              </a:spcAft>
              <a:buSzPts val="2600"/>
              <a:buNone/>
              <a:defRPr/>
            </a:lvl7pPr>
            <a:lvl8pPr lvl="7" rtl="0">
              <a:spcBef>
                <a:spcPts val="0"/>
              </a:spcBef>
              <a:spcAft>
                <a:spcPts val="0"/>
              </a:spcAft>
              <a:buSzPts val="2600"/>
              <a:buNone/>
              <a:defRPr/>
            </a:lvl8pPr>
            <a:lvl9pPr lvl="8" rtl="0">
              <a:spcBef>
                <a:spcPts val="0"/>
              </a:spcBef>
              <a:spcAft>
                <a:spcPts val="0"/>
              </a:spcAft>
              <a:buSzPts val="2600"/>
              <a:buNone/>
              <a:defRPr/>
            </a:lvl9pPr>
          </a:lstStyle>
          <a:p>
            <a:endParaRPr/>
          </a:p>
        </p:txBody>
      </p:sp>
      <p:sp>
        <p:nvSpPr>
          <p:cNvPr id="40" name="Google Shape;40;p8"/>
          <p:cNvSpPr txBox="1">
            <a:spLocks noGrp="1"/>
          </p:cNvSpPr>
          <p:nvPr>
            <p:ph type="body" idx="1"/>
          </p:nvPr>
        </p:nvSpPr>
        <p:spPr>
          <a:xfrm>
            <a:off x="5125767" y="1063633"/>
            <a:ext cx="1975600" cy="4720800"/>
          </a:xfrm>
          <a:prstGeom prst="rect">
            <a:avLst/>
          </a:prstGeom>
        </p:spPr>
        <p:txBody>
          <a:bodyPr spcFirstLastPara="1" wrap="square" lIns="0" tIns="0" rIns="0" bIns="0" anchor="ctr" anchorCtr="0">
            <a:noAutofit/>
          </a:bodyPr>
          <a:lstStyle>
            <a:lvl1pPr marL="609585" lvl="0" indent="-423323" rtl="0">
              <a:spcBef>
                <a:spcPts val="800"/>
              </a:spcBef>
              <a:spcAft>
                <a:spcPts val="0"/>
              </a:spcAft>
              <a:buSzPts val="1400"/>
              <a:buChar char="◦"/>
              <a:defRPr sz="1867"/>
            </a:lvl1pPr>
            <a:lvl2pPr marL="1219170" lvl="1" indent="-423323" rtl="0">
              <a:spcBef>
                <a:spcPts val="1333"/>
              </a:spcBef>
              <a:spcAft>
                <a:spcPts val="0"/>
              </a:spcAft>
              <a:buSzPts val="1400"/>
              <a:buChar char="◦"/>
              <a:defRPr sz="1867"/>
            </a:lvl2pPr>
            <a:lvl3pPr marL="1828754" lvl="2" indent="-423323" rtl="0">
              <a:spcBef>
                <a:spcPts val="1333"/>
              </a:spcBef>
              <a:spcAft>
                <a:spcPts val="0"/>
              </a:spcAft>
              <a:buSzPts val="1400"/>
              <a:buChar char="◦"/>
              <a:defRPr sz="1867"/>
            </a:lvl3pPr>
            <a:lvl4pPr marL="2438339" lvl="3" indent="-423323" rtl="0">
              <a:spcBef>
                <a:spcPts val="1333"/>
              </a:spcBef>
              <a:spcAft>
                <a:spcPts val="0"/>
              </a:spcAft>
              <a:buSzPts val="1400"/>
              <a:buChar char="◦"/>
              <a:defRPr sz="1867"/>
            </a:lvl4pPr>
            <a:lvl5pPr marL="3047924" lvl="4" indent="-423323" rtl="0">
              <a:spcBef>
                <a:spcPts val="1333"/>
              </a:spcBef>
              <a:spcAft>
                <a:spcPts val="0"/>
              </a:spcAft>
              <a:buSzPts val="1400"/>
              <a:buChar char="◦"/>
              <a:defRPr sz="1867"/>
            </a:lvl5pPr>
            <a:lvl6pPr marL="3657509" lvl="5" indent="-423323" rtl="0">
              <a:spcBef>
                <a:spcPts val="1333"/>
              </a:spcBef>
              <a:spcAft>
                <a:spcPts val="0"/>
              </a:spcAft>
              <a:buSzPts val="1400"/>
              <a:buChar char="◦"/>
              <a:defRPr sz="1867"/>
            </a:lvl6pPr>
            <a:lvl7pPr marL="4267093" lvl="6" indent="-423323" rtl="0">
              <a:spcBef>
                <a:spcPts val="1333"/>
              </a:spcBef>
              <a:spcAft>
                <a:spcPts val="0"/>
              </a:spcAft>
              <a:buSzPts val="1400"/>
              <a:buChar char="◦"/>
              <a:defRPr sz="1867"/>
            </a:lvl7pPr>
            <a:lvl8pPr marL="4876678" lvl="7" indent="-423323" rtl="0">
              <a:spcBef>
                <a:spcPts val="1333"/>
              </a:spcBef>
              <a:spcAft>
                <a:spcPts val="0"/>
              </a:spcAft>
              <a:buSzPts val="1400"/>
              <a:buChar char="◦"/>
              <a:defRPr sz="1867"/>
            </a:lvl8pPr>
            <a:lvl9pPr marL="5486263" lvl="8" indent="-423323" rtl="0">
              <a:spcBef>
                <a:spcPts val="1333"/>
              </a:spcBef>
              <a:spcAft>
                <a:spcPts val="1333"/>
              </a:spcAft>
              <a:buSzPts val="1400"/>
              <a:buChar char="◦"/>
              <a:defRPr sz="1867"/>
            </a:lvl9pPr>
          </a:lstStyle>
          <a:p>
            <a:endParaRPr/>
          </a:p>
        </p:txBody>
      </p:sp>
      <p:sp>
        <p:nvSpPr>
          <p:cNvPr id="41" name="Google Shape;41;p8"/>
          <p:cNvSpPr txBox="1">
            <a:spLocks noGrp="1"/>
          </p:cNvSpPr>
          <p:nvPr>
            <p:ph type="body" idx="2"/>
          </p:nvPr>
        </p:nvSpPr>
        <p:spPr>
          <a:xfrm>
            <a:off x="7366369" y="1063633"/>
            <a:ext cx="1975600" cy="4720800"/>
          </a:xfrm>
          <a:prstGeom prst="rect">
            <a:avLst/>
          </a:prstGeom>
        </p:spPr>
        <p:txBody>
          <a:bodyPr spcFirstLastPara="1" wrap="square" lIns="0" tIns="0" rIns="0" bIns="0" anchor="ctr" anchorCtr="0">
            <a:noAutofit/>
          </a:bodyPr>
          <a:lstStyle>
            <a:lvl1pPr marL="609585" lvl="0" indent="-423323" rtl="0">
              <a:spcBef>
                <a:spcPts val="800"/>
              </a:spcBef>
              <a:spcAft>
                <a:spcPts val="0"/>
              </a:spcAft>
              <a:buSzPts val="1400"/>
              <a:buChar char="◦"/>
              <a:defRPr sz="1867"/>
            </a:lvl1pPr>
            <a:lvl2pPr marL="1219170" lvl="1" indent="-423323" rtl="0">
              <a:spcBef>
                <a:spcPts val="1333"/>
              </a:spcBef>
              <a:spcAft>
                <a:spcPts val="0"/>
              </a:spcAft>
              <a:buSzPts val="1400"/>
              <a:buChar char="◦"/>
              <a:defRPr sz="1867"/>
            </a:lvl2pPr>
            <a:lvl3pPr marL="1828754" lvl="2" indent="-423323" rtl="0">
              <a:spcBef>
                <a:spcPts val="1333"/>
              </a:spcBef>
              <a:spcAft>
                <a:spcPts val="0"/>
              </a:spcAft>
              <a:buSzPts val="1400"/>
              <a:buChar char="◦"/>
              <a:defRPr sz="1867"/>
            </a:lvl3pPr>
            <a:lvl4pPr marL="2438339" lvl="3" indent="-423323" rtl="0">
              <a:spcBef>
                <a:spcPts val="1333"/>
              </a:spcBef>
              <a:spcAft>
                <a:spcPts val="0"/>
              </a:spcAft>
              <a:buSzPts val="1400"/>
              <a:buChar char="◦"/>
              <a:defRPr sz="1867"/>
            </a:lvl4pPr>
            <a:lvl5pPr marL="3047924" lvl="4" indent="-423323" rtl="0">
              <a:spcBef>
                <a:spcPts val="1333"/>
              </a:spcBef>
              <a:spcAft>
                <a:spcPts val="0"/>
              </a:spcAft>
              <a:buSzPts val="1400"/>
              <a:buChar char="◦"/>
              <a:defRPr sz="1867"/>
            </a:lvl5pPr>
            <a:lvl6pPr marL="3657509" lvl="5" indent="-423323" rtl="0">
              <a:spcBef>
                <a:spcPts val="1333"/>
              </a:spcBef>
              <a:spcAft>
                <a:spcPts val="0"/>
              </a:spcAft>
              <a:buSzPts val="1400"/>
              <a:buChar char="◦"/>
              <a:defRPr sz="1867"/>
            </a:lvl6pPr>
            <a:lvl7pPr marL="4267093" lvl="6" indent="-423323" rtl="0">
              <a:spcBef>
                <a:spcPts val="1333"/>
              </a:spcBef>
              <a:spcAft>
                <a:spcPts val="0"/>
              </a:spcAft>
              <a:buSzPts val="1400"/>
              <a:buChar char="◦"/>
              <a:defRPr sz="1867"/>
            </a:lvl7pPr>
            <a:lvl8pPr marL="4876678" lvl="7" indent="-423323" rtl="0">
              <a:spcBef>
                <a:spcPts val="1333"/>
              </a:spcBef>
              <a:spcAft>
                <a:spcPts val="0"/>
              </a:spcAft>
              <a:buSzPts val="1400"/>
              <a:buChar char="◦"/>
              <a:defRPr sz="1867"/>
            </a:lvl8pPr>
            <a:lvl9pPr marL="5486263" lvl="8" indent="-423323" rtl="0">
              <a:spcBef>
                <a:spcPts val="1333"/>
              </a:spcBef>
              <a:spcAft>
                <a:spcPts val="1333"/>
              </a:spcAft>
              <a:buSzPts val="1400"/>
              <a:buChar char="◦"/>
              <a:defRPr sz="1867"/>
            </a:lvl9pPr>
          </a:lstStyle>
          <a:p>
            <a:endParaRPr/>
          </a:p>
        </p:txBody>
      </p:sp>
      <p:sp>
        <p:nvSpPr>
          <p:cNvPr id="42" name="Google Shape;42;p8"/>
          <p:cNvSpPr txBox="1">
            <a:spLocks noGrp="1"/>
          </p:cNvSpPr>
          <p:nvPr>
            <p:ph type="body" idx="3"/>
          </p:nvPr>
        </p:nvSpPr>
        <p:spPr>
          <a:xfrm>
            <a:off x="9606972" y="1063633"/>
            <a:ext cx="1975600" cy="4720800"/>
          </a:xfrm>
          <a:prstGeom prst="rect">
            <a:avLst/>
          </a:prstGeom>
        </p:spPr>
        <p:txBody>
          <a:bodyPr spcFirstLastPara="1" wrap="square" lIns="0" tIns="0" rIns="0" bIns="0" anchor="ctr" anchorCtr="0">
            <a:noAutofit/>
          </a:bodyPr>
          <a:lstStyle>
            <a:lvl1pPr marL="609585" lvl="0" indent="-423323" rtl="0">
              <a:spcBef>
                <a:spcPts val="800"/>
              </a:spcBef>
              <a:spcAft>
                <a:spcPts val="0"/>
              </a:spcAft>
              <a:buSzPts val="1400"/>
              <a:buChar char="◦"/>
              <a:defRPr sz="1867"/>
            </a:lvl1pPr>
            <a:lvl2pPr marL="1219170" lvl="1" indent="-423323" rtl="0">
              <a:spcBef>
                <a:spcPts val="1333"/>
              </a:spcBef>
              <a:spcAft>
                <a:spcPts val="0"/>
              </a:spcAft>
              <a:buSzPts val="1400"/>
              <a:buChar char="◦"/>
              <a:defRPr sz="1867"/>
            </a:lvl2pPr>
            <a:lvl3pPr marL="1828754" lvl="2" indent="-423323" rtl="0">
              <a:spcBef>
                <a:spcPts val="1333"/>
              </a:spcBef>
              <a:spcAft>
                <a:spcPts val="0"/>
              </a:spcAft>
              <a:buSzPts val="1400"/>
              <a:buChar char="◦"/>
              <a:defRPr sz="1867"/>
            </a:lvl3pPr>
            <a:lvl4pPr marL="2438339" lvl="3" indent="-423323" rtl="0">
              <a:spcBef>
                <a:spcPts val="1333"/>
              </a:spcBef>
              <a:spcAft>
                <a:spcPts val="0"/>
              </a:spcAft>
              <a:buSzPts val="1400"/>
              <a:buChar char="◦"/>
              <a:defRPr sz="1867"/>
            </a:lvl4pPr>
            <a:lvl5pPr marL="3047924" lvl="4" indent="-423323" rtl="0">
              <a:spcBef>
                <a:spcPts val="1333"/>
              </a:spcBef>
              <a:spcAft>
                <a:spcPts val="0"/>
              </a:spcAft>
              <a:buSzPts val="1400"/>
              <a:buChar char="◦"/>
              <a:defRPr sz="1867"/>
            </a:lvl5pPr>
            <a:lvl6pPr marL="3657509" lvl="5" indent="-423323" rtl="0">
              <a:spcBef>
                <a:spcPts val="1333"/>
              </a:spcBef>
              <a:spcAft>
                <a:spcPts val="0"/>
              </a:spcAft>
              <a:buSzPts val="1400"/>
              <a:buChar char="◦"/>
              <a:defRPr sz="1867"/>
            </a:lvl6pPr>
            <a:lvl7pPr marL="4267093" lvl="6" indent="-423323" rtl="0">
              <a:spcBef>
                <a:spcPts val="1333"/>
              </a:spcBef>
              <a:spcAft>
                <a:spcPts val="0"/>
              </a:spcAft>
              <a:buSzPts val="1400"/>
              <a:buChar char="◦"/>
              <a:defRPr sz="1867"/>
            </a:lvl7pPr>
            <a:lvl8pPr marL="4876678" lvl="7" indent="-423323" rtl="0">
              <a:spcBef>
                <a:spcPts val="1333"/>
              </a:spcBef>
              <a:spcAft>
                <a:spcPts val="0"/>
              </a:spcAft>
              <a:buSzPts val="1400"/>
              <a:buChar char="◦"/>
              <a:defRPr sz="1867"/>
            </a:lvl8pPr>
            <a:lvl9pPr marL="5486263" lvl="8" indent="-423323" rtl="0">
              <a:spcBef>
                <a:spcPts val="1333"/>
              </a:spcBef>
              <a:spcAft>
                <a:spcPts val="1333"/>
              </a:spcAft>
              <a:buSzPts val="1400"/>
              <a:buChar char="◦"/>
              <a:defRPr sz="1867"/>
            </a:lvl9pPr>
          </a:lstStyle>
          <a:p>
            <a:endParaRPr/>
          </a:p>
        </p:txBody>
      </p:sp>
      <p:sp>
        <p:nvSpPr>
          <p:cNvPr id="43" name="Google Shape;43;p8"/>
          <p:cNvSpPr txBox="1">
            <a:spLocks noGrp="1"/>
          </p:cNvSpPr>
          <p:nvPr>
            <p:ph type="sldNum" idx="12"/>
          </p:nvPr>
        </p:nvSpPr>
        <p:spPr>
          <a:xfrm>
            <a:off x="11307445" y="6333135"/>
            <a:ext cx="731600" cy="5248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63214370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gradFill>
          <a:gsLst>
            <a:gs pos="0">
              <a:srgbClr val="FF8700"/>
            </a:gs>
            <a:gs pos="100000">
              <a:srgbClr val="FFD900"/>
            </a:gs>
          </a:gsLst>
          <a:lin ang="5400700" scaled="0"/>
        </a:gradFill>
        <a:effectLst/>
      </p:bgPr>
    </p:bg>
    <p:spTree>
      <p:nvGrpSpPr>
        <p:cNvPr id="1" name="Shape 44"/>
        <p:cNvGrpSpPr/>
        <p:nvPr/>
      </p:nvGrpSpPr>
      <p:grpSpPr>
        <a:xfrm>
          <a:off x="0" y="0"/>
          <a:ext cx="0" cy="0"/>
          <a:chOff x="0" y="0"/>
          <a:chExt cx="0" cy="0"/>
        </a:xfrm>
      </p:grpSpPr>
      <p:pic>
        <p:nvPicPr>
          <p:cNvPr id="45" name="Google Shape;45;p9"/>
          <p:cNvPicPr preferRelativeResize="0"/>
          <p:nvPr/>
        </p:nvPicPr>
        <p:blipFill>
          <a:blip r:embed="rId2">
            <a:alphaModFix/>
          </a:blip>
          <a:stretch>
            <a:fillRect/>
          </a:stretch>
        </p:blipFill>
        <p:spPr>
          <a:xfrm>
            <a:off x="0" y="0"/>
            <a:ext cx="12192000" cy="6858000"/>
          </a:xfrm>
          <a:prstGeom prst="rect">
            <a:avLst/>
          </a:prstGeom>
          <a:noFill/>
          <a:ln>
            <a:noFill/>
          </a:ln>
        </p:spPr>
      </p:pic>
      <p:sp>
        <p:nvSpPr>
          <p:cNvPr id="46" name="Google Shape;46;p9"/>
          <p:cNvSpPr txBox="1">
            <a:spLocks noGrp="1"/>
          </p:cNvSpPr>
          <p:nvPr>
            <p:ph type="title"/>
          </p:nvPr>
        </p:nvSpPr>
        <p:spPr>
          <a:xfrm>
            <a:off x="932000" y="1215600"/>
            <a:ext cx="2694400" cy="4436800"/>
          </a:xfrm>
          <a:prstGeom prst="rect">
            <a:avLst/>
          </a:prstGeom>
        </p:spPr>
        <p:txBody>
          <a:bodyPr spcFirstLastPara="1" wrap="square" lIns="0" tIns="0" rIns="0" bIns="0" anchor="ctr" anchorCtr="0">
            <a:noAutofit/>
          </a:bodyPr>
          <a:lstStyle>
            <a:lvl1pPr lvl="0">
              <a:spcBef>
                <a:spcPts val="0"/>
              </a:spcBef>
              <a:spcAft>
                <a:spcPts val="0"/>
              </a:spcAft>
              <a:buSzPts val="2600"/>
              <a:buNone/>
              <a:defRPr/>
            </a:lvl1pPr>
            <a:lvl2pPr lvl="1">
              <a:spcBef>
                <a:spcPts val="0"/>
              </a:spcBef>
              <a:spcAft>
                <a:spcPts val="0"/>
              </a:spcAft>
              <a:buSzPts val="2600"/>
              <a:buNone/>
              <a:defRPr/>
            </a:lvl2pPr>
            <a:lvl3pPr lvl="2">
              <a:spcBef>
                <a:spcPts val="0"/>
              </a:spcBef>
              <a:spcAft>
                <a:spcPts val="0"/>
              </a:spcAft>
              <a:buSzPts val="2600"/>
              <a:buNone/>
              <a:defRPr/>
            </a:lvl3pPr>
            <a:lvl4pPr lvl="3">
              <a:spcBef>
                <a:spcPts val="0"/>
              </a:spcBef>
              <a:spcAft>
                <a:spcPts val="0"/>
              </a:spcAft>
              <a:buSzPts val="2600"/>
              <a:buNone/>
              <a:defRPr/>
            </a:lvl4pPr>
            <a:lvl5pPr lvl="4">
              <a:spcBef>
                <a:spcPts val="0"/>
              </a:spcBef>
              <a:spcAft>
                <a:spcPts val="0"/>
              </a:spcAft>
              <a:buSzPts val="2600"/>
              <a:buNone/>
              <a:defRPr/>
            </a:lvl5pPr>
            <a:lvl6pPr lvl="5">
              <a:spcBef>
                <a:spcPts val="0"/>
              </a:spcBef>
              <a:spcAft>
                <a:spcPts val="0"/>
              </a:spcAft>
              <a:buSzPts val="2600"/>
              <a:buNone/>
              <a:defRPr/>
            </a:lvl6pPr>
            <a:lvl7pPr lvl="6">
              <a:spcBef>
                <a:spcPts val="0"/>
              </a:spcBef>
              <a:spcAft>
                <a:spcPts val="0"/>
              </a:spcAft>
              <a:buSzPts val="2600"/>
              <a:buNone/>
              <a:defRPr/>
            </a:lvl7pPr>
            <a:lvl8pPr lvl="7">
              <a:spcBef>
                <a:spcPts val="0"/>
              </a:spcBef>
              <a:spcAft>
                <a:spcPts val="0"/>
              </a:spcAft>
              <a:buSzPts val="2600"/>
              <a:buNone/>
              <a:defRPr/>
            </a:lvl8pPr>
            <a:lvl9pPr lvl="8">
              <a:spcBef>
                <a:spcPts val="0"/>
              </a:spcBef>
              <a:spcAft>
                <a:spcPts val="0"/>
              </a:spcAft>
              <a:buSzPts val="2600"/>
              <a:buNone/>
              <a:defRPr/>
            </a:lvl9pPr>
          </a:lstStyle>
          <a:p>
            <a:endParaRPr/>
          </a:p>
        </p:txBody>
      </p:sp>
      <p:sp>
        <p:nvSpPr>
          <p:cNvPr id="47" name="Google Shape;47;p9"/>
          <p:cNvSpPr txBox="1">
            <a:spLocks noGrp="1"/>
          </p:cNvSpPr>
          <p:nvPr>
            <p:ph type="sldNum" idx="12"/>
          </p:nvPr>
        </p:nvSpPr>
        <p:spPr>
          <a:xfrm>
            <a:off x="11307445" y="6333135"/>
            <a:ext cx="731600" cy="5248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63702915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Caption">
  <p:cSld name="Caption">
    <p:bg>
      <p:bgPr>
        <a:gradFill>
          <a:gsLst>
            <a:gs pos="0">
              <a:srgbClr val="8790B9"/>
            </a:gs>
            <a:gs pos="100000">
              <a:srgbClr val="D4ECFF"/>
            </a:gs>
          </a:gsLst>
          <a:lin ang="5400700" scaled="0"/>
        </a:gradFill>
        <a:effectLst/>
      </p:bgPr>
    </p:bg>
    <p:spTree>
      <p:nvGrpSpPr>
        <p:cNvPr id="1" name="Shape 48"/>
        <p:cNvGrpSpPr/>
        <p:nvPr/>
      </p:nvGrpSpPr>
      <p:grpSpPr>
        <a:xfrm>
          <a:off x="0" y="0"/>
          <a:ext cx="0" cy="0"/>
          <a:chOff x="0" y="0"/>
          <a:chExt cx="0" cy="0"/>
        </a:xfrm>
      </p:grpSpPr>
      <p:pic>
        <p:nvPicPr>
          <p:cNvPr id="49" name="Google Shape;49;p10"/>
          <p:cNvPicPr preferRelativeResize="0"/>
          <p:nvPr/>
        </p:nvPicPr>
        <p:blipFill>
          <a:blip r:embed="rId2">
            <a:alphaModFix/>
          </a:blip>
          <a:stretch>
            <a:fillRect/>
          </a:stretch>
        </p:blipFill>
        <p:spPr>
          <a:xfrm>
            <a:off x="0" y="0"/>
            <a:ext cx="12192000" cy="6858000"/>
          </a:xfrm>
          <a:prstGeom prst="rect">
            <a:avLst/>
          </a:prstGeom>
          <a:noFill/>
          <a:ln>
            <a:noFill/>
          </a:ln>
        </p:spPr>
      </p:pic>
      <p:sp>
        <p:nvSpPr>
          <p:cNvPr id="50" name="Google Shape;50;p10"/>
          <p:cNvSpPr txBox="1">
            <a:spLocks noGrp="1"/>
          </p:cNvSpPr>
          <p:nvPr>
            <p:ph type="body" idx="1"/>
          </p:nvPr>
        </p:nvSpPr>
        <p:spPr>
          <a:xfrm>
            <a:off x="609600" y="712769"/>
            <a:ext cx="10972800" cy="524800"/>
          </a:xfrm>
          <a:prstGeom prst="rect">
            <a:avLst/>
          </a:prstGeom>
        </p:spPr>
        <p:txBody>
          <a:bodyPr spcFirstLastPara="1" wrap="square" lIns="0" tIns="0" rIns="0" bIns="0" anchor="ctr" anchorCtr="0">
            <a:noAutofit/>
          </a:bodyPr>
          <a:lstStyle>
            <a:lvl1pPr marL="609585" lvl="0" indent="-304792" algn="ctr">
              <a:spcBef>
                <a:spcPts val="480"/>
              </a:spcBef>
              <a:spcAft>
                <a:spcPts val="1333"/>
              </a:spcAft>
              <a:buClr>
                <a:schemeClr val="lt1"/>
              </a:buClr>
              <a:buSzPts val="1400"/>
              <a:buNone/>
              <a:defRPr sz="1867">
                <a:solidFill>
                  <a:schemeClr val="lt1"/>
                </a:solidFill>
              </a:defRPr>
            </a:lvl1pPr>
          </a:lstStyle>
          <a:p>
            <a:endParaRPr/>
          </a:p>
        </p:txBody>
      </p:sp>
      <p:sp>
        <p:nvSpPr>
          <p:cNvPr id="51" name="Google Shape;51;p10"/>
          <p:cNvSpPr txBox="1">
            <a:spLocks noGrp="1"/>
          </p:cNvSpPr>
          <p:nvPr>
            <p:ph type="sldNum" idx="12"/>
          </p:nvPr>
        </p:nvSpPr>
        <p:spPr>
          <a:xfrm>
            <a:off x="11307445" y="6333135"/>
            <a:ext cx="731600" cy="5248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22865467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Blank" type="blank">
  <p:cSld name="Blank">
    <p:bg>
      <p:bgPr>
        <a:gradFill>
          <a:gsLst>
            <a:gs pos="0">
              <a:srgbClr val="E61E7F"/>
            </a:gs>
            <a:gs pos="100000">
              <a:srgbClr val="FF9900"/>
            </a:gs>
          </a:gsLst>
          <a:lin ang="5400700" scaled="0"/>
        </a:gradFill>
        <a:effectLst/>
      </p:bgPr>
    </p:bg>
    <p:spTree>
      <p:nvGrpSpPr>
        <p:cNvPr id="1" name="Shape 52"/>
        <p:cNvGrpSpPr/>
        <p:nvPr/>
      </p:nvGrpSpPr>
      <p:grpSpPr>
        <a:xfrm>
          <a:off x="0" y="0"/>
          <a:ext cx="0" cy="0"/>
          <a:chOff x="0" y="0"/>
          <a:chExt cx="0" cy="0"/>
        </a:xfrm>
      </p:grpSpPr>
      <p:sp>
        <p:nvSpPr>
          <p:cNvPr id="53" name="Google Shape;53;p11"/>
          <p:cNvSpPr txBox="1">
            <a:spLocks noGrp="1"/>
          </p:cNvSpPr>
          <p:nvPr>
            <p:ph type="sldNum" idx="12"/>
          </p:nvPr>
        </p:nvSpPr>
        <p:spPr>
          <a:xfrm>
            <a:off x="11307445" y="6333135"/>
            <a:ext cx="731600" cy="5248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pic>
        <p:nvPicPr>
          <p:cNvPr id="54" name="Google Shape;54;p11"/>
          <p:cNvPicPr preferRelativeResize="0"/>
          <p:nvPr/>
        </p:nvPicPr>
        <p:blipFill>
          <a:blip r:embed="rId2">
            <a:alphaModFix/>
          </a:blip>
          <a:stretch>
            <a:fillRect/>
          </a:stretch>
        </p:blipFill>
        <p:spPr>
          <a:xfrm>
            <a:off x="0" y="0"/>
            <a:ext cx="12192000" cy="6858000"/>
          </a:xfrm>
          <a:prstGeom prst="rect">
            <a:avLst/>
          </a:prstGeom>
          <a:noFill/>
          <a:ln>
            <a:noFill/>
          </a:ln>
        </p:spPr>
      </p:pic>
    </p:spTree>
    <p:extLst>
      <p:ext uri="{BB962C8B-B14F-4D97-AF65-F5344CB8AC3E}">
        <p14:creationId xmlns:p14="http://schemas.microsoft.com/office/powerpoint/2010/main" val="245047888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Image background">
  <p:cSld name="Image background">
    <p:bg>
      <p:bgPr>
        <a:solidFill>
          <a:srgbClr val="000000"/>
        </a:solidFill>
        <a:effectLst/>
      </p:bgPr>
    </p:bg>
    <p:spTree>
      <p:nvGrpSpPr>
        <p:cNvPr id="1" name="Shape 55"/>
        <p:cNvGrpSpPr/>
        <p:nvPr/>
      </p:nvGrpSpPr>
      <p:grpSpPr>
        <a:xfrm>
          <a:off x="0" y="0"/>
          <a:ext cx="0" cy="0"/>
          <a:chOff x="0" y="0"/>
          <a:chExt cx="0" cy="0"/>
        </a:xfrm>
      </p:grpSpPr>
      <p:sp>
        <p:nvSpPr>
          <p:cNvPr id="56" name="Google Shape;56;p12"/>
          <p:cNvSpPr txBox="1">
            <a:spLocks noGrp="1"/>
          </p:cNvSpPr>
          <p:nvPr>
            <p:ph type="sldNum" idx="12"/>
          </p:nvPr>
        </p:nvSpPr>
        <p:spPr>
          <a:xfrm>
            <a:off x="11307445" y="6333135"/>
            <a:ext cx="731600" cy="5248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pic>
        <p:nvPicPr>
          <p:cNvPr id="57" name="Google Shape;57;p12"/>
          <p:cNvPicPr preferRelativeResize="0"/>
          <p:nvPr/>
        </p:nvPicPr>
        <p:blipFill rotWithShape="1">
          <a:blip r:embed="rId2">
            <a:alphaModFix/>
          </a:blip>
          <a:srcRect/>
          <a:stretch/>
        </p:blipFill>
        <p:spPr>
          <a:xfrm>
            <a:off x="0" y="0"/>
            <a:ext cx="12192000" cy="6858000"/>
          </a:xfrm>
          <a:prstGeom prst="rect">
            <a:avLst/>
          </a:prstGeom>
          <a:noFill/>
          <a:ln>
            <a:noFill/>
          </a:ln>
        </p:spPr>
      </p:pic>
    </p:spTree>
    <p:extLst>
      <p:ext uri="{BB962C8B-B14F-4D97-AF65-F5344CB8AC3E}">
        <p14:creationId xmlns:p14="http://schemas.microsoft.com/office/powerpoint/2010/main" val="169279233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645"/>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6372" indent="0" algn="ctr">
              <a:buNone/>
              <a:defRPr>
                <a:solidFill>
                  <a:schemeClr val="tx1">
                    <a:tint val="75000"/>
                  </a:schemeClr>
                </a:solidFill>
              </a:defRPr>
            </a:lvl2pPr>
            <a:lvl3pPr marL="1212926" indent="0" algn="ctr">
              <a:buNone/>
              <a:defRPr>
                <a:solidFill>
                  <a:schemeClr val="tx1">
                    <a:tint val="75000"/>
                  </a:schemeClr>
                </a:solidFill>
              </a:defRPr>
            </a:lvl3pPr>
            <a:lvl4pPr marL="1819357" indent="0" algn="ctr">
              <a:buNone/>
              <a:defRPr>
                <a:solidFill>
                  <a:schemeClr val="tx1">
                    <a:tint val="75000"/>
                  </a:schemeClr>
                </a:solidFill>
              </a:defRPr>
            </a:lvl4pPr>
            <a:lvl5pPr marL="2425853" indent="0" algn="ctr">
              <a:buNone/>
              <a:defRPr>
                <a:solidFill>
                  <a:schemeClr val="tx1">
                    <a:tint val="75000"/>
                  </a:schemeClr>
                </a:solidFill>
              </a:defRPr>
            </a:lvl5pPr>
            <a:lvl6pPr marL="3032219" indent="0" algn="ctr">
              <a:buNone/>
              <a:defRPr>
                <a:solidFill>
                  <a:schemeClr val="tx1">
                    <a:tint val="75000"/>
                  </a:schemeClr>
                </a:solidFill>
              </a:defRPr>
            </a:lvl6pPr>
            <a:lvl7pPr marL="3638590" indent="0" algn="ctr">
              <a:buNone/>
              <a:defRPr>
                <a:solidFill>
                  <a:schemeClr val="tx1">
                    <a:tint val="75000"/>
                  </a:schemeClr>
                </a:solidFill>
              </a:defRPr>
            </a:lvl7pPr>
            <a:lvl8pPr marL="4245105" indent="0" algn="ctr">
              <a:buNone/>
              <a:defRPr>
                <a:solidFill>
                  <a:schemeClr val="tx1">
                    <a:tint val="75000"/>
                  </a:schemeClr>
                </a:solidFill>
              </a:defRPr>
            </a:lvl8pPr>
            <a:lvl9pPr marL="485156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B4EC71B-C0AB-4183-A527-506ADC38D7E5}" type="datetimeFigureOut">
              <a:rPr lang="en-US" smtClean="0">
                <a:solidFill>
                  <a:prstClr val="black">
                    <a:tint val="75000"/>
                  </a:prstClr>
                </a:solidFill>
              </a:rPr>
              <a:pPr/>
              <a:t>3/5/2024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7AB1160-D655-4915-B0BA-EB1C73D0F7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602819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B4EC71B-C0AB-4183-A527-506ADC38D7E5}" type="datetimeFigureOut">
              <a:rPr lang="en-US" smtClean="0">
                <a:solidFill>
                  <a:prstClr val="black">
                    <a:tint val="75000"/>
                  </a:prstClr>
                </a:solidFill>
              </a:rPr>
              <a:pPr/>
              <a:t>3/5/2024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7AB1160-D655-4915-B0BA-EB1C73D0F7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5427580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6372" indent="0">
              <a:buNone/>
              <a:defRPr sz="2400">
                <a:solidFill>
                  <a:schemeClr val="tx1">
                    <a:tint val="75000"/>
                  </a:schemeClr>
                </a:solidFill>
              </a:defRPr>
            </a:lvl2pPr>
            <a:lvl3pPr marL="1212926" indent="0">
              <a:buNone/>
              <a:defRPr sz="2133">
                <a:solidFill>
                  <a:schemeClr val="tx1">
                    <a:tint val="75000"/>
                  </a:schemeClr>
                </a:solidFill>
              </a:defRPr>
            </a:lvl3pPr>
            <a:lvl4pPr marL="1819357" indent="0">
              <a:buNone/>
              <a:defRPr sz="1867">
                <a:solidFill>
                  <a:schemeClr val="tx1">
                    <a:tint val="75000"/>
                  </a:schemeClr>
                </a:solidFill>
              </a:defRPr>
            </a:lvl4pPr>
            <a:lvl5pPr marL="2425853" indent="0">
              <a:buNone/>
              <a:defRPr sz="1867">
                <a:solidFill>
                  <a:schemeClr val="tx1">
                    <a:tint val="75000"/>
                  </a:schemeClr>
                </a:solidFill>
              </a:defRPr>
            </a:lvl5pPr>
            <a:lvl6pPr marL="3032219" indent="0">
              <a:buNone/>
              <a:defRPr sz="1867">
                <a:solidFill>
                  <a:schemeClr val="tx1">
                    <a:tint val="75000"/>
                  </a:schemeClr>
                </a:solidFill>
              </a:defRPr>
            </a:lvl6pPr>
            <a:lvl7pPr marL="3638590" indent="0">
              <a:buNone/>
              <a:defRPr sz="1867">
                <a:solidFill>
                  <a:schemeClr val="tx1">
                    <a:tint val="75000"/>
                  </a:schemeClr>
                </a:solidFill>
              </a:defRPr>
            </a:lvl7pPr>
            <a:lvl8pPr marL="4245105" indent="0">
              <a:buNone/>
              <a:defRPr sz="1867">
                <a:solidFill>
                  <a:schemeClr val="tx1">
                    <a:tint val="75000"/>
                  </a:schemeClr>
                </a:solidFill>
              </a:defRPr>
            </a:lvl8pPr>
            <a:lvl9pPr marL="4851560"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B4EC71B-C0AB-4183-A527-506ADC38D7E5}" type="datetimeFigureOut">
              <a:rPr lang="en-US" smtClean="0">
                <a:solidFill>
                  <a:prstClr val="black">
                    <a:tint val="75000"/>
                  </a:prstClr>
                </a:solidFill>
              </a:rPr>
              <a:pPr/>
              <a:t>3/5/2024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7AB1160-D655-4915-B0BA-EB1C73D0F7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7845767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3"/>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3"/>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B4EC71B-C0AB-4183-A527-506ADC38D7E5}" type="datetimeFigureOut">
              <a:rPr lang="en-US" smtClean="0">
                <a:solidFill>
                  <a:prstClr val="black">
                    <a:tint val="75000"/>
                  </a:prstClr>
                </a:solidFill>
              </a:rPr>
              <a:pPr/>
              <a:t>3/5/2024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7AB1160-D655-4915-B0BA-EB1C73D0F7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7254736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6372" indent="0">
              <a:buNone/>
              <a:defRPr sz="2667" b="1"/>
            </a:lvl2pPr>
            <a:lvl3pPr marL="1212926" indent="0">
              <a:buNone/>
              <a:defRPr sz="2400" b="1"/>
            </a:lvl3pPr>
            <a:lvl4pPr marL="1819357" indent="0">
              <a:buNone/>
              <a:defRPr sz="2133" b="1"/>
            </a:lvl4pPr>
            <a:lvl5pPr marL="2425853" indent="0">
              <a:buNone/>
              <a:defRPr sz="2133" b="1"/>
            </a:lvl5pPr>
            <a:lvl6pPr marL="3032219" indent="0">
              <a:buNone/>
              <a:defRPr sz="2133" b="1"/>
            </a:lvl6pPr>
            <a:lvl7pPr marL="3638590" indent="0">
              <a:buNone/>
              <a:defRPr sz="2133" b="1"/>
            </a:lvl7pPr>
            <a:lvl8pPr marL="4245105" indent="0">
              <a:buNone/>
              <a:defRPr sz="2133" b="1"/>
            </a:lvl8pPr>
            <a:lvl9pPr marL="4851560"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504" y="1535113"/>
            <a:ext cx="5389033" cy="639763"/>
          </a:xfrm>
        </p:spPr>
        <p:txBody>
          <a:bodyPr anchor="b"/>
          <a:lstStyle>
            <a:lvl1pPr marL="0" indent="0">
              <a:buNone/>
              <a:defRPr sz="3200" b="1"/>
            </a:lvl1pPr>
            <a:lvl2pPr marL="606372" indent="0">
              <a:buNone/>
              <a:defRPr sz="2667" b="1"/>
            </a:lvl2pPr>
            <a:lvl3pPr marL="1212926" indent="0">
              <a:buNone/>
              <a:defRPr sz="2400" b="1"/>
            </a:lvl3pPr>
            <a:lvl4pPr marL="1819357" indent="0">
              <a:buNone/>
              <a:defRPr sz="2133" b="1"/>
            </a:lvl4pPr>
            <a:lvl5pPr marL="2425853" indent="0">
              <a:buNone/>
              <a:defRPr sz="2133" b="1"/>
            </a:lvl5pPr>
            <a:lvl6pPr marL="3032219" indent="0">
              <a:buNone/>
              <a:defRPr sz="2133" b="1"/>
            </a:lvl6pPr>
            <a:lvl7pPr marL="3638590" indent="0">
              <a:buNone/>
              <a:defRPr sz="2133" b="1"/>
            </a:lvl7pPr>
            <a:lvl8pPr marL="4245105" indent="0">
              <a:buNone/>
              <a:defRPr sz="2133" b="1"/>
            </a:lvl8pPr>
            <a:lvl9pPr marL="4851560"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504"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B4EC71B-C0AB-4183-A527-506ADC38D7E5}" type="datetimeFigureOut">
              <a:rPr lang="en-US" smtClean="0">
                <a:solidFill>
                  <a:prstClr val="black">
                    <a:tint val="75000"/>
                  </a:prstClr>
                </a:solidFill>
              </a:rPr>
              <a:pPr/>
              <a:t>3/5/2024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7AB1160-D655-4915-B0BA-EB1C73D0F7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840830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4287F81-AE12-4A90-8AE5-E1D83CEDB0F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56AEF025-AA0F-4C0B-ADEA-121DA97763BE}"/>
              </a:ext>
            </a:extLst>
          </p:cNvPr>
          <p:cNvSpPr>
            <a:spLocks noGrp="1"/>
          </p:cNvSpPr>
          <p:nvPr>
            <p:ph type="dt" sz="half" idx="10"/>
          </p:nvPr>
        </p:nvSpPr>
        <p:spPr/>
        <p:txBody>
          <a:bodyPr/>
          <a:lstStyle/>
          <a:p>
            <a:fld id="{5943B360-2052-4C1E-931C-0DD372E0920E}" type="datetimeFigureOut">
              <a:rPr lang="en-US" smtClean="0"/>
              <a:t>3/5/2024</a:t>
            </a:fld>
            <a:endParaRPr lang="en-US"/>
          </a:p>
        </p:txBody>
      </p:sp>
      <p:sp>
        <p:nvSpPr>
          <p:cNvPr id="4" name="Footer Placeholder 3">
            <a:extLst>
              <a:ext uri="{FF2B5EF4-FFF2-40B4-BE49-F238E27FC236}">
                <a16:creationId xmlns:a16="http://schemas.microsoft.com/office/drawing/2014/main" xmlns="" id="{CD01214E-A39B-4DBB-A69D-6C073C4DADC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8664F5B9-91D4-4C43-9175-2A87EE029FA0}"/>
              </a:ext>
            </a:extLst>
          </p:cNvPr>
          <p:cNvSpPr>
            <a:spLocks noGrp="1"/>
          </p:cNvSpPr>
          <p:nvPr>
            <p:ph type="sldNum" sz="quarter" idx="12"/>
          </p:nvPr>
        </p:nvSpPr>
        <p:spPr/>
        <p:txBody>
          <a:bodyPr/>
          <a:lstStyle/>
          <a:p>
            <a:fld id="{2F85B01F-E32E-433D-A9B0-C0CC10500250}" type="slidenum">
              <a:rPr lang="en-US" smtClean="0"/>
              <a:t>‹#›</a:t>
            </a:fld>
            <a:endParaRPr lang="en-US"/>
          </a:p>
        </p:txBody>
      </p:sp>
    </p:spTree>
    <p:extLst>
      <p:ext uri="{BB962C8B-B14F-4D97-AF65-F5344CB8AC3E}">
        <p14:creationId xmlns:p14="http://schemas.microsoft.com/office/powerpoint/2010/main" val="417230315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B4EC71B-C0AB-4183-A527-506ADC38D7E5}" type="datetimeFigureOut">
              <a:rPr lang="en-US" smtClean="0">
                <a:solidFill>
                  <a:prstClr val="black">
                    <a:tint val="75000"/>
                  </a:prstClr>
                </a:solidFill>
              </a:rPr>
              <a:pPr/>
              <a:t>3/5/2024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7AB1160-D655-4915-B0BA-EB1C73D0F7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881109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4EC71B-C0AB-4183-A527-506ADC38D7E5}" type="datetimeFigureOut">
              <a:rPr lang="en-US" smtClean="0">
                <a:solidFill>
                  <a:prstClr val="black">
                    <a:tint val="75000"/>
                  </a:prstClr>
                </a:solidFill>
              </a:rPr>
              <a:pPr/>
              <a:t>3/5/2024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7AB1160-D655-4915-B0BA-EB1C73D0F7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4570025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91"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270"/>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91" y="1435104"/>
            <a:ext cx="4011084" cy="4691063"/>
          </a:xfrm>
        </p:spPr>
        <p:txBody>
          <a:bodyPr/>
          <a:lstStyle>
            <a:lvl1pPr marL="0" indent="0">
              <a:buNone/>
              <a:defRPr sz="1867"/>
            </a:lvl1pPr>
            <a:lvl2pPr marL="606372" indent="0">
              <a:buNone/>
              <a:defRPr sz="1600"/>
            </a:lvl2pPr>
            <a:lvl3pPr marL="1212926" indent="0">
              <a:buNone/>
              <a:defRPr sz="1333"/>
            </a:lvl3pPr>
            <a:lvl4pPr marL="1819357" indent="0">
              <a:buNone/>
              <a:defRPr sz="1200"/>
            </a:lvl4pPr>
            <a:lvl5pPr marL="2425853" indent="0">
              <a:buNone/>
              <a:defRPr sz="1200"/>
            </a:lvl5pPr>
            <a:lvl6pPr marL="3032219" indent="0">
              <a:buNone/>
              <a:defRPr sz="1200"/>
            </a:lvl6pPr>
            <a:lvl7pPr marL="3638590" indent="0">
              <a:buNone/>
              <a:defRPr sz="1200"/>
            </a:lvl7pPr>
            <a:lvl8pPr marL="4245105" indent="0">
              <a:buNone/>
              <a:defRPr sz="1200"/>
            </a:lvl8pPr>
            <a:lvl9pPr marL="4851560"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3B4EC71B-C0AB-4183-A527-506ADC38D7E5}" type="datetimeFigureOut">
              <a:rPr lang="en-US" smtClean="0">
                <a:solidFill>
                  <a:prstClr val="black">
                    <a:tint val="75000"/>
                  </a:prstClr>
                </a:solidFill>
              </a:rPr>
              <a:pPr/>
              <a:t>3/5/2024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7AB1160-D655-4915-B0BA-EB1C73D0F7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6087809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6372" indent="0">
              <a:buNone/>
              <a:defRPr sz="3733"/>
            </a:lvl2pPr>
            <a:lvl3pPr marL="1212926" indent="0">
              <a:buNone/>
              <a:defRPr sz="3200"/>
            </a:lvl3pPr>
            <a:lvl4pPr marL="1819357" indent="0">
              <a:buNone/>
              <a:defRPr sz="2667"/>
            </a:lvl4pPr>
            <a:lvl5pPr marL="2425853" indent="0">
              <a:buNone/>
              <a:defRPr sz="2667"/>
            </a:lvl5pPr>
            <a:lvl6pPr marL="3032219" indent="0">
              <a:buNone/>
              <a:defRPr sz="2667"/>
            </a:lvl6pPr>
            <a:lvl7pPr marL="3638590" indent="0">
              <a:buNone/>
              <a:defRPr sz="2667"/>
            </a:lvl7pPr>
            <a:lvl8pPr marL="4245105" indent="0">
              <a:buNone/>
              <a:defRPr sz="2667"/>
            </a:lvl8pPr>
            <a:lvl9pPr marL="4851560" indent="0">
              <a:buNone/>
              <a:defRPr sz="2667"/>
            </a:lvl9pPr>
          </a:lstStyle>
          <a:p>
            <a:endParaRPr lang="en-US"/>
          </a:p>
        </p:txBody>
      </p:sp>
      <p:sp>
        <p:nvSpPr>
          <p:cNvPr id="4" name="Text Placeholder 3"/>
          <p:cNvSpPr>
            <a:spLocks noGrp="1"/>
          </p:cNvSpPr>
          <p:nvPr>
            <p:ph type="body" sz="half" idx="2"/>
          </p:nvPr>
        </p:nvSpPr>
        <p:spPr>
          <a:xfrm>
            <a:off x="2389717" y="5367557"/>
            <a:ext cx="7315200" cy="804863"/>
          </a:xfrm>
        </p:spPr>
        <p:txBody>
          <a:bodyPr/>
          <a:lstStyle>
            <a:lvl1pPr marL="0" indent="0">
              <a:buNone/>
              <a:defRPr sz="1867"/>
            </a:lvl1pPr>
            <a:lvl2pPr marL="606372" indent="0">
              <a:buNone/>
              <a:defRPr sz="1600"/>
            </a:lvl2pPr>
            <a:lvl3pPr marL="1212926" indent="0">
              <a:buNone/>
              <a:defRPr sz="1333"/>
            </a:lvl3pPr>
            <a:lvl4pPr marL="1819357" indent="0">
              <a:buNone/>
              <a:defRPr sz="1200"/>
            </a:lvl4pPr>
            <a:lvl5pPr marL="2425853" indent="0">
              <a:buNone/>
              <a:defRPr sz="1200"/>
            </a:lvl5pPr>
            <a:lvl6pPr marL="3032219" indent="0">
              <a:buNone/>
              <a:defRPr sz="1200"/>
            </a:lvl6pPr>
            <a:lvl7pPr marL="3638590" indent="0">
              <a:buNone/>
              <a:defRPr sz="1200"/>
            </a:lvl7pPr>
            <a:lvl8pPr marL="4245105" indent="0">
              <a:buNone/>
              <a:defRPr sz="1200"/>
            </a:lvl8pPr>
            <a:lvl9pPr marL="4851560"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3B4EC71B-C0AB-4183-A527-506ADC38D7E5}" type="datetimeFigureOut">
              <a:rPr lang="en-US" smtClean="0">
                <a:solidFill>
                  <a:prstClr val="black">
                    <a:tint val="75000"/>
                  </a:prstClr>
                </a:solidFill>
              </a:rPr>
              <a:pPr/>
              <a:t>3/5/2024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7AB1160-D655-4915-B0BA-EB1C73D0F7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3051110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B4EC71B-C0AB-4183-A527-506ADC38D7E5}" type="datetimeFigureOut">
              <a:rPr lang="en-US" smtClean="0">
                <a:solidFill>
                  <a:prstClr val="black">
                    <a:tint val="75000"/>
                  </a:prstClr>
                </a:solidFill>
              </a:rPr>
              <a:pPr/>
              <a:t>3/5/2024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7AB1160-D655-4915-B0BA-EB1C73D0F7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312972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7"/>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7"/>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B4EC71B-C0AB-4183-A527-506ADC38D7E5}" type="datetimeFigureOut">
              <a:rPr lang="en-US" smtClean="0">
                <a:solidFill>
                  <a:prstClr val="black">
                    <a:tint val="75000"/>
                  </a:prstClr>
                </a:solidFill>
              </a:rPr>
              <a:pPr/>
              <a:t>3/5/2024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7AB1160-D655-4915-B0BA-EB1C73D0F7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954514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6"/>
            <a:ext cx="10972800" cy="4525963"/>
          </a:xfrm>
          <a:prstGeom prst="rect">
            <a:avLst/>
          </a:prstGeom>
        </p:spPr>
        <p:txBody>
          <a:bodyPr lIns="34151" tIns="17120" rIns="34151" bIns="171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6"/>
            <a:ext cx="2844800" cy="365125"/>
          </a:xfrm>
          <a:prstGeom prst="rect">
            <a:avLst/>
          </a:prstGeom>
        </p:spPr>
        <p:txBody>
          <a:bodyPr lIns="34151" tIns="17120" rIns="34151" bIns="17120"/>
          <a:lstStyle/>
          <a:p>
            <a:pPr defTabSz="1080853"/>
            <a:fld id="{7FE5A9CD-1CA5-4BB6-ABF6-C3DB2F9C09D1}" type="datetimeFigureOut">
              <a:rPr lang="en-US" sz="2133" smtClean="0">
                <a:solidFill>
                  <a:prstClr val="black"/>
                </a:solidFill>
              </a:rPr>
              <a:pPr defTabSz="1080853"/>
              <a:t>3/5/2024</a:t>
            </a:fld>
            <a:endParaRPr lang="en-US" sz="2133">
              <a:solidFill>
                <a:prstClr val="black"/>
              </a:solidFill>
            </a:endParaRPr>
          </a:p>
        </p:txBody>
      </p:sp>
      <p:sp>
        <p:nvSpPr>
          <p:cNvPr id="5" name="Footer Placeholder 4"/>
          <p:cNvSpPr>
            <a:spLocks noGrp="1"/>
          </p:cNvSpPr>
          <p:nvPr>
            <p:ph type="ftr" sz="quarter" idx="11"/>
          </p:nvPr>
        </p:nvSpPr>
        <p:spPr>
          <a:xfrm>
            <a:off x="4165600" y="6356356"/>
            <a:ext cx="3860800" cy="365125"/>
          </a:xfrm>
          <a:prstGeom prst="rect">
            <a:avLst/>
          </a:prstGeom>
        </p:spPr>
        <p:txBody>
          <a:bodyPr lIns="34151" tIns="17120" rIns="34151" bIns="17120"/>
          <a:lstStyle/>
          <a:p>
            <a:pPr defTabSz="1080853"/>
            <a:endParaRPr lang="en-US" sz="2133">
              <a:solidFill>
                <a:prstClr val="black"/>
              </a:solidFill>
            </a:endParaRPr>
          </a:p>
        </p:txBody>
      </p:sp>
      <p:sp>
        <p:nvSpPr>
          <p:cNvPr id="6" name="Slide Number Placeholder 5"/>
          <p:cNvSpPr>
            <a:spLocks noGrp="1"/>
          </p:cNvSpPr>
          <p:nvPr>
            <p:ph type="sldNum" sz="quarter" idx="12"/>
          </p:nvPr>
        </p:nvSpPr>
        <p:spPr>
          <a:xfrm>
            <a:off x="8737601" y="6356356"/>
            <a:ext cx="2844800" cy="365125"/>
          </a:xfrm>
          <a:prstGeom prst="rect">
            <a:avLst/>
          </a:prstGeom>
        </p:spPr>
        <p:txBody>
          <a:bodyPr lIns="34151" tIns="17120" rIns="34151" bIns="17120"/>
          <a:lstStyle/>
          <a:p>
            <a:pPr defTabSz="1080853"/>
            <a:fld id="{E9E3A461-C528-4C33-83FA-271D1850C3B5}" type="slidenum">
              <a:rPr lang="en-US" sz="2133" smtClean="0">
                <a:solidFill>
                  <a:prstClr val="black"/>
                </a:solidFill>
              </a:rPr>
              <a:pPr defTabSz="1080853"/>
              <a:t>‹#›</a:t>
            </a:fld>
            <a:endParaRPr lang="en-US" sz="2133">
              <a:solidFill>
                <a:prstClr val="black"/>
              </a:solidFill>
            </a:endParaRPr>
          </a:p>
        </p:txBody>
      </p:sp>
    </p:spTree>
    <p:extLst>
      <p:ext uri="{BB962C8B-B14F-4D97-AF65-F5344CB8AC3E}">
        <p14:creationId xmlns:p14="http://schemas.microsoft.com/office/powerpoint/2010/main" val="18223362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36F63BD1-AB96-48D3-B00F-770E42798755}"/>
              </a:ext>
            </a:extLst>
          </p:cNvPr>
          <p:cNvSpPr>
            <a:spLocks noGrp="1"/>
          </p:cNvSpPr>
          <p:nvPr>
            <p:ph type="dt" sz="half" idx="10"/>
          </p:nvPr>
        </p:nvSpPr>
        <p:spPr/>
        <p:txBody>
          <a:bodyPr/>
          <a:lstStyle/>
          <a:p>
            <a:fld id="{5943B360-2052-4C1E-931C-0DD372E0920E}" type="datetimeFigureOut">
              <a:rPr lang="en-US" smtClean="0"/>
              <a:t>3/5/2024</a:t>
            </a:fld>
            <a:endParaRPr lang="en-US"/>
          </a:p>
        </p:txBody>
      </p:sp>
      <p:sp>
        <p:nvSpPr>
          <p:cNvPr id="3" name="Footer Placeholder 2">
            <a:extLst>
              <a:ext uri="{FF2B5EF4-FFF2-40B4-BE49-F238E27FC236}">
                <a16:creationId xmlns:a16="http://schemas.microsoft.com/office/drawing/2014/main" xmlns="" id="{1471ADA5-F33C-410A-BD3C-9F4F37043E0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FD78801E-1282-409C-AC9B-7CBCBDF532DA}"/>
              </a:ext>
            </a:extLst>
          </p:cNvPr>
          <p:cNvSpPr>
            <a:spLocks noGrp="1"/>
          </p:cNvSpPr>
          <p:nvPr>
            <p:ph type="sldNum" sz="quarter" idx="12"/>
          </p:nvPr>
        </p:nvSpPr>
        <p:spPr/>
        <p:txBody>
          <a:bodyPr/>
          <a:lstStyle/>
          <a:p>
            <a:fld id="{2F85B01F-E32E-433D-A9B0-C0CC10500250}" type="slidenum">
              <a:rPr lang="en-US" smtClean="0"/>
              <a:t>‹#›</a:t>
            </a:fld>
            <a:endParaRPr lang="en-US"/>
          </a:p>
        </p:txBody>
      </p:sp>
    </p:spTree>
    <p:extLst>
      <p:ext uri="{BB962C8B-B14F-4D97-AF65-F5344CB8AC3E}">
        <p14:creationId xmlns:p14="http://schemas.microsoft.com/office/powerpoint/2010/main" val="5319011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F7B68E7-3CED-4875-9C8F-B691B4F7059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0B3F977F-BD23-4930-9D61-0A685A4B7DA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89C642D1-F375-4643-824B-3C29E1F2F3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63C74FF7-80F6-4E08-9B0E-431E68107644}"/>
              </a:ext>
            </a:extLst>
          </p:cNvPr>
          <p:cNvSpPr>
            <a:spLocks noGrp="1"/>
          </p:cNvSpPr>
          <p:nvPr>
            <p:ph type="dt" sz="half" idx="10"/>
          </p:nvPr>
        </p:nvSpPr>
        <p:spPr/>
        <p:txBody>
          <a:bodyPr/>
          <a:lstStyle/>
          <a:p>
            <a:fld id="{5943B360-2052-4C1E-931C-0DD372E0920E}" type="datetimeFigureOut">
              <a:rPr lang="en-US" smtClean="0"/>
              <a:t>3/5/2024</a:t>
            </a:fld>
            <a:endParaRPr lang="en-US"/>
          </a:p>
        </p:txBody>
      </p:sp>
      <p:sp>
        <p:nvSpPr>
          <p:cNvPr id="6" name="Footer Placeholder 5">
            <a:extLst>
              <a:ext uri="{FF2B5EF4-FFF2-40B4-BE49-F238E27FC236}">
                <a16:creationId xmlns:a16="http://schemas.microsoft.com/office/drawing/2014/main" xmlns="" id="{209DC431-2F40-42F4-938D-1652D41D819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B492554B-8CB4-47A4-BE40-AA9A806E4C06}"/>
              </a:ext>
            </a:extLst>
          </p:cNvPr>
          <p:cNvSpPr>
            <a:spLocks noGrp="1"/>
          </p:cNvSpPr>
          <p:nvPr>
            <p:ph type="sldNum" sz="quarter" idx="12"/>
          </p:nvPr>
        </p:nvSpPr>
        <p:spPr/>
        <p:txBody>
          <a:bodyPr/>
          <a:lstStyle/>
          <a:p>
            <a:fld id="{2F85B01F-E32E-433D-A9B0-C0CC10500250}" type="slidenum">
              <a:rPr lang="en-US" smtClean="0"/>
              <a:t>‹#›</a:t>
            </a:fld>
            <a:endParaRPr lang="en-US"/>
          </a:p>
        </p:txBody>
      </p:sp>
    </p:spTree>
    <p:extLst>
      <p:ext uri="{BB962C8B-B14F-4D97-AF65-F5344CB8AC3E}">
        <p14:creationId xmlns:p14="http://schemas.microsoft.com/office/powerpoint/2010/main" val="16019384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726B68E-66AB-46B6-A380-E119E595E8C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022AC1AD-85ED-45E1-A716-0C205931B1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D05B3907-4E4A-4795-9CD1-42C5E5B665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B24F8152-F2D7-4607-BB54-2732FD5C0D5F}"/>
              </a:ext>
            </a:extLst>
          </p:cNvPr>
          <p:cNvSpPr>
            <a:spLocks noGrp="1"/>
          </p:cNvSpPr>
          <p:nvPr>
            <p:ph type="dt" sz="half" idx="10"/>
          </p:nvPr>
        </p:nvSpPr>
        <p:spPr/>
        <p:txBody>
          <a:bodyPr/>
          <a:lstStyle/>
          <a:p>
            <a:fld id="{5943B360-2052-4C1E-931C-0DD372E0920E}" type="datetimeFigureOut">
              <a:rPr lang="en-US" smtClean="0"/>
              <a:t>3/5/2024</a:t>
            </a:fld>
            <a:endParaRPr lang="en-US"/>
          </a:p>
        </p:txBody>
      </p:sp>
      <p:sp>
        <p:nvSpPr>
          <p:cNvPr id="6" name="Footer Placeholder 5">
            <a:extLst>
              <a:ext uri="{FF2B5EF4-FFF2-40B4-BE49-F238E27FC236}">
                <a16:creationId xmlns:a16="http://schemas.microsoft.com/office/drawing/2014/main" xmlns="" id="{8BC8BBB2-E2F7-49BA-BFF9-CBFC5E7D0F0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D6726ECA-63D0-4C25-9BAD-85BCDD7091CA}"/>
              </a:ext>
            </a:extLst>
          </p:cNvPr>
          <p:cNvSpPr>
            <a:spLocks noGrp="1"/>
          </p:cNvSpPr>
          <p:nvPr>
            <p:ph type="sldNum" sz="quarter" idx="12"/>
          </p:nvPr>
        </p:nvSpPr>
        <p:spPr/>
        <p:txBody>
          <a:bodyPr/>
          <a:lstStyle/>
          <a:p>
            <a:fld id="{2F85B01F-E32E-433D-A9B0-C0CC10500250}" type="slidenum">
              <a:rPr lang="en-US" smtClean="0"/>
              <a:t>‹#›</a:t>
            </a:fld>
            <a:endParaRPr lang="en-US"/>
          </a:p>
        </p:txBody>
      </p:sp>
    </p:spTree>
    <p:extLst>
      <p:ext uri="{BB962C8B-B14F-4D97-AF65-F5344CB8AC3E}">
        <p14:creationId xmlns:p14="http://schemas.microsoft.com/office/powerpoint/2010/main" val="3923142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image" Target="../media/image1.jpg"/><Relationship Id="rId5" Type="http://schemas.openxmlformats.org/officeDocument/2006/relationships/slideLayout" Target="../slideLayouts/slideLayout16.xml"/><Relationship Id="rId10"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18" Type="http://schemas.openxmlformats.org/officeDocument/2006/relationships/slideLayout" Target="../slideLayouts/slideLayout38.xml"/><Relationship Id="rId3" Type="http://schemas.openxmlformats.org/officeDocument/2006/relationships/slideLayout" Target="../slideLayouts/slideLayout23.xml"/><Relationship Id="rId21" Type="http://schemas.openxmlformats.org/officeDocument/2006/relationships/slideLayout" Target="../slideLayouts/slideLayout41.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20" Type="http://schemas.openxmlformats.org/officeDocument/2006/relationships/slideLayout" Target="../slideLayouts/slideLayout40.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24" Type="http://schemas.openxmlformats.org/officeDocument/2006/relationships/theme" Target="../theme/theme3.xml"/><Relationship Id="rId5" Type="http://schemas.openxmlformats.org/officeDocument/2006/relationships/slideLayout" Target="../slideLayouts/slideLayout25.xml"/><Relationship Id="rId15" Type="http://schemas.openxmlformats.org/officeDocument/2006/relationships/slideLayout" Target="../slideLayouts/slideLayout35.xml"/><Relationship Id="rId23" Type="http://schemas.openxmlformats.org/officeDocument/2006/relationships/slideLayout" Target="../slideLayouts/slideLayout43.xml"/><Relationship Id="rId10" Type="http://schemas.openxmlformats.org/officeDocument/2006/relationships/slideLayout" Target="../slideLayouts/slideLayout30.xml"/><Relationship Id="rId19" Type="http://schemas.openxmlformats.org/officeDocument/2006/relationships/slideLayout" Target="../slideLayouts/slideLayout39.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 Id="rId22" Type="http://schemas.openxmlformats.org/officeDocument/2006/relationships/slideLayout" Target="../slideLayouts/slideLayout4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4.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theme" Target="../theme/theme5.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8D561546-0127-4EBA-891D-AEE60B5DECE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0DD9DE44-97E0-44D3-AA94-31D4B5529F6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7E0B402-E3FF-4B80-9BB7-33DE30BF79F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43B360-2052-4C1E-931C-0DD372E0920E}" type="datetimeFigureOut">
              <a:rPr lang="en-US" smtClean="0"/>
              <a:t>3/5/2024</a:t>
            </a:fld>
            <a:endParaRPr lang="en-US"/>
          </a:p>
        </p:txBody>
      </p:sp>
      <p:sp>
        <p:nvSpPr>
          <p:cNvPr id="5" name="Footer Placeholder 4">
            <a:extLst>
              <a:ext uri="{FF2B5EF4-FFF2-40B4-BE49-F238E27FC236}">
                <a16:creationId xmlns:a16="http://schemas.microsoft.com/office/drawing/2014/main" xmlns="" id="{3B8C64B8-CB0B-4957-AFDE-BFB841D525B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5798703F-967A-43B4-8C0B-B9EC5B407F8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85B01F-E32E-433D-A9B0-C0CC10500250}" type="slidenum">
              <a:rPr lang="en-US" smtClean="0"/>
              <a:t>‹#›</a:t>
            </a:fld>
            <a:endParaRPr lang="en-US"/>
          </a:p>
        </p:txBody>
      </p:sp>
    </p:spTree>
    <p:extLst>
      <p:ext uri="{BB962C8B-B14F-4D97-AF65-F5344CB8AC3E}">
        <p14:creationId xmlns:p14="http://schemas.microsoft.com/office/powerpoint/2010/main" val="33816991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11">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77633" y="509967"/>
            <a:ext cx="6849200" cy="736400"/>
          </a:xfrm>
          <a:prstGeom prst="rect">
            <a:avLst/>
          </a:prstGeom>
          <a:noFill/>
          <a:ln>
            <a:noFill/>
          </a:ln>
        </p:spPr>
        <p:txBody>
          <a:bodyPr spcFirstLastPara="1" wrap="square" lIns="0" tIns="0" rIns="0" bIns="0" anchor="ctr" anchorCtr="0">
            <a:noAutofit/>
          </a:bodyPr>
          <a:lstStyle>
            <a:lvl1pPr lvl="0" algn="ctr" rtl="0">
              <a:lnSpc>
                <a:spcPct val="90000"/>
              </a:lnSpc>
              <a:spcBef>
                <a:spcPts val="0"/>
              </a:spcBef>
              <a:spcAft>
                <a:spcPts val="0"/>
              </a:spcAft>
              <a:buClr>
                <a:schemeClr val="dk1"/>
              </a:buClr>
              <a:buSzPts val="2400"/>
              <a:buFont typeface="Dancing Script"/>
              <a:buNone/>
              <a:defRPr sz="2400">
                <a:solidFill>
                  <a:schemeClr val="dk1"/>
                </a:solidFill>
                <a:latin typeface="Dancing Script"/>
                <a:ea typeface="Dancing Script"/>
                <a:cs typeface="Dancing Script"/>
                <a:sym typeface="Dancing Script"/>
              </a:defRPr>
            </a:lvl1pPr>
            <a:lvl2pPr lvl="1" algn="ctr" rtl="0">
              <a:lnSpc>
                <a:spcPct val="90000"/>
              </a:lnSpc>
              <a:spcBef>
                <a:spcPts val="0"/>
              </a:spcBef>
              <a:spcAft>
                <a:spcPts val="0"/>
              </a:spcAft>
              <a:buClr>
                <a:schemeClr val="dk1"/>
              </a:buClr>
              <a:buSzPts val="2400"/>
              <a:buFont typeface="Dancing Script"/>
              <a:buNone/>
              <a:defRPr sz="2400">
                <a:solidFill>
                  <a:schemeClr val="dk1"/>
                </a:solidFill>
                <a:latin typeface="Dancing Script"/>
                <a:ea typeface="Dancing Script"/>
                <a:cs typeface="Dancing Script"/>
                <a:sym typeface="Dancing Script"/>
              </a:defRPr>
            </a:lvl2pPr>
            <a:lvl3pPr lvl="2" algn="ctr" rtl="0">
              <a:lnSpc>
                <a:spcPct val="90000"/>
              </a:lnSpc>
              <a:spcBef>
                <a:spcPts val="0"/>
              </a:spcBef>
              <a:spcAft>
                <a:spcPts val="0"/>
              </a:spcAft>
              <a:buClr>
                <a:schemeClr val="dk1"/>
              </a:buClr>
              <a:buSzPts val="2400"/>
              <a:buFont typeface="Dancing Script"/>
              <a:buNone/>
              <a:defRPr sz="2400">
                <a:solidFill>
                  <a:schemeClr val="dk1"/>
                </a:solidFill>
                <a:latin typeface="Dancing Script"/>
                <a:ea typeface="Dancing Script"/>
                <a:cs typeface="Dancing Script"/>
                <a:sym typeface="Dancing Script"/>
              </a:defRPr>
            </a:lvl3pPr>
            <a:lvl4pPr lvl="3" algn="ctr" rtl="0">
              <a:lnSpc>
                <a:spcPct val="90000"/>
              </a:lnSpc>
              <a:spcBef>
                <a:spcPts val="0"/>
              </a:spcBef>
              <a:spcAft>
                <a:spcPts val="0"/>
              </a:spcAft>
              <a:buClr>
                <a:schemeClr val="dk1"/>
              </a:buClr>
              <a:buSzPts val="2400"/>
              <a:buFont typeface="Dancing Script"/>
              <a:buNone/>
              <a:defRPr sz="2400">
                <a:solidFill>
                  <a:schemeClr val="dk1"/>
                </a:solidFill>
                <a:latin typeface="Dancing Script"/>
                <a:ea typeface="Dancing Script"/>
                <a:cs typeface="Dancing Script"/>
                <a:sym typeface="Dancing Script"/>
              </a:defRPr>
            </a:lvl4pPr>
            <a:lvl5pPr lvl="4" algn="ctr" rtl="0">
              <a:lnSpc>
                <a:spcPct val="90000"/>
              </a:lnSpc>
              <a:spcBef>
                <a:spcPts val="0"/>
              </a:spcBef>
              <a:spcAft>
                <a:spcPts val="0"/>
              </a:spcAft>
              <a:buClr>
                <a:schemeClr val="dk1"/>
              </a:buClr>
              <a:buSzPts val="2400"/>
              <a:buFont typeface="Dancing Script"/>
              <a:buNone/>
              <a:defRPr sz="2400">
                <a:solidFill>
                  <a:schemeClr val="dk1"/>
                </a:solidFill>
                <a:latin typeface="Dancing Script"/>
                <a:ea typeface="Dancing Script"/>
                <a:cs typeface="Dancing Script"/>
                <a:sym typeface="Dancing Script"/>
              </a:defRPr>
            </a:lvl5pPr>
            <a:lvl6pPr lvl="5" algn="ctr" rtl="0">
              <a:lnSpc>
                <a:spcPct val="90000"/>
              </a:lnSpc>
              <a:spcBef>
                <a:spcPts val="0"/>
              </a:spcBef>
              <a:spcAft>
                <a:spcPts val="0"/>
              </a:spcAft>
              <a:buClr>
                <a:schemeClr val="dk1"/>
              </a:buClr>
              <a:buSzPts val="2400"/>
              <a:buFont typeface="Dancing Script"/>
              <a:buNone/>
              <a:defRPr sz="2400">
                <a:solidFill>
                  <a:schemeClr val="dk1"/>
                </a:solidFill>
                <a:latin typeface="Dancing Script"/>
                <a:ea typeface="Dancing Script"/>
                <a:cs typeface="Dancing Script"/>
                <a:sym typeface="Dancing Script"/>
              </a:defRPr>
            </a:lvl6pPr>
            <a:lvl7pPr lvl="6" algn="ctr" rtl="0">
              <a:lnSpc>
                <a:spcPct val="90000"/>
              </a:lnSpc>
              <a:spcBef>
                <a:spcPts val="0"/>
              </a:spcBef>
              <a:spcAft>
                <a:spcPts val="0"/>
              </a:spcAft>
              <a:buClr>
                <a:schemeClr val="dk1"/>
              </a:buClr>
              <a:buSzPts val="2400"/>
              <a:buFont typeface="Dancing Script"/>
              <a:buNone/>
              <a:defRPr sz="2400">
                <a:solidFill>
                  <a:schemeClr val="dk1"/>
                </a:solidFill>
                <a:latin typeface="Dancing Script"/>
                <a:ea typeface="Dancing Script"/>
                <a:cs typeface="Dancing Script"/>
                <a:sym typeface="Dancing Script"/>
              </a:defRPr>
            </a:lvl7pPr>
            <a:lvl8pPr lvl="7" algn="ctr" rtl="0">
              <a:lnSpc>
                <a:spcPct val="90000"/>
              </a:lnSpc>
              <a:spcBef>
                <a:spcPts val="0"/>
              </a:spcBef>
              <a:spcAft>
                <a:spcPts val="0"/>
              </a:spcAft>
              <a:buClr>
                <a:schemeClr val="dk1"/>
              </a:buClr>
              <a:buSzPts val="2400"/>
              <a:buFont typeface="Dancing Script"/>
              <a:buNone/>
              <a:defRPr sz="2400">
                <a:solidFill>
                  <a:schemeClr val="dk1"/>
                </a:solidFill>
                <a:latin typeface="Dancing Script"/>
                <a:ea typeface="Dancing Script"/>
                <a:cs typeface="Dancing Script"/>
                <a:sym typeface="Dancing Script"/>
              </a:defRPr>
            </a:lvl8pPr>
            <a:lvl9pPr lvl="8" algn="ctr" rtl="0">
              <a:lnSpc>
                <a:spcPct val="90000"/>
              </a:lnSpc>
              <a:spcBef>
                <a:spcPts val="0"/>
              </a:spcBef>
              <a:spcAft>
                <a:spcPts val="0"/>
              </a:spcAft>
              <a:buClr>
                <a:schemeClr val="dk1"/>
              </a:buClr>
              <a:buSzPts val="2400"/>
              <a:buFont typeface="Dancing Script"/>
              <a:buNone/>
              <a:defRPr sz="2400">
                <a:solidFill>
                  <a:schemeClr val="dk1"/>
                </a:solidFill>
                <a:latin typeface="Dancing Script"/>
                <a:ea typeface="Dancing Script"/>
                <a:cs typeface="Dancing Script"/>
                <a:sym typeface="Dancing Script"/>
              </a:defRPr>
            </a:lvl9pPr>
          </a:lstStyle>
          <a:p>
            <a:endParaRPr/>
          </a:p>
        </p:txBody>
      </p:sp>
      <p:sp>
        <p:nvSpPr>
          <p:cNvPr id="7" name="Google Shape;7;p1"/>
          <p:cNvSpPr txBox="1">
            <a:spLocks noGrp="1"/>
          </p:cNvSpPr>
          <p:nvPr>
            <p:ph type="body" idx="1"/>
          </p:nvPr>
        </p:nvSpPr>
        <p:spPr>
          <a:xfrm>
            <a:off x="1019933" y="1624333"/>
            <a:ext cx="7234000" cy="4226000"/>
          </a:xfrm>
          <a:prstGeom prst="rect">
            <a:avLst/>
          </a:prstGeom>
          <a:noFill/>
          <a:ln>
            <a:noFill/>
          </a:ln>
        </p:spPr>
        <p:txBody>
          <a:bodyPr spcFirstLastPara="1" wrap="square" lIns="0" tIns="0" rIns="0" bIns="0" anchor="t" anchorCtr="0">
            <a:noAutofit/>
          </a:bodyPr>
          <a:lstStyle>
            <a:lvl1pPr marL="457200" lvl="0" indent="-330200" rtl="0">
              <a:lnSpc>
                <a:spcPct val="115000"/>
              </a:lnSpc>
              <a:spcBef>
                <a:spcPts val="0"/>
              </a:spcBef>
              <a:spcAft>
                <a:spcPts val="0"/>
              </a:spcAft>
              <a:buClr>
                <a:schemeClr val="accent1"/>
              </a:buClr>
              <a:buSzPts val="1600"/>
              <a:buFont typeface="Bitter Thin"/>
              <a:buChar char="✘"/>
              <a:defRPr sz="2000">
                <a:solidFill>
                  <a:schemeClr val="dk1"/>
                </a:solidFill>
                <a:latin typeface="Bitter Thin"/>
                <a:ea typeface="Bitter Thin"/>
                <a:cs typeface="Bitter Thin"/>
                <a:sym typeface="Bitter Thin"/>
              </a:defRPr>
            </a:lvl1pPr>
            <a:lvl2pPr marL="914400" lvl="1" indent="-330200" rtl="0">
              <a:lnSpc>
                <a:spcPct val="115000"/>
              </a:lnSpc>
              <a:spcBef>
                <a:spcPts val="800"/>
              </a:spcBef>
              <a:spcAft>
                <a:spcPts val="0"/>
              </a:spcAft>
              <a:buClr>
                <a:schemeClr val="accent1"/>
              </a:buClr>
              <a:buSzPts val="1600"/>
              <a:buFont typeface="Bitter Thin"/>
              <a:buChar char="✗"/>
              <a:defRPr sz="2000">
                <a:solidFill>
                  <a:schemeClr val="dk1"/>
                </a:solidFill>
                <a:latin typeface="Bitter Thin"/>
                <a:ea typeface="Bitter Thin"/>
                <a:cs typeface="Bitter Thin"/>
                <a:sym typeface="Bitter Thin"/>
              </a:defRPr>
            </a:lvl2pPr>
            <a:lvl3pPr marL="1371600" lvl="2" indent="-355600" rtl="0">
              <a:lnSpc>
                <a:spcPct val="115000"/>
              </a:lnSpc>
              <a:spcBef>
                <a:spcPts val="800"/>
              </a:spcBef>
              <a:spcAft>
                <a:spcPts val="0"/>
              </a:spcAft>
              <a:buClr>
                <a:schemeClr val="accent1"/>
              </a:buClr>
              <a:buSzPts val="2000"/>
              <a:buFont typeface="Bitter Thin"/>
              <a:buChar char="■"/>
              <a:defRPr sz="2000">
                <a:solidFill>
                  <a:schemeClr val="dk1"/>
                </a:solidFill>
                <a:latin typeface="Bitter Thin"/>
                <a:ea typeface="Bitter Thin"/>
                <a:cs typeface="Bitter Thin"/>
                <a:sym typeface="Bitter Thin"/>
              </a:defRPr>
            </a:lvl3pPr>
            <a:lvl4pPr marL="1828800" lvl="3" indent="-355600" rtl="0">
              <a:lnSpc>
                <a:spcPct val="115000"/>
              </a:lnSpc>
              <a:spcBef>
                <a:spcPts val="800"/>
              </a:spcBef>
              <a:spcAft>
                <a:spcPts val="0"/>
              </a:spcAft>
              <a:buClr>
                <a:schemeClr val="dk1"/>
              </a:buClr>
              <a:buSzPts val="2000"/>
              <a:buFont typeface="Bitter Thin"/>
              <a:buChar char="●"/>
              <a:defRPr sz="2000">
                <a:solidFill>
                  <a:schemeClr val="dk1"/>
                </a:solidFill>
                <a:latin typeface="Bitter Thin"/>
                <a:ea typeface="Bitter Thin"/>
                <a:cs typeface="Bitter Thin"/>
                <a:sym typeface="Bitter Thin"/>
              </a:defRPr>
            </a:lvl4pPr>
            <a:lvl5pPr marL="2286000" lvl="4" indent="-355600" rtl="0">
              <a:lnSpc>
                <a:spcPct val="115000"/>
              </a:lnSpc>
              <a:spcBef>
                <a:spcPts val="800"/>
              </a:spcBef>
              <a:spcAft>
                <a:spcPts val="0"/>
              </a:spcAft>
              <a:buClr>
                <a:schemeClr val="dk1"/>
              </a:buClr>
              <a:buSzPts val="2000"/>
              <a:buFont typeface="Bitter Thin"/>
              <a:buChar char="○"/>
              <a:defRPr sz="2000">
                <a:solidFill>
                  <a:schemeClr val="dk1"/>
                </a:solidFill>
                <a:latin typeface="Bitter Thin"/>
                <a:ea typeface="Bitter Thin"/>
                <a:cs typeface="Bitter Thin"/>
                <a:sym typeface="Bitter Thin"/>
              </a:defRPr>
            </a:lvl5pPr>
            <a:lvl6pPr marL="2743200" lvl="5" indent="-355600" rtl="0">
              <a:lnSpc>
                <a:spcPct val="115000"/>
              </a:lnSpc>
              <a:spcBef>
                <a:spcPts val="800"/>
              </a:spcBef>
              <a:spcAft>
                <a:spcPts val="0"/>
              </a:spcAft>
              <a:buClr>
                <a:schemeClr val="dk1"/>
              </a:buClr>
              <a:buSzPts val="2000"/>
              <a:buFont typeface="Bitter Thin"/>
              <a:buChar char="■"/>
              <a:defRPr sz="2000">
                <a:solidFill>
                  <a:schemeClr val="dk1"/>
                </a:solidFill>
                <a:latin typeface="Bitter Thin"/>
                <a:ea typeface="Bitter Thin"/>
                <a:cs typeface="Bitter Thin"/>
                <a:sym typeface="Bitter Thin"/>
              </a:defRPr>
            </a:lvl6pPr>
            <a:lvl7pPr marL="3200400" lvl="6" indent="-355600" rtl="0">
              <a:lnSpc>
                <a:spcPct val="115000"/>
              </a:lnSpc>
              <a:spcBef>
                <a:spcPts val="800"/>
              </a:spcBef>
              <a:spcAft>
                <a:spcPts val="0"/>
              </a:spcAft>
              <a:buClr>
                <a:schemeClr val="dk1"/>
              </a:buClr>
              <a:buSzPts val="2000"/>
              <a:buFont typeface="Bitter Thin"/>
              <a:buChar char="●"/>
              <a:defRPr sz="2000">
                <a:solidFill>
                  <a:schemeClr val="dk1"/>
                </a:solidFill>
                <a:latin typeface="Bitter Thin"/>
                <a:ea typeface="Bitter Thin"/>
                <a:cs typeface="Bitter Thin"/>
                <a:sym typeface="Bitter Thin"/>
              </a:defRPr>
            </a:lvl7pPr>
            <a:lvl8pPr marL="3657600" lvl="7" indent="-355600" rtl="0">
              <a:lnSpc>
                <a:spcPct val="115000"/>
              </a:lnSpc>
              <a:spcBef>
                <a:spcPts val="800"/>
              </a:spcBef>
              <a:spcAft>
                <a:spcPts val="0"/>
              </a:spcAft>
              <a:buClr>
                <a:schemeClr val="dk1"/>
              </a:buClr>
              <a:buSzPts val="2000"/>
              <a:buFont typeface="Bitter Thin"/>
              <a:buChar char="○"/>
              <a:defRPr sz="2000">
                <a:solidFill>
                  <a:schemeClr val="dk1"/>
                </a:solidFill>
                <a:latin typeface="Bitter Thin"/>
                <a:ea typeface="Bitter Thin"/>
                <a:cs typeface="Bitter Thin"/>
                <a:sym typeface="Bitter Thin"/>
              </a:defRPr>
            </a:lvl8pPr>
            <a:lvl9pPr marL="4114800" lvl="8" indent="-355600" rtl="0">
              <a:lnSpc>
                <a:spcPct val="115000"/>
              </a:lnSpc>
              <a:spcBef>
                <a:spcPts val="800"/>
              </a:spcBef>
              <a:spcAft>
                <a:spcPts val="800"/>
              </a:spcAft>
              <a:buClr>
                <a:schemeClr val="dk1"/>
              </a:buClr>
              <a:buSzPts val="2000"/>
              <a:buFont typeface="Bitter Thin"/>
              <a:buChar char="■"/>
              <a:defRPr sz="2000">
                <a:solidFill>
                  <a:schemeClr val="dk1"/>
                </a:solidFill>
                <a:latin typeface="Bitter Thin"/>
                <a:ea typeface="Bitter Thin"/>
                <a:cs typeface="Bitter Thin"/>
                <a:sym typeface="Bitter Thin"/>
              </a:defRPr>
            </a:lvl9pPr>
          </a:lstStyle>
          <a:p>
            <a:endParaRPr/>
          </a:p>
        </p:txBody>
      </p:sp>
      <p:sp>
        <p:nvSpPr>
          <p:cNvPr id="8" name="Google Shape;8;p1"/>
          <p:cNvSpPr txBox="1">
            <a:spLocks noGrp="1"/>
          </p:cNvSpPr>
          <p:nvPr>
            <p:ph type="sldNum" idx="12"/>
          </p:nvPr>
        </p:nvSpPr>
        <p:spPr>
          <a:xfrm>
            <a:off x="11307445" y="6333135"/>
            <a:ext cx="731600" cy="524800"/>
          </a:xfrm>
          <a:prstGeom prst="rect">
            <a:avLst/>
          </a:prstGeom>
          <a:noFill/>
          <a:ln>
            <a:noFill/>
          </a:ln>
        </p:spPr>
        <p:txBody>
          <a:bodyPr spcFirstLastPara="1" wrap="square" lIns="0" tIns="0" rIns="0" bIns="0" anchor="ctr" anchorCtr="0">
            <a:noAutofit/>
          </a:bodyPr>
          <a:lstStyle>
            <a:lvl1pPr lvl="0" algn="r" rtl="0">
              <a:buNone/>
              <a:defRPr sz="1733">
                <a:solidFill>
                  <a:schemeClr val="lt1"/>
                </a:solidFill>
                <a:latin typeface="Dancing Script"/>
                <a:ea typeface="Dancing Script"/>
                <a:cs typeface="Dancing Script"/>
                <a:sym typeface="Dancing Script"/>
              </a:defRPr>
            </a:lvl1pPr>
            <a:lvl2pPr lvl="1" algn="r" rtl="0">
              <a:buNone/>
              <a:defRPr sz="1733">
                <a:solidFill>
                  <a:schemeClr val="lt1"/>
                </a:solidFill>
                <a:latin typeface="Dancing Script"/>
                <a:ea typeface="Dancing Script"/>
                <a:cs typeface="Dancing Script"/>
                <a:sym typeface="Dancing Script"/>
              </a:defRPr>
            </a:lvl2pPr>
            <a:lvl3pPr lvl="2" algn="r" rtl="0">
              <a:buNone/>
              <a:defRPr sz="1733">
                <a:solidFill>
                  <a:schemeClr val="lt1"/>
                </a:solidFill>
                <a:latin typeface="Dancing Script"/>
                <a:ea typeface="Dancing Script"/>
                <a:cs typeface="Dancing Script"/>
                <a:sym typeface="Dancing Script"/>
              </a:defRPr>
            </a:lvl3pPr>
            <a:lvl4pPr lvl="3" algn="r" rtl="0">
              <a:buNone/>
              <a:defRPr sz="1733">
                <a:solidFill>
                  <a:schemeClr val="lt1"/>
                </a:solidFill>
                <a:latin typeface="Dancing Script"/>
                <a:ea typeface="Dancing Script"/>
                <a:cs typeface="Dancing Script"/>
                <a:sym typeface="Dancing Script"/>
              </a:defRPr>
            </a:lvl4pPr>
            <a:lvl5pPr lvl="4" algn="r" rtl="0">
              <a:buNone/>
              <a:defRPr sz="1733">
                <a:solidFill>
                  <a:schemeClr val="lt1"/>
                </a:solidFill>
                <a:latin typeface="Dancing Script"/>
                <a:ea typeface="Dancing Script"/>
                <a:cs typeface="Dancing Script"/>
                <a:sym typeface="Dancing Script"/>
              </a:defRPr>
            </a:lvl5pPr>
            <a:lvl6pPr lvl="5" algn="r" rtl="0">
              <a:buNone/>
              <a:defRPr sz="1733">
                <a:solidFill>
                  <a:schemeClr val="lt1"/>
                </a:solidFill>
                <a:latin typeface="Dancing Script"/>
                <a:ea typeface="Dancing Script"/>
                <a:cs typeface="Dancing Script"/>
                <a:sym typeface="Dancing Script"/>
              </a:defRPr>
            </a:lvl6pPr>
            <a:lvl7pPr lvl="6" algn="r" rtl="0">
              <a:buNone/>
              <a:defRPr sz="1733">
                <a:solidFill>
                  <a:schemeClr val="lt1"/>
                </a:solidFill>
                <a:latin typeface="Dancing Script"/>
                <a:ea typeface="Dancing Script"/>
                <a:cs typeface="Dancing Script"/>
                <a:sym typeface="Dancing Script"/>
              </a:defRPr>
            </a:lvl7pPr>
            <a:lvl8pPr lvl="7" algn="r" rtl="0">
              <a:buNone/>
              <a:defRPr sz="1733">
                <a:solidFill>
                  <a:schemeClr val="lt1"/>
                </a:solidFill>
                <a:latin typeface="Dancing Script"/>
                <a:ea typeface="Dancing Script"/>
                <a:cs typeface="Dancing Script"/>
                <a:sym typeface="Dancing Script"/>
              </a:defRPr>
            </a:lvl8pPr>
            <a:lvl9pPr lvl="8" algn="r" rtl="0">
              <a:buNone/>
              <a:defRPr sz="1733">
                <a:solidFill>
                  <a:schemeClr val="lt1"/>
                </a:solidFill>
                <a:latin typeface="Dancing Script"/>
                <a:ea typeface="Dancing Script"/>
                <a:cs typeface="Dancing Script"/>
                <a:sym typeface="Dancing Script"/>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805632467"/>
      </p:ext>
    </p:extLst>
  </p:cSld>
  <p:clrMap bg1="lt1" tx1="dk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80" r:id="rId6"/>
    <p:sldLayoutId id="2147483681" r:id="rId7"/>
    <p:sldLayoutId id="2147483707" r:id="rId8"/>
    <p:sldLayoutId id="2147483708" r:id="rId9"/>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8432638"/>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 id="2147483695" r:id="rId13"/>
    <p:sldLayoutId id="2147483696" r:id="rId14"/>
    <p:sldLayoutId id="2147483697" r:id="rId15"/>
    <p:sldLayoutId id="2147483698" r:id="rId16"/>
    <p:sldLayoutId id="2147483699" r:id="rId17"/>
    <p:sldLayoutId id="2147483700" r:id="rId18"/>
    <p:sldLayoutId id="2147483702" r:id="rId19"/>
    <p:sldLayoutId id="2147483703" r:id="rId20"/>
    <p:sldLayoutId id="2147483704" r:id="rId21"/>
    <p:sldLayoutId id="2147483705" r:id="rId22"/>
    <p:sldLayoutId id="2147483706" r:id="rId23"/>
  </p:sldLayoutIdLst>
  <p:txStyles>
    <p:titleStyle>
      <a:lvl1pPr algn="l" defTabSz="911492"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7890" indent="-227890" algn="l" defTabSz="911492"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3670" indent="-227890" algn="l" defTabSz="911492"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39338" indent="-227890" algn="l" defTabSz="911492"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5093" indent="-227890" algn="l" defTabSz="911492"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4pPr>
      <a:lvl5pPr marL="2050839" indent="-227890" algn="l" defTabSz="911492"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5pPr>
      <a:lvl6pPr marL="2506621" indent="-227890" algn="l" defTabSz="911492"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62313" indent="-227890" algn="l" defTabSz="911492"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18077" indent="-227890" algn="l" defTabSz="911492"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73830" indent="-227890" algn="l" defTabSz="911492"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en-US"/>
      </a:defPPr>
      <a:lvl1pPr marL="0" algn="l" defTabSz="911492" rtl="0" eaLnBrk="1" latinLnBrk="0" hangingPunct="1">
        <a:defRPr sz="1867" kern="1200">
          <a:solidFill>
            <a:schemeClr val="tx1"/>
          </a:solidFill>
          <a:latin typeface="+mn-lt"/>
          <a:ea typeface="+mn-ea"/>
          <a:cs typeface="+mn-cs"/>
        </a:defRPr>
      </a:lvl1pPr>
      <a:lvl2pPr marL="455703" algn="l" defTabSz="911492" rtl="0" eaLnBrk="1" latinLnBrk="0" hangingPunct="1">
        <a:defRPr sz="1867" kern="1200">
          <a:solidFill>
            <a:schemeClr val="tx1"/>
          </a:solidFill>
          <a:latin typeface="+mn-lt"/>
          <a:ea typeface="+mn-ea"/>
          <a:cs typeface="+mn-cs"/>
        </a:defRPr>
      </a:lvl2pPr>
      <a:lvl3pPr marL="911492" algn="l" defTabSz="911492" rtl="0" eaLnBrk="1" latinLnBrk="0" hangingPunct="1">
        <a:defRPr sz="1867" kern="1200">
          <a:solidFill>
            <a:schemeClr val="tx1"/>
          </a:solidFill>
          <a:latin typeface="+mn-lt"/>
          <a:ea typeface="+mn-ea"/>
          <a:cs typeface="+mn-cs"/>
        </a:defRPr>
      </a:lvl3pPr>
      <a:lvl4pPr marL="1367238" algn="l" defTabSz="911492" rtl="0" eaLnBrk="1" latinLnBrk="0" hangingPunct="1">
        <a:defRPr sz="1867" kern="1200">
          <a:solidFill>
            <a:schemeClr val="tx1"/>
          </a:solidFill>
          <a:latin typeface="+mn-lt"/>
          <a:ea typeface="+mn-ea"/>
          <a:cs typeface="+mn-cs"/>
        </a:defRPr>
      </a:lvl4pPr>
      <a:lvl5pPr marL="1822984" algn="l" defTabSz="911492" rtl="0" eaLnBrk="1" latinLnBrk="0" hangingPunct="1">
        <a:defRPr sz="1867" kern="1200">
          <a:solidFill>
            <a:schemeClr val="tx1"/>
          </a:solidFill>
          <a:latin typeface="+mn-lt"/>
          <a:ea typeface="+mn-ea"/>
          <a:cs typeface="+mn-cs"/>
        </a:defRPr>
      </a:lvl5pPr>
      <a:lvl6pPr marL="2278690" algn="l" defTabSz="911492" rtl="0" eaLnBrk="1" latinLnBrk="0" hangingPunct="1">
        <a:defRPr sz="1867" kern="1200">
          <a:solidFill>
            <a:schemeClr val="tx1"/>
          </a:solidFill>
          <a:latin typeface="+mn-lt"/>
          <a:ea typeface="+mn-ea"/>
          <a:cs typeface="+mn-cs"/>
        </a:defRPr>
      </a:lvl6pPr>
      <a:lvl7pPr marL="2734472" algn="l" defTabSz="911492" rtl="0" eaLnBrk="1" latinLnBrk="0" hangingPunct="1">
        <a:defRPr sz="1867" kern="1200">
          <a:solidFill>
            <a:schemeClr val="tx1"/>
          </a:solidFill>
          <a:latin typeface="+mn-lt"/>
          <a:ea typeface="+mn-ea"/>
          <a:cs typeface="+mn-cs"/>
        </a:defRPr>
      </a:lvl7pPr>
      <a:lvl8pPr marL="3190196" algn="l" defTabSz="911492" rtl="0" eaLnBrk="1" latinLnBrk="0" hangingPunct="1">
        <a:defRPr sz="1867" kern="1200">
          <a:solidFill>
            <a:schemeClr val="tx1"/>
          </a:solidFill>
          <a:latin typeface="+mn-lt"/>
          <a:ea typeface="+mn-ea"/>
          <a:cs typeface="+mn-cs"/>
        </a:defRPr>
      </a:lvl8pPr>
      <a:lvl9pPr marL="3645946" algn="l" defTabSz="911492" rtl="0" eaLnBrk="1" latinLnBrk="0" hangingPunct="1">
        <a:defRPr sz="1867"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a:gsLst>
            <a:gs pos="0">
              <a:srgbClr val="3C78D8"/>
            </a:gs>
            <a:gs pos="100000">
              <a:srgbClr val="00FFFF"/>
            </a:gs>
          </a:gsLst>
          <a:lin ang="5400700" scaled="0"/>
        </a:gra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32000" y="1215600"/>
            <a:ext cx="2694400" cy="4436800"/>
          </a:xfrm>
          <a:prstGeom prst="rect">
            <a:avLst/>
          </a:prstGeom>
          <a:noFill/>
          <a:ln>
            <a:noFill/>
          </a:ln>
          <a:effectLst>
            <a:outerShdw blurRad="42863" dist="9525" dir="5400000" algn="bl" rotWithShape="0">
              <a:srgbClr val="000000">
                <a:alpha val="20000"/>
              </a:srgbClr>
            </a:outerShdw>
          </a:effectLst>
        </p:spPr>
        <p:txBody>
          <a:bodyPr spcFirstLastPara="1" wrap="square" lIns="0" tIns="0" rIns="0" bIns="0" anchor="ctr" anchorCtr="0">
            <a:noAutofit/>
          </a:bodyPr>
          <a:lstStyle>
            <a:lvl1pPr lvl="0">
              <a:spcBef>
                <a:spcPts val="0"/>
              </a:spcBef>
              <a:spcAft>
                <a:spcPts val="0"/>
              </a:spcAft>
              <a:buClr>
                <a:schemeClr val="lt1"/>
              </a:buClr>
              <a:buSzPts val="2600"/>
              <a:buFont typeface="Montserrat ExtraBold"/>
              <a:buNone/>
              <a:defRPr sz="2600">
                <a:solidFill>
                  <a:schemeClr val="lt1"/>
                </a:solidFill>
                <a:latin typeface="Montserrat ExtraBold"/>
                <a:ea typeface="Montserrat ExtraBold"/>
                <a:cs typeface="Montserrat ExtraBold"/>
                <a:sym typeface="Montserrat ExtraBold"/>
              </a:defRPr>
            </a:lvl1pPr>
            <a:lvl2pPr lvl="1">
              <a:spcBef>
                <a:spcPts val="0"/>
              </a:spcBef>
              <a:spcAft>
                <a:spcPts val="0"/>
              </a:spcAft>
              <a:buClr>
                <a:schemeClr val="lt1"/>
              </a:buClr>
              <a:buSzPts val="2600"/>
              <a:buFont typeface="Montserrat ExtraBold"/>
              <a:buNone/>
              <a:defRPr sz="2600">
                <a:solidFill>
                  <a:schemeClr val="lt1"/>
                </a:solidFill>
                <a:latin typeface="Montserrat ExtraBold"/>
                <a:ea typeface="Montserrat ExtraBold"/>
                <a:cs typeface="Montserrat ExtraBold"/>
                <a:sym typeface="Montserrat ExtraBold"/>
              </a:defRPr>
            </a:lvl2pPr>
            <a:lvl3pPr lvl="2">
              <a:spcBef>
                <a:spcPts val="0"/>
              </a:spcBef>
              <a:spcAft>
                <a:spcPts val="0"/>
              </a:spcAft>
              <a:buClr>
                <a:schemeClr val="lt1"/>
              </a:buClr>
              <a:buSzPts val="2600"/>
              <a:buFont typeface="Montserrat ExtraBold"/>
              <a:buNone/>
              <a:defRPr sz="2600">
                <a:solidFill>
                  <a:schemeClr val="lt1"/>
                </a:solidFill>
                <a:latin typeface="Montserrat ExtraBold"/>
                <a:ea typeface="Montserrat ExtraBold"/>
                <a:cs typeface="Montserrat ExtraBold"/>
                <a:sym typeface="Montserrat ExtraBold"/>
              </a:defRPr>
            </a:lvl3pPr>
            <a:lvl4pPr lvl="3">
              <a:spcBef>
                <a:spcPts val="0"/>
              </a:spcBef>
              <a:spcAft>
                <a:spcPts val="0"/>
              </a:spcAft>
              <a:buClr>
                <a:schemeClr val="lt1"/>
              </a:buClr>
              <a:buSzPts val="2600"/>
              <a:buFont typeface="Montserrat ExtraBold"/>
              <a:buNone/>
              <a:defRPr sz="2600">
                <a:solidFill>
                  <a:schemeClr val="lt1"/>
                </a:solidFill>
                <a:latin typeface="Montserrat ExtraBold"/>
                <a:ea typeface="Montserrat ExtraBold"/>
                <a:cs typeface="Montserrat ExtraBold"/>
                <a:sym typeface="Montserrat ExtraBold"/>
              </a:defRPr>
            </a:lvl4pPr>
            <a:lvl5pPr lvl="4">
              <a:spcBef>
                <a:spcPts val="0"/>
              </a:spcBef>
              <a:spcAft>
                <a:spcPts val="0"/>
              </a:spcAft>
              <a:buClr>
                <a:schemeClr val="lt1"/>
              </a:buClr>
              <a:buSzPts val="2600"/>
              <a:buFont typeface="Montserrat ExtraBold"/>
              <a:buNone/>
              <a:defRPr sz="2600">
                <a:solidFill>
                  <a:schemeClr val="lt1"/>
                </a:solidFill>
                <a:latin typeface="Montserrat ExtraBold"/>
                <a:ea typeface="Montserrat ExtraBold"/>
                <a:cs typeface="Montserrat ExtraBold"/>
                <a:sym typeface="Montserrat ExtraBold"/>
              </a:defRPr>
            </a:lvl5pPr>
            <a:lvl6pPr lvl="5">
              <a:spcBef>
                <a:spcPts val="0"/>
              </a:spcBef>
              <a:spcAft>
                <a:spcPts val="0"/>
              </a:spcAft>
              <a:buClr>
                <a:schemeClr val="lt1"/>
              </a:buClr>
              <a:buSzPts val="2600"/>
              <a:buFont typeface="Montserrat ExtraBold"/>
              <a:buNone/>
              <a:defRPr sz="2600">
                <a:solidFill>
                  <a:schemeClr val="lt1"/>
                </a:solidFill>
                <a:latin typeface="Montserrat ExtraBold"/>
                <a:ea typeface="Montserrat ExtraBold"/>
                <a:cs typeface="Montserrat ExtraBold"/>
                <a:sym typeface="Montserrat ExtraBold"/>
              </a:defRPr>
            </a:lvl6pPr>
            <a:lvl7pPr lvl="6">
              <a:spcBef>
                <a:spcPts val="0"/>
              </a:spcBef>
              <a:spcAft>
                <a:spcPts val="0"/>
              </a:spcAft>
              <a:buClr>
                <a:schemeClr val="lt1"/>
              </a:buClr>
              <a:buSzPts val="2600"/>
              <a:buFont typeface="Montserrat ExtraBold"/>
              <a:buNone/>
              <a:defRPr sz="2600">
                <a:solidFill>
                  <a:schemeClr val="lt1"/>
                </a:solidFill>
                <a:latin typeface="Montserrat ExtraBold"/>
                <a:ea typeface="Montserrat ExtraBold"/>
                <a:cs typeface="Montserrat ExtraBold"/>
                <a:sym typeface="Montserrat ExtraBold"/>
              </a:defRPr>
            </a:lvl7pPr>
            <a:lvl8pPr lvl="7">
              <a:spcBef>
                <a:spcPts val="0"/>
              </a:spcBef>
              <a:spcAft>
                <a:spcPts val="0"/>
              </a:spcAft>
              <a:buClr>
                <a:schemeClr val="lt1"/>
              </a:buClr>
              <a:buSzPts val="2600"/>
              <a:buFont typeface="Montserrat ExtraBold"/>
              <a:buNone/>
              <a:defRPr sz="2600">
                <a:solidFill>
                  <a:schemeClr val="lt1"/>
                </a:solidFill>
                <a:latin typeface="Montserrat ExtraBold"/>
                <a:ea typeface="Montserrat ExtraBold"/>
                <a:cs typeface="Montserrat ExtraBold"/>
                <a:sym typeface="Montserrat ExtraBold"/>
              </a:defRPr>
            </a:lvl8pPr>
            <a:lvl9pPr lvl="8">
              <a:spcBef>
                <a:spcPts val="0"/>
              </a:spcBef>
              <a:spcAft>
                <a:spcPts val="0"/>
              </a:spcAft>
              <a:buClr>
                <a:schemeClr val="lt1"/>
              </a:buClr>
              <a:buSzPts val="2600"/>
              <a:buFont typeface="Montserrat ExtraBold"/>
              <a:buNone/>
              <a:defRPr sz="2600">
                <a:solidFill>
                  <a:schemeClr val="lt1"/>
                </a:solidFill>
                <a:latin typeface="Montserrat ExtraBold"/>
                <a:ea typeface="Montserrat ExtraBold"/>
                <a:cs typeface="Montserrat ExtraBold"/>
                <a:sym typeface="Montserrat ExtraBold"/>
              </a:defRPr>
            </a:lvl9pPr>
          </a:lstStyle>
          <a:p>
            <a:endParaRPr/>
          </a:p>
        </p:txBody>
      </p:sp>
      <p:sp>
        <p:nvSpPr>
          <p:cNvPr id="7" name="Google Shape;7;p1"/>
          <p:cNvSpPr txBox="1">
            <a:spLocks noGrp="1"/>
          </p:cNvSpPr>
          <p:nvPr>
            <p:ph type="body" idx="1"/>
          </p:nvPr>
        </p:nvSpPr>
        <p:spPr>
          <a:xfrm>
            <a:off x="5125767" y="1073767"/>
            <a:ext cx="6456800" cy="4730800"/>
          </a:xfrm>
          <a:prstGeom prst="rect">
            <a:avLst/>
          </a:prstGeom>
          <a:noFill/>
          <a:ln>
            <a:noFill/>
          </a:ln>
        </p:spPr>
        <p:txBody>
          <a:bodyPr spcFirstLastPara="1" wrap="square" lIns="0" tIns="0" rIns="0" bIns="0" anchor="ctr" anchorCtr="0">
            <a:noAutofit/>
          </a:bodyPr>
          <a:lstStyle>
            <a:lvl1pPr marL="457200" lvl="0" indent="-368300">
              <a:lnSpc>
                <a:spcPct val="115000"/>
              </a:lnSpc>
              <a:spcBef>
                <a:spcPts val="600"/>
              </a:spcBef>
              <a:spcAft>
                <a:spcPts val="0"/>
              </a:spcAft>
              <a:buClr>
                <a:schemeClr val="dk2"/>
              </a:buClr>
              <a:buSzPts val="2200"/>
              <a:buFont typeface="Montserrat Light"/>
              <a:buChar char="◦"/>
              <a:defRPr sz="2200">
                <a:solidFill>
                  <a:schemeClr val="dk1"/>
                </a:solidFill>
                <a:latin typeface="Montserrat Light"/>
                <a:ea typeface="Montserrat Light"/>
                <a:cs typeface="Montserrat Light"/>
                <a:sym typeface="Montserrat Light"/>
              </a:defRPr>
            </a:lvl1pPr>
            <a:lvl2pPr marL="914400" lvl="1" indent="-368300">
              <a:lnSpc>
                <a:spcPct val="115000"/>
              </a:lnSpc>
              <a:spcBef>
                <a:spcPts val="1000"/>
              </a:spcBef>
              <a:spcAft>
                <a:spcPts val="0"/>
              </a:spcAft>
              <a:buClr>
                <a:schemeClr val="dk2"/>
              </a:buClr>
              <a:buSzPts val="2200"/>
              <a:buFont typeface="Montserrat Light"/>
              <a:buChar char="◦"/>
              <a:defRPr sz="2200">
                <a:solidFill>
                  <a:schemeClr val="dk1"/>
                </a:solidFill>
                <a:latin typeface="Montserrat Light"/>
                <a:ea typeface="Montserrat Light"/>
                <a:cs typeface="Montserrat Light"/>
                <a:sym typeface="Montserrat Light"/>
              </a:defRPr>
            </a:lvl2pPr>
            <a:lvl3pPr marL="1371600" lvl="2" indent="-368300">
              <a:lnSpc>
                <a:spcPct val="115000"/>
              </a:lnSpc>
              <a:spcBef>
                <a:spcPts val="1000"/>
              </a:spcBef>
              <a:spcAft>
                <a:spcPts val="0"/>
              </a:spcAft>
              <a:buClr>
                <a:schemeClr val="dk2"/>
              </a:buClr>
              <a:buSzPts val="2200"/>
              <a:buFont typeface="Montserrat Light"/>
              <a:buChar char="◦"/>
              <a:defRPr sz="2200">
                <a:solidFill>
                  <a:schemeClr val="dk1"/>
                </a:solidFill>
                <a:latin typeface="Montserrat Light"/>
                <a:ea typeface="Montserrat Light"/>
                <a:cs typeface="Montserrat Light"/>
                <a:sym typeface="Montserrat Light"/>
              </a:defRPr>
            </a:lvl3pPr>
            <a:lvl4pPr marL="1828800" lvl="3" indent="-368300">
              <a:lnSpc>
                <a:spcPct val="115000"/>
              </a:lnSpc>
              <a:spcBef>
                <a:spcPts val="1000"/>
              </a:spcBef>
              <a:spcAft>
                <a:spcPts val="0"/>
              </a:spcAft>
              <a:buClr>
                <a:schemeClr val="dk1"/>
              </a:buClr>
              <a:buSzPts val="2200"/>
              <a:buFont typeface="Montserrat Light"/>
              <a:buChar char="◦"/>
              <a:defRPr sz="2200">
                <a:solidFill>
                  <a:schemeClr val="dk1"/>
                </a:solidFill>
                <a:latin typeface="Montserrat Light"/>
                <a:ea typeface="Montserrat Light"/>
                <a:cs typeface="Montserrat Light"/>
                <a:sym typeface="Montserrat Light"/>
              </a:defRPr>
            </a:lvl4pPr>
            <a:lvl5pPr marL="2286000" lvl="4" indent="-368300">
              <a:lnSpc>
                <a:spcPct val="115000"/>
              </a:lnSpc>
              <a:spcBef>
                <a:spcPts val="1000"/>
              </a:spcBef>
              <a:spcAft>
                <a:spcPts val="0"/>
              </a:spcAft>
              <a:buClr>
                <a:schemeClr val="dk1"/>
              </a:buClr>
              <a:buSzPts val="2200"/>
              <a:buFont typeface="Montserrat Light"/>
              <a:buChar char="◦"/>
              <a:defRPr sz="2200">
                <a:solidFill>
                  <a:schemeClr val="dk1"/>
                </a:solidFill>
                <a:latin typeface="Montserrat Light"/>
                <a:ea typeface="Montserrat Light"/>
                <a:cs typeface="Montserrat Light"/>
                <a:sym typeface="Montserrat Light"/>
              </a:defRPr>
            </a:lvl5pPr>
            <a:lvl6pPr marL="2743200" lvl="5" indent="-368300">
              <a:lnSpc>
                <a:spcPct val="115000"/>
              </a:lnSpc>
              <a:spcBef>
                <a:spcPts val="1000"/>
              </a:spcBef>
              <a:spcAft>
                <a:spcPts val="0"/>
              </a:spcAft>
              <a:buClr>
                <a:schemeClr val="dk1"/>
              </a:buClr>
              <a:buSzPts val="2200"/>
              <a:buFont typeface="Montserrat Light"/>
              <a:buChar char="◦"/>
              <a:defRPr sz="2200">
                <a:solidFill>
                  <a:schemeClr val="dk1"/>
                </a:solidFill>
                <a:latin typeface="Montserrat Light"/>
                <a:ea typeface="Montserrat Light"/>
                <a:cs typeface="Montserrat Light"/>
                <a:sym typeface="Montserrat Light"/>
              </a:defRPr>
            </a:lvl6pPr>
            <a:lvl7pPr marL="3200400" lvl="6" indent="-368300">
              <a:lnSpc>
                <a:spcPct val="115000"/>
              </a:lnSpc>
              <a:spcBef>
                <a:spcPts val="1000"/>
              </a:spcBef>
              <a:spcAft>
                <a:spcPts val="0"/>
              </a:spcAft>
              <a:buClr>
                <a:schemeClr val="dk1"/>
              </a:buClr>
              <a:buSzPts val="2200"/>
              <a:buFont typeface="Montserrat Light"/>
              <a:buChar char="◦"/>
              <a:defRPr sz="2200">
                <a:solidFill>
                  <a:schemeClr val="dk1"/>
                </a:solidFill>
                <a:latin typeface="Montserrat Light"/>
                <a:ea typeface="Montserrat Light"/>
                <a:cs typeface="Montserrat Light"/>
                <a:sym typeface="Montserrat Light"/>
              </a:defRPr>
            </a:lvl7pPr>
            <a:lvl8pPr marL="3657600" lvl="7" indent="-368300">
              <a:lnSpc>
                <a:spcPct val="115000"/>
              </a:lnSpc>
              <a:spcBef>
                <a:spcPts val="1000"/>
              </a:spcBef>
              <a:spcAft>
                <a:spcPts val="0"/>
              </a:spcAft>
              <a:buClr>
                <a:schemeClr val="dk1"/>
              </a:buClr>
              <a:buSzPts val="2200"/>
              <a:buFont typeface="Montserrat Light"/>
              <a:buChar char="◦"/>
              <a:defRPr sz="2200">
                <a:solidFill>
                  <a:schemeClr val="dk1"/>
                </a:solidFill>
                <a:latin typeface="Montserrat Light"/>
                <a:ea typeface="Montserrat Light"/>
                <a:cs typeface="Montserrat Light"/>
                <a:sym typeface="Montserrat Light"/>
              </a:defRPr>
            </a:lvl8pPr>
            <a:lvl9pPr marL="4114800" lvl="8" indent="-368300">
              <a:lnSpc>
                <a:spcPct val="115000"/>
              </a:lnSpc>
              <a:spcBef>
                <a:spcPts val="1000"/>
              </a:spcBef>
              <a:spcAft>
                <a:spcPts val="1000"/>
              </a:spcAft>
              <a:buClr>
                <a:schemeClr val="dk1"/>
              </a:buClr>
              <a:buSzPts val="2200"/>
              <a:buFont typeface="Montserrat Light"/>
              <a:buChar char="◦"/>
              <a:defRPr sz="2200">
                <a:solidFill>
                  <a:schemeClr val="dk1"/>
                </a:solidFill>
                <a:latin typeface="Montserrat Light"/>
                <a:ea typeface="Montserrat Light"/>
                <a:cs typeface="Montserrat Light"/>
                <a:sym typeface="Montserrat Light"/>
              </a:defRPr>
            </a:lvl9pPr>
          </a:lstStyle>
          <a:p>
            <a:endParaRPr/>
          </a:p>
        </p:txBody>
      </p:sp>
      <p:sp>
        <p:nvSpPr>
          <p:cNvPr id="8" name="Google Shape;8;p1"/>
          <p:cNvSpPr txBox="1">
            <a:spLocks noGrp="1"/>
          </p:cNvSpPr>
          <p:nvPr>
            <p:ph type="sldNum" idx="12"/>
          </p:nvPr>
        </p:nvSpPr>
        <p:spPr>
          <a:xfrm>
            <a:off x="11307445" y="6333135"/>
            <a:ext cx="731600" cy="524800"/>
          </a:xfrm>
          <a:prstGeom prst="rect">
            <a:avLst/>
          </a:prstGeom>
          <a:noFill/>
          <a:ln>
            <a:noFill/>
          </a:ln>
        </p:spPr>
        <p:txBody>
          <a:bodyPr spcFirstLastPara="1" wrap="square" lIns="0" tIns="0" rIns="0" bIns="0" anchor="ctr" anchorCtr="0">
            <a:noAutofit/>
          </a:bodyPr>
          <a:lstStyle>
            <a:lvl1pPr lvl="0" algn="r">
              <a:buNone/>
              <a:defRPr sz="1600">
                <a:solidFill>
                  <a:schemeClr val="dk2"/>
                </a:solidFill>
                <a:latin typeface="Montserrat Light"/>
                <a:ea typeface="Montserrat Light"/>
                <a:cs typeface="Montserrat Light"/>
                <a:sym typeface="Montserrat Light"/>
              </a:defRPr>
            </a:lvl1pPr>
            <a:lvl2pPr lvl="1" algn="r">
              <a:buNone/>
              <a:defRPr sz="1600">
                <a:solidFill>
                  <a:schemeClr val="dk2"/>
                </a:solidFill>
                <a:latin typeface="Montserrat Light"/>
                <a:ea typeface="Montserrat Light"/>
                <a:cs typeface="Montserrat Light"/>
                <a:sym typeface="Montserrat Light"/>
              </a:defRPr>
            </a:lvl2pPr>
            <a:lvl3pPr lvl="2" algn="r">
              <a:buNone/>
              <a:defRPr sz="1600">
                <a:solidFill>
                  <a:schemeClr val="dk2"/>
                </a:solidFill>
                <a:latin typeface="Montserrat Light"/>
                <a:ea typeface="Montserrat Light"/>
                <a:cs typeface="Montserrat Light"/>
                <a:sym typeface="Montserrat Light"/>
              </a:defRPr>
            </a:lvl3pPr>
            <a:lvl4pPr lvl="3" algn="r">
              <a:buNone/>
              <a:defRPr sz="1600">
                <a:solidFill>
                  <a:schemeClr val="dk2"/>
                </a:solidFill>
                <a:latin typeface="Montserrat Light"/>
                <a:ea typeface="Montserrat Light"/>
                <a:cs typeface="Montserrat Light"/>
                <a:sym typeface="Montserrat Light"/>
              </a:defRPr>
            </a:lvl4pPr>
            <a:lvl5pPr lvl="4" algn="r">
              <a:buNone/>
              <a:defRPr sz="1600">
                <a:solidFill>
                  <a:schemeClr val="dk2"/>
                </a:solidFill>
                <a:latin typeface="Montserrat Light"/>
                <a:ea typeface="Montserrat Light"/>
                <a:cs typeface="Montserrat Light"/>
                <a:sym typeface="Montserrat Light"/>
              </a:defRPr>
            </a:lvl5pPr>
            <a:lvl6pPr lvl="5" algn="r">
              <a:buNone/>
              <a:defRPr sz="1600">
                <a:solidFill>
                  <a:schemeClr val="dk2"/>
                </a:solidFill>
                <a:latin typeface="Montserrat Light"/>
                <a:ea typeface="Montserrat Light"/>
                <a:cs typeface="Montserrat Light"/>
                <a:sym typeface="Montserrat Light"/>
              </a:defRPr>
            </a:lvl6pPr>
            <a:lvl7pPr lvl="6" algn="r">
              <a:buNone/>
              <a:defRPr sz="1600">
                <a:solidFill>
                  <a:schemeClr val="dk2"/>
                </a:solidFill>
                <a:latin typeface="Montserrat Light"/>
                <a:ea typeface="Montserrat Light"/>
                <a:cs typeface="Montserrat Light"/>
                <a:sym typeface="Montserrat Light"/>
              </a:defRPr>
            </a:lvl7pPr>
            <a:lvl8pPr lvl="7" algn="r">
              <a:buNone/>
              <a:defRPr sz="1600">
                <a:solidFill>
                  <a:schemeClr val="dk2"/>
                </a:solidFill>
                <a:latin typeface="Montserrat Light"/>
                <a:ea typeface="Montserrat Light"/>
                <a:cs typeface="Montserrat Light"/>
                <a:sym typeface="Montserrat Light"/>
              </a:defRPr>
            </a:lvl8pPr>
            <a:lvl9pPr lvl="8" algn="r">
              <a:buNone/>
              <a:defRPr sz="1600">
                <a:solidFill>
                  <a:schemeClr val="dk2"/>
                </a:solidFill>
                <a:latin typeface="Montserrat Light"/>
                <a:ea typeface="Montserrat Light"/>
                <a:cs typeface="Montserrat Light"/>
                <a:sym typeface="Montserrat Light"/>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778177311"/>
      </p:ext>
    </p:extLst>
  </p:cSld>
  <p:clrMap bg1="lt1" tx1="dk1" bg2="dk2" tx2="lt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0984" tIns="45492" rIns="90984" bIns="45492"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0984" tIns="45492" rIns="90984" bIns="45492"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0984" tIns="45492" rIns="90984" bIns="45492" rtlCol="0" anchor="ctr"/>
          <a:lstStyle>
            <a:lvl1pPr algn="l">
              <a:defRPr sz="1600">
                <a:solidFill>
                  <a:schemeClr val="tx1">
                    <a:tint val="75000"/>
                  </a:schemeClr>
                </a:solidFill>
              </a:defRPr>
            </a:lvl1pPr>
          </a:lstStyle>
          <a:p>
            <a:pPr defTabSz="1212926"/>
            <a:fld id="{3B4EC71B-C0AB-4183-A527-506ADC38D7E5}" type="datetimeFigureOut">
              <a:rPr lang="en-US" smtClean="0">
                <a:solidFill>
                  <a:prstClr val="black">
                    <a:tint val="75000"/>
                  </a:prstClr>
                </a:solidFill>
              </a:rPr>
              <a:pPr defTabSz="1212926"/>
              <a:t>3/5/2024</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0984" tIns="45492" rIns="90984" bIns="45492" rtlCol="0" anchor="ctr"/>
          <a:lstStyle>
            <a:lvl1pPr algn="ctr">
              <a:defRPr sz="1600">
                <a:solidFill>
                  <a:schemeClr val="tx1">
                    <a:tint val="75000"/>
                  </a:schemeClr>
                </a:solidFill>
              </a:defRPr>
            </a:lvl1pPr>
          </a:lstStyle>
          <a:p>
            <a:pPr defTabSz="1212926"/>
            <a:endParaRPr lang="en-US">
              <a:solidFill>
                <a:prstClr val="black">
                  <a:tint val="75000"/>
                </a:prstClr>
              </a:solidFill>
            </a:endParaRPr>
          </a:p>
        </p:txBody>
      </p:sp>
      <p:sp>
        <p:nvSpPr>
          <p:cNvPr id="6" name="Slide Number Placeholder 5"/>
          <p:cNvSpPr>
            <a:spLocks noGrp="1"/>
          </p:cNvSpPr>
          <p:nvPr>
            <p:ph type="sldNum" sz="quarter" idx="4"/>
          </p:nvPr>
        </p:nvSpPr>
        <p:spPr>
          <a:xfrm>
            <a:off x="8737601" y="6356352"/>
            <a:ext cx="2844800" cy="365125"/>
          </a:xfrm>
          <a:prstGeom prst="rect">
            <a:avLst/>
          </a:prstGeom>
        </p:spPr>
        <p:txBody>
          <a:bodyPr vert="horz" lIns="90984" tIns="45492" rIns="90984" bIns="45492" rtlCol="0" anchor="ctr"/>
          <a:lstStyle>
            <a:lvl1pPr algn="r">
              <a:defRPr sz="1600">
                <a:solidFill>
                  <a:schemeClr val="tx1">
                    <a:tint val="75000"/>
                  </a:schemeClr>
                </a:solidFill>
              </a:defRPr>
            </a:lvl1pPr>
          </a:lstStyle>
          <a:p>
            <a:pPr defTabSz="1212926"/>
            <a:fld id="{87AB1160-D655-4915-B0BA-EB1C73D0F7B2}" type="slidenum">
              <a:rPr lang="en-US" smtClean="0">
                <a:solidFill>
                  <a:prstClr val="black">
                    <a:tint val="75000"/>
                  </a:prstClr>
                </a:solidFill>
              </a:rPr>
              <a:pPr defTabSz="1212926"/>
              <a:t>‹#›</a:t>
            </a:fld>
            <a:endParaRPr lang="en-US">
              <a:solidFill>
                <a:prstClr val="black">
                  <a:tint val="75000"/>
                </a:prstClr>
              </a:solidFill>
            </a:endParaRPr>
          </a:p>
        </p:txBody>
      </p:sp>
    </p:spTree>
    <p:extLst>
      <p:ext uri="{BB962C8B-B14F-4D97-AF65-F5344CB8AC3E}">
        <p14:creationId xmlns:p14="http://schemas.microsoft.com/office/powerpoint/2010/main" val="1614998320"/>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Lst>
  <p:txStyles>
    <p:titleStyle>
      <a:lvl1pPr algn="ctr" defTabSz="1212926" rtl="0" eaLnBrk="1" latinLnBrk="0" hangingPunct="1">
        <a:spcBef>
          <a:spcPct val="0"/>
        </a:spcBef>
        <a:buNone/>
        <a:defRPr sz="5867" kern="1200">
          <a:solidFill>
            <a:schemeClr val="tx1"/>
          </a:solidFill>
          <a:latin typeface="+mj-lt"/>
          <a:ea typeface="+mj-ea"/>
          <a:cs typeface="+mj-cs"/>
        </a:defRPr>
      </a:lvl1pPr>
    </p:titleStyle>
    <p:bodyStyle>
      <a:lvl1pPr marL="454787" indent="-454787" algn="l" defTabSz="1212926"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85529" indent="-379033" algn="l" defTabSz="1212926"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16073" indent="-303224" algn="l" defTabSz="1212926"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22586" indent="-303224" algn="l" defTabSz="1212926"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29037" indent="-303224" algn="l" defTabSz="1212926"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35371" indent="-303224" algn="l" defTabSz="1212926"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41931" indent="-303224" algn="l" defTabSz="1212926"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48337" indent="-303224" algn="l" defTabSz="1212926"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54746" indent="-303224" algn="l" defTabSz="1212926"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2926" rtl="0" eaLnBrk="1" latinLnBrk="0" hangingPunct="1">
        <a:defRPr sz="2400" kern="1200">
          <a:solidFill>
            <a:schemeClr val="tx1"/>
          </a:solidFill>
          <a:latin typeface="+mn-lt"/>
          <a:ea typeface="+mn-ea"/>
          <a:cs typeface="+mn-cs"/>
        </a:defRPr>
      </a:lvl1pPr>
      <a:lvl2pPr marL="606372" algn="l" defTabSz="1212926" rtl="0" eaLnBrk="1" latinLnBrk="0" hangingPunct="1">
        <a:defRPr sz="2400" kern="1200">
          <a:solidFill>
            <a:schemeClr val="tx1"/>
          </a:solidFill>
          <a:latin typeface="+mn-lt"/>
          <a:ea typeface="+mn-ea"/>
          <a:cs typeface="+mn-cs"/>
        </a:defRPr>
      </a:lvl2pPr>
      <a:lvl3pPr marL="1212926" algn="l" defTabSz="1212926" rtl="0" eaLnBrk="1" latinLnBrk="0" hangingPunct="1">
        <a:defRPr sz="2400" kern="1200">
          <a:solidFill>
            <a:schemeClr val="tx1"/>
          </a:solidFill>
          <a:latin typeface="+mn-lt"/>
          <a:ea typeface="+mn-ea"/>
          <a:cs typeface="+mn-cs"/>
        </a:defRPr>
      </a:lvl3pPr>
      <a:lvl4pPr marL="1819357" algn="l" defTabSz="1212926" rtl="0" eaLnBrk="1" latinLnBrk="0" hangingPunct="1">
        <a:defRPr sz="2400" kern="1200">
          <a:solidFill>
            <a:schemeClr val="tx1"/>
          </a:solidFill>
          <a:latin typeface="+mn-lt"/>
          <a:ea typeface="+mn-ea"/>
          <a:cs typeface="+mn-cs"/>
        </a:defRPr>
      </a:lvl4pPr>
      <a:lvl5pPr marL="2425853" algn="l" defTabSz="1212926" rtl="0" eaLnBrk="1" latinLnBrk="0" hangingPunct="1">
        <a:defRPr sz="2400" kern="1200">
          <a:solidFill>
            <a:schemeClr val="tx1"/>
          </a:solidFill>
          <a:latin typeface="+mn-lt"/>
          <a:ea typeface="+mn-ea"/>
          <a:cs typeface="+mn-cs"/>
        </a:defRPr>
      </a:lvl5pPr>
      <a:lvl6pPr marL="3032219" algn="l" defTabSz="1212926" rtl="0" eaLnBrk="1" latinLnBrk="0" hangingPunct="1">
        <a:defRPr sz="2400" kern="1200">
          <a:solidFill>
            <a:schemeClr val="tx1"/>
          </a:solidFill>
          <a:latin typeface="+mn-lt"/>
          <a:ea typeface="+mn-ea"/>
          <a:cs typeface="+mn-cs"/>
        </a:defRPr>
      </a:lvl6pPr>
      <a:lvl7pPr marL="3638590" algn="l" defTabSz="1212926" rtl="0" eaLnBrk="1" latinLnBrk="0" hangingPunct="1">
        <a:defRPr sz="2400" kern="1200">
          <a:solidFill>
            <a:schemeClr val="tx1"/>
          </a:solidFill>
          <a:latin typeface="+mn-lt"/>
          <a:ea typeface="+mn-ea"/>
          <a:cs typeface="+mn-cs"/>
        </a:defRPr>
      </a:lvl7pPr>
      <a:lvl8pPr marL="4245105" algn="l" defTabSz="1212926" rtl="0" eaLnBrk="1" latinLnBrk="0" hangingPunct="1">
        <a:defRPr sz="2400" kern="1200">
          <a:solidFill>
            <a:schemeClr val="tx1"/>
          </a:solidFill>
          <a:latin typeface="+mn-lt"/>
          <a:ea typeface="+mn-ea"/>
          <a:cs typeface="+mn-cs"/>
        </a:defRPr>
      </a:lvl8pPr>
      <a:lvl9pPr marL="4851560" algn="l" defTabSz="1212926"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36.jp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19.xml"/><Relationship Id="rId4" Type="http://schemas.openxmlformats.org/officeDocument/2006/relationships/image" Target="../media/image39.jpeg"/></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7.xml"/><Relationship Id="rId1" Type="http://schemas.openxmlformats.org/officeDocument/2006/relationships/slideLayout" Target="../slideLayouts/slideLayout20.xml"/><Relationship Id="rId6" Type="http://schemas.openxmlformats.org/officeDocument/2006/relationships/image" Target="../media/image46.jpg"/><Relationship Id="rId5" Type="http://schemas.openxmlformats.org/officeDocument/2006/relationships/image" Target="../media/image45.jpeg"/><Relationship Id="rId4" Type="http://schemas.openxmlformats.org/officeDocument/2006/relationships/image" Target="../media/image44.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9.xml"/><Relationship Id="rId1" Type="http://schemas.openxmlformats.org/officeDocument/2006/relationships/slideLayout" Target="../slideLayouts/slideLayout49.xml"/><Relationship Id="rId4" Type="http://schemas.openxmlformats.org/officeDocument/2006/relationships/image" Target="../media/image49.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9.xml"/></Relationships>
</file>

<file path=ppt/slides/_rels/slide2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1.xml"/><Relationship Id="rId1" Type="http://schemas.openxmlformats.org/officeDocument/2006/relationships/slideLayout" Target="../slideLayouts/slideLayout50.xml"/></Relationships>
</file>

<file path=ppt/slides/_rels/slide2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2.xml"/><Relationship Id="rId1" Type="http://schemas.openxmlformats.org/officeDocument/2006/relationships/slideLayout" Target="../slideLayouts/slideLayout50.xml"/><Relationship Id="rId4" Type="http://schemas.openxmlformats.org/officeDocument/2006/relationships/image" Target="../media/image52.png"/></Relationships>
</file>

<file path=ppt/slides/_rels/slide2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3.xml"/><Relationship Id="rId1" Type="http://schemas.openxmlformats.org/officeDocument/2006/relationships/slideLayout" Target="../slideLayouts/slideLayout50.xml"/><Relationship Id="rId4" Type="http://schemas.openxmlformats.org/officeDocument/2006/relationships/image" Target="../media/image54.png"/></Relationships>
</file>

<file path=ppt/slides/_rels/slide2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4.xml"/><Relationship Id="rId1" Type="http://schemas.openxmlformats.org/officeDocument/2006/relationships/slideLayout" Target="../slideLayouts/slideLayout50.xml"/></Relationships>
</file>

<file path=ppt/slides/_rels/slide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xml"/><Relationship Id="rId1" Type="http://schemas.openxmlformats.org/officeDocument/2006/relationships/slideLayout" Target="../slideLayouts/slideLayout15.xml"/><Relationship Id="rId6" Type="http://schemas.openxmlformats.org/officeDocument/2006/relationships/image" Target="../media/image25.png"/><Relationship Id="rId5" Type="http://schemas.openxmlformats.org/officeDocument/2006/relationships/image" Target="../media/image24.jpg"/><Relationship Id="rId4" Type="http://schemas.openxmlformats.org/officeDocument/2006/relationships/image" Target="../media/image23.png"/></Relationships>
</file>

<file path=ppt/slides/_rels/slide3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5.xml"/><Relationship Id="rId1" Type="http://schemas.openxmlformats.org/officeDocument/2006/relationships/slideLayout" Target="../slideLayouts/slideLayout50.xml"/><Relationship Id="rId4" Type="http://schemas.openxmlformats.org/officeDocument/2006/relationships/image" Target="../media/image57.png"/></Relationships>
</file>

<file path=ppt/slides/_rels/slide3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56.xml"/><Relationship Id="rId4" Type="http://schemas.openxmlformats.org/officeDocument/2006/relationships/image" Target="../media/image60.jpeg"/></Relationships>
</file>

<file path=ppt/slides/_rels/slide3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56.xml"/><Relationship Id="rId4" Type="http://schemas.openxmlformats.org/officeDocument/2006/relationships/image" Target="../media/image63.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7.xml"/><Relationship Id="rId1" Type="http://schemas.openxmlformats.org/officeDocument/2006/relationships/slideLayout" Target="../slideLayouts/slideLayout14.xml"/><Relationship Id="rId5" Type="http://schemas.openxmlformats.org/officeDocument/2006/relationships/image" Target="../media/image65.png"/><Relationship Id="rId4" Type="http://schemas.openxmlformats.org/officeDocument/2006/relationships/image" Target="../media/image25.png"/></Relationships>
</file>

<file path=ppt/slides/_rels/slide3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g"/><Relationship Id="rId1" Type="http://schemas.openxmlformats.org/officeDocument/2006/relationships/slideLayout" Target="../slideLayouts/slideLayout66.xml"/><Relationship Id="rId4" Type="http://schemas.openxmlformats.org/officeDocument/2006/relationships/image" Target="../media/image68.jpeg"/></Relationships>
</file>

<file path=ppt/slides/_rels/slide36.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72.jpeg"/><Relationship Id="rId3" Type="http://schemas.openxmlformats.org/officeDocument/2006/relationships/audio" Target="../media/media1.wav"/><Relationship Id="rId7" Type="http://schemas.openxmlformats.org/officeDocument/2006/relationships/audio" Target="../media/audio1.wav"/><Relationship Id="rId12" Type="http://schemas.openxmlformats.org/officeDocument/2006/relationships/image" Target="../media/image71.emf"/><Relationship Id="rId17" Type="http://schemas.microsoft.com/office/2007/relationships/hdphoto" Target="../media/hdphoto1.wdp"/><Relationship Id="rId2" Type="http://schemas.microsoft.com/office/2007/relationships/media" Target="../media/media1.wav"/><Relationship Id="rId16" Type="http://schemas.openxmlformats.org/officeDocument/2006/relationships/image" Target="../media/image75.png"/><Relationship Id="rId1" Type="http://schemas.openxmlformats.org/officeDocument/2006/relationships/tags" Target="../tags/tag1.xml"/><Relationship Id="rId6" Type="http://schemas.openxmlformats.org/officeDocument/2006/relationships/slideLayout" Target="../slideLayouts/slideLayout61.xml"/><Relationship Id="rId11" Type="http://schemas.openxmlformats.org/officeDocument/2006/relationships/image" Target="../media/image70.png"/><Relationship Id="rId5" Type="http://schemas.openxmlformats.org/officeDocument/2006/relationships/audio" Target="../media/media2.wav"/><Relationship Id="rId15" Type="http://schemas.openxmlformats.org/officeDocument/2006/relationships/image" Target="../media/image74.png"/><Relationship Id="rId10" Type="http://schemas.openxmlformats.org/officeDocument/2006/relationships/image" Target="../media/image69.png"/><Relationship Id="rId4" Type="http://schemas.microsoft.com/office/2007/relationships/media" Target="../media/media2.wav"/><Relationship Id="rId9" Type="http://schemas.openxmlformats.org/officeDocument/2006/relationships/audio" Target="../media/audio3.wav"/><Relationship Id="rId14" Type="http://schemas.openxmlformats.org/officeDocument/2006/relationships/image" Target="../media/image73.png"/></Relationships>
</file>

<file path=ppt/slides/_rels/slide37.xml.rels><?xml version="1.0" encoding="UTF-8" standalone="yes"?>
<Relationships xmlns="http://schemas.openxmlformats.org/package/2006/relationships"><Relationship Id="rId8" Type="http://schemas.openxmlformats.org/officeDocument/2006/relationships/audio" Target="../media/audio1.wav"/><Relationship Id="rId13" Type="http://schemas.openxmlformats.org/officeDocument/2006/relationships/image" Target="../media/image71.emf"/><Relationship Id="rId3" Type="http://schemas.openxmlformats.org/officeDocument/2006/relationships/audio" Target="../media/media1.wav"/><Relationship Id="rId7" Type="http://schemas.openxmlformats.org/officeDocument/2006/relationships/notesSlide" Target="../notesSlides/notesSlide18.xml"/><Relationship Id="rId12" Type="http://schemas.openxmlformats.org/officeDocument/2006/relationships/image" Target="../media/image70.png"/><Relationship Id="rId17" Type="http://schemas.openxmlformats.org/officeDocument/2006/relationships/image" Target="../media/image76.png"/><Relationship Id="rId2" Type="http://schemas.microsoft.com/office/2007/relationships/media" Target="../media/media1.wav"/><Relationship Id="rId16" Type="http://schemas.openxmlformats.org/officeDocument/2006/relationships/image" Target="../media/image74.png"/><Relationship Id="rId1" Type="http://schemas.openxmlformats.org/officeDocument/2006/relationships/tags" Target="../tags/tag2.xml"/><Relationship Id="rId6" Type="http://schemas.openxmlformats.org/officeDocument/2006/relationships/slideLayout" Target="../slideLayouts/slideLayout61.xml"/><Relationship Id="rId11" Type="http://schemas.openxmlformats.org/officeDocument/2006/relationships/image" Target="../media/image69.png"/><Relationship Id="rId5" Type="http://schemas.openxmlformats.org/officeDocument/2006/relationships/audio" Target="../media/media2.wav"/><Relationship Id="rId15" Type="http://schemas.openxmlformats.org/officeDocument/2006/relationships/image" Target="../media/image73.png"/><Relationship Id="rId10" Type="http://schemas.openxmlformats.org/officeDocument/2006/relationships/audio" Target="../media/audio3.wav"/><Relationship Id="rId4" Type="http://schemas.microsoft.com/office/2007/relationships/media" Target="../media/media2.wav"/><Relationship Id="rId9" Type="http://schemas.openxmlformats.org/officeDocument/2006/relationships/audio" Target="../media/audio2.wav"/><Relationship Id="rId14" Type="http://schemas.openxmlformats.org/officeDocument/2006/relationships/image" Target="../media/image72.jpeg"/></Relationships>
</file>

<file path=ppt/slides/_rels/slide38.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72.jpeg"/><Relationship Id="rId3" Type="http://schemas.openxmlformats.org/officeDocument/2006/relationships/audio" Target="../media/media1.wav"/><Relationship Id="rId7" Type="http://schemas.openxmlformats.org/officeDocument/2006/relationships/audio" Target="../media/audio1.wav"/><Relationship Id="rId12" Type="http://schemas.openxmlformats.org/officeDocument/2006/relationships/image" Target="../media/image71.emf"/><Relationship Id="rId2" Type="http://schemas.microsoft.com/office/2007/relationships/media" Target="../media/media1.wav"/><Relationship Id="rId16" Type="http://schemas.openxmlformats.org/officeDocument/2006/relationships/image" Target="../media/image77.png"/><Relationship Id="rId1" Type="http://schemas.openxmlformats.org/officeDocument/2006/relationships/tags" Target="../tags/tag3.xml"/><Relationship Id="rId6" Type="http://schemas.openxmlformats.org/officeDocument/2006/relationships/slideLayout" Target="../slideLayouts/slideLayout61.xml"/><Relationship Id="rId11" Type="http://schemas.openxmlformats.org/officeDocument/2006/relationships/image" Target="../media/image70.png"/><Relationship Id="rId5" Type="http://schemas.openxmlformats.org/officeDocument/2006/relationships/audio" Target="../media/media2.wav"/><Relationship Id="rId15" Type="http://schemas.openxmlformats.org/officeDocument/2006/relationships/image" Target="../media/image74.png"/><Relationship Id="rId10" Type="http://schemas.openxmlformats.org/officeDocument/2006/relationships/image" Target="../media/image69.png"/><Relationship Id="rId4" Type="http://schemas.microsoft.com/office/2007/relationships/media" Target="../media/media2.wav"/><Relationship Id="rId9" Type="http://schemas.openxmlformats.org/officeDocument/2006/relationships/audio" Target="../media/audio3.wav"/><Relationship Id="rId14" Type="http://schemas.openxmlformats.org/officeDocument/2006/relationships/image" Target="../media/image73.png"/></Relationships>
</file>

<file path=ppt/slides/_rels/slide39.xml.rels><?xml version="1.0" encoding="UTF-8" standalone="yes"?>
<Relationships xmlns="http://schemas.openxmlformats.org/package/2006/relationships"><Relationship Id="rId8" Type="http://schemas.openxmlformats.org/officeDocument/2006/relationships/audio" Target="../media/audio1.wav"/><Relationship Id="rId13" Type="http://schemas.openxmlformats.org/officeDocument/2006/relationships/image" Target="../media/image71.emf"/><Relationship Id="rId3" Type="http://schemas.openxmlformats.org/officeDocument/2006/relationships/audio" Target="../media/media1.wav"/><Relationship Id="rId7" Type="http://schemas.openxmlformats.org/officeDocument/2006/relationships/notesSlide" Target="../notesSlides/notesSlide19.xml"/><Relationship Id="rId12" Type="http://schemas.openxmlformats.org/officeDocument/2006/relationships/image" Target="../media/image70.png"/><Relationship Id="rId17" Type="http://schemas.openxmlformats.org/officeDocument/2006/relationships/image" Target="../media/image78.png"/><Relationship Id="rId2" Type="http://schemas.microsoft.com/office/2007/relationships/media" Target="../media/media1.wav"/><Relationship Id="rId16" Type="http://schemas.openxmlformats.org/officeDocument/2006/relationships/image" Target="../media/image74.png"/><Relationship Id="rId1" Type="http://schemas.openxmlformats.org/officeDocument/2006/relationships/tags" Target="../tags/tag4.xml"/><Relationship Id="rId6" Type="http://schemas.openxmlformats.org/officeDocument/2006/relationships/slideLayout" Target="../slideLayouts/slideLayout61.xml"/><Relationship Id="rId11" Type="http://schemas.openxmlformats.org/officeDocument/2006/relationships/image" Target="../media/image69.png"/><Relationship Id="rId5" Type="http://schemas.openxmlformats.org/officeDocument/2006/relationships/audio" Target="../media/media2.wav"/><Relationship Id="rId15" Type="http://schemas.openxmlformats.org/officeDocument/2006/relationships/image" Target="../media/image73.png"/><Relationship Id="rId10" Type="http://schemas.openxmlformats.org/officeDocument/2006/relationships/audio" Target="../media/audio3.wav"/><Relationship Id="rId4" Type="http://schemas.microsoft.com/office/2007/relationships/media" Target="../media/media2.wav"/><Relationship Id="rId9" Type="http://schemas.openxmlformats.org/officeDocument/2006/relationships/audio" Target="../media/audio2.wav"/><Relationship Id="rId14" Type="http://schemas.openxmlformats.org/officeDocument/2006/relationships/image" Target="../media/image72.jpeg"/></Relationships>
</file>

<file path=ppt/slides/_rels/slide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72.jpeg"/><Relationship Id="rId3" Type="http://schemas.openxmlformats.org/officeDocument/2006/relationships/audio" Target="../media/media1.wav"/><Relationship Id="rId7" Type="http://schemas.openxmlformats.org/officeDocument/2006/relationships/audio" Target="../media/audio1.wav"/><Relationship Id="rId12" Type="http://schemas.openxmlformats.org/officeDocument/2006/relationships/image" Target="../media/image71.emf"/><Relationship Id="rId2" Type="http://schemas.microsoft.com/office/2007/relationships/media" Target="../media/media1.wav"/><Relationship Id="rId1" Type="http://schemas.openxmlformats.org/officeDocument/2006/relationships/tags" Target="../tags/tag5.xml"/><Relationship Id="rId6" Type="http://schemas.openxmlformats.org/officeDocument/2006/relationships/slideLayout" Target="../slideLayouts/slideLayout61.xml"/><Relationship Id="rId11" Type="http://schemas.openxmlformats.org/officeDocument/2006/relationships/image" Target="../media/image70.png"/><Relationship Id="rId5" Type="http://schemas.openxmlformats.org/officeDocument/2006/relationships/audio" Target="../media/media2.wav"/><Relationship Id="rId15" Type="http://schemas.openxmlformats.org/officeDocument/2006/relationships/image" Target="../media/image74.png"/><Relationship Id="rId10" Type="http://schemas.openxmlformats.org/officeDocument/2006/relationships/image" Target="../media/image69.png"/><Relationship Id="rId4" Type="http://schemas.microsoft.com/office/2007/relationships/media" Target="../media/media2.wav"/><Relationship Id="rId9" Type="http://schemas.openxmlformats.org/officeDocument/2006/relationships/audio" Target="../media/audio3.wav"/><Relationship Id="rId14" Type="http://schemas.openxmlformats.org/officeDocument/2006/relationships/image" Target="../media/image73.png"/></Relationships>
</file>

<file path=ppt/slides/_rels/slide41.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72.jpeg"/><Relationship Id="rId3" Type="http://schemas.openxmlformats.org/officeDocument/2006/relationships/audio" Target="../media/media1.wav"/><Relationship Id="rId7" Type="http://schemas.openxmlformats.org/officeDocument/2006/relationships/audio" Target="../media/audio1.wav"/><Relationship Id="rId12" Type="http://schemas.openxmlformats.org/officeDocument/2006/relationships/image" Target="../media/image71.emf"/><Relationship Id="rId2" Type="http://schemas.microsoft.com/office/2007/relationships/media" Target="../media/media1.wav"/><Relationship Id="rId1" Type="http://schemas.openxmlformats.org/officeDocument/2006/relationships/tags" Target="../tags/tag6.xml"/><Relationship Id="rId6" Type="http://schemas.openxmlformats.org/officeDocument/2006/relationships/slideLayout" Target="../slideLayouts/slideLayout61.xml"/><Relationship Id="rId11" Type="http://schemas.openxmlformats.org/officeDocument/2006/relationships/image" Target="../media/image70.png"/><Relationship Id="rId5" Type="http://schemas.openxmlformats.org/officeDocument/2006/relationships/audio" Target="../media/media2.wav"/><Relationship Id="rId15" Type="http://schemas.openxmlformats.org/officeDocument/2006/relationships/image" Target="../media/image74.png"/><Relationship Id="rId10" Type="http://schemas.openxmlformats.org/officeDocument/2006/relationships/image" Target="../media/image69.png"/><Relationship Id="rId4" Type="http://schemas.microsoft.com/office/2007/relationships/media" Target="../media/media2.wav"/><Relationship Id="rId9" Type="http://schemas.openxmlformats.org/officeDocument/2006/relationships/audio" Target="../media/audio3.wav"/><Relationship Id="rId14" Type="http://schemas.openxmlformats.org/officeDocument/2006/relationships/image" Target="../media/image73.png"/></Relationships>
</file>

<file path=ppt/slides/_rels/slide42.xml.rels><?xml version="1.0" encoding="UTF-8" standalone="yes"?>
<Relationships xmlns="http://schemas.openxmlformats.org/package/2006/relationships"><Relationship Id="rId8" Type="http://schemas.openxmlformats.org/officeDocument/2006/relationships/audio" Target="../media/audio1.wav"/><Relationship Id="rId13" Type="http://schemas.openxmlformats.org/officeDocument/2006/relationships/image" Target="../media/image71.emf"/><Relationship Id="rId3" Type="http://schemas.openxmlformats.org/officeDocument/2006/relationships/audio" Target="../media/media1.wav"/><Relationship Id="rId7" Type="http://schemas.openxmlformats.org/officeDocument/2006/relationships/notesSlide" Target="../notesSlides/notesSlide20.xml"/><Relationship Id="rId12" Type="http://schemas.openxmlformats.org/officeDocument/2006/relationships/image" Target="../media/image70.png"/><Relationship Id="rId2" Type="http://schemas.microsoft.com/office/2007/relationships/media" Target="../media/media1.wav"/><Relationship Id="rId16" Type="http://schemas.openxmlformats.org/officeDocument/2006/relationships/image" Target="../media/image74.png"/><Relationship Id="rId1" Type="http://schemas.openxmlformats.org/officeDocument/2006/relationships/tags" Target="../tags/tag7.xml"/><Relationship Id="rId6" Type="http://schemas.openxmlformats.org/officeDocument/2006/relationships/slideLayout" Target="../slideLayouts/slideLayout61.xml"/><Relationship Id="rId11" Type="http://schemas.openxmlformats.org/officeDocument/2006/relationships/image" Target="../media/image69.png"/><Relationship Id="rId5" Type="http://schemas.openxmlformats.org/officeDocument/2006/relationships/audio" Target="../media/media2.wav"/><Relationship Id="rId15" Type="http://schemas.openxmlformats.org/officeDocument/2006/relationships/image" Target="../media/image73.png"/><Relationship Id="rId10" Type="http://schemas.openxmlformats.org/officeDocument/2006/relationships/audio" Target="../media/audio3.wav"/><Relationship Id="rId4" Type="http://schemas.microsoft.com/office/2007/relationships/media" Target="../media/media2.wav"/><Relationship Id="rId9" Type="http://schemas.openxmlformats.org/officeDocument/2006/relationships/audio" Target="../media/audio2.wav"/><Relationship Id="rId14" Type="http://schemas.openxmlformats.org/officeDocument/2006/relationships/image" Target="../media/image72.jpeg"/></Relationships>
</file>

<file path=ppt/slides/_rels/slide43.xml.rels><?xml version="1.0" encoding="UTF-8" standalone="yes"?>
<Relationships xmlns="http://schemas.openxmlformats.org/package/2006/relationships"><Relationship Id="rId8" Type="http://schemas.openxmlformats.org/officeDocument/2006/relationships/audio" Target="../media/audio1.wav"/><Relationship Id="rId13" Type="http://schemas.openxmlformats.org/officeDocument/2006/relationships/image" Target="../media/image71.emf"/><Relationship Id="rId3" Type="http://schemas.openxmlformats.org/officeDocument/2006/relationships/audio" Target="../media/media1.wav"/><Relationship Id="rId7" Type="http://schemas.openxmlformats.org/officeDocument/2006/relationships/notesSlide" Target="../notesSlides/notesSlide21.xml"/><Relationship Id="rId12" Type="http://schemas.openxmlformats.org/officeDocument/2006/relationships/image" Target="../media/image70.png"/><Relationship Id="rId2" Type="http://schemas.microsoft.com/office/2007/relationships/media" Target="../media/media1.wav"/><Relationship Id="rId16" Type="http://schemas.openxmlformats.org/officeDocument/2006/relationships/image" Target="../media/image74.png"/><Relationship Id="rId1" Type="http://schemas.openxmlformats.org/officeDocument/2006/relationships/tags" Target="../tags/tag8.xml"/><Relationship Id="rId6" Type="http://schemas.openxmlformats.org/officeDocument/2006/relationships/slideLayout" Target="../slideLayouts/slideLayout61.xml"/><Relationship Id="rId11" Type="http://schemas.openxmlformats.org/officeDocument/2006/relationships/image" Target="../media/image69.png"/><Relationship Id="rId5" Type="http://schemas.openxmlformats.org/officeDocument/2006/relationships/audio" Target="../media/media2.wav"/><Relationship Id="rId15" Type="http://schemas.openxmlformats.org/officeDocument/2006/relationships/image" Target="../media/image73.png"/><Relationship Id="rId10" Type="http://schemas.openxmlformats.org/officeDocument/2006/relationships/audio" Target="../media/audio3.wav"/><Relationship Id="rId4" Type="http://schemas.microsoft.com/office/2007/relationships/media" Target="../media/media2.wav"/><Relationship Id="rId9" Type="http://schemas.openxmlformats.org/officeDocument/2006/relationships/audio" Target="../media/audio2.wav"/><Relationship Id="rId14" Type="http://schemas.openxmlformats.org/officeDocument/2006/relationships/image" Target="../media/image72.jpeg"/></Relationships>
</file>

<file path=ppt/slides/_rels/slide44.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72.jpeg"/><Relationship Id="rId3" Type="http://schemas.openxmlformats.org/officeDocument/2006/relationships/audio" Target="../media/media1.wav"/><Relationship Id="rId7" Type="http://schemas.openxmlformats.org/officeDocument/2006/relationships/audio" Target="../media/audio1.wav"/><Relationship Id="rId12" Type="http://schemas.openxmlformats.org/officeDocument/2006/relationships/image" Target="../media/image71.emf"/><Relationship Id="rId2" Type="http://schemas.microsoft.com/office/2007/relationships/media" Target="../media/media1.wav"/><Relationship Id="rId1" Type="http://schemas.openxmlformats.org/officeDocument/2006/relationships/tags" Target="../tags/tag9.xml"/><Relationship Id="rId6" Type="http://schemas.openxmlformats.org/officeDocument/2006/relationships/slideLayout" Target="../slideLayouts/slideLayout61.xml"/><Relationship Id="rId11" Type="http://schemas.openxmlformats.org/officeDocument/2006/relationships/image" Target="../media/image70.png"/><Relationship Id="rId5" Type="http://schemas.openxmlformats.org/officeDocument/2006/relationships/audio" Target="../media/media2.wav"/><Relationship Id="rId15" Type="http://schemas.openxmlformats.org/officeDocument/2006/relationships/image" Target="../media/image74.png"/><Relationship Id="rId10" Type="http://schemas.openxmlformats.org/officeDocument/2006/relationships/image" Target="../media/image69.png"/><Relationship Id="rId4" Type="http://schemas.microsoft.com/office/2007/relationships/media" Target="../media/media2.wav"/><Relationship Id="rId9" Type="http://schemas.openxmlformats.org/officeDocument/2006/relationships/audio" Target="../media/audio3.wav"/><Relationship Id="rId14" Type="http://schemas.openxmlformats.org/officeDocument/2006/relationships/image" Target="../media/image73.png"/></Relationships>
</file>

<file path=ppt/slides/_rels/slide45.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72.jpeg"/><Relationship Id="rId3" Type="http://schemas.openxmlformats.org/officeDocument/2006/relationships/audio" Target="../media/media1.wav"/><Relationship Id="rId7" Type="http://schemas.openxmlformats.org/officeDocument/2006/relationships/audio" Target="../media/audio1.wav"/><Relationship Id="rId12" Type="http://schemas.openxmlformats.org/officeDocument/2006/relationships/image" Target="../media/image71.emf"/><Relationship Id="rId2" Type="http://schemas.microsoft.com/office/2007/relationships/media" Target="../media/media1.wav"/><Relationship Id="rId1" Type="http://schemas.openxmlformats.org/officeDocument/2006/relationships/tags" Target="../tags/tag10.xml"/><Relationship Id="rId6" Type="http://schemas.openxmlformats.org/officeDocument/2006/relationships/slideLayout" Target="../slideLayouts/slideLayout61.xml"/><Relationship Id="rId11" Type="http://schemas.openxmlformats.org/officeDocument/2006/relationships/image" Target="../media/image70.png"/><Relationship Id="rId5" Type="http://schemas.openxmlformats.org/officeDocument/2006/relationships/audio" Target="../media/media2.wav"/><Relationship Id="rId15" Type="http://schemas.openxmlformats.org/officeDocument/2006/relationships/image" Target="../media/image74.png"/><Relationship Id="rId10" Type="http://schemas.openxmlformats.org/officeDocument/2006/relationships/image" Target="../media/image69.png"/><Relationship Id="rId4" Type="http://schemas.microsoft.com/office/2007/relationships/media" Target="../media/media2.wav"/><Relationship Id="rId9" Type="http://schemas.openxmlformats.org/officeDocument/2006/relationships/audio" Target="../media/audio3.wav"/><Relationship Id="rId14" Type="http://schemas.openxmlformats.org/officeDocument/2006/relationships/image" Target="../media/image73.png"/></Relationships>
</file>

<file path=ppt/slides/_rels/slide5.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32.jpeg"/><Relationship Id="rId2" Type="http://schemas.openxmlformats.org/officeDocument/2006/relationships/image" Target="../media/image27.jpeg"/><Relationship Id="rId1" Type="http://schemas.openxmlformats.org/officeDocument/2006/relationships/slideLayout" Target="../slideLayouts/slideLayout18.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image" Target="../media/image34.png"/><Relationship Id="rId5" Type="http://schemas.openxmlformats.org/officeDocument/2006/relationships/image" Target="../media/image25.pn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26" name="Picture 2" descr="Cảnh đẹp Của Bầu Trời đêm">
            <a:extLst>
              <a:ext uri="{FF2B5EF4-FFF2-40B4-BE49-F238E27FC236}">
                <a16:creationId xmlns:a16="http://schemas.microsoft.com/office/drawing/2014/main" xmlns="" id="{6E8CAFD9-5DA1-40E7-9653-9F79E6C49B2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906" t="35942" r="12063" b="36265"/>
          <a:stretch/>
        </p:blipFill>
        <p:spPr bwMode="auto">
          <a:xfrm rot="21406191">
            <a:off x="-565536" y="-978805"/>
            <a:ext cx="13285562" cy="890899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xmlns="" id="{41EBABED-02B6-43CB-BAC6-0C7D76CFFB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0887" y="2865502"/>
            <a:ext cx="4059009" cy="2270814"/>
          </a:xfrm>
          <a:prstGeom prst="cloud">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xmlns="" id="{314751FA-60E7-4D39-8E1C-BA15D5DEB3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42667" y="2870470"/>
            <a:ext cx="4852666" cy="2265846"/>
          </a:xfrm>
          <a:prstGeom prst="cloud">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xmlns="" id="{839F7EFD-69B0-4125-B86E-8F617668121D}"/>
              </a:ext>
            </a:extLst>
          </p:cNvPr>
          <p:cNvSpPr txBox="1"/>
          <p:nvPr/>
        </p:nvSpPr>
        <p:spPr>
          <a:xfrm>
            <a:off x="492649" y="1089460"/>
            <a:ext cx="11169191" cy="1015663"/>
          </a:xfrm>
          <a:prstGeom prst="rect">
            <a:avLst/>
          </a:prstGeom>
          <a:noFill/>
        </p:spPr>
        <p:txBody>
          <a:bodyPr wrap="square" rtlCol="0">
            <a:spAutoFit/>
          </a:bodyPr>
          <a:lstStyle/>
          <a:p>
            <a:r>
              <a:rPr lang="en-US" sz="6000" b="1" dirty="0">
                <a:solidFill>
                  <a:srgbClr val="FF0000"/>
                </a:solidFill>
                <a:latin typeface="iCiel Cucho" pitchFamily="50" charset="0"/>
                <a:cs typeface="iCiel Cucho" pitchFamily="50" charset="0"/>
              </a:rPr>
              <a:t>NHỮNG NGÔI SAO XA XÔI</a:t>
            </a:r>
          </a:p>
        </p:txBody>
      </p:sp>
      <p:sp>
        <p:nvSpPr>
          <p:cNvPr id="2" name="TextBox 1">
            <a:extLst>
              <a:ext uri="{FF2B5EF4-FFF2-40B4-BE49-F238E27FC236}">
                <a16:creationId xmlns:a16="http://schemas.microsoft.com/office/drawing/2014/main" xmlns="" id="{FDBD95A6-8419-4B6D-ABC0-9B11D1404C9D}"/>
              </a:ext>
            </a:extLst>
          </p:cNvPr>
          <p:cNvSpPr txBox="1"/>
          <p:nvPr/>
        </p:nvSpPr>
        <p:spPr>
          <a:xfrm>
            <a:off x="1688617" y="203255"/>
            <a:ext cx="4407383" cy="523220"/>
          </a:xfrm>
          <a:prstGeom prst="rect">
            <a:avLst/>
          </a:prstGeom>
          <a:noFill/>
        </p:spPr>
        <p:txBody>
          <a:bodyPr wrap="square" rtlCol="0">
            <a:spAutoFit/>
          </a:bodyPr>
          <a:lstStyle/>
          <a:p>
            <a:r>
              <a:rPr lang="vi-VN" sz="2800" b="1" dirty="0">
                <a:solidFill>
                  <a:srgbClr val="FFFF00"/>
                </a:solidFill>
              </a:rPr>
              <a:t>Tiết 138,139,140</a:t>
            </a:r>
            <a:endParaRPr lang="en-US" sz="2800" b="1" dirty="0">
              <a:solidFill>
                <a:srgbClr val="FFFF00"/>
              </a:solidFill>
            </a:endParaRPr>
          </a:p>
        </p:txBody>
      </p:sp>
      <p:sp>
        <p:nvSpPr>
          <p:cNvPr id="10" name="TextBox 9">
            <a:extLst>
              <a:ext uri="{FF2B5EF4-FFF2-40B4-BE49-F238E27FC236}">
                <a16:creationId xmlns:a16="http://schemas.microsoft.com/office/drawing/2014/main" xmlns="" id="{190CA4C0-91DB-4F78-97AA-511DCBD0CF0F}"/>
              </a:ext>
            </a:extLst>
          </p:cNvPr>
          <p:cNvSpPr txBox="1"/>
          <p:nvPr/>
        </p:nvSpPr>
        <p:spPr>
          <a:xfrm>
            <a:off x="5054946" y="2219171"/>
            <a:ext cx="4407383" cy="646331"/>
          </a:xfrm>
          <a:prstGeom prst="rect">
            <a:avLst/>
          </a:prstGeom>
          <a:noFill/>
        </p:spPr>
        <p:txBody>
          <a:bodyPr wrap="square" rtlCol="0">
            <a:spAutoFit/>
          </a:bodyPr>
          <a:lstStyle/>
          <a:p>
            <a:r>
              <a:rPr lang="vi-VN" sz="3600" b="1" dirty="0">
                <a:solidFill>
                  <a:srgbClr val="FFFF00"/>
                </a:solidFill>
              </a:rPr>
              <a:t>Lê Minh Khuê</a:t>
            </a:r>
            <a:endParaRPr lang="en-US" sz="3600" b="1" dirty="0">
              <a:solidFill>
                <a:srgbClr val="FFFF00"/>
              </a:solidFill>
            </a:endParaRPr>
          </a:p>
        </p:txBody>
      </p:sp>
    </p:spTree>
    <p:extLst>
      <p:ext uri="{BB962C8B-B14F-4D97-AF65-F5344CB8AC3E}">
        <p14:creationId xmlns:p14="http://schemas.microsoft.com/office/powerpoint/2010/main" val="116681755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4000" advClick="0">
        <p159:morph option="byObject"/>
      </p:transition>
    </mc:Choice>
    <mc:Fallback>
      <p:transition spd="slow" advClick="0">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D95E8A72-EDDC-4739-8682-E182C2A55A54}"/>
              </a:ext>
            </a:extLst>
          </p:cNvPr>
          <p:cNvSpPr>
            <a:spLocks noGrp="1"/>
          </p:cNvSpPr>
          <p:nvPr>
            <p:ph type="sldNum" idx="12"/>
          </p:nvPr>
        </p:nvSpPr>
        <p:spPr/>
        <p:txBody>
          <a:bodyPr/>
          <a:lstStyle/>
          <a:p>
            <a:fld id="{00000000-1234-1234-1234-123412341234}" type="slidenum">
              <a:rPr lang="en" smtClean="0"/>
              <a:pPr/>
              <a:t>10</a:t>
            </a:fld>
            <a:endParaRPr lang="en"/>
          </a:p>
        </p:txBody>
      </p:sp>
      <p:sp>
        <p:nvSpPr>
          <p:cNvPr id="8" name="TextBox 7">
            <a:extLst>
              <a:ext uri="{FF2B5EF4-FFF2-40B4-BE49-F238E27FC236}">
                <a16:creationId xmlns:a16="http://schemas.microsoft.com/office/drawing/2014/main" xmlns="" id="{D05391FA-33FE-4F1B-9D33-EEAF7BDB9BB9}"/>
              </a:ext>
            </a:extLst>
          </p:cNvPr>
          <p:cNvSpPr txBox="1"/>
          <p:nvPr/>
        </p:nvSpPr>
        <p:spPr>
          <a:xfrm>
            <a:off x="848139" y="1484243"/>
            <a:ext cx="5367131" cy="523220"/>
          </a:xfrm>
          <a:prstGeom prst="rect">
            <a:avLst/>
          </a:prstGeom>
          <a:noFill/>
        </p:spPr>
        <p:txBody>
          <a:bodyPr wrap="square" rtlCol="0">
            <a:spAutoFit/>
          </a:bodyPr>
          <a:lstStyle/>
          <a:p>
            <a:r>
              <a:rPr lang="vi-VN" sz="2800" dirty="0">
                <a:solidFill>
                  <a:schemeClr val="tx1">
                    <a:lumMod val="50000"/>
                  </a:schemeClr>
                </a:solidFill>
                <a:latin typeface="+mj-lt"/>
              </a:rPr>
              <a:t>a</a:t>
            </a:r>
            <a:r>
              <a:rPr lang="vi-VN" sz="2800" b="1" i="1" dirty="0">
                <a:solidFill>
                  <a:schemeClr val="tx1">
                    <a:lumMod val="50000"/>
                  </a:schemeClr>
                </a:solidFill>
                <a:latin typeface="+mj-lt"/>
              </a:rPr>
              <a:t>. Đọc, tóm tắt</a:t>
            </a:r>
            <a:r>
              <a:rPr lang="vi-VN" sz="2800" dirty="0">
                <a:solidFill>
                  <a:schemeClr val="tx1">
                    <a:lumMod val="50000"/>
                  </a:schemeClr>
                </a:solidFill>
                <a:latin typeface="+mj-lt"/>
              </a:rPr>
              <a:t>:</a:t>
            </a:r>
            <a:endParaRPr lang="en-US" sz="2800" dirty="0">
              <a:solidFill>
                <a:schemeClr val="tx1">
                  <a:lumMod val="50000"/>
                </a:schemeClr>
              </a:solidFill>
              <a:latin typeface="+mj-lt"/>
            </a:endParaRPr>
          </a:p>
        </p:txBody>
      </p:sp>
      <p:sp>
        <p:nvSpPr>
          <p:cNvPr id="9" name="TextBox 8">
            <a:extLst>
              <a:ext uri="{FF2B5EF4-FFF2-40B4-BE49-F238E27FC236}">
                <a16:creationId xmlns:a16="http://schemas.microsoft.com/office/drawing/2014/main" xmlns="" id="{1D61EDAC-0757-4E44-AC27-EE00B671D2AD}"/>
              </a:ext>
            </a:extLst>
          </p:cNvPr>
          <p:cNvSpPr txBox="1"/>
          <p:nvPr/>
        </p:nvSpPr>
        <p:spPr>
          <a:xfrm>
            <a:off x="848139" y="2080591"/>
            <a:ext cx="5473148" cy="584775"/>
          </a:xfrm>
          <a:prstGeom prst="rect">
            <a:avLst/>
          </a:prstGeom>
          <a:noFill/>
        </p:spPr>
        <p:txBody>
          <a:bodyPr wrap="square" rtlCol="0">
            <a:spAutoFit/>
          </a:bodyPr>
          <a:lstStyle/>
          <a:p>
            <a:r>
              <a:rPr lang="vi-VN" sz="3200" dirty="0">
                <a:solidFill>
                  <a:schemeClr val="tx1">
                    <a:lumMod val="50000"/>
                  </a:schemeClr>
                </a:solidFill>
                <a:latin typeface="+mj-lt"/>
              </a:rPr>
              <a:t>b. </a:t>
            </a:r>
            <a:r>
              <a:rPr lang="vi-VN" sz="3200" b="1" i="1" dirty="0">
                <a:solidFill>
                  <a:schemeClr val="tx1">
                    <a:lumMod val="50000"/>
                  </a:schemeClr>
                </a:solidFill>
                <a:latin typeface="+mj-lt"/>
              </a:rPr>
              <a:t>Hoàn cảnh sáng tác: </a:t>
            </a:r>
            <a:endParaRPr lang="en-US" sz="3200" b="1" i="1" dirty="0">
              <a:solidFill>
                <a:schemeClr val="tx1">
                  <a:lumMod val="50000"/>
                </a:schemeClr>
              </a:solidFill>
              <a:latin typeface="+mj-lt"/>
            </a:endParaRPr>
          </a:p>
        </p:txBody>
      </p:sp>
      <p:sp>
        <p:nvSpPr>
          <p:cNvPr id="10" name="TextBox 9">
            <a:extLst>
              <a:ext uri="{FF2B5EF4-FFF2-40B4-BE49-F238E27FC236}">
                <a16:creationId xmlns:a16="http://schemas.microsoft.com/office/drawing/2014/main" xmlns="" id="{C7578E5F-0383-4C77-B121-2F4DADC9542F}"/>
              </a:ext>
            </a:extLst>
          </p:cNvPr>
          <p:cNvSpPr txBox="1"/>
          <p:nvPr/>
        </p:nvSpPr>
        <p:spPr>
          <a:xfrm>
            <a:off x="609601" y="2676939"/>
            <a:ext cx="8123582" cy="1077218"/>
          </a:xfrm>
          <a:prstGeom prst="rect">
            <a:avLst/>
          </a:prstGeom>
          <a:noFill/>
        </p:spPr>
        <p:txBody>
          <a:bodyPr wrap="square" rtlCol="0">
            <a:spAutoFit/>
          </a:bodyPr>
          <a:lstStyle/>
          <a:p>
            <a:r>
              <a:rPr lang="vi-VN" sz="3200" dirty="0">
                <a:solidFill>
                  <a:schemeClr val="tx1">
                    <a:lumMod val="50000"/>
                  </a:schemeClr>
                </a:solidFill>
                <a:latin typeface="+mj-lt"/>
              </a:rPr>
              <a:t>- Năm 1971, lúc cuộc kháng chiến chống Mĩ của dân tộc đang diễn ra ác liệt.</a:t>
            </a:r>
            <a:endParaRPr lang="en-US" sz="3200" dirty="0">
              <a:solidFill>
                <a:schemeClr val="tx1">
                  <a:lumMod val="50000"/>
                </a:schemeClr>
              </a:solidFill>
              <a:latin typeface="+mj-lt"/>
            </a:endParaRPr>
          </a:p>
        </p:txBody>
      </p:sp>
      <p:sp>
        <p:nvSpPr>
          <p:cNvPr id="11" name="TextBox 10">
            <a:extLst>
              <a:ext uri="{FF2B5EF4-FFF2-40B4-BE49-F238E27FC236}">
                <a16:creationId xmlns:a16="http://schemas.microsoft.com/office/drawing/2014/main" xmlns="" id="{08B4AE5C-84B5-4545-9DC0-F44DBB01AF10}"/>
              </a:ext>
            </a:extLst>
          </p:cNvPr>
          <p:cNvSpPr txBox="1"/>
          <p:nvPr/>
        </p:nvSpPr>
        <p:spPr>
          <a:xfrm>
            <a:off x="742122" y="3810402"/>
            <a:ext cx="7137854" cy="584775"/>
          </a:xfrm>
          <a:prstGeom prst="rect">
            <a:avLst/>
          </a:prstGeom>
          <a:noFill/>
        </p:spPr>
        <p:txBody>
          <a:bodyPr wrap="square" rtlCol="0">
            <a:spAutoFit/>
          </a:bodyPr>
          <a:lstStyle/>
          <a:p>
            <a:r>
              <a:rPr lang="vi-VN" sz="3200" b="1" i="1" dirty="0">
                <a:solidFill>
                  <a:schemeClr val="tx1">
                    <a:lumMod val="50000"/>
                  </a:schemeClr>
                </a:solidFill>
                <a:latin typeface="+mj-lt"/>
              </a:rPr>
              <a:t>c. Thể loại, phương thức biểu đạt: </a:t>
            </a:r>
            <a:endParaRPr lang="en-US" sz="3200" b="1" i="1" dirty="0">
              <a:solidFill>
                <a:schemeClr val="tx1">
                  <a:lumMod val="50000"/>
                </a:schemeClr>
              </a:solidFill>
              <a:latin typeface="+mj-lt"/>
            </a:endParaRPr>
          </a:p>
        </p:txBody>
      </p:sp>
      <p:sp>
        <p:nvSpPr>
          <p:cNvPr id="12" name="TextBox 11">
            <a:extLst>
              <a:ext uri="{FF2B5EF4-FFF2-40B4-BE49-F238E27FC236}">
                <a16:creationId xmlns:a16="http://schemas.microsoft.com/office/drawing/2014/main" xmlns="" id="{8C2C12F3-A5D8-443C-9D03-6A0C38393336}"/>
              </a:ext>
            </a:extLst>
          </p:cNvPr>
          <p:cNvSpPr txBox="1"/>
          <p:nvPr/>
        </p:nvSpPr>
        <p:spPr>
          <a:xfrm>
            <a:off x="742122" y="4451422"/>
            <a:ext cx="7752522" cy="1077218"/>
          </a:xfrm>
          <a:prstGeom prst="rect">
            <a:avLst/>
          </a:prstGeom>
          <a:noFill/>
        </p:spPr>
        <p:txBody>
          <a:bodyPr wrap="square" rtlCol="0">
            <a:spAutoFit/>
          </a:bodyPr>
          <a:lstStyle/>
          <a:p>
            <a:pPr marL="457200" indent="-457200">
              <a:buFontTx/>
              <a:buChar char="-"/>
            </a:pPr>
            <a:r>
              <a:rPr lang="vi-VN" sz="3200" dirty="0">
                <a:solidFill>
                  <a:schemeClr val="tx1">
                    <a:lumMod val="50000"/>
                  </a:schemeClr>
                </a:solidFill>
                <a:latin typeface="+mj-lt"/>
              </a:rPr>
              <a:t>Thể loại: Truyện ngắn</a:t>
            </a:r>
          </a:p>
          <a:p>
            <a:pPr marL="457200" indent="-457200">
              <a:buFontTx/>
              <a:buChar char="-"/>
            </a:pPr>
            <a:r>
              <a:rPr lang="vi-VN" sz="3200" dirty="0">
                <a:solidFill>
                  <a:schemeClr val="tx1">
                    <a:lumMod val="50000"/>
                  </a:schemeClr>
                </a:solidFill>
                <a:latin typeface="+mj-lt"/>
              </a:rPr>
              <a:t>PTBĐ: Tự sự + miêu tả + biểu cảm</a:t>
            </a:r>
            <a:endParaRPr lang="en-US" sz="3200" dirty="0">
              <a:solidFill>
                <a:schemeClr val="tx1">
                  <a:lumMod val="50000"/>
                </a:schemeClr>
              </a:solidFill>
              <a:latin typeface="+mj-lt"/>
            </a:endParaRPr>
          </a:p>
        </p:txBody>
      </p:sp>
    </p:spTree>
    <p:extLst>
      <p:ext uri="{BB962C8B-B14F-4D97-AF65-F5344CB8AC3E}">
        <p14:creationId xmlns:p14="http://schemas.microsoft.com/office/powerpoint/2010/main" val="23356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D95E8A72-EDDC-4739-8682-E182C2A55A54}"/>
              </a:ext>
            </a:extLst>
          </p:cNvPr>
          <p:cNvSpPr>
            <a:spLocks noGrp="1"/>
          </p:cNvSpPr>
          <p:nvPr>
            <p:ph type="sldNum" idx="12"/>
          </p:nvPr>
        </p:nvSpPr>
        <p:spPr/>
        <p:txBody>
          <a:bodyPr/>
          <a:lstStyle/>
          <a:p>
            <a:fld id="{00000000-1234-1234-1234-123412341234}" type="slidenum">
              <a:rPr lang="en" smtClean="0"/>
              <a:pPr/>
              <a:t>11</a:t>
            </a:fld>
            <a:endParaRPr lang="en"/>
          </a:p>
        </p:txBody>
      </p:sp>
      <p:sp>
        <p:nvSpPr>
          <p:cNvPr id="8" name="TextBox 7">
            <a:extLst>
              <a:ext uri="{FF2B5EF4-FFF2-40B4-BE49-F238E27FC236}">
                <a16:creationId xmlns:a16="http://schemas.microsoft.com/office/drawing/2014/main" xmlns="" id="{D05391FA-33FE-4F1B-9D33-EEAF7BDB9BB9}"/>
              </a:ext>
            </a:extLst>
          </p:cNvPr>
          <p:cNvSpPr txBox="1"/>
          <p:nvPr/>
        </p:nvSpPr>
        <p:spPr>
          <a:xfrm>
            <a:off x="848139" y="1484243"/>
            <a:ext cx="5367131" cy="523220"/>
          </a:xfrm>
          <a:prstGeom prst="rect">
            <a:avLst/>
          </a:prstGeom>
          <a:noFill/>
        </p:spPr>
        <p:txBody>
          <a:bodyPr wrap="square" rtlCol="0">
            <a:spAutoFit/>
          </a:bodyPr>
          <a:lstStyle/>
          <a:p>
            <a:r>
              <a:rPr lang="vi-VN" sz="2800" b="1" i="1" dirty="0">
                <a:solidFill>
                  <a:schemeClr val="tx1">
                    <a:lumMod val="50000"/>
                  </a:schemeClr>
                </a:solidFill>
                <a:latin typeface="+mj-lt"/>
              </a:rPr>
              <a:t>d. Nhân vật/ Ngôi kể:</a:t>
            </a:r>
            <a:endParaRPr lang="en-US" sz="2800" b="1" i="1" dirty="0">
              <a:solidFill>
                <a:schemeClr val="tx1">
                  <a:lumMod val="50000"/>
                </a:schemeClr>
              </a:solidFill>
              <a:latin typeface="+mj-lt"/>
            </a:endParaRPr>
          </a:p>
        </p:txBody>
      </p:sp>
      <p:sp>
        <p:nvSpPr>
          <p:cNvPr id="10" name="TextBox 9">
            <a:extLst>
              <a:ext uri="{FF2B5EF4-FFF2-40B4-BE49-F238E27FC236}">
                <a16:creationId xmlns:a16="http://schemas.microsoft.com/office/drawing/2014/main" xmlns="" id="{C7578E5F-0383-4C77-B121-2F4DADC9542F}"/>
              </a:ext>
            </a:extLst>
          </p:cNvPr>
          <p:cNvSpPr txBox="1"/>
          <p:nvPr/>
        </p:nvSpPr>
        <p:spPr>
          <a:xfrm>
            <a:off x="848139" y="2888400"/>
            <a:ext cx="8123582" cy="3785652"/>
          </a:xfrm>
          <a:prstGeom prst="rect">
            <a:avLst/>
          </a:prstGeom>
          <a:noFill/>
        </p:spPr>
        <p:txBody>
          <a:bodyPr wrap="square" rtlCol="0">
            <a:spAutoFit/>
          </a:bodyPr>
          <a:lstStyle/>
          <a:p>
            <a:pPr marL="457200" indent="-457200">
              <a:buFontTx/>
              <a:buChar char="-"/>
            </a:pPr>
            <a:r>
              <a:rPr lang="vi-VN" sz="2400" dirty="0">
                <a:solidFill>
                  <a:schemeClr val="tx1">
                    <a:lumMod val="50000"/>
                  </a:schemeClr>
                </a:solidFill>
                <a:latin typeface="+mj-lt"/>
              </a:rPr>
              <a:t>Ngôi thứ nhất: Phương Định (xưng “tôi”)</a:t>
            </a:r>
          </a:p>
          <a:p>
            <a:pPr marL="457200" indent="-457200">
              <a:buFontTx/>
              <a:buChar char="-"/>
            </a:pPr>
            <a:r>
              <a:rPr lang="vi-VN" sz="2400" dirty="0">
                <a:solidFill>
                  <a:schemeClr val="tx1">
                    <a:lumMod val="50000"/>
                  </a:schemeClr>
                </a:solidFill>
                <a:latin typeface="+mj-lt"/>
              </a:rPr>
              <a:t>Tác dụng:</a:t>
            </a:r>
          </a:p>
          <a:p>
            <a:r>
              <a:rPr lang="en-US" sz="2400" dirty="0">
                <a:solidFill>
                  <a:schemeClr val="tx1">
                    <a:lumMod val="50000"/>
                  </a:schemeClr>
                </a:solidFill>
                <a:latin typeface="Times New Roman" panose="02020603050405020304" pitchFamily="18" charset="0"/>
                <a:cs typeface="Times New Roman" panose="02020603050405020304" pitchFamily="18" charset="0"/>
              </a:rPr>
              <a:t>+ </a:t>
            </a:r>
            <a:r>
              <a:rPr lang="en-US" sz="2400" dirty="0" err="1">
                <a:solidFill>
                  <a:schemeClr val="tx1">
                    <a:lumMod val="50000"/>
                  </a:schemeClr>
                </a:solidFill>
                <a:latin typeface="Times New Roman" panose="02020603050405020304" pitchFamily="18" charset="0"/>
                <a:cs typeface="Times New Roman" panose="02020603050405020304" pitchFamily="18" charset="0"/>
              </a:rPr>
              <a:t>Làm</a:t>
            </a:r>
            <a:r>
              <a:rPr lang="en-US" sz="2400" dirty="0">
                <a:solidFill>
                  <a:schemeClr val="tx1">
                    <a:lumMod val="50000"/>
                  </a:schemeClr>
                </a:solidFill>
                <a:latin typeface="Times New Roman" panose="02020603050405020304" pitchFamily="18" charset="0"/>
                <a:cs typeface="Times New Roman" panose="02020603050405020304" pitchFamily="18" charset="0"/>
              </a:rPr>
              <a:t> </a:t>
            </a:r>
            <a:r>
              <a:rPr lang="en-US" sz="2400" dirty="0" err="1">
                <a:solidFill>
                  <a:schemeClr val="tx1">
                    <a:lumMod val="50000"/>
                  </a:schemeClr>
                </a:solidFill>
                <a:latin typeface="Times New Roman" panose="02020603050405020304" pitchFamily="18" charset="0"/>
                <a:cs typeface="Times New Roman" panose="02020603050405020304" pitchFamily="18" charset="0"/>
              </a:rPr>
              <a:t>tăng</a:t>
            </a:r>
            <a:r>
              <a:rPr lang="en-US" sz="2400" dirty="0">
                <a:solidFill>
                  <a:schemeClr val="tx1">
                    <a:lumMod val="50000"/>
                  </a:schemeClr>
                </a:solidFill>
                <a:latin typeface="Times New Roman" panose="02020603050405020304" pitchFamily="18" charset="0"/>
                <a:cs typeface="Times New Roman" panose="02020603050405020304" pitchFamily="18" charset="0"/>
              </a:rPr>
              <a:t> </a:t>
            </a:r>
            <a:r>
              <a:rPr lang="en-US" sz="2400" dirty="0" err="1">
                <a:solidFill>
                  <a:schemeClr val="tx1">
                    <a:lumMod val="50000"/>
                  </a:schemeClr>
                </a:solidFill>
                <a:latin typeface="Times New Roman" panose="02020603050405020304" pitchFamily="18" charset="0"/>
                <a:cs typeface="Times New Roman" panose="02020603050405020304" pitchFamily="18" charset="0"/>
              </a:rPr>
              <a:t>tính</a:t>
            </a:r>
            <a:r>
              <a:rPr lang="en-US" sz="2400" dirty="0">
                <a:solidFill>
                  <a:schemeClr val="tx1">
                    <a:lumMod val="50000"/>
                  </a:schemeClr>
                </a:solidFill>
                <a:latin typeface="Times New Roman" panose="02020603050405020304" pitchFamily="18" charset="0"/>
                <a:cs typeface="Times New Roman" panose="02020603050405020304" pitchFamily="18" charset="0"/>
              </a:rPr>
              <a:t> </a:t>
            </a:r>
            <a:r>
              <a:rPr lang="en-US" sz="2400" dirty="0" err="1">
                <a:solidFill>
                  <a:schemeClr val="tx1">
                    <a:lumMod val="50000"/>
                  </a:schemeClr>
                </a:solidFill>
                <a:latin typeface="Times New Roman" panose="02020603050405020304" pitchFamily="18" charset="0"/>
                <a:cs typeface="Times New Roman" panose="02020603050405020304" pitchFamily="18" charset="0"/>
              </a:rPr>
              <a:t>chân</a:t>
            </a:r>
            <a:r>
              <a:rPr lang="en-US" sz="2400" dirty="0">
                <a:solidFill>
                  <a:schemeClr val="tx1">
                    <a:lumMod val="50000"/>
                  </a:schemeClr>
                </a:solidFill>
                <a:latin typeface="Times New Roman" panose="02020603050405020304" pitchFamily="18" charset="0"/>
                <a:cs typeface="Times New Roman" panose="02020603050405020304" pitchFamily="18" charset="0"/>
              </a:rPr>
              <a:t> </a:t>
            </a:r>
            <a:r>
              <a:rPr lang="en-US" sz="2400" dirty="0" err="1">
                <a:solidFill>
                  <a:schemeClr val="tx1">
                    <a:lumMod val="50000"/>
                  </a:schemeClr>
                </a:solidFill>
                <a:latin typeface="Times New Roman" panose="02020603050405020304" pitchFamily="18" charset="0"/>
                <a:cs typeface="Times New Roman" panose="02020603050405020304" pitchFamily="18" charset="0"/>
              </a:rPr>
              <a:t>thực</a:t>
            </a:r>
            <a:r>
              <a:rPr lang="en-US" sz="2400" dirty="0">
                <a:solidFill>
                  <a:schemeClr val="tx1">
                    <a:lumMod val="50000"/>
                  </a:schemeClr>
                </a:solidFill>
                <a:latin typeface="Times New Roman" panose="02020603050405020304" pitchFamily="18" charset="0"/>
                <a:cs typeface="Times New Roman" panose="02020603050405020304" pitchFamily="18" charset="0"/>
              </a:rPr>
              <a:t>, </a:t>
            </a:r>
            <a:r>
              <a:rPr lang="en-US" sz="2400" dirty="0" err="1">
                <a:solidFill>
                  <a:schemeClr val="tx1">
                    <a:lumMod val="50000"/>
                  </a:schemeClr>
                </a:solidFill>
                <a:latin typeface="Times New Roman" panose="02020603050405020304" pitchFamily="18" charset="0"/>
                <a:cs typeface="Times New Roman" panose="02020603050405020304" pitchFamily="18" charset="0"/>
              </a:rPr>
              <a:t>độ</a:t>
            </a:r>
            <a:r>
              <a:rPr lang="en-US" sz="2400" dirty="0">
                <a:solidFill>
                  <a:schemeClr val="tx1">
                    <a:lumMod val="50000"/>
                  </a:schemeClr>
                </a:solidFill>
                <a:latin typeface="Times New Roman" panose="02020603050405020304" pitchFamily="18" charset="0"/>
                <a:cs typeface="Times New Roman" panose="02020603050405020304" pitchFamily="18" charset="0"/>
              </a:rPr>
              <a:t> tin </a:t>
            </a:r>
            <a:r>
              <a:rPr lang="en-US" sz="2400" dirty="0" err="1">
                <a:solidFill>
                  <a:schemeClr val="tx1">
                    <a:lumMod val="50000"/>
                  </a:schemeClr>
                </a:solidFill>
                <a:latin typeface="Times New Roman" panose="02020603050405020304" pitchFamily="18" charset="0"/>
                <a:cs typeface="Times New Roman" panose="02020603050405020304" pitchFamily="18" charset="0"/>
              </a:rPr>
              <a:t>cậy</a:t>
            </a:r>
            <a:r>
              <a:rPr lang="en-US" sz="2400" dirty="0">
                <a:solidFill>
                  <a:schemeClr val="tx1">
                    <a:lumMod val="50000"/>
                  </a:schemeClr>
                </a:solidFill>
                <a:latin typeface="Times New Roman" panose="02020603050405020304" pitchFamily="18" charset="0"/>
                <a:cs typeface="Times New Roman" panose="02020603050405020304" pitchFamily="18" charset="0"/>
              </a:rPr>
              <a:t> </a:t>
            </a:r>
            <a:r>
              <a:rPr lang="en-US" sz="2400" dirty="0" err="1">
                <a:solidFill>
                  <a:schemeClr val="tx1">
                    <a:lumMod val="50000"/>
                  </a:schemeClr>
                </a:solidFill>
                <a:latin typeface="Times New Roman" panose="02020603050405020304" pitchFamily="18" charset="0"/>
                <a:cs typeface="Times New Roman" panose="02020603050405020304" pitchFamily="18" charset="0"/>
              </a:rPr>
              <a:t>cho</a:t>
            </a:r>
            <a:r>
              <a:rPr lang="en-US" sz="2400" dirty="0">
                <a:solidFill>
                  <a:schemeClr val="tx1">
                    <a:lumMod val="50000"/>
                  </a:schemeClr>
                </a:solidFill>
                <a:latin typeface="Times New Roman" panose="02020603050405020304" pitchFamily="18" charset="0"/>
                <a:cs typeface="Times New Roman" panose="02020603050405020304" pitchFamily="18" charset="0"/>
              </a:rPr>
              <a:t> </a:t>
            </a:r>
            <a:r>
              <a:rPr lang="en-US" sz="2400" dirty="0" err="1">
                <a:solidFill>
                  <a:schemeClr val="tx1">
                    <a:lumMod val="50000"/>
                  </a:schemeClr>
                </a:solidFill>
                <a:latin typeface="Times New Roman" panose="02020603050405020304" pitchFamily="18" charset="0"/>
                <a:cs typeface="Times New Roman" panose="02020603050405020304" pitchFamily="18" charset="0"/>
              </a:rPr>
              <a:t>câu</a:t>
            </a:r>
            <a:r>
              <a:rPr lang="en-US" sz="2400" dirty="0">
                <a:solidFill>
                  <a:schemeClr val="tx1">
                    <a:lumMod val="50000"/>
                  </a:schemeClr>
                </a:solidFill>
                <a:latin typeface="Times New Roman" panose="02020603050405020304" pitchFamily="18" charset="0"/>
                <a:cs typeface="Times New Roman" panose="02020603050405020304" pitchFamily="18" charset="0"/>
              </a:rPr>
              <a:t> </a:t>
            </a:r>
            <a:r>
              <a:rPr lang="en-US" sz="2400" dirty="0" err="1">
                <a:solidFill>
                  <a:schemeClr val="tx1">
                    <a:lumMod val="50000"/>
                  </a:schemeClr>
                </a:solidFill>
                <a:latin typeface="Times New Roman" panose="02020603050405020304" pitchFamily="18" charset="0"/>
                <a:cs typeface="Times New Roman" panose="02020603050405020304" pitchFamily="18" charset="0"/>
              </a:rPr>
              <a:t>chuyện</a:t>
            </a:r>
            <a:r>
              <a:rPr lang="en-US" sz="2400" dirty="0">
                <a:solidFill>
                  <a:schemeClr val="tx1">
                    <a:lumMod val="50000"/>
                  </a:schemeClr>
                </a:solidFill>
                <a:latin typeface="Times New Roman" panose="02020603050405020304" pitchFamily="18" charset="0"/>
                <a:cs typeface="Times New Roman" panose="02020603050405020304" pitchFamily="18" charset="0"/>
              </a:rPr>
              <a:t>, </a:t>
            </a:r>
            <a:r>
              <a:rPr lang="en-US" sz="2400" dirty="0" err="1">
                <a:solidFill>
                  <a:schemeClr val="tx1">
                    <a:lumMod val="50000"/>
                  </a:schemeClr>
                </a:solidFill>
                <a:latin typeface="Times New Roman" panose="02020603050405020304" pitchFamily="18" charset="0"/>
                <a:cs typeface="Times New Roman" panose="02020603050405020304" pitchFamily="18" charset="0"/>
              </a:rPr>
              <a:t>tái</a:t>
            </a:r>
            <a:r>
              <a:rPr lang="en-US" sz="2400" dirty="0">
                <a:solidFill>
                  <a:schemeClr val="tx1">
                    <a:lumMod val="50000"/>
                  </a:schemeClr>
                </a:solidFill>
                <a:latin typeface="Times New Roman" panose="02020603050405020304" pitchFamily="18" charset="0"/>
                <a:cs typeface="Times New Roman" panose="02020603050405020304" pitchFamily="18" charset="0"/>
              </a:rPr>
              <a:t> </a:t>
            </a:r>
            <a:r>
              <a:rPr lang="en-US" sz="2400" dirty="0" err="1">
                <a:solidFill>
                  <a:schemeClr val="tx1">
                    <a:lumMod val="50000"/>
                  </a:schemeClr>
                </a:solidFill>
                <a:latin typeface="Times New Roman" panose="02020603050405020304" pitchFamily="18" charset="0"/>
                <a:cs typeface="Times New Roman" panose="02020603050405020304" pitchFamily="18" charset="0"/>
              </a:rPr>
              <a:t>hiện</a:t>
            </a:r>
            <a:r>
              <a:rPr lang="en-US" sz="2400" dirty="0">
                <a:solidFill>
                  <a:schemeClr val="tx1">
                    <a:lumMod val="50000"/>
                  </a:schemeClr>
                </a:solidFill>
                <a:latin typeface="Times New Roman" panose="02020603050405020304" pitchFamily="18" charset="0"/>
                <a:cs typeface="Times New Roman" panose="02020603050405020304" pitchFamily="18" charset="0"/>
              </a:rPr>
              <a:t> </a:t>
            </a:r>
            <a:r>
              <a:rPr lang="en-US" sz="2400" dirty="0" err="1">
                <a:solidFill>
                  <a:schemeClr val="tx1">
                    <a:lumMod val="50000"/>
                  </a:schemeClr>
                </a:solidFill>
                <a:latin typeface="Times New Roman" panose="02020603050405020304" pitchFamily="18" charset="0"/>
                <a:cs typeface="Times New Roman" panose="02020603050405020304" pitchFamily="18" charset="0"/>
              </a:rPr>
              <a:t>một</a:t>
            </a:r>
            <a:r>
              <a:rPr lang="en-US" sz="2400" dirty="0">
                <a:solidFill>
                  <a:schemeClr val="tx1">
                    <a:lumMod val="50000"/>
                  </a:schemeClr>
                </a:solidFill>
                <a:latin typeface="Times New Roman" panose="02020603050405020304" pitchFamily="18" charset="0"/>
                <a:cs typeface="Times New Roman" panose="02020603050405020304" pitchFamily="18" charset="0"/>
              </a:rPr>
              <a:t> </a:t>
            </a:r>
            <a:r>
              <a:rPr lang="en-US" sz="2400" dirty="0" err="1">
                <a:solidFill>
                  <a:schemeClr val="tx1">
                    <a:lumMod val="50000"/>
                  </a:schemeClr>
                </a:solidFill>
                <a:latin typeface="Times New Roman" panose="02020603050405020304" pitchFamily="18" charset="0"/>
                <a:cs typeface="Times New Roman" panose="02020603050405020304" pitchFamily="18" charset="0"/>
              </a:rPr>
              <a:t>cách</a:t>
            </a:r>
            <a:r>
              <a:rPr lang="en-US" sz="2400" dirty="0">
                <a:solidFill>
                  <a:schemeClr val="tx1">
                    <a:lumMod val="50000"/>
                  </a:schemeClr>
                </a:solidFill>
                <a:latin typeface="Times New Roman" panose="02020603050405020304" pitchFamily="18" charset="0"/>
                <a:cs typeface="Times New Roman" panose="02020603050405020304" pitchFamily="18" charset="0"/>
              </a:rPr>
              <a:t> </a:t>
            </a:r>
            <a:r>
              <a:rPr lang="en-US" sz="2400" dirty="0" err="1">
                <a:solidFill>
                  <a:schemeClr val="tx1">
                    <a:lumMod val="50000"/>
                  </a:schemeClr>
                </a:solidFill>
                <a:latin typeface="Times New Roman" panose="02020603050405020304" pitchFamily="18" charset="0"/>
                <a:cs typeface="Times New Roman" panose="02020603050405020304" pitchFamily="18" charset="0"/>
              </a:rPr>
              <a:t>sinh</a:t>
            </a:r>
            <a:r>
              <a:rPr lang="en-US" sz="2400" dirty="0">
                <a:solidFill>
                  <a:schemeClr val="tx1">
                    <a:lumMod val="50000"/>
                  </a:schemeClr>
                </a:solidFill>
                <a:latin typeface="Times New Roman" panose="02020603050405020304" pitchFamily="18" charset="0"/>
                <a:cs typeface="Times New Roman" panose="02020603050405020304" pitchFamily="18" charset="0"/>
              </a:rPr>
              <a:t> </a:t>
            </a:r>
            <a:r>
              <a:rPr lang="en-US" sz="2400" dirty="0" err="1">
                <a:solidFill>
                  <a:schemeClr val="tx1">
                    <a:lumMod val="50000"/>
                  </a:schemeClr>
                </a:solidFill>
                <a:latin typeface="Times New Roman" panose="02020603050405020304" pitchFamily="18" charset="0"/>
                <a:cs typeface="Times New Roman" panose="02020603050405020304" pitchFamily="18" charset="0"/>
              </a:rPr>
              <a:t>động</a:t>
            </a:r>
            <a:r>
              <a:rPr lang="en-US" sz="2400" dirty="0">
                <a:solidFill>
                  <a:schemeClr val="tx1">
                    <a:lumMod val="50000"/>
                  </a:schemeClr>
                </a:solidFill>
                <a:latin typeface="Times New Roman" panose="02020603050405020304" pitchFamily="18" charset="0"/>
                <a:cs typeface="Times New Roman" panose="02020603050405020304" pitchFamily="18" charset="0"/>
              </a:rPr>
              <a:t>, </a:t>
            </a:r>
            <a:r>
              <a:rPr lang="en-US" sz="2400" dirty="0" err="1">
                <a:solidFill>
                  <a:schemeClr val="tx1">
                    <a:lumMod val="50000"/>
                  </a:schemeClr>
                </a:solidFill>
                <a:latin typeface="Times New Roman" panose="02020603050405020304" pitchFamily="18" charset="0"/>
                <a:cs typeface="Times New Roman" panose="02020603050405020304" pitchFamily="18" charset="0"/>
              </a:rPr>
              <a:t>chân</a:t>
            </a:r>
            <a:r>
              <a:rPr lang="en-US" sz="2400" dirty="0">
                <a:solidFill>
                  <a:schemeClr val="tx1">
                    <a:lumMod val="50000"/>
                  </a:schemeClr>
                </a:solidFill>
                <a:latin typeface="Times New Roman" panose="02020603050405020304" pitchFamily="18" charset="0"/>
                <a:cs typeface="Times New Roman" panose="02020603050405020304" pitchFamily="18" charset="0"/>
              </a:rPr>
              <a:t> </a:t>
            </a:r>
            <a:r>
              <a:rPr lang="en-US" sz="2400" dirty="0" err="1">
                <a:solidFill>
                  <a:schemeClr val="tx1">
                    <a:lumMod val="50000"/>
                  </a:schemeClr>
                </a:solidFill>
                <a:latin typeface="Times New Roman" panose="02020603050405020304" pitchFamily="18" charset="0"/>
                <a:cs typeface="Times New Roman" panose="02020603050405020304" pitchFamily="18" charset="0"/>
              </a:rPr>
              <a:t>thực</a:t>
            </a:r>
            <a:r>
              <a:rPr lang="en-US" sz="2400" dirty="0">
                <a:solidFill>
                  <a:schemeClr val="tx1">
                    <a:lumMod val="50000"/>
                  </a:schemeClr>
                </a:solidFill>
                <a:latin typeface="Times New Roman" panose="02020603050405020304" pitchFamily="18" charset="0"/>
                <a:cs typeface="Times New Roman" panose="02020603050405020304" pitchFamily="18" charset="0"/>
              </a:rPr>
              <a:t> </a:t>
            </a:r>
            <a:r>
              <a:rPr lang="en-US" sz="2400" dirty="0" err="1">
                <a:solidFill>
                  <a:schemeClr val="tx1">
                    <a:lumMod val="50000"/>
                  </a:schemeClr>
                </a:solidFill>
                <a:latin typeface="Times New Roman" panose="02020603050405020304" pitchFamily="18" charset="0"/>
                <a:cs typeface="Times New Roman" panose="02020603050405020304" pitchFamily="18" charset="0"/>
              </a:rPr>
              <a:t>không</a:t>
            </a:r>
            <a:r>
              <a:rPr lang="en-US" sz="2400" dirty="0">
                <a:solidFill>
                  <a:schemeClr val="tx1">
                    <a:lumMod val="50000"/>
                  </a:schemeClr>
                </a:solidFill>
                <a:latin typeface="Times New Roman" panose="02020603050405020304" pitchFamily="18" charset="0"/>
                <a:cs typeface="Times New Roman" panose="02020603050405020304" pitchFamily="18" charset="0"/>
              </a:rPr>
              <a:t> </a:t>
            </a:r>
            <a:r>
              <a:rPr lang="en-US" sz="2400" dirty="0" err="1">
                <a:solidFill>
                  <a:schemeClr val="tx1">
                    <a:lumMod val="50000"/>
                  </a:schemeClr>
                </a:solidFill>
                <a:latin typeface="Times New Roman" panose="02020603050405020304" pitchFamily="18" charset="0"/>
                <a:cs typeface="Times New Roman" panose="02020603050405020304" pitchFamily="18" charset="0"/>
              </a:rPr>
              <a:t>khí</a:t>
            </a:r>
            <a:r>
              <a:rPr lang="en-US" sz="2400" dirty="0">
                <a:solidFill>
                  <a:schemeClr val="tx1">
                    <a:lumMod val="50000"/>
                  </a:schemeClr>
                </a:solidFill>
                <a:latin typeface="Times New Roman" panose="02020603050405020304" pitchFamily="18" charset="0"/>
                <a:cs typeface="Times New Roman" panose="02020603050405020304" pitchFamily="18" charset="0"/>
              </a:rPr>
              <a:t> </a:t>
            </a:r>
            <a:r>
              <a:rPr lang="en-US" sz="2400" dirty="0" err="1">
                <a:solidFill>
                  <a:schemeClr val="tx1">
                    <a:lumMod val="50000"/>
                  </a:schemeClr>
                </a:solidFill>
                <a:latin typeface="Times New Roman" panose="02020603050405020304" pitchFamily="18" charset="0"/>
                <a:cs typeface="Times New Roman" panose="02020603050405020304" pitchFamily="18" charset="0"/>
              </a:rPr>
              <a:t>chiến</a:t>
            </a:r>
            <a:r>
              <a:rPr lang="en-US" sz="2400" dirty="0">
                <a:solidFill>
                  <a:schemeClr val="tx1">
                    <a:lumMod val="50000"/>
                  </a:schemeClr>
                </a:solidFill>
                <a:latin typeface="Times New Roman" panose="02020603050405020304" pitchFamily="18" charset="0"/>
                <a:cs typeface="Times New Roman" panose="02020603050405020304" pitchFamily="18" charset="0"/>
              </a:rPr>
              <a:t> </a:t>
            </a:r>
            <a:r>
              <a:rPr lang="en-US" sz="2400" dirty="0" err="1">
                <a:solidFill>
                  <a:schemeClr val="tx1">
                    <a:lumMod val="50000"/>
                  </a:schemeClr>
                </a:solidFill>
                <a:latin typeface="Times New Roman" panose="02020603050405020304" pitchFamily="18" charset="0"/>
                <a:cs typeface="Times New Roman" panose="02020603050405020304" pitchFamily="18" charset="0"/>
              </a:rPr>
              <a:t>tranh</a:t>
            </a:r>
            <a:r>
              <a:rPr lang="en-US" sz="2400" dirty="0">
                <a:solidFill>
                  <a:schemeClr val="tx1">
                    <a:lumMod val="50000"/>
                  </a:schemeClr>
                </a:solidFill>
                <a:latin typeface="Times New Roman" panose="02020603050405020304" pitchFamily="18" charset="0"/>
                <a:cs typeface="Times New Roman" panose="02020603050405020304" pitchFamily="18" charset="0"/>
              </a:rPr>
              <a:t> </a:t>
            </a:r>
            <a:r>
              <a:rPr lang="en-US" sz="2400" dirty="0" err="1">
                <a:solidFill>
                  <a:schemeClr val="tx1">
                    <a:lumMod val="50000"/>
                  </a:schemeClr>
                </a:solidFill>
                <a:latin typeface="Times New Roman" panose="02020603050405020304" pitchFamily="18" charset="0"/>
                <a:cs typeface="Times New Roman" panose="02020603050405020304" pitchFamily="18" charset="0"/>
              </a:rPr>
              <a:t>của</a:t>
            </a:r>
            <a:r>
              <a:rPr lang="en-US" sz="2400" dirty="0">
                <a:solidFill>
                  <a:schemeClr val="tx1">
                    <a:lumMod val="50000"/>
                  </a:schemeClr>
                </a:solidFill>
                <a:latin typeface="Times New Roman" panose="02020603050405020304" pitchFamily="18" charset="0"/>
                <a:cs typeface="Times New Roman" panose="02020603050405020304" pitchFamily="18" charset="0"/>
              </a:rPr>
              <a:t> </a:t>
            </a:r>
            <a:r>
              <a:rPr lang="en-US" sz="2400" dirty="0" err="1">
                <a:solidFill>
                  <a:schemeClr val="tx1">
                    <a:lumMod val="50000"/>
                  </a:schemeClr>
                </a:solidFill>
                <a:latin typeface="Times New Roman" panose="02020603050405020304" pitchFamily="18" charset="0"/>
                <a:cs typeface="Times New Roman" panose="02020603050405020304" pitchFamily="18" charset="0"/>
              </a:rPr>
              <a:t>chiến</a:t>
            </a:r>
            <a:r>
              <a:rPr lang="en-US" sz="2400" dirty="0">
                <a:solidFill>
                  <a:schemeClr val="tx1">
                    <a:lumMod val="50000"/>
                  </a:schemeClr>
                </a:solidFill>
                <a:latin typeface="Times New Roman" panose="02020603050405020304" pitchFamily="18" charset="0"/>
                <a:cs typeface="Times New Roman" panose="02020603050405020304" pitchFamily="18" charset="0"/>
              </a:rPr>
              <a:t> </a:t>
            </a:r>
            <a:r>
              <a:rPr lang="en-US" sz="2400" dirty="0" err="1">
                <a:solidFill>
                  <a:schemeClr val="tx1">
                    <a:lumMod val="50000"/>
                  </a:schemeClr>
                </a:solidFill>
                <a:latin typeface="Times New Roman" panose="02020603050405020304" pitchFamily="18" charset="0"/>
                <a:cs typeface="Times New Roman" panose="02020603050405020304" pitchFamily="18" charset="0"/>
              </a:rPr>
              <a:t>trường</a:t>
            </a:r>
            <a:r>
              <a:rPr lang="en-US" sz="2400" dirty="0">
                <a:solidFill>
                  <a:schemeClr val="tx1">
                    <a:lumMod val="50000"/>
                  </a:schemeClr>
                </a:solidFill>
                <a:latin typeface="Times New Roman" panose="02020603050405020304" pitchFamily="18" charset="0"/>
                <a:cs typeface="Times New Roman" panose="02020603050405020304" pitchFamily="18" charset="0"/>
              </a:rPr>
              <a:t> </a:t>
            </a:r>
            <a:r>
              <a:rPr lang="en-US" sz="2400" dirty="0" err="1">
                <a:solidFill>
                  <a:schemeClr val="tx1">
                    <a:lumMod val="50000"/>
                  </a:schemeClr>
                </a:solidFill>
                <a:latin typeface="Times New Roman" panose="02020603050405020304" pitchFamily="18" charset="0"/>
                <a:cs typeface="Times New Roman" panose="02020603050405020304" pitchFamily="18" charset="0"/>
              </a:rPr>
              <a:t>ác</a:t>
            </a:r>
            <a:r>
              <a:rPr lang="en-US" sz="2400" dirty="0">
                <a:solidFill>
                  <a:schemeClr val="tx1">
                    <a:lumMod val="50000"/>
                  </a:schemeClr>
                </a:solidFill>
                <a:latin typeface="Times New Roman" panose="02020603050405020304" pitchFamily="18" charset="0"/>
                <a:cs typeface="Times New Roman" panose="02020603050405020304" pitchFamily="18" charset="0"/>
              </a:rPr>
              <a:t> </a:t>
            </a:r>
            <a:r>
              <a:rPr lang="en-US" sz="2400" dirty="0" err="1">
                <a:solidFill>
                  <a:schemeClr val="tx1">
                    <a:lumMod val="50000"/>
                  </a:schemeClr>
                </a:solidFill>
                <a:latin typeface="Times New Roman" panose="02020603050405020304" pitchFamily="18" charset="0"/>
                <a:cs typeface="Times New Roman" panose="02020603050405020304" pitchFamily="18" charset="0"/>
              </a:rPr>
              <a:t>liệt</a:t>
            </a:r>
            <a:endParaRPr lang="en-US" sz="2400" dirty="0">
              <a:solidFill>
                <a:schemeClr val="tx1">
                  <a:lumMod val="50000"/>
                </a:schemeClr>
              </a:solidFill>
              <a:latin typeface="Times New Roman" panose="02020603050405020304" pitchFamily="18" charset="0"/>
              <a:cs typeface="Times New Roman" panose="02020603050405020304" pitchFamily="18" charset="0"/>
            </a:endParaRPr>
          </a:p>
          <a:p>
            <a:r>
              <a:rPr lang="en-US" sz="2400" dirty="0">
                <a:solidFill>
                  <a:schemeClr val="tx1">
                    <a:lumMod val="50000"/>
                  </a:schemeClr>
                </a:solidFill>
                <a:latin typeface="Times New Roman" panose="02020603050405020304" pitchFamily="18" charset="0"/>
                <a:cs typeface="Times New Roman" panose="02020603050405020304" pitchFamily="18" charset="0"/>
              </a:rPr>
              <a:t>+ </a:t>
            </a:r>
            <a:r>
              <a:rPr lang="en-US" sz="2400" dirty="0" err="1">
                <a:solidFill>
                  <a:schemeClr val="tx1">
                    <a:lumMod val="50000"/>
                  </a:schemeClr>
                </a:solidFill>
                <a:latin typeface="Times New Roman" panose="02020603050405020304" pitchFamily="18" charset="0"/>
                <a:cs typeface="Times New Roman" panose="02020603050405020304" pitchFamily="18" charset="0"/>
              </a:rPr>
              <a:t>Giúp</a:t>
            </a:r>
            <a:r>
              <a:rPr lang="en-US" sz="2400" dirty="0">
                <a:solidFill>
                  <a:schemeClr val="tx1">
                    <a:lumMod val="50000"/>
                  </a:schemeClr>
                </a:solidFill>
                <a:latin typeface="Times New Roman" panose="02020603050405020304" pitchFamily="18" charset="0"/>
                <a:cs typeface="Times New Roman" panose="02020603050405020304" pitchFamily="18" charset="0"/>
              </a:rPr>
              <a:t> </a:t>
            </a:r>
            <a:r>
              <a:rPr lang="en-US" sz="2400" dirty="0" err="1">
                <a:solidFill>
                  <a:schemeClr val="tx1">
                    <a:lumMod val="50000"/>
                  </a:schemeClr>
                </a:solidFill>
                <a:latin typeface="Times New Roman" panose="02020603050405020304" pitchFamily="18" charset="0"/>
                <a:cs typeface="Times New Roman" panose="02020603050405020304" pitchFamily="18" charset="0"/>
              </a:rPr>
              <a:t>bộc</a:t>
            </a:r>
            <a:r>
              <a:rPr lang="en-US" sz="2400" dirty="0">
                <a:solidFill>
                  <a:schemeClr val="tx1">
                    <a:lumMod val="50000"/>
                  </a:schemeClr>
                </a:solidFill>
                <a:latin typeface="Times New Roman" panose="02020603050405020304" pitchFamily="18" charset="0"/>
                <a:cs typeface="Times New Roman" panose="02020603050405020304" pitchFamily="18" charset="0"/>
              </a:rPr>
              <a:t> </a:t>
            </a:r>
            <a:r>
              <a:rPr lang="en-US" sz="2400" dirty="0" err="1">
                <a:solidFill>
                  <a:schemeClr val="tx1">
                    <a:lumMod val="50000"/>
                  </a:schemeClr>
                </a:solidFill>
                <a:latin typeface="Times New Roman" panose="02020603050405020304" pitchFamily="18" charset="0"/>
                <a:cs typeface="Times New Roman" panose="02020603050405020304" pitchFamily="18" charset="0"/>
              </a:rPr>
              <a:t>lộ</a:t>
            </a:r>
            <a:r>
              <a:rPr lang="en-US" sz="2400" dirty="0">
                <a:solidFill>
                  <a:schemeClr val="tx1">
                    <a:lumMod val="50000"/>
                  </a:schemeClr>
                </a:solidFill>
                <a:latin typeface="Times New Roman" panose="02020603050405020304" pitchFamily="18" charset="0"/>
                <a:cs typeface="Times New Roman" panose="02020603050405020304" pitchFamily="18" charset="0"/>
              </a:rPr>
              <a:t> </a:t>
            </a:r>
            <a:r>
              <a:rPr lang="en-US" sz="2400" dirty="0" err="1">
                <a:solidFill>
                  <a:schemeClr val="tx1">
                    <a:lumMod val="50000"/>
                  </a:schemeClr>
                </a:solidFill>
                <a:latin typeface="Times New Roman" panose="02020603050405020304" pitchFamily="18" charset="0"/>
                <a:cs typeface="Times New Roman" panose="02020603050405020304" pitchFamily="18" charset="0"/>
              </a:rPr>
              <a:t>trực</a:t>
            </a:r>
            <a:r>
              <a:rPr lang="en-US" sz="2400" dirty="0">
                <a:solidFill>
                  <a:schemeClr val="tx1">
                    <a:lumMod val="50000"/>
                  </a:schemeClr>
                </a:solidFill>
                <a:latin typeface="Times New Roman" panose="02020603050405020304" pitchFamily="18" charset="0"/>
                <a:cs typeface="Times New Roman" panose="02020603050405020304" pitchFamily="18" charset="0"/>
              </a:rPr>
              <a:t> </a:t>
            </a:r>
            <a:r>
              <a:rPr lang="en-US" sz="2400" dirty="0" err="1">
                <a:solidFill>
                  <a:schemeClr val="tx1">
                    <a:lumMod val="50000"/>
                  </a:schemeClr>
                </a:solidFill>
                <a:latin typeface="Times New Roman" panose="02020603050405020304" pitchFamily="18" charset="0"/>
                <a:cs typeface="Times New Roman" panose="02020603050405020304" pitchFamily="18" charset="0"/>
              </a:rPr>
              <a:t>tiếp</a:t>
            </a:r>
            <a:r>
              <a:rPr lang="en-US" sz="2400" dirty="0">
                <a:solidFill>
                  <a:schemeClr val="tx1">
                    <a:lumMod val="50000"/>
                  </a:schemeClr>
                </a:solidFill>
                <a:latin typeface="Times New Roman" panose="02020603050405020304" pitchFamily="18" charset="0"/>
                <a:cs typeface="Times New Roman" panose="02020603050405020304" pitchFamily="18" charset="0"/>
              </a:rPr>
              <a:t> </a:t>
            </a:r>
            <a:r>
              <a:rPr lang="en-US" sz="2400" dirty="0" err="1">
                <a:solidFill>
                  <a:schemeClr val="tx1">
                    <a:lumMod val="50000"/>
                  </a:schemeClr>
                </a:solidFill>
                <a:latin typeface="Times New Roman" panose="02020603050405020304" pitchFamily="18" charset="0"/>
                <a:cs typeface="Times New Roman" panose="02020603050405020304" pitchFamily="18" charset="0"/>
              </a:rPr>
              <a:t>cảm</a:t>
            </a:r>
            <a:r>
              <a:rPr lang="en-US" sz="2400" dirty="0">
                <a:solidFill>
                  <a:schemeClr val="tx1">
                    <a:lumMod val="50000"/>
                  </a:schemeClr>
                </a:solidFill>
                <a:latin typeface="Times New Roman" panose="02020603050405020304" pitchFamily="18" charset="0"/>
                <a:cs typeface="Times New Roman" panose="02020603050405020304" pitchFamily="18" charset="0"/>
              </a:rPr>
              <a:t> </a:t>
            </a:r>
            <a:r>
              <a:rPr lang="en-US" sz="2400" dirty="0" err="1">
                <a:solidFill>
                  <a:schemeClr val="tx1">
                    <a:lumMod val="50000"/>
                  </a:schemeClr>
                </a:solidFill>
                <a:latin typeface="Times New Roman" panose="02020603050405020304" pitchFamily="18" charset="0"/>
                <a:cs typeface="Times New Roman" panose="02020603050405020304" pitchFamily="18" charset="0"/>
              </a:rPr>
              <a:t>xúc</a:t>
            </a:r>
            <a:r>
              <a:rPr lang="en-US" sz="2400" dirty="0">
                <a:solidFill>
                  <a:schemeClr val="tx1">
                    <a:lumMod val="50000"/>
                  </a:schemeClr>
                </a:solidFill>
                <a:latin typeface="Times New Roman" panose="02020603050405020304" pitchFamily="18" charset="0"/>
                <a:cs typeface="Times New Roman" panose="02020603050405020304" pitchFamily="18" charset="0"/>
              </a:rPr>
              <a:t> </a:t>
            </a:r>
            <a:r>
              <a:rPr lang="en-US" sz="2400" dirty="0" err="1">
                <a:solidFill>
                  <a:schemeClr val="tx1">
                    <a:lumMod val="50000"/>
                  </a:schemeClr>
                </a:solidFill>
                <a:latin typeface="Times New Roman" panose="02020603050405020304" pitchFamily="18" charset="0"/>
                <a:cs typeface="Times New Roman" panose="02020603050405020304" pitchFamily="18" charset="0"/>
              </a:rPr>
              <a:t>và</a:t>
            </a:r>
            <a:r>
              <a:rPr lang="en-US" sz="2400" dirty="0">
                <a:solidFill>
                  <a:schemeClr val="tx1">
                    <a:lumMod val="50000"/>
                  </a:schemeClr>
                </a:solidFill>
                <a:latin typeface="Times New Roman" panose="02020603050405020304" pitchFamily="18" charset="0"/>
                <a:cs typeface="Times New Roman" panose="02020603050405020304" pitchFamily="18" charset="0"/>
              </a:rPr>
              <a:t> </a:t>
            </a:r>
            <a:r>
              <a:rPr lang="en-US" sz="2400" dirty="0" err="1">
                <a:solidFill>
                  <a:schemeClr val="tx1">
                    <a:lumMod val="50000"/>
                  </a:schemeClr>
                </a:solidFill>
                <a:latin typeface="Times New Roman" panose="02020603050405020304" pitchFamily="18" charset="0"/>
                <a:cs typeface="Times New Roman" panose="02020603050405020304" pitchFamily="18" charset="0"/>
              </a:rPr>
              <a:t>thế</a:t>
            </a:r>
            <a:r>
              <a:rPr lang="en-US" sz="2400" dirty="0">
                <a:solidFill>
                  <a:schemeClr val="tx1">
                    <a:lumMod val="50000"/>
                  </a:schemeClr>
                </a:solidFill>
                <a:latin typeface="Times New Roman" panose="02020603050405020304" pitchFamily="18" charset="0"/>
                <a:cs typeface="Times New Roman" panose="02020603050405020304" pitchFamily="18" charset="0"/>
              </a:rPr>
              <a:t> </a:t>
            </a:r>
            <a:r>
              <a:rPr lang="en-US" sz="2400" dirty="0" err="1">
                <a:solidFill>
                  <a:schemeClr val="tx1">
                    <a:lumMod val="50000"/>
                  </a:schemeClr>
                </a:solidFill>
                <a:latin typeface="Times New Roman" panose="02020603050405020304" pitchFamily="18" charset="0"/>
                <a:cs typeface="Times New Roman" panose="02020603050405020304" pitchFamily="18" charset="0"/>
              </a:rPr>
              <a:t>giới</a:t>
            </a:r>
            <a:r>
              <a:rPr lang="en-US" sz="2400" dirty="0">
                <a:solidFill>
                  <a:schemeClr val="tx1">
                    <a:lumMod val="50000"/>
                  </a:schemeClr>
                </a:solidFill>
                <a:latin typeface="Times New Roman" panose="02020603050405020304" pitchFamily="18" charset="0"/>
                <a:cs typeface="Times New Roman" panose="02020603050405020304" pitchFamily="18" charset="0"/>
              </a:rPr>
              <a:t> </a:t>
            </a:r>
            <a:r>
              <a:rPr lang="en-US" sz="2400" dirty="0" err="1">
                <a:solidFill>
                  <a:schemeClr val="tx1">
                    <a:lumMod val="50000"/>
                  </a:schemeClr>
                </a:solidFill>
                <a:latin typeface="Times New Roman" panose="02020603050405020304" pitchFamily="18" charset="0"/>
                <a:cs typeface="Times New Roman" panose="02020603050405020304" pitchFamily="18" charset="0"/>
              </a:rPr>
              <a:t>nội</a:t>
            </a:r>
            <a:r>
              <a:rPr lang="en-US" sz="2400" dirty="0">
                <a:solidFill>
                  <a:schemeClr val="tx1">
                    <a:lumMod val="50000"/>
                  </a:schemeClr>
                </a:solidFill>
                <a:latin typeface="Times New Roman" panose="02020603050405020304" pitchFamily="18" charset="0"/>
                <a:cs typeface="Times New Roman" panose="02020603050405020304" pitchFamily="18" charset="0"/>
              </a:rPr>
              <a:t> </a:t>
            </a:r>
            <a:r>
              <a:rPr lang="en-US" sz="2400" dirty="0" err="1">
                <a:solidFill>
                  <a:schemeClr val="tx1">
                    <a:lumMod val="50000"/>
                  </a:schemeClr>
                </a:solidFill>
                <a:latin typeface="Times New Roman" panose="02020603050405020304" pitchFamily="18" charset="0"/>
                <a:cs typeface="Times New Roman" panose="02020603050405020304" pitchFamily="18" charset="0"/>
              </a:rPr>
              <a:t>tâm</a:t>
            </a:r>
            <a:r>
              <a:rPr lang="en-US" sz="2400" dirty="0">
                <a:solidFill>
                  <a:schemeClr val="tx1">
                    <a:lumMod val="50000"/>
                  </a:schemeClr>
                </a:solidFill>
                <a:latin typeface="Times New Roman" panose="02020603050405020304" pitchFamily="18" charset="0"/>
                <a:cs typeface="Times New Roman" panose="02020603050405020304" pitchFamily="18" charset="0"/>
              </a:rPr>
              <a:t> </a:t>
            </a:r>
            <a:r>
              <a:rPr lang="en-US" sz="2400" dirty="0" err="1">
                <a:solidFill>
                  <a:schemeClr val="tx1">
                    <a:lumMod val="50000"/>
                  </a:schemeClr>
                </a:solidFill>
                <a:latin typeface="Times New Roman" panose="02020603050405020304" pitchFamily="18" charset="0"/>
                <a:cs typeface="Times New Roman" panose="02020603050405020304" pitchFamily="18" charset="0"/>
              </a:rPr>
              <a:t>của</a:t>
            </a:r>
            <a:r>
              <a:rPr lang="en-US" sz="2400" dirty="0">
                <a:solidFill>
                  <a:schemeClr val="tx1">
                    <a:lumMod val="50000"/>
                  </a:schemeClr>
                </a:solidFill>
                <a:latin typeface="Times New Roman" panose="02020603050405020304" pitchFamily="18" charset="0"/>
                <a:cs typeface="Times New Roman" panose="02020603050405020304" pitchFamily="18" charset="0"/>
              </a:rPr>
              <a:t> </a:t>
            </a:r>
            <a:r>
              <a:rPr lang="en-US" sz="2400" dirty="0" err="1">
                <a:solidFill>
                  <a:schemeClr val="tx1">
                    <a:lumMod val="50000"/>
                  </a:schemeClr>
                </a:solidFill>
                <a:latin typeface="Times New Roman" panose="02020603050405020304" pitchFamily="18" charset="0"/>
                <a:cs typeface="Times New Roman" panose="02020603050405020304" pitchFamily="18" charset="0"/>
              </a:rPr>
              <a:t>nhân</a:t>
            </a:r>
            <a:r>
              <a:rPr lang="en-US" sz="2400" dirty="0">
                <a:solidFill>
                  <a:schemeClr val="tx1">
                    <a:lumMod val="50000"/>
                  </a:schemeClr>
                </a:solidFill>
                <a:latin typeface="Times New Roman" panose="02020603050405020304" pitchFamily="18" charset="0"/>
                <a:cs typeface="Times New Roman" panose="02020603050405020304" pitchFamily="18" charset="0"/>
              </a:rPr>
              <a:t> </a:t>
            </a:r>
            <a:r>
              <a:rPr lang="en-US" sz="2400" dirty="0" err="1">
                <a:solidFill>
                  <a:schemeClr val="tx1">
                    <a:lumMod val="50000"/>
                  </a:schemeClr>
                </a:solidFill>
                <a:latin typeface="Times New Roman" panose="02020603050405020304" pitchFamily="18" charset="0"/>
                <a:cs typeface="Times New Roman" panose="02020603050405020304" pitchFamily="18" charset="0"/>
              </a:rPr>
              <a:t>vật</a:t>
            </a:r>
            <a:endParaRPr lang="en-US" sz="2400" dirty="0">
              <a:solidFill>
                <a:schemeClr val="tx1">
                  <a:lumMod val="50000"/>
                </a:schemeClr>
              </a:solidFill>
              <a:latin typeface="Times New Roman" panose="02020603050405020304" pitchFamily="18" charset="0"/>
              <a:cs typeface="Times New Roman" panose="02020603050405020304" pitchFamily="18" charset="0"/>
            </a:endParaRPr>
          </a:p>
          <a:p>
            <a:r>
              <a:rPr lang="en-US" sz="2400" dirty="0">
                <a:solidFill>
                  <a:schemeClr val="tx1">
                    <a:lumMod val="50000"/>
                  </a:schemeClr>
                </a:solidFill>
                <a:latin typeface="Times New Roman" panose="02020603050405020304" pitchFamily="18" charset="0"/>
                <a:cs typeface="Times New Roman" panose="02020603050405020304" pitchFamily="18" charset="0"/>
              </a:rPr>
              <a:t>+ </a:t>
            </a:r>
            <a:r>
              <a:rPr lang="en-US" sz="2400" dirty="0" err="1">
                <a:solidFill>
                  <a:schemeClr val="tx1">
                    <a:lumMod val="50000"/>
                  </a:schemeClr>
                </a:solidFill>
                <a:latin typeface="Times New Roman" panose="02020603050405020304" pitchFamily="18" charset="0"/>
                <a:cs typeface="Times New Roman" panose="02020603050405020304" pitchFamily="18" charset="0"/>
              </a:rPr>
              <a:t>Người</a:t>
            </a:r>
            <a:r>
              <a:rPr lang="en-US" sz="2400" dirty="0">
                <a:solidFill>
                  <a:schemeClr val="tx1">
                    <a:lumMod val="50000"/>
                  </a:schemeClr>
                </a:solidFill>
                <a:latin typeface="Times New Roman" panose="02020603050405020304" pitchFamily="18" charset="0"/>
                <a:cs typeface="Times New Roman" panose="02020603050405020304" pitchFamily="18" charset="0"/>
              </a:rPr>
              <a:t> </a:t>
            </a:r>
            <a:r>
              <a:rPr lang="en-US" sz="2400" dirty="0" err="1">
                <a:solidFill>
                  <a:schemeClr val="tx1">
                    <a:lumMod val="50000"/>
                  </a:schemeClr>
                </a:solidFill>
                <a:latin typeface="Times New Roman" panose="02020603050405020304" pitchFamily="18" charset="0"/>
                <a:cs typeface="Times New Roman" panose="02020603050405020304" pitchFamily="18" charset="0"/>
              </a:rPr>
              <a:t>kể</a:t>
            </a:r>
            <a:r>
              <a:rPr lang="en-US" sz="2400" dirty="0">
                <a:solidFill>
                  <a:schemeClr val="tx1">
                    <a:lumMod val="50000"/>
                  </a:schemeClr>
                </a:solidFill>
                <a:latin typeface="Times New Roman" panose="02020603050405020304" pitchFamily="18" charset="0"/>
                <a:cs typeface="Times New Roman" panose="02020603050405020304" pitchFamily="18" charset="0"/>
              </a:rPr>
              <a:t> </a:t>
            </a:r>
            <a:r>
              <a:rPr lang="en-US" sz="2400" dirty="0" err="1">
                <a:solidFill>
                  <a:schemeClr val="tx1">
                    <a:lumMod val="50000"/>
                  </a:schemeClr>
                </a:solidFill>
                <a:latin typeface="Times New Roman" panose="02020603050405020304" pitchFamily="18" charset="0"/>
                <a:cs typeface="Times New Roman" panose="02020603050405020304" pitchFamily="18" charset="0"/>
              </a:rPr>
              <a:t>có</a:t>
            </a:r>
            <a:r>
              <a:rPr lang="en-US" sz="2400" dirty="0">
                <a:solidFill>
                  <a:schemeClr val="tx1">
                    <a:lumMod val="50000"/>
                  </a:schemeClr>
                </a:solidFill>
                <a:latin typeface="Times New Roman" panose="02020603050405020304" pitchFamily="18" charset="0"/>
                <a:cs typeface="Times New Roman" panose="02020603050405020304" pitchFamily="18" charset="0"/>
              </a:rPr>
              <a:t> </a:t>
            </a:r>
            <a:r>
              <a:rPr lang="en-US" sz="2400" dirty="0" err="1">
                <a:solidFill>
                  <a:schemeClr val="tx1">
                    <a:lumMod val="50000"/>
                  </a:schemeClr>
                </a:solidFill>
                <a:latin typeface="Times New Roman" panose="02020603050405020304" pitchFamily="18" charset="0"/>
                <a:cs typeface="Times New Roman" panose="02020603050405020304" pitchFamily="18" charset="0"/>
              </a:rPr>
              <a:t>thể</a:t>
            </a:r>
            <a:r>
              <a:rPr lang="en-US" sz="2400" dirty="0">
                <a:solidFill>
                  <a:schemeClr val="tx1">
                    <a:lumMod val="50000"/>
                  </a:schemeClr>
                </a:solidFill>
                <a:latin typeface="Times New Roman" panose="02020603050405020304" pitchFamily="18" charset="0"/>
                <a:cs typeface="Times New Roman" panose="02020603050405020304" pitchFamily="18" charset="0"/>
              </a:rPr>
              <a:t> </a:t>
            </a:r>
            <a:r>
              <a:rPr lang="en-US" sz="2400" dirty="0" err="1">
                <a:solidFill>
                  <a:schemeClr val="tx1">
                    <a:lumMod val="50000"/>
                  </a:schemeClr>
                </a:solidFill>
                <a:latin typeface="Times New Roman" panose="02020603050405020304" pitchFamily="18" charset="0"/>
                <a:cs typeface="Times New Roman" panose="02020603050405020304" pitchFamily="18" charset="0"/>
              </a:rPr>
              <a:t>điều</a:t>
            </a:r>
            <a:r>
              <a:rPr lang="en-US" sz="2400" dirty="0">
                <a:solidFill>
                  <a:schemeClr val="tx1">
                    <a:lumMod val="50000"/>
                  </a:schemeClr>
                </a:solidFill>
                <a:latin typeface="Times New Roman" panose="02020603050405020304" pitchFamily="18" charset="0"/>
                <a:cs typeface="Times New Roman" panose="02020603050405020304" pitchFamily="18" charset="0"/>
              </a:rPr>
              <a:t> </a:t>
            </a:r>
            <a:r>
              <a:rPr lang="en-US" sz="2400" dirty="0" err="1">
                <a:solidFill>
                  <a:schemeClr val="tx1">
                    <a:lumMod val="50000"/>
                  </a:schemeClr>
                </a:solidFill>
                <a:latin typeface="Times New Roman" panose="02020603050405020304" pitchFamily="18" charset="0"/>
                <a:cs typeface="Times New Roman" panose="02020603050405020304" pitchFamily="18" charset="0"/>
              </a:rPr>
              <a:t>chỉnh</a:t>
            </a:r>
            <a:r>
              <a:rPr lang="en-US" sz="2400" dirty="0">
                <a:solidFill>
                  <a:schemeClr val="tx1">
                    <a:lumMod val="50000"/>
                  </a:schemeClr>
                </a:solidFill>
                <a:latin typeface="Times New Roman" panose="02020603050405020304" pitchFamily="18" charset="0"/>
                <a:cs typeface="Times New Roman" panose="02020603050405020304" pitchFamily="18" charset="0"/>
              </a:rPr>
              <a:t> </a:t>
            </a:r>
            <a:r>
              <a:rPr lang="en-US" sz="2400" dirty="0" err="1">
                <a:solidFill>
                  <a:schemeClr val="tx1">
                    <a:lumMod val="50000"/>
                  </a:schemeClr>
                </a:solidFill>
                <a:latin typeface="Times New Roman" panose="02020603050405020304" pitchFamily="18" charset="0"/>
                <a:cs typeface="Times New Roman" panose="02020603050405020304" pitchFamily="18" charset="0"/>
              </a:rPr>
              <a:t>nhịp</a:t>
            </a:r>
            <a:r>
              <a:rPr lang="en-US" sz="2400" dirty="0">
                <a:solidFill>
                  <a:schemeClr val="tx1">
                    <a:lumMod val="50000"/>
                  </a:schemeClr>
                </a:solidFill>
                <a:latin typeface="Times New Roman" panose="02020603050405020304" pitchFamily="18" charset="0"/>
                <a:cs typeface="Times New Roman" panose="02020603050405020304" pitchFamily="18" charset="0"/>
              </a:rPr>
              <a:t> </a:t>
            </a:r>
            <a:r>
              <a:rPr lang="en-US" sz="2400" dirty="0" err="1">
                <a:solidFill>
                  <a:schemeClr val="tx1">
                    <a:lumMod val="50000"/>
                  </a:schemeClr>
                </a:solidFill>
                <a:latin typeface="Times New Roman" panose="02020603050405020304" pitchFamily="18" charset="0"/>
                <a:cs typeface="Times New Roman" panose="02020603050405020304" pitchFamily="18" charset="0"/>
              </a:rPr>
              <a:t>kể</a:t>
            </a:r>
            <a:r>
              <a:rPr lang="en-US" sz="2400" dirty="0">
                <a:solidFill>
                  <a:schemeClr val="tx1">
                    <a:lumMod val="50000"/>
                  </a:schemeClr>
                </a:solidFill>
                <a:latin typeface="Times New Roman" panose="02020603050405020304" pitchFamily="18" charset="0"/>
                <a:cs typeface="Times New Roman" panose="02020603050405020304" pitchFamily="18" charset="0"/>
              </a:rPr>
              <a:t> </a:t>
            </a:r>
            <a:r>
              <a:rPr lang="en-US" sz="2400" dirty="0" err="1">
                <a:solidFill>
                  <a:schemeClr val="tx1">
                    <a:lumMod val="50000"/>
                  </a:schemeClr>
                </a:solidFill>
                <a:latin typeface="Times New Roman" panose="02020603050405020304" pitchFamily="18" charset="0"/>
                <a:cs typeface="Times New Roman" panose="02020603050405020304" pitchFamily="18" charset="0"/>
              </a:rPr>
              <a:t>và</a:t>
            </a:r>
            <a:r>
              <a:rPr lang="en-US" sz="2400" dirty="0">
                <a:solidFill>
                  <a:schemeClr val="tx1">
                    <a:lumMod val="50000"/>
                  </a:schemeClr>
                </a:solidFill>
                <a:latin typeface="Times New Roman" panose="02020603050405020304" pitchFamily="18" charset="0"/>
                <a:cs typeface="Times New Roman" panose="02020603050405020304" pitchFamily="18" charset="0"/>
              </a:rPr>
              <a:t> </a:t>
            </a:r>
            <a:r>
              <a:rPr lang="en-US" sz="2400" dirty="0" err="1">
                <a:solidFill>
                  <a:schemeClr val="tx1">
                    <a:lumMod val="50000"/>
                  </a:schemeClr>
                </a:solidFill>
                <a:latin typeface="Times New Roman" panose="02020603050405020304" pitchFamily="18" charset="0"/>
                <a:cs typeface="Times New Roman" panose="02020603050405020304" pitchFamily="18" charset="0"/>
              </a:rPr>
              <a:t>thêm</a:t>
            </a:r>
            <a:r>
              <a:rPr lang="en-US" sz="2400" dirty="0">
                <a:solidFill>
                  <a:schemeClr val="tx1">
                    <a:lumMod val="50000"/>
                  </a:schemeClr>
                </a:solidFill>
                <a:latin typeface="Times New Roman" panose="02020603050405020304" pitchFamily="18" charset="0"/>
                <a:cs typeface="Times New Roman" panose="02020603050405020304" pitchFamily="18" charset="0"/>
              </a:rPr>
              <a:t> </a:t>
            </a:r>
            <a:r>
              <a:rPr lang="en-US" sz="2400" dirty="0" err="1">
                <a:solidFill>
                  <a:schemeClr val="tx1">
                    <a:lumMod val="50000"/>
                  </a:schemeClr>
                </a:solidFill>
                <a:latin typeface="Times New Roman" panose="02020603050405020304" pitchFamily="18" charset="0"/>
                <a:cs typeface="Times New Roman" panose="02020603050405020304" pitchFamily="18" charset="0"/>
              </a:rPr>
              <a:t>những</a:t>
            </a:r>
            <a:r>
              <a:rPr lang="en-US" sz="2400" dirty="0">
                <a:solidFill>
                  <a:schemeClr val="tx1">
                    <a:lumMod val="50000"/>
                  </a:schemeClr>
                </a:solidFill>
                <a:latin typeface="Times New Roman" panose="02020603050405020304" pitchFamily="18" charset="0"/>
                <a:cs typeface="Times New Roman" panose="02020603050405020304" pitchFamily="18" charset="0"/>
              </a:rPr>
              <a:t> </a:t>
            </a:r>
            <a:r>
              <a:rPr lang="en-US" sz="2400" dirty="0" err="1">
                <a:solidFill>
                  <a:schemeClr val="tx1">
                    <a:lumMod val="50000"/>
                  </a:schemeClr>
                </a:solidFill>
                <a:latin typeface="Times New Roman" panose="02020603050405020304" pitchFamily="18" charset="0"/>
                <a:cs typeface="Times New Roman" panose="02020603050405020304" pitchFamily="18" charset="0"/>
              </a:rPr>
              <a:t>lời</a:t>
            </a:r>
            <a:r>
              <a:rPr lang="en-US" sz="2400" dirty="0">
                <a:solidFill>
                  <a:schemeClr val="tx1">
                    <a:lumMod val="50000"/>
                  </a:schemeClr>
                </a:solidFill>
                <a:latin typeface="Times New Roman" panose="02020603050405020304" pitchFamily="18" charset="0"/>
                <a:cs typeface="Times New Roman" panose="02020603050405020304" pitchFamily="18" charset="0"/>
              </a:rPr>
              <a:t> </a:t>
            </a:r>
            <a:r>
              <a:rPr lang="en-US" sz="2400" dirty="0" err="1">
                <a:solidFill>
                  <a:schemeClr val="tx1">
                    <a:lumMod val="50000"/>
                  </a:schemeClr>
                </a:solidFill>
                <a:latin typeface="Times New Roman" panose="02020603050405020304" pitchFamily="18" charset="0"/>
                <a:cs typeface="Times New Roman" panose="02020603050405020304" pitchFamily="18" charset="0"/>
              </a:rPr>
              <a:t>bình</a:t>
            </a:r>
            <a:r>
              <a:rPr lang="en-US" sz="2400" dirty="0">
                <a:solidFill>
                  <a:schemeClr val="tx1">
                    <a:lumMod val="50000"/>
                  </a:schemeClr>
                </a:solidFill>
                <a:latin typeface="Times New Roman" panose="02020603050405020304" pitchFamily="18" charset="0"/>
                <a:cs typeface="Times New Roman" panose="02020603050405020304" pitchFamily="18" charset="0"/>
              </a:rPr>
              <a:t> </a:t>
            </a:r>
            <a:r>
              <a:rPr lang="en-US" sz="2400" dirty="0" err="1">
                <a:solidFill>
                  <a:schemeClr val="tx1">
                    <a:lumMod val="50000"/>
                  </a:schemeClr>
                </a:solidFill>
                <a:latin typeface="Times New Roman" panose="02020603050405020304" pitchFamily="18" charset="0"/>
                <a:cs typeface="Times New Roman" panose="02020603050405020304" pitchFamily="18" charset="0"/>
              </a:rPr>
              <a:t>luận</a:t>
            </a:r>
            <a:r>
              <a:rPr lang="en-US" sz="2400" dirty="0">
                <a:solidFill>
                  <a:schemeClr val="tx1">
                    <a:lumMod val="50000"/>
                  </a:schemeClr>
                </a:solidFill>
                <a:latin typeface="Times New Roman" panose="02020603050405020304" pitchFamily="18" charset="0"/>
                <a:cs typeface="Times New Roman" panose="02020603050405020304" pitchFamily="18" charset="0"/>
              </a:rPr>
              <a:t>, </a:t>
            </a:r>
            <a:r>
              <a:rPr lang="en-US" sz="2400" dirty="0" err="1">
                <a:solidFill>
                  <a:schemeClr val="tx1">
                    <a:lumMod val="50000"/>
                  </a:schemeClr>
                </a:solidFill>
                <a:latin typeface="Times New Roman" panose="02020603050405020304" pitchFamily="18" charset="0"/>
                <a:cs typeface="Times New Roman" panose="02020603050405020304" pitchFamily="18" charset="0"/>
              </a:rPr>
              <a:t>đánh</a:t>
            </a:r>
            <a:r>
              <a:rPr lang="en-US" sz="2400" dirty="0">
                <a:solidFill>
                  <a:schemeClr val="tx1">
                    <a:lumMod val="50000"/>
                  </a:schemeClr>
                </a:solidFill>
                <a:latin typeface="Times New Roman" panose="02020603050405020304" pitchFamily="18" charset="0"/>
                <a:cs typeface="Times New Roman" panose="02020603050405020304" pitchFamily="18" charset="0"/>
              </a:rPr>
              <a:t> </a:t>
            </a:r>
            <a:r>
              <a:rPr lang="en-US" sz="2400" dirty="0" err="1">
                <a:solidFill>
                  <a:schemeClr val="tx1">
                    <a:lumMod val="50000"/>
                  </a:schemeClr>
                </a:solidFill>
                <a:latin typeface="Times New Roman" panose="02020603050405020304" pitchFamily="18" charset="0"/>
                <a:cs typeface="Times New Roman" panose="02020603050405020304" pitchFamily="18" charset="0"/>
              </a:rPr>
              <a:t>giá</a:t>
            </a:r>
            <a:r>
              <a:rPr lang="en-US" sz="2400" dirty="0">
                <a:solidFill>
                  <a:schemeClr val="tx1">
                    <a:lumMod val="50000"/>
                  </a:schemeClr>
                </a:solidFill>
                <a:latin typeface="Times New Roman" panose="02020603050405020304" pitchFamily="18" charset="0"/>
                <a:cs typeface="Times New Roman" panose="02020603050405020304" pitchFamily="18" charset="0"/>
              </a:rPr>
              <a:t> </a:t>
            </a:r>
            <a:r>
              <a:rPr lang="en-US" sz="2400" dirty="0" err="1">
                <a:solidFill>
                  <a:schemeClr val="tx1">
                    <a:lumMod val="50000"/>
                  </a:schemeClr>
                </a:solidFill>
                <a:latin typeface="Times New Roman" panose="02020603050405020304" pitchFamily="18" charset="0"/>
                <a:cs typeface="Times New Roman" panose="02020603050405020304" pitchFamily="18" charset="0"/>
              </a:rPr>
              <a:t>làm</a:t>
            </a:r>
            <a:r>
              <a:rPr lang="en-US" sz="2400" dirty="0">
                <a:solidFill>
                  <a:schemeClr val="tx1">
                    <a:lumMod val="50000"/>
                  </a:schemeClr>
                </a:solidFill>
                <a:latin typeface="Times New Roman" panose="02020603050405020304" pitchFamily="18" charset="0"/>
                <a:cs typeface="Times New Roman" panose="02020603050405020304" pitchFamily="18" charset="0"/>
              </a:rPr>
              <a:t> </a:t>
            </a:r>
            <a:r>
              <a:rPr lang="en-US" sz="2400" dirty="0" err="1">
                <a:solidFill>
                  <a:schemeClr val="tx1">
                    <a:lumMod val="50000"/>
                  </a:schemeClr>
                </a:solidFill>
                <a:latin typeface="Times New Roman" panose="02020603050405020304" pitchFamily="18" charset="0"/>
                <a:cs typeface="Times New Roman" panose="02020603050405020304" pitchFamily="18" charset="0"/>
              </a:rPr>
              <a:t>tăng</a:t>
            </a:r>
            <a:r>
              <a:rPr lang="en-US" sz="2400" dirty="0">
                <a:solidFill>
                  <a:schemeClr val="tx1">
                    <a:lumMod val="50000"/>
                  </a:schemeClr>
                </a:solidFill>
                <a:latin typeface="Times New Roman" panose="02020603050405020304" pitchFamily="18" charset="0"/>
                <a:cs typeface="Times New Roman" panose="02020603050405020304" pitchFamily="18" charset="0"/>
              </a:rPr>
              <a:t> </a:t>
            </a:r>
            <a:r>
              <a:rPr lang="en-US" sz="2400" dirty="0" err="1">
                <a:solidFill>
                  <a:schemeClr val="tx1">
                    <a:lumMod val="50000"/>
                  </a:schemeClr>
                </a:solidFill>
                <a:latin typeface="Times New Roman" panose="02020603050405020304" pitchFamily="18" charset="0"/>
                <a:cs typeface="Times New Roman" panose="02020603050405020304" pitchFamily="18" charset="0"/>
              </a:rPr>
              <a:t>sức</a:t>
            </a:r>
            <a:r>
              <a:rPr lang="en-US" sz="2400" dirty="0">
                <a:solidFill>
                  <a:schemeClr val="tx1">
                    <a:lumMod val="50000"/>
                  </a:schemeClr>
                </a:solidFill>
                <a:latin typeface="Times New Roman" panose="02020603050405020304" pitchFamily="18" charset="0"/>
                <a:cs typeface="Times New Roman" panose="02020603050405020304" pitchFamily="18" charset="0"/>
              </a:rPr>
              <a:t> </a:t>
            </a:r>
            <a:r>
              <a:rPr lang="en-US" sz="2400" dirty="0" err="1">
                <a:solidFill>
                  <a:schemeClr val="tx1">
                    <a:lumMod val="50000"/>
                  </a:schemeClr>
                </a:solidFill>
                <a:latin typeface="Times New Roman" panose="02020603050405020304" pitchFamily="18" charset="0"/>
                <a:cs typeface="Times New Roman" panose="02020603050405020304" pitchFamily="18" charset="0"/>
              </a:rPr>
              <a:t>hấp</a:t>
            </a:r>
            <a:r>
              <a:rPr lang="en-US" sz="2400" dirty="0">
                <a:solidFill>
                  <a:schemeClr val="tx1">
                    <a:lumMod val="50000"/>
                  </a:schemeClr>
                </a:solidFill>
                <a:latin typeface="Times New Roman" panose="02020603050405020304" pitchFamily="18" charset="0"/>
                <a:cs typeface="Times New Roman" panose="02020603050405020304" pitchFamily="18" charset="0"/>
              </a:rPr>
              <a:t> </a:t>
            </a:r>
            <a:r>
              <a:rPr lang="en-US" sz="2400" dirty="0" err="1">
                <a:solidFill>
                  <a:schemeClr val="tx1">
                    <a:lumMod val="50000"/>
                  </a:schemeClr>
                </a:solidFill>
                <a:latin typeface="Times New Roman" panose="02020603050405020304" pitchFamily="18" charset="0"/>
                <a:cs typeface="Times New Roman" panose="02020603050405020304" pitchFamily="18" charset="0"/>
              </a:rPr>
              <a:t>dẫn</a:t>
            </a:r>
            <a:r>
              <a:rPr lang="en-US" sz="2400" dirty="0">
                <a:solidFill>
                  <a:schemeClr val="tx1">
                    <a:lumMod val="50000"/>
                  </a:schemeClr>
                </a:solidFill>
                <a:latin typeface="Times New Roman" panose="02020603050405020304" pitchFamily="18" charset="0"/>
                <a:cs typeface="Times New Roman" panose="02020603050405020304" pitchFamily="18" charset="0"/>
              </a:rPr>
              <a:t> </a:t>
            </a:r>
            <a:r>
              <a:rPr lang="en-US" sz="2400" dirty="0" err="1">
                <a:solidFill>
                  <a:schemeClr val="tx1">
                    <a:lumMod val="50000"/>
                  </a:schemeClr>
                </a:solidFill>
                <a:latin typeface="Times New Roman" panose="02020603050405020304" pitchFamily="18" charset="0"/>
                <a:cs typeface="Times New Roman" panose="02020603050405020304" pitchFamily="18" charset="0"/>
              </a:rPr>
              <a:t>cho</a:t>
            </a:r>
            <a:r>
              <a:rPr lang="en-US" sz="2400" dirty="0">
                <a:solidFill>
                  <a:schemeClr val="tx1">
                    <a:lumMod val="50000"/>
                  </a:schemeClr>
                </a:solidFill>
                <a:latin typeface="Times New Roman" panose="02020603050405020304" pitchFamily="18" charset="0"/>
                <a:cs typeface="Times New Roman" panose="02020603050405020304" pitchFamily="18" charset="0"/>
              </a:rPr>
              <a:t> </a:t>
            </a:r>
            <a:r>
              <a:rPr lang="en-US" sz="2400" dirty="0" err="1">
                <a:solidFill>
                  <a:schemeClr val="tx1">
                    <a:lumMod val="50000"/>
                  </a:schemeClr>
                </a:solidFill>
                <a:latin typeface="Times New Roman" panose="02020603050405020304" pitchFamily="18" charset="0"/>
                <a:cs typeface="Times New Roman" panose="02020603050405020304" pitchFamily="18" charset="0"/>
              </a:rPr>
              <a:t>câu</a:t>
            </a:r>
            <a:r>
              <a:rPr lang="en-US" sz="2400" dirty="0">
                <a:solidFill>
                  <a:schemeClr val="tx1">
                    <a:lumMod val="50000"/>
                  </a:schemeClr>
                </a:solidFill>
                <a:latin typeface="Times New Roman" panose="02020603050405020304" pitchFamily="18" charset="0"/>
                <a:cs typeface="Times New Roman" panose="02020603050405020304" pitchFamily="18" charset="0"/>
              </a:rPr>
              <a:t> </a:t>
            </a:r>
            <a:r>
              <a:rPr lang="en-US" sz="2400" dirty="0" err="1">
                <a:solidFill>
                  <a:schemeClr val="tx1">
                    <a:lumMod val="50000"/>
                  </a:schemeClr>
                </a:solidFill>
                <a:latin typeface="Times New Roman" panose="02020603050405020304" pitchFamily="18" charset="0"/>
                <a:cs typeface="Times New Roman" panose="02020603050405020304" pitchFamily="18" charset="0"/>
              </a:rPr>
              <a:t>chuyện</a:t>
            </a:r>
            <a:r>
              <a:rPr lang="en-US" sz="2400" dirty="0">
                <a:solidFill>
                  <a:schemeClr val="tx1">
                    <a:lumMod val="50000"/>
                  </a:schemeClr>
                </a:solidFill>
                <a:latin typeface="Times New Roman" panose="02020603050405020304" pitchFamily="18" charset="0"/>
                <a:cs typeface="Times New Roman" panose="02020603050405020304" pitchFamily="18" charset="0"/>
              </a:rPr>
              <a:t>.</a:t>
            </a:r>
          </a:p>
          <a:p>
            <a:r>
              <a:rPr lang="en-US" sz="2400" dirty="0">
                <a:solidFill>
                  <a:schemeClr val="tx1">
                    <a:lumMod val="50000"/>
                  </a:schemeClr>
                </a:solidFill>
                <a:latin typeface="Times New Roman" panose="02020603050405020304" pitchFamily="18" charset="0"/>
                <a:cs typeface="Times New Roman" panose="02020603050405020304" pitchFamily="18" charset="0"/>
              </a:rPr>
              <a:t>+ </a:t>
            </a:r>
            <a:r>
              <a:rPr lang="en-US" sz="2400" dirty="0" err="1">
                <a:solidFill>
                  <a:schemeClr val="tx1">
                    <a:lumMod val="50000"/>
                  </a:schemeClr>
                </a:solidFill>
                <a:latin typeface="Times New Roman" panose="02020603050405020304" pitchFamily="18" charset="0"/>
                <a:cs typeface="Times New Roman" panose="02020603050405020304" pitchFamily="18" charset="0"/>
              </a:rPr>
              <a:t>Tạo</a:t>
            </a:r>
            <a:r>
              <a:rPr lang="en-US" sz="2400" dirty="0">
                <a:solidFill>
                  <a:schemeClr val="tx1">
                    <a:lumMod val="50000"/>
                  </a:schemeClr>
                </a:solidFill>
                <a:latin typeface="Times New Roman" panose="02020603050405020304" pitchFamily="18" charset="0"/>
                <a:cs typeface="Times New Roman" panose="02020603050405020304" pitchFamily="18" charset="0"/>
              </a:rPr>
              <a:t> </a:t>
            </a:r>
            <a:r>
              <a:rPr lang="en-US" sz="2400" dirty="0" err="1">
                <a:solidFill>
                  <a:schemeClr val="tx1">
                    <a:lumMod val="50000"/>
                  </a:schemeClr>
                </a:solidFill>
                <a:latin typeface="Times New Roman" panose="02020603050405020304" pitchFamily="18" charset="0"/>
                <a:cs typeface="Times New Roman" panose="02020603050405020304" pitchFamily="18" charset="0"/>
              </a:rPr>
              <a:t>cho</a:t>
            </a:r>
            <a:r>
              <a:rPr lang="en-US" sz="2400" dirty="0">
                <a:solidFill>
                  <a:schemeClr val="tx1">
                    <a:lumMod val="50000"/>
                  </a:schemeClr>
                </a:solidFill>
                <a:latin typeface="Times New Roman" panose="02020603050405020304" pitchFamily="18" charset="0"/>
                <a:cs typeface="Times New Roman" panose="02020603050405020304" pitchFamily="18" charset="0"/>
              </a:rPr>
              <a:t> </a:t>
            </a:r>
            <a:r>
              <a:rPr lang="en-US" sz="2400" dirty="0" err="1">
                <a:solidFill>
                  <a:schemeClr val="tx1">
                    <a:lumMod val="50000"/>
                  </a:schemeClr>
                </a:solidFill>
                <a:latin typeface="Times New Roman" panose="02020603050405020304" pitchFamily="18" charset="0"/>
                <a:cs typeface="Times New Roman" panose="02020603050405020304" pitchFamily="18" charset="0"/>
              </a:rPr>
              <a:t>tác</a:t>
            </a:r>
            <a:r>
              <a:rPr lang="en-US" sz="2400" dirty="0">
                <a:solidFill>
                  <a:schemeClr val="tx1">
                    <a:lumMod val="50000"/>
                  </a:schemeClr>
                </a:solidFill>
                <a:latin typeface="Times New Roman" panose="02020603050405020304" pitchFamily="18" charset="0"/>
                <a:cs typeface="Times New Roman" panose="02020603050405020304" pitchFamily="18" charset="0"/>
              </a:rPr>
              <a:t> </a:t>
            </a:r>
            <a:r>
              <a:rPr lang="en-US" sz="2400" dirty="0" err="1">
                <a:solidFill>
                  <a:schemeClr val="tx1">
                    <a:lumMod val="50000"/>
                  </a:schemeClr>
                </a:solidFill>
                <a:latin typeface="Times New Roman" panose="02020603050405020304" pitchFamily="18" charset="0"/>
                <a:cs typeface="Times New Roman" panose="02020603050405020304" pitchFamily="18" charset="0"/>
              </a:rPr>
              <a:t>phẩm</a:t>
            </a:r>
            <a:r>
              <a:rPr lang="en-US" sz="2400" dirty="0">
                <a:solidFill>
                  <a:schemeClr val="tx1">
                    <a:lumMod val="50000"/>
                  </a:schemeClr>
                </a:solidFill>
                <a:latin typeface="Times New Roman" panose="02020603050405020304" pitchFamily="18" charset="0"/>
                <a:cs typeface="Times New Roman" panose="02020603050405020304" pitchFamily="18" charset="0"/>
              </a:rPr>
              <a:t> </a:t>
            </a:r>
            <a:r>
              <a:rPr lang="en-US" sz="2400" dirty="0" err="1">
                <a:solidFill>
                  <a:schemeClr val="tx1">
                    <a:lumMod val="50000"/>
                  </a:schemeClr>
                </a:solidFill>
                <a:latin typeface="Times New Roman" panose="02020603050405020304" pitchFamily="18" charset="0"/>
                <a:cs typeface="Times New Roman" panose="02020603050405020304" pitchFamily="18" charset="0"/>
              </a:rPr>
              <a:t>có</a:t>
            </a:r>
            <a:r>
              <a:rPr lang="en-US" sz="2400" dirty="0">
                <a:solidFill>
                  <a:schemeClr val="tx1">
                    <a:lumMod val="50000"/>
                  </a:schemeClr>
                </a:solidFill>
                <a:latin typeface="Times New Roman" panose="02020603050405020304" pitchFamily="18" charset="0"/>
                <a:cs typeface="Times New Roman" panose="02020603050405020304" pitchFamily="18" charset="0"/>
              </a:rPr>
              <a:t> </a:t>
            </a:r>
            <a:r>
              <a:rPr lang="en-US" sz="2400" dirty="0" err="1">
                <a:solidFill>
                  <a:schemeClr val="tx1">
                    <a:lumMod val="50000"/>
                  </a:schemeClr>
                </a:solidFill>
                <a:latin typeface="Times New Roman" panose="02020603050405020304" pitchFamily="18" charset="0"/>
                <a:cs typeface="Times New Roman" panose="02020603050405020304" pitchFamily="18" charset="0"/>
              </a:rPr>
              <a:t>giọng</a:t>
            </a:r>
            <a:r>
              <a:rPr lang="en-US" sz="2400" dirty="0">
                <a:solidFill>
                  <a:schemeClr val="tx1">
                    <a:lumMod val="50000"/>
                  </a:schemeClr>
                </a:solidFill>
                <a:latin typeface="Times New Roman" panose="02020603050405020304" pitchFamily="18" charset="0"/>
                <a:cs typeface="Times New Roman" panose="02020603050405020304" pitchFamily="18" charset="0"/>
              </a:rPr>
              <a:t> </a:t>
            </a:r>
            <a:r>
              <a:rPr lang="en-US" sz="2400" dirty="0" err="1">
                <a:solidFill>
                  <a:schemeClr val="tx1">
                    <a:lumMod val="50000"/>
                  </a:schemeClr>
                </a:solidFill>
                <a:latin typeface="Times New Roman" panose="02020603050405020304" pitchFamily="18" charset="0"/>
                <a:cs typeface="Times New Roman" panose="02020603050405020304" pitchFamily="18" charset="0"/>
              </a:rPr>
              <a:t>điệu</a:t>
            </a:r>
            <a:r>
              <a:rPr lang="en-US" sz="2400" dirty="0">
                <a:solidFill>
                  <a:schemeClr val="tx1">
                    <a:lumMod val="50000"/>
                  </a:schemeClr>
                </a:solidFill>
                <a:latin typeface="Times New Roman" panose="02020603050405020304" pitchFamily="18" charset="0"/>
                <a:cs typeface="Times New Roman" panose="02020603050405020304" pitchFamily="18" charset="0"/>
              </a:rPr>
              <a:t> </a:t>
            </a:r>
            <a:r>
              <a:rPr lang="en-US" sz="2400" dirty="0" err="1">
                <a:solidFill>
                  <a:schemeClr val="tx1">
                    <a:lumMod val="50000"/>
                  </a:schemeClr>
                </a:solidFill>
                <a:latin typeface="Times New Roman" panose="02020603050405020304" pitchFamily="18" charset="0"/>
                <a:cs typeface="Times New Roman" panose="02020603050405020304" pitchFamily="18" charset="0"/>
              </a:rPr>
              <a:t>tự</a:t>
            </a:r>
            <a:r>
              <a:rPr lang="en-US" sz="2400" dirty="0">
                <a:solidFill>
                  <a:schemeClr val="tx1">
                    <a:lumMod val="50000"/>
                  </a:schemeClr>
                </a:solidFill>
                <a:latin typeface="Times New Roman" panose="02020603050405020304" pitchFamily="18" charset="0"/>
                <a:cs typeface="Times New Roman" panose="02020603050405020304" pitchFamily="18" charset="0"/>
              </a:rPr>
              <a:t> </a:t>
            </a:r>
            <a:r>
              <a:rPr lang="en-US" sz="2400" dirty="0" err="1">
                <a:solidFill>
                  <a:schemeClr val="tx1">
                    <a:lumMod val="50000"/>
                  </a:schemeClr>
                </a:solidFill>
                <a:latin typeface="Times New Roman" panose="02020603050405020304" pitchFamily="18" charset="0"/>
                <a:cs typeface="Times New Roman" panose="02020603050405020304" pitchFamily="18" charset="0"/>
              </a:rPr>
              <a:t>nhiên</a:t>
            </a:r>
            <a:r>
              <a:rPr lang="en-US" sz="2400" dirty="0">
                <a:solidFill>
                  <a:schemeClr val="tx1">
                    <a:lumMod val="50000"/>
                  </a:schemeClr>
                </a:solidFill>
                <a:latin typeface="Times New Roman" panose="02020603050405020304" pitchFamily="18" charset="0"/>
                <a:cs typeface="Times New Roman" panose="02020603050405020304" pitchFamily="18" charset="0"/>
              </a:rPr>
              <a:t>, </a:t>
            </a:r>
            <a:r>
              <a:rPr lang="en-US" sz="2400" dirty="0" err="1">
                <a:solidFill>
                  <a:schemeClr val="tx1">
                    <a:lumMod val="50000"/>
                  </a:schemeClr>
                </a:solidFill>
                <a:latin typeface="Times New Roman" panose="02020603050405020304" pitchFamily="18" charset="0"/>
                <a:cs typeface="Times New Roman" panose="02020603050405020304" pitchFamily="18" charset="0"/>
              </a:rPr>
              <a:t>trẻ</a:t>
            </a:r>
            <a:r>
              <a:rPr lang="en-US" sz="2400" dirty="0">
                <a:solidFill>
                  <a:schemeClr val="tx1">
                    <a:lumMod val="50000"/>
                  </a:schemeClr>
                </a:solidFill>
                <a:latin typeface="Times New Roman" panose="02020603050405020304" pitchFamily="18" charset="0"/>
                <a:cs typeface="Times New Roman" panose="02020603050405020304" pitchFamily="18" charset="0"/>
              </a:rPr>
              <a:t> </a:t>
            </a:r>
            <a:r>
              <a:rPr lang="en-US" sz="2400" dirty="0" err="1">
                <a:solidFill>
                  <a:schemeClr val="tx1">
                    <a:lumMod val="50000"/>
                  </a:schemeClr>
                </a:solidFill>
                <a:latin typeface="Times New Roman" panose="02020603050405020304" pitchFamily="18" charset="0"/>
                <a:cs typeface="Times New Roman" panose="02020603050405020304" pitchFamily="18" charset="0"/>
              </a:rPr>
              <a:t>trung</a:t>
            </a:r>
            <a:r>
              <a:rPr lang="en-US" sz="2400" dirty="0">
                <a:solidFill>
                  <a:schemeClr val="tx1">
                    <a:lumMod val="50000"/>
                  </a:schemeClr>
                </a:solidFill>
                <a:latin typeface="Times New Roman" panose="02020603050405020304" pitchFamily="18" charset="0"/>
                <a:cs typeface="Times New Roman" panose="02020603050405020304" pitchFamily="18" charset="0"/>
              </a:rPr>
              <a:t>, </a:t>
            </a:r>
            <a:r>
              <a:rPr lang="en-US" sz="2400" dirty="0" err="1">
                <a:solidFill>
                  <a:schemeClr val="tx1">
                    <a:lumMod val="50000"/>
                  </a:schemeClr>
                </a:solidFill>
                <a:latin typeface="Times New Roman" panose="02020603050405020304" pitchFamily="18" charset="0"/>
                <a:cs typeface="Times New Roman" panose="02020603050405020304" pitchFamily="18" charset="0"/>
              </a:rPr>
              <a:t>nữ</a:t>
            </a:r>
            <a:r>
              <a:rPr lang="en-US" sz="2400" dirty="0">
                <a:solidFill>
                  <a:schemeClr val="tx1">
                    <a:lumMod val="50000"/>
                  </a:schemeClr>
                </a:solidFill>
                <a:latin typeface="Times New Roman" panose="02020603050405020304" pitchFamily="18" charset="0"/>
                <a:cs typeface="Times New Roman" panose="02020603050405020304" pitchFamily="18" charset="0"/>
              </a:rPr>
              <a:t> </a:t>
            </a:r>
            <a:r>
              <a:rPr lang="en-US" sz="2400" dirty="0" err="1">
                <a:solidFill>
                  <a:schemeClr val="tx1">
                    <a:lumMod val="50000"/>
                  </a:schemeClr>
                </a:solidFill>
                <a:latin typeface="Times New Roman" panose="02020603050405020304" pitchFamily="18" charset="0"/>
                <a:cs typeface="Times New Roman" panose="02020603050405020304" pitchFamily="18" charset="0"/>
              </a:rPr>
              <a:t>tính</a:t>
            </a:r>
            <a:r>
              <a:rPr lang="en-US" sz="2400" dirty="0">
                <a:solidFill>
                  <a:schemeClr val="tx1">
                    <a:lumMod val="50000"/>
                  </a:schemeClr>
                </a:solidFill>
                <a:latin typeface="Times New Roman" panose="02020603050405020304" pitchFamily="18" charset="0"/>
                <a:cs typeface="Times New Roman" panose="02020603050405020304" pitchFamily="18" charset="0"/>
              </a:rPr>
              <a:t>.</a:t>
            </a:r>
          </a:p>
          <a:p>
            <a:pPr marL="457200" indent="-457200">
              <a:buFontTx/>
              <a:buChar char="-"/>
            </a:pPr>
            <a:endParaRPr lang="vi-VN" sz="2400" dirty="0">
              <a:solidFill>
                <a:schemeClr val="tx1">
                  <a:lumMod val="50000"/>
                </a:schemeClr>
              </a:solidFill>
              <a:latin typeface="+mj-lt"/>
            </a:endParaRPr>
          </a:p>
        </p:txBody>
      </p:sp>
      <p:sp>
        <p:nvSpPr>
          <p:cNvPr id="13" name="TextBox 12">
            <a:extLst>
              <a:ext uri="{FF2B5EF4-FFF2-40B4-BE49-F238E27FC236}">
                <a16:creationId xmlns:a16="http://schemas.microsoft.com/office/drawing/2014/main" xmlns="" id="{8279E74F-5C03-4E54-A24E-347A16D22925}"/>
              </a:ext>
            </a:extLst>
          </p:cNvPr>
          <p:cNvSpPr txBox="1"/>
          <p:nvPr/>
        </p:nvSpPr>
        <p:spPr>
          <a:xfrm>
            <a:off x="848139" y="2063211"/>
            <a:ext cx="7732643" cy="830997"/>
          </a:xfrm>
          <a:prstGeom prst="rect">
            <a:avLst/>
          </a:prstGeom>
          <a:noFill/>
        </p:spPr>
        <p:txBody>
          <a:bodyPr wrap="square" rtlCol="0">
            <a:spAutoFit/>
          </a:bodyPr>
          <a:lstStyle/>
          <a:p>
            <a:r>
              <a:rPr lang="vi-VN" sz="2400" dirty="0">
                <a:solidFill>
                  <a:schemeClr val="tx1">
                    <a:lumMod val="50000"/>
                  </a:schemeClr>
                </a:solidFill>
                <a:latin typeface="+mj-lt"/>
              </a:rPr>
              <a:t>- Nhân vật: Phương Định, Nho, Thao (3 cô gái thanh niên xung phong)</a:t>
            </a:r>
          </a:p>
        </p:txBody>
      </p:sp>
    </p:spTree>
    <p:extLst>
      <p:ext uri="{BB962C8B-B14F-4D97-AF65-F5344CB8AC3E}">
        <p14:creationId xmlns:p14="http://schemas.microsoft.com/office/powerpoint/2010/main" val="4201949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xmlns="" id="{A9A2D236-ED6C-4C69-9B0A-FD97455BFBC6}"/>
              </a:ext>
            </a:extLst>
          </p:cNvPr>
          <p:cNvSpPr>
            <a:spLocks noGrp="1"/>
          </p:cNvSpPr>
          <p:nvPr>
            <p:ph type="body" idx="1"/>
          </p:nvPr>
        </p:nvSpPr>
        <p:spPr>
          <a:xfrm>
            <a:off x="872015" y="1315999"/>
            <a:ext cx="7234000" cy="4226000"/>
          </a:xfrm>
        </p:spPr>
        <p:txBody>
          <a:bodyPr/>
          <a:lstStyle/>
          <a:p>
            <a:pPr marL="169329" indent="0">
              <a:buNone/>
            </a:pPr>
            <a:r>
              <a:rPr lang="vi-VN" sz="2400" b="1" i="1" dirty="0">
                <a:latin typeface="+mj-lt"/>
              </a:rPr>
              <a:t>e. Bố cục: </a:t>
            </a:r>
            <a:endParaRPr lang="en-US" sz="2400" b="1" i="1" dirty="0">
              <a:latin typeface="+mj-lt"/>
            </a:endParaRPr>
          </a:p>
        </p:txBody>
      </p:sp>
      <p:sp>
        <p:nvSpPr>
          <p:cNvPr id="4" name="Slide Number Placeholder 3">
            <a:extLst>
              <a:ext uri="{FF2B5EF4-FFF2-40B4-BE49-F238E27FC236}">
                <a16:creationId xmlns:a16="http://schemas.microsoft.com/office/drawing/2014/main" xmlns="" id="{50FC900D-7BDA-4F3D-A717-8BF17F346C3D}"/>
              </a:ext>
            </a:extLst>
          </p:cNvPr>
          <p:cNvSpPr>
            <a:spLocks noGrp="1"/>
          </p:cNvSpPr>
          <p:nvPr>
            <p:ph type="sldNum" idx="12"/>
          </p:nvPr>
        </p:nvSpPr>
        <p:spPr/>
        <p:txBody>
          <a:bodyPr/>
          <a:lstStyle/>
          <a:p>
            <a:fld id="{00000000-1234-1234-1234-123412341234}" type="slidenum">
              <a:rPr lang="en" smtClean="0"/>
              <a:pPr/>
              <a:t>12</a:t>
            </a:fld>
            <a:endParaRPr lang="en"/>
          </a:p>
        </p:txBody>
      </p:sp>
      <p:sp>
        <p:nvSpPr>
          <p:cNvPr id="5" name="Rectangle 4">
            <a:extLst>
              <a:ext uri="{FF2B5EF4-FFF2-40B4-BE49-F238E27FC236}">
                <a16:creationId xmlns:a16="http://schemas.microsoft.com/office/drawing/2014/main" xmlns="" id="{3177068F-596A-4E78-9E92-A91DDA4690A8}"/>
              </a:ext>
            </a:extLst>
          </p:cNvPr>
          <p:cNvSpPr/>
          <p:nvPr/>
        </p:nvSpPr>
        <p:spPr>
          <a:xfrm>
            <a:off x="872015" y="1892155"/>
            <a:ext cx="8042295" cy="830997"/>
          </a:xfrm>
          <a:prstGeom prst="rect">
            <a:avLst/>
          </a:prstGeom>
        </p:spPr>
        <p:txBody>
          <a:bodyPr wrap="square">
            <a:spAutoFit/>
          </a:bodyPr>
          <a:lstStyle/>
          <a:p>
            <a:pPr>
              <a:spcBef>
                <a:spcPct val="0"/>
              </a:spcBef>
              <a:buNone/>
            </a:pPr>
            <a:r>
              <a:rPr lang="vi-VN" altLang="en-US" sz="2400" dirty="0">
                <a:solidFill>
                  <a:schemeClr val="tx1">
                    <a:lumMod val="50000"/>
                  </a:schemeClr>
                </a:solidFill>
                <a:latin typeface="Times New Roman" panose="02020603050405020304" pitchFamily="18" charset="0"/>
              </a:rPr>
              <a:t>Phần 1: </a:t>
            </a:r>
            <a:r>
              <a:rPr lang="en-US" altLang="en-US" sz="2400" dirty="0" err="1">
                <a:solidFill>
                  <a:schemeClr val="tx1">
                    <a:lumMod val="50000"/>
                  </a:schemeClr>
                </a:solidFill>
                <a:latin typeface="Times New Roman" panose="02020603050405020304" pitchFamily="18" charset="0"/>
              </a:rPr>
              <a:t>Từ</a:t>
            </a:r>
            <a:r>
              <a:rPr lang="en-US" altLang="en-US" sz="2400" dirty="0">
                <a:solidFill>
                  <a:schemeClr val="tx1">
                    <a:lumMod val="50000"/>
                  </a:schemeClr>
                </a:solidFill>
                <a:latin typeface="Times New Roman" panose="02020603050405020304" pitchFamily="18" charset="0"/>
              </a:rPr>
              <a:t> </a:t>
            </a:r>
            <a:r>
              <a:rPr lang="en-US" altLang="en-US" sz="2400" dirty="0" err="1">
                <a:solidFill>
                  <a:schemeClr val="tx1">
                    <a:lumMod val="50000"/>
                  </a:schemeClr>
                </a:solidFill>
                <a:latin typeface="Times New Roman" panose="02020603050405020304" pitchFamily="18" charset="0"/>
              </a:rPr>
              <a:t>đầu</a:t>
            </a:r>
            <a:r>
              <a:rPr lang="vi-VN" altLang="en-US" sz="2400" i="1" dirty="0">
                <a:solidFill>
                  <a:schemeClr val="tx1">
                    <a:lumMod val="50000"/>
                  </a:schemeClr>
                </a:solidFill>
                <a:latin typeface="Times New Roman" panose="02020603050405020304" pitchFamily="18" charset="0"/>
                <a:sym typeface="Wingdings" panose="05000000000000000000" pitchFamily="2" charset="2"/>
              </a:rPr>
              <a:t>...</a:t>
            </a:r>
            <a:r>
              <a:rPr lang="en-US" altLang="en-US" sz="2400" i="1" dirty="0">
                <a:solidFill>
                  <a:schemeClr val="tx1">
                    <a:lumMod val="50000"/>
                  </a:schemeClr>
                </a:solidFill>
                <a:latin typeface="Times New Roman" panose="02020603050405020304" pitchFamily="18" charset="0"/>
                <a:sym typeface="Wingdings" panose="05000000000000000000" pitchFamily="2" charset="2"/>
              </a:rPr>
              <a:t> </a:t>
            </a:r>
            <a:r>
              <a:rPr lang="en-US" altLang="en-US" sz="2400" i="1" dirty="0" err="1">
                <a:solidFill>
                  <a:schemeClr val="tx1">
                    <a:lumMod val="50000"/>
                  </a:schemeClr>
                </a:solidFill>
                <a:latin typeface="Times New Roman" panose="02020603050405020304" pitchFamily="18" charset="0"/>
                <a:sym typeface="Wingdings" panose="05000000000000000000" pitchFamily="2" charset="2"/>
              </a:rPr>
              <a:t>ngôi</a:t>
            </a:r>
            <a:r>
              <a:rPr lang="en-US" altLang="en-US" sz="2400" i="1" dirty="0">
                <a:solidFill>
                  <a:schemeClr val="tx1">
                    <a:lumMod val="50000"/>
                  </a:schemeClr>
                </a:solidFill>
                <a:latin typeface="Times New Roman" panose="02020603050405020304" pitchFamily="18" charset="0"/>
                <a:sym typeface="Wingdings" panose="05000000000000000000" pitchFamily="2" charset="2"/>
              </a:rPr>
              <a:t> </a:t>
            </a:r>
            <a:r>
              <a:rPr lang="en-US" altLang="en-US" sz="2400" i="1" dirty="0" err="1">
                <a:solidFill>
                  <a:schemeClr val="tx1">
                    <a:lumMod val="50000"/>
                  </a:schemeClr>
                </a:solidFill>
                <a:latin typeface="Times New Roman" panose="02020603050405020304" pitchFamily="18" charset="0"/>
                <a:sym typeface="Wingdings" panose="05000000000000000000" pitchFamily="2" charset="2"/>
              </a:rPr>
              <a:t>sao</a:t>
            </a:r>
            <a:r>
              <a:rPr lang="en-US" altLang="en-US" sz="2400" i="1" dirty="0">
                <a:solidFill>
                  <a:schemeClr val="tx1">
                    <a:lumMod val="50000"/>
                  </a:schemeClr>
                </a:solidFill>
                <a:latin typeface="Times New Roman" panose="02020603050405020304" pitchFamily="18" charset="0"/>
                <a:sym typeface="Wingdings" panose="05000000000000000000" pitchFamily="2" charset="2"/>
              </a:rPr>
              <a:t> </a:t>
            </a:r>
            <a:r>
              <a:rPr lang="en-US" altLang="en-US" sz="2400" i="1" dirty="0" err="1">
                <a:solidFill>
                  <a:schemeClr val="tx1">
                    <a:lumMod val="50000"/>
                  </a:schemeClr>
                </a:solidFill>
                <a:latin typeface="Times New Roman" panose="02020603050405020304" pitchFamily="18" charset="0"/>
                <a:sym typeface="Wingdings" panose="05000000000000000000" pitchFamily="2" charset="2"/>
              </a:rPr>
              <a:t>trên</a:t>
            </a:r>
            <a:r>
              <a:rPr lang="en-US" altLang="en-US" sz="2400" i="1" dirty="0">
                <a:solidFill>
                  <a:schemeClr val="tx1">
                    <a:lumMod val="50000"/>
                  </a:schemeClr>
                </a:solidFill>
                <a:latin typeface="Times New Roman" panose="02020603050405020304" pitchFamily="18" charset="0"/>
                <a:sym typeface="Wingdings" panose="05000000000000000000" pitchFamily="2" charset="2"/>
              </a:rPr>
              <a:t> </a:t>
            </a:r>
            <a:r>
              <a:rPr lang="en-US" altLang="en-US" sz="2400" i="1" dirty="0" err="1">
                <a:solidFill>
                  <a:schemeClr val="tx1">
                    <a:lumMod val="50000"/>
                  </a:schemeClr>
                </a:solidFill>
                <a:latin typeface="Times New Roman" panose="02020603050405020304" pitchFamily="18" charset="0"/>
                <a:sym typeface="Wingdings" panose="05000000000000000000" pitchFamily="2" charset="2"/>
              </a:rPr>
              <a:t>mũ</a:t>
            </a:r>
            <a:r>
              <a:rPr lang="en-US" altLang="en-US" sz="2400" i="1" dirty="0">
                <a:solidFill>
                  <a:schemeClr val="tx1">
                    <a:lumMod val="50000"/>
                  </a:schemeClr>
                </a:solidFill>
                <a:latin typeface="Times New Roman" panose="02020603050405020304" pitchFamily="18" charset="0"/>
                <a:sym typeface="Wingdings" panose="05000000000000000000" pitchFamily="2" charset="2"/>
              </a:rPr>
              <a:t>”</a:t>
            </a:r>
            <a:endParaRPr lang="en-US" altLang="en-US" sz="2400" i="1" dirty="0">
              <a:solidFill>
                <a:schemeClr val="tx1">
                  <a:lumMod val="50000"/>
                </a:schemeClr>
              </a:solidFill>
              <a:latin typeface="Times New Roman" panose="02020603050405020304" pitchFamily="18" charset="0"/>
            </a:endParaRPr>
          </a:p>
          <a:p>
            <a:pPr>
              <a:spcBef>
                <a:spcPct val="0"/>
              </a:spcBef>
            </a:pPr>
            <a:r>
              <a:rPr lang="vi-VN" altLang="en-US" sz="2400" i="1" dirty="0">
                <a:solidFill>
                  <a:schemeClr val="tx1">
                    <a:lumMod val="50000"/>
                  </a:schemeClr>
                </a:solidFill>
                <a:latin typeface="Times New Roman" panose="02020603050405020304" pitchFamily="18" charset="0"/>
              </a:rPr>
              <a:t>=&gt; </a:t>
            </a:r>
            <a:r>
              <a:rPr lang="en-US" altLang="en-US" sz="2400" i="1" dirty="0" err="1">
                <a:solidFill>
                  <a:schemeClr val="tx1">
                    <a:lumMod val="50000"/>
                  </a:schemeClr>
                </a:solidFill>
                <a:latin typeface="Times New Roman" panose="02020603050405020304" pitchFamily="18" charset="0"/>
              </a:rPr>
              <a:t>Hoàn</a:t>
            </a:r>
            <a:r>
              <a:rPr lang="en-US" altLang="en-US" sz="2400" i="1" dirty="0">
                <a:solidFill>
                  <a:schemeClr val="tx1">
                    <a:lumMod val="50000"/>
                  </a:schemeClr>
                </a:solidFill>
                <a:latin typeface="Times New Roman" panose="02020603050405020304" pitchFamily="18" charset="0"/>
              </a:rPr>
              <a:t> </a:t>
            </a:r>
            <a:r>
              <a:rPr lang="en-US" altLang="en-US" sz="2400" i="1" dirty="0" err="1">
                <a:solidFill>
                  <a:schemeClr val="tx1">
                    <a:lumMod val="50000"/>
                  </a:schemeClr>
                </a:solidFill>
                <a:latin typeface="Times New Roman" panose="02020603050405020304" pitchFamily="18" charset="0"/>
              </a:rPr>
              <a:t>cảnh</a:t>
            </a:r>
            <a:r>
              <a:rPr lang="en-US" altLang="en-US" sz="2400" i="1" dirty="0">
                <a:solidFill>
                  <a:schemeClr val="tx1">
                    <a:lumMod val="50000"/>
                  </a:schemeClr>
                </a:solidFill>
                <a:latin typeface="Times New Roman" panose="02020603050405020304" pitchFamily="18" charset="0"/>
              </a:rPr>
              <a:t> </a:t>
            </a:r>
            <a:r>
              <a:rPr lang="en-US" altLang="en-US" sz="2400" i="1" dirty="0" err="1">
                <a:solidFill>
                  <a:schemeClr val="tx1">
                    <a:lumMod val="50000"/>
                  </a:schemeClr>
                </a:solidFill>
                <a:latin typeface="Times New Roman" panose="02020603050405020304" pitchFamily="18" charset="0"/>
              </a:rPr>
              <a:t>sống</a:t>
            </a:r>
            <a:r>
              <a:rPr lang="en-US" altLang="en-US" sz="2400" i="1" dirty="0">
                <a:solidFill>
                  <a:schemeClr val="tx1">
                    <a:lumMod val="50000"/>
                  </a:schemeClr>
                </a:solidFill>
                <a:latin typeface="Times New Roman" panose="02020603050405020304" pitchFamily="18" charset="0"/>
              </a:rPr>
              <a:t> </a:t>
            </a:r>
            <a:r>
              <a:rPr lang="en-US" altLang="en-US" sz="2400" i="1" dirty="0" err="1">
                <a:solidFill>
                  <a:schemeClr val="tx1">
                    <a:lumMod val="50000"/>
                  </a:schemeClr>
                </a:solidFill>
                <a:latin typeface="Times New Roman" panose="02020603050405020304" pitchFamily="18" charset="0"/>
              </a:rPr>
              <a:t>và</a:t>
            </a:r>
            <a:r>
              <a:rPr lang="en-US" altLang="en-US" sz="2400" i="1" dirty="0">
                <a:solidFill>
                  <a:schemeClr val="tx1">
                    <a:lumMod val="50000"/>
                  </a:schemeClr>
                </a:solidFill>
                <a:latin typeface="Times New Roman" panose="02020603050405020304" pitchFamily="18" charset="0"/>
              </a:rPr>
              <a:t> </a:t>
            </a:r>
            <a:r>
              <a:rPr lang="en-US" altLang="en-US" sz="2400" i="1" dirty="0" err="1">
                <a:solidFill>
                  <a:schemeClr val="tx1">
                    <a:lumMod val="50000"/>
                  </a:schemeClr>
                </a:solidFill>
                <a:latin typeface="Times New Roman" panose="02020603050405020304" pitchFamily="18" charset="0"/>
              </a:rPr>
              <a:t>công</a:t>
            </a:r>
            <a:r>
              <a:rPr lang="en-US" altLang="en-US" sz="2400" i="1" dirty="0">
                <a:solidFill>
                  <a:schemeClr val="tx1">
                    <a:lumMod val="50000"/>
                  </a:schemeClr>
                </a:solidFill>
                <a:latin typeface="Times New Roman" panose="02020603050405020304" pitchFamily="18" charset="0"/>
              </a:rPr>
              <a:t> </a:t>
            </a:r>
            <a:r>
              <a:rPr lang="en-US" altLang="en-US" sz="2400" i="1" dirty="0" err="1">
                <a:solidFill>
                  <a:schemeClr val="tx1">
                    <a:lumMod val="50000"/>
                  </a:schemeClr>
                </a:solidFill>
                <a:latin typeface="Times New Roman" panose="02020603050405020304" pitchFamily="18" charset="0"/>
              </a:rPr>
              <a:t>việc</a:t>
            </a:r>
            <a:r>
              <a:rPr lang="en-US" altLang="en-US" sz="2400" i="1" dirty="0">
                <a:solidFill>
                  <a:schemeClr val="tx1">
                    <a:lumMod val="50000"/>
                  </a:schemeClr>
                </a:solidFill>
                <a:latin typeface="Times New Roman" panose="02020603050405020304" pitchFamily="18" charset="0"/>
              </a:rPr>
              <a:t> </a:t>
            </a:r>
            <a:r>
              <a:rPr lang="en-US" altLang="en-US" sz="2400" i="1" dirty="0" err="1">
                <a:solidFill>
                  <a:schemeClr val="tx1">
                    <a:lumMod val="50000"/>
                  </a:schemeClr>
                </a:solidFill>
                <a:latin typeface="Times New Roman" panose="02020603050405020304" pitchFamily="18" charset="0"/>
              </a:rPr>
              <a:t>của</a:t>
            </a:r>
            <a:r>
              <a:rPr lang="en-US" altLang="en-US" sz="2400" i="1" dirty="0">
                <a:solidFill>
                  <a:schemeClr val="tx1">
                    <a:lumMod val="50000"/>
                  </a:schemeClr>
                </a:solidFill>
                <a:latin typeface="Times New Roman" panose="02020603050405020304" pitchFamily="18" charset="0"/>
              </a:rPr>
              <a:t> </a:t>
            </a:r>
            <a:r>
              <a:rPr lang="en-US" altLang="en-US" sz="2400" i="1" dirty="0" err="1">
                <a:solidFill>
                  <a:schemeClr val="tx1">
                    <a:lumMod val="50000"/>
                  </a:schemeClr>
                </a:solidFill>
                <a:latin typeface="Times New Roman" panose="02020603050405020304" pitchFamily="18" charset="0"/>
              </a:rPr>
              <a:t>tổ</a:t>
            </a:r>
            <a:r>
              <a:rPr lang="en-US" altLang="en-US" sz="2400" i="1" dirty="0">
                <a:solidFill>
                  <a:schemeClr val="tx1">
                    <a:lumMod val="50000"/>
                  </a:schemeClr>
                </a:solidFill>
                <a:latin typeface="Times New Roman" panose="02020603050405020304" pitchFamily="18" charset="0"/>
              </a:rPr>
              <a:t> </a:t>
            </a:r>
            <a:r>
              <a:rPr lang="en-US" altLang="en-US" sz="2400" i="1" dirty="0" err="1">
                <a:solidFill>
                  <a:schemeClr val="tx1">
                    <a:lumMod val="50000"/>
                  </a:schemeClr>
                </a:solidFill>
                <a:latin typeface="Times New Roman" panose="02020603050405020304" pitchFamily="18" charset="0"/>
              </a:rPr>
              <a:t>trinh</a:t>
            </a:r>
            <a:r>
              <a:rPr lang="en-US" altLang="en-US" sz="2400" i="1" dirty="0">
                <a:solidFill>
                  <a:schemeClr val="tx1">
                    <a:lumMod val="50000"/>
                  </a:schemeClr>
                </a:solidFill>
                <a:latin typeface="Times New Roman" panose="02020603050405020304" pitchFamily="18" charset="0"/>
              </a:rPr>
              <a:t> </a:t>
            </a:r>
            <a:r>
              <a:rPr lang="en-US" altLang="en-US" sz="2400" i="1" dirty="0" err="1">
                <a:solidFill>
                  <a:schemeClr val="tx1">
                    <a:lumMod val="50000"/>
                  </a:schemeClr>
                </a:solidFill>
                <a:latin typeface="Times New Roman" panose="02020603050405020304" pitchFamily="18" charset="0"/>
              </a:rPr>
              <a:t>sát</a:t>
            </a:r>
            <a:r>
              <a:rPr lang="en-US" altLang="en-US" sz="2400" i="1" dirty="0">
                <a:solidFill>
                  <a:schemeClr val="tx1">
                    <a:lumMod val="50000"/>
                  </a:schemeClr>
                </a:solidFill>
                <a:latin typeface="Times New Roman" panose="02020603050405020304" pitchFamily="18" charset="0"/>
              </a:rPr>
              <a:t> </a:t>
            </a:r>
            <a:r>
              <a:rPr lang="en-US" altLang="en-US" sz="2400" i="1" dirty="0" err="1">
                <a:solidFill>
                  <a:schemeClr val="tx1">
                    <a:lumMod val="50000"/>
                  </a:schemeClr>
                </a:solidFill>
                <a:latin typeface="Times New Roman" panose="02020603050405020304" pitchFamily="18" charset="0"/>
              </a:rPr>
              <a:t>mặt</a:t>
            </a:r>
            <a:r>
              <a:rPr lang="vi-VN" altLang="en-US" sz="2400" i="1" dirty="0">
                <a:solidFill>
                  <a:schemeClr val="tx1">
                    <a:lumMod val="50000"/>
                  </a:schemeClr>
                </a:solidFill>
                <a:latin typeface="Times New Roman" panose="02020603050405020304" pitchFamily="18" charset="0"/>
              </a:rPr>
              <a:t> </a:t>
            </a:r>
            <a:r>
              <a:rPr lang="en-US" altLang="en-US" sz="2400" i="1" dirty="0" err="1">
                <a:solidFill>
                  <a:schemeClr val="tx1">
                    <a:lumMod val="50000"/>
                  </a:schemeClr>
                </a:solidFill>
                <a:latin typeface="Times New Roman" panose="02020603050405020304" pitchFamily="18" charset="0"/>
              </a:rPr>
              <a:t>đường</a:t>
            </a:r>
            <a:r>
              <a:rPr lang="en-US" altLang="en-US" sz="2400" i="1" dirty="0">
                <a:solidFill>
                  <a:schemeClr val="tx1">
                    <a:lumMod val="50000"/>
                  </a:schemeClr>
                </a:solidFill>
                <a:latin typeface="Times New Roman" panose="02020603050405020304" pitchFamily="18" charset="0"/>
              </a:rPr>
              <a:t>.</a:t>
            </a:r>
          </a:p>
        </p:txBody>
      </p:sp>
      <p:sp>
        <p:nvSpPr>
          <p:cNvPr id="6" name="Rectangle 8">
            <a:extLst>
              <a:ext uri="{FF2B5EF4-FFF2-40B4-BE49-F238E27FC236}">
                <a16:creationId xmlns:a16="http://schemas.microsoft.com/office/drawing/2014/main" xmlns="" id="{B93232F9-FFC2-40BF-9531-4AD94B7EC470}"/>
              </a:ext>
            </a:extLst>
          </p:cNvPr>
          <p:cNvSpPr>
            <a:spLocks noChangeArrowheads="1"/>
          </p:cNvSpPr>
          <p:nvPr/>
        </p:nvSpPr>
        <p:spPr bwMode="auto">
          <a:xfrm>
            <a:off x="849912" y="2849565"/>
            <a:ext cx="804229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pPr>
            <a:r>
              <a:rPr lang="vi-VN" altLang="en-US" sz="2400" dirty="0">
                <a:solidFill>
                  <a:schemeClr val="tx1">
                    <a:lumMod val="50000"/>
                  </a:schemeClr>
                </a:solidFill>
                <a:latin typeface="Times New Roman" panose="02020603050405020304" pitchFamily="18" charset="0"/>
              </a:rPr>
              <a:t>Phần 2: </a:t>
            </a:r>
            <a:r>
              <a:rPr lang="en-US" altLang="en-US" sz="2400" dirty="0" err="1">
                <a:solidFill>
                  <a:schemeClr val="tx1">
                    <a:lumMod val="50000"/>
                  </a:schemeClr>
                </a:solidFill>
                <a:latin typeface="Times New Roman" panose="02020603050405020304" pitchFamily="18" charset="0"/>
              </a:rPr>
              <a:t>Tiếp</a:t>
            </a:r>
            <a:r>
              <a:rPr lang="en-US" altLang="en-US" sz="2400" dirty="0">
                <a:solidFill>
                  <a:schemeClr val="tx1">
                    <a:lumMod val="50000"/>
                  </a:schemeClr>
                </a:solidFill>
                <a:latin typeface="Times New Roman" panose="02020603050405020304" pitchFamily="18" charset="0"/>
              </a:rPr>
              <a:t> </a:t>
            </a:r>
            <a:r>
              <a:rPr lang="en-US" altLang="en-US" sz="2400" dirty="0" err="1">
                <a:solidFill>
                  <a:schemeClr val="tx1">
                    <a:lumMod val="50000"/>
                  </a:schemeClr>
                </a:solidFill>
                <a:latin typeface="Times New Roman" panose="02020603050405020304" pitchFamily="18" charset="0"/>
              </a:rPr>
              <a:t>theo</a:t>
            </a:r>
            <a:r>
              <a:rPr lang="en-US" altLang="en-US" sz="2400" dirty="0">
                <a:solidFill>
                  <a:schemeClr val="tx1">
                    <a:lumMod val="50000"/>
                  </a:schemeClr>
                </a:solidFill>
                <a:latin typeface="Times New Roman" panose="02020603050405020304" pitchFamily="18" charset="0"/>
              </a:rPr>
              <a:t> </a:t>
            </a:r>
            <a:r>
              <a:rPr lang="vi-VN" altLang="en-US" sz="2400" i="1" dirty="0">
                <a:solidFill>
                  <a:schemeClr val="tx1">
                    <a:lumMod val="50000"/>
                  </a:schemeClr>
                </a:solidFill>
                <a:latin typeface="Times New Roman" panose="02020603050405020304" pitchFamily="18" charset="0"/>
                <a:sym typeface="Wingdings" panose="05000000000000000000" pitchFamily="2" charset="2"/>
              </a:rPr>
              <a:t>...</a:t>
            </a:r>
            <a:r>
              <a:rPr lang="en-US" altLang="en-US" sz="2400" i="1" dirty="0">
                <a:solidFill>
                  <a:schemeClr val="tx1">
                    <a:lumMod val="50000"/>
                  </a:schemeClr>
                </a:solidFill>
                <a:latin typeface="Times New Roman" panose="02020603050405020304" pitchFamily="18" charset="0"/>
                <a:sym typeface="Wingdings" panose="05000000000000000000" pitchFamily="2" charset="2"/>
              </a:rPr>
              <a:t> </a:t>
            </a:r>
            <a:r>
              <a:rPr lang="en-US" altLang="en-US" sz="2400" i="1" dirty="0" err="1">
                <a:solidFill>
                  <a:schemeClr val="tx1">
                    <a:lumMod val="50000"/>
                  </a:schemeClr>
                </a:solidFill>
                <a:latin typeface="Times New Roman" panose="02020603050405020304" pitchFamily="18" charset="0"/>
                <a:sym typeface="Wingdings" panose="05000000000000000000" pitchFamily="2" charset="2"/>
              </a:rPr>
              <a:t>là</a:t>
            </a:r>
            <a:r>
              <a:rPr lang="en-US" altLang="en-US" sz="2400" i="1" dirty="0">
                <a:solidFill>
                  <a:schemeClr val="tx1">
                    <a:lumMod val="50000"/>
                  </a:schemeClr>
                </a:solidFill>
                <a:latin typeface="Times New Roman" panose="02020603050405020304" pitchFamily="18" charset="0"/>
                <a:sym typeface="Wingdings" panose="05000000000000000000" pitchFamily="2" charset="2"/>
              </a:rPr>
              <a:t> </a:t>
            </a:r>
            <a:r>
              <a:rPr lang="en-US" altLang="en-US" sz="2400" i="1" dirty="0" err="1">
                <a:solidFill>
                  <a:schemeClr val="tx1">
                    <a:lumMod val="50000"/>
                  </a:schemeClr>
                </a:solidFill>
                <a:latin typeface="Times New Roman" panose="02020603050405020304" pitchFamily="18" charset="0"/>
                <a:sym typeface="Wingdings" panose="05000000000000000000" pitchFamily="2" charset="2"/>
              </a:rPr>
              <a:t>buổi</a:t>
            </a:r>
            <a:r>
              <a:rPr lang="en-US" altLang="en-US" sz="2400" i="1" dirty="0">
                <a:solidFill>
                  <a:schemeClr val="tx1">
                    <a:lumMod val="50000"/>
                  </a:schemeClr>
                </a:solidFill>
                <a:latin typeface="Times New Roman" panose="02020603050405020304" pitchFamily="18" charset="0"/>
                <a:sym typeface="Wingdings" panose="05000000000000000000" pitchFamily="2" charset="2"/>
              </a:rPr>
              <a:t> </a:t>
            </a:r>
            <a:r>
              <a:rPr lang="en-US" altLang="en-US" sz="2400" i="1" dirty="0" err="1">
                <a:solidFill>
                  <a:schemeClr val="tx1">
                    <a:lumMod val="50000"/>
                  </a:schemeClr>
                </a:solidFill>
                <a:latin typeface="Times New Roman" panose="02020603050405020304" pitchFamily="18" charset="0"/>
                <a:sym typeface="Wingdings" panose="05000000000000000000" pitchFamily="2" charset="2"/>
              </a:rPr>
              <a:t>trưa</a:t>
            </a:r>
            <a:r>
              <a:rPr lang="en-US" altLang="en-US" sz="2400" i="1" dirty="0">
                <a:solidFill>
                  <a:schemeClr val="tx1">
                    <a:lumMod val="50000"/>
                  </a:schemeClr>
                </a:solidFill>
                <a:latin typeface="Times New Roman" panose="02020603050405020304" pitchFamily="18" charset="0"/>
                <a:sym typeface="Wingdings" panose="05000000000000000000" pitchFamily="2" charset="2"/>
              </a:rPr>
              <a:t>”</a:t>
            </a:r>
            <a:endParaRPr lang="vi-VN" altLang="en-US" sz="2400" i="1" dirty="0">
              <a:solidFill>
                <a:schemeClr val="tx1">
                  <a:lumMod val="50000"/>
                </a:schemeClr>
              </a:solidFill>
              <a:latin typeface="Times New Roman" panose="02020603050405020304" pitchFamily="18" charset="0"/>
              <a:sym typeface="Wingdings" panose="05000000000000000000" pitchFamily="2" charset="2"/>
            </a:endParaRPr>
          </a:p>
          <a:p>
            <a:pPr>
              <a:spcBef>
                <a:spcPct val="0"/>
              </a:spcBef>
              <a:buNone/>
            </a:pPr>
            <a:r>
              <a:rPr lang="vi-VN" altLang="en-US" sz="2400" i="1" dirty="0">
                <a:solidFill>
                  <a:schemeClr val="tx1">
                    <a:lumMod val="50000"/>
                  </a:schemeClr>
                </a:solidFill>
                <a:latin typeface="Times New Roman" panose="02020603050405020304" pitchFamily="18" charset="0"/>
                <a:sym typeface="Wingdings" panose="05000000000000000000" pitchFamily="2" charset="2"/>
              </a:rPr>
              <a:t>=&gt;  </a:t>
            </a:r>
            <a:r>
              <a:rPr lang="en-US" altLang="en-US" sz="2400" i="1" dirty="0" err="1">
                <a:solidFill>
                  <a:schemeClr val="tx1">
                    <a:lumMod val="50000"/>
                  </a:schemeClr>
                </a:solidFill>
                <a:latin typeface="Times New Roman" panose="02020603050405020304" pitchFamily="18" charset="0"/>
              </a:rPr>
              <a:t>Một</a:t>
            </a:r>
            <a:r>
              <a:rPr lang="en-US" altLang="en-US" sz="2400" i="1" dirty="0">
                <a:solidFill>
                  <a:schemeClr val="tx1">
                    <a:lumMod val="50000"/>
                  </a:schemeClr>
                </a:solidFill>
                <a:latin typeface="Times New Roman" panose="02020603050405020304" pitchFamily="18" charset="0"/>
              </a:rPr>
              <a:t> </a:t>
            </a:r>
            <a:r>
              <a:rPr lang="en-US" altLang="en-US" sz="2400" i="1" dirty="0" err="1">
                <a:solidFill>
                  <a:schemeClr val="tx1">
                    <a:lumMod val="50000"/>
                  </a:schemeClr>
                </a:solidFill>
                <a:latin typeface="Times New Roman" panose="02020603050405020304" pitchFamily="18" charset="0"/>
              </a:rPr>
              <a:t>lần</a:t>
            </a:r>
            <a:r>
              <a:rPr lang="en-US" altLang="en-US" sz="2400" i="1" dirty="0">
                <a:solidFill>
                  <a:schemeClr val="tx1">
                    <a:lumMod val="50000"/>
                  </a:schemeClr>
                </a:solidFill>
                <a:latin typeface="Times New Roman" panose="02020603050405020304" pitchFamily="18" charset="0"/>
              </a:rPr>
              <a:t> </a:t>
            </a:r>
            <a:r>
              <a:rPr lang="en-US" altLang="en-US" sz="2400" i="1" dirty="0" err="1">
                <a:solidFill>
                  <a:schemeClr val="tx1">
                    <a:lumMod val="50000"/>
                  </a:schemeClr>
                </a:solidFill>
                <a:latin typeface="Times New Roman" panose="02020603050405020304" pitchFamily="18" charset="0"/>
              </a:rPr>
              <a:t>phá</a:t>
            </a:r>
            <a:r>
              <a:rPr lang="en-US" altLang="en-US" sz="2400" i="1" dirty="0">
                <a:solidFill>
                  <a:schemeClr val="tx1">
                    <a:lumMod val="50000"/>
                  </a:schemeClr>
                </a:solidFill>
                <a:latin typeface="Times New Roman" panose="02020603050405020304" pitchFamily="18" charset="0"/>
              </a:rPr>
              <a:t> </a:t>
            </a:r>
            <a:r>
              <a:rPr lang="en-US" altLang="en-US" sz="2400" i="1" dirty="0" err="1">
                <a:solidFill>
                  <a:schemeClr val="tx1">
                    <a:lumMod val="50000"/>
                  </a:schemeClr>
                </a:solidFill>
                <a:latin typeface="Times New Roman" panose="02020603050405020304" pitchFamily="18" charset="0"/>
              </a:rPr>
              <a:t>bom</a:t>
            </a:r>
            <a:r>
              <a:rPr lang="en-US" altLang="en-US" sz="2400" i="1" dirty="0">
                <a:solidFill>
                  <a:schemeClr val="tx1">
                    <a:lumMod val="50000"/>
                  </a:schemeClr>
                </a:solidFill>
                <a:latin typeface="Times New Roman" panose="02020603050405020304" pitchFamily="18" charset="0"/>
              </a:rPr>
              <a:t> </a:t>
            </a:r>
            <a:r>
              <a:rPr lang="en-US" altLang="en-US" sz="2400" i="1" dirty="0" err="1">
                <a:solidFill>
                  <a:schemeClr val="tx1">
                    <a:lumMod val="50000"/>
                  </a:schemeClr>
                </a:solidFill>
                <a:latin typeface="Times New Roman" panose="02020603050405020304" pitchFamily="18" charset="0"/>
              </a:rPr>
              <a:t>Nho</a:t>
            </a:r>
            <a:r>
              <a:rPr lang="en-US" altLang="en-US" sz="2400" i="1" dirty="0">
                <a:solidFill>
                  <a:schemeClr val="tx1">
                    <a:lumMod val="50000"/>
                  </a:schemeClr>
                </a:solidFill>
                <a:latin typeface="Times New Roman" panose="02020603050405020304" pitchFamily="18" charset="0"/>
              </a:rPr>
              <a:t> </a:t>
            </a:r>
            <a:r>
              <a:rPr lang="en-US" altLang="en-US" sz="2400" i="1" dirty="0" err="1">
                <a:solidFill>
                  <a:schemeClr val="tx1">
                    <a:lumMod val="50000"/>
                  </a:schemeClr>
                </a:solidFill>
                <a:latin typeface="Times New Roman" panose="02020603050405020304" pitchFamily="18" charset="0"/>
              </a:rPr>
              <a:t>bị</a:t>
            </a:r>
            <a:r>
              <a:rPr lang="en-US" altLang="en-US" sz="2400" i="1" dirty="0">
                <a:solidFill>
                  <a:schemeClr val="tx1">
                    <a:lumMod val="50000"/>
                  </a:schemeClr>
                </a:solidFill>
                <a:latin typeface="Times New Roman" panose="02020603050405020304" pitchFamily="18" charset="0"/>
              </a:rPr>
              <a:t> </a:t>
            </a:r>
            <a:r>
              <a:rPr lang="en-US" altLang="en-US" sz="2400" i="1" dirty="0" err="1">
                <a:solidFill>
                  <a:schemeClr val="tx1">
                    <a:lumMod val="50000"/>
                  </a:schemeClr>
                </a:solidFill>
                <a:latin typeface="Times New Roman" panose="02020603050405020304" pitchFamily="18" charset="0"/>
              </a:rPr>
              <a:t>thương</a:t>
            </a:r>
            <a:r>
              <a:rPr lang="en-US" altLang="en-US" sz="2400" i="1" dirty="0">
                <a:solidFill>
                  <a:schemeClr val="tx1">
                    <a:lumMod val="50000"/>
                  </a:schemeClr>
                </a:solidFill>
                <a:latin typeface="Times New Roman" panose="02020603050405020304" pitchFamily="18" charset="0"/>
              </a:rPr>
              <a:t> </a:t>
            </a:r>
            <a:r>
              <a:rPr lang="en-US" altLang="en-US" sz="2400" i="1" dirty="0" err="1">
                <a:solidFill>
                  <a:schemeClr val="tx1">
                    <a:lumMod val="50000"/>
                  </a:schemeClr>
                </a:solidFill>
                <a:latin typeface="Times New Roman" panose="02020603050405020304" pitchFamily="18" charset="0"/>
              </a:rPr>
              <a:t>cả</a:t>
            </a:r>
            <a:r>
              <a:rPr lang="en-US" altLang="en-US" sz="2400" i="1" dirty="0">
                <a:solidFill>
                  <a:schemeClr val="tx1">
                    <a:lumMod val="50000"/>
                  </a:schemeClr>
                </a:solidFill>
                <a:latin typeface="Times New Roman" panose="02020603050405020304" pitchFamily="18" charset="0"/>
              </a:rPr>
              <a:t> </a:t>
            </a:r>
            <a:r>
              <a:rPr lang="en-US" altLang="en-US" sz="2400" i="1" dirty="0" err="1">
                <a:solidFill>
                  <a:schemeClr val="tx1">
                    <a:lumMod val="50000"/>
                  </a:schemeClr>
                </a:solidFill>
                <a:latin typeface="Times New Roman" panose="02020603050405020304" pitchFamily="18" charset="0"/>
              </a:rPr>
              <a:t>tổ</a:t>
            </a:r>
            <a:r>
              <a:rPr lang="en-US" altLang="en-US" sz="2400" i="1" dirty="0">
                <a:solidFill>
                  <a:schemeClr val="tx1">
                    <a:lumMod val="50000"/>
                  </a:schemeClr>
                </a:solidFill>
                <a:latin typeface="Times New Roman" panose="02020603050405020304" pitchFamily="18" charset="0"/>
              </a:rPr>
              <a:t> lo </a:t>
            </a:r>
            <a:r>
              <a:rPr lang="en-US" altLang="en-US" sz="2400" i="1" dirty="0" err="1">
                <a:solidFill>
                  <a:schemeClr val="tx1">
                    <a:lumMod val="50000"/>
                  </a:schemeClr>
                </a:solidFill>
                <a:latin typeface="Times New Roman" panose="02020603050405020304" pitchFamily="18" charset="0"/>
              </a:rPr>
              <a:t>lắng</a:t>
            </a:r>
            <a:r>
              <a:rPr lang="en-US" altLang="en-US" sz="2400" i="1" dirty="0">
                <a:solidFill>
                  <a:schemeClr val="tx1">
                    <a:lumMod val="50000"/>
                  </a:schemeClr>
                </a:solidFill>
                <a:latin typeface="Times New Roman" panose="02020603050405020304" pitchFamily="18" charset="0"/>
              </a:rPr>
              <a:t> </a:t>
            </a:r>
            <a:r>
              <a:rPr lang="en-US" altLang="en-US" sz="2400" i="1" dirty="0" err="1">
                <a:solidFill>
                  <a:schemeClr val="tx1">
                    <a:lumMod val="50000"/>
                  </a:schemeClr>
                </a:solidFill>
                <a:latin typeface="Times New Roman" panose="02020603050405020304" pitchFamily="18" charset="0"/>
              </a:rPr>
              <a:t>chăm</a:t>
            </a:r>
            <a:r>
              <a:rPr lang="en-US" altLang="en-US" sz="2400" i="1" dirty="0">
                <a:solidFill>
                  <a:schemeClr val="tx1">
                    <a:lumMod val="50000"/>
                  </a:schemeClr>
                </a:solidFill>
                <a:latin typeface="Times New Roman" panose="02020603050405020304" pitchFamily="18" charset="0"/>
              </a:rPr>
              <a:t> </a:t>
            </a:r>
            <a:r>
              <a:rPr lang="en-US" altLang="en-US" sz="2400" i="1" dirty="0" err="1">
                <a:solidFill>
                  <a:schemeClr val="tx1">
                    <a:lumMod val="50000"/>
                  </a:schemeClr>
                </a:solidFill>
                <a:latin typeface="Times New Roman" panose="02020603050405020304" pitchFamily="18" charset="0"/>
              </a:rPr>
              <a:t>sóc</a:t>
            </a:r>
            <a:r>
              <a:rPr lang="en-US" altLang="en-US" sz="2400" i="1" dirty="0">
                <a:solidFill>
                  <a:schemeClr val="tx1">
                    <a:lumMod val="50000"/>
                  </a:schemeClr>
                </a:solidFill>
                <a:latin typeface="Times New Roman" panose="02020603050405020304" pitchFamily="18" charset="0"/>
              </a:rPr>
              <a:t>.</a:t>
            </a:r>
          </a:p>
        </p:txBody>
      </p:sp>
      <p:sp>
        <p:nvSpPr>
          <p:cNvPr id="7" name="Google Shape;232;p27">
            <a:extLst>
              <a:ext uri="{FF2B5EF4-FFF2-40B4-BE49-F238E27FC236}">
                <a16:creationId xmlns:a16="http://schemas.microsoft.com/office/drawing/2014/main" xmlns="" id="{9DB0F569-4C5F-4CBE-8D9C-89E66AB76BDE}"/>
              </a:ext>
            </a:extLst>
          </p:cNvPr>
          <p:cNvSpPr txBox="1"/>
          <p:nvPr/>
        </p:nvSpPr>
        <p:spPr>
          <a:xfrm>
            <a:off x="699732" y="3806975"/>
            <a:ext cx="8214578" cy="1965444"/>
          </a:xfrm>
          <a:prstGeom prst="rect">
            <a:avLst/>
          </a:prstGeom>
          <a:noFill/>
          <a:ln>
            <a:noFill/>
          </a:ln>
        </p:spPr>
        <p:txBody>
          <a:bodyPr spcFirstLastPara="1" wrap="square" lIns="121900" tIns="121900" rIns="121900" bIns="121900" anchor="ctr" anchorCtr="0">
            <a:noAutofit/>
          </a:bodyPr>
          <a:lstStyle/>
          <a:p>
            <a:pPr>
              <a:spcBef>
                <a:spcPct val="0"/>
              </a:spcBef>
            </a:pPr>
            <a:r>
              <a:rPr lang="vi-VN" altLang="en-US" sz="2400" dirty="0">
                <a:solidFill>
                  <a:schemeClr val="tx1">
                    <a:lumMod val="50000"/>
                  </a:schemeClr>
                </a:solidFill>
                <a:latin typeface="Times New Roman" panose="02020603050405020304" pitchFamily="18" charset="0"/>
              </a:rPr>
              <a:t>Phần 3: </a:t>
            </a:r>
            <a:r>
              <a:rPr lang="en-US" altLang="en-US" sz="2400" dirty="0" err="1">
                <a:solidFill>
                  <a:schemeClr val="tx1">
                    <a:lumMod val="50000"/>
                  </a:schemeClr>
                </a:solidFill>
                <a:latin typeface="Times New Roman" panose="02020603050405020304" pitchFamily="18" charset="0"/>
              </a:rPr>
              <a:t>Đoạn</a:t>
            </a:r>
            <a:r>
              <a:rPr lang="en-US" altLang="en-US" sz="2400" dirty="0">
                <a:solidFill>
                  <a:schemeClr val="tx1">
                    <a:lumMod val="50000"/>
                  </a:schemeClr>
                </a:solidFill>
                <a:latin typeface="Times New Roman" panose="02020603050405020304" pitchFamily="18" charset="0"/>
              </a:rPr>
              <a:t> </a:t>
            </a:r>
            <a:r>
              <a:rPr lang="en-US" altLang="en-US" sz="2400" dirty="0" err="1">
                <a:solidFill>
                  <a:schemeClr val="tx1">
                    <a:lumMod val="50000"/>
                  </a:schemeClr>
                </a:solidFill>
                <a:latin typeface="Times New Roman" panose="02020603050405020304" pitchFamily="18" charset="0"/>
              </a:rPr>
              <a:t>còn</a:t>
            </a:r>
            <a:r>
              <a:rPr lang="en-US" altLang="en-US" sz="2400" dirty="0">
                <a:solidFill>
                  <a:schemeClr val="tx1">
                    <a:lumMod val="50000"/>
                  </a:schemeClr>
                </a:solidFill>
                <a:latin typeface="Times New Roman" panose="02020603050405020304" pitchFamily="18" charset="0"/>
              </a:rPr>
              <a:t> </a:t>
            </a:r>
            <a:r>
              <a:rPr lang="en-US" altLang="en-US" sz="2400" dirty="0" err="1">
                <a:solidFill>
                  <a:schemeClr val="tx1">
                    <a:lumMod val="50000"/>
                  </a:schemeClr>
                </a:solidFill>
                <a:latin typeface="Times New Roman" panose="02020603050405020304" pitchFamily="18" charset="0"/>
              </a:rPr>
              <a:t>lại</a:t>
            </a:r>
            <a:r>
              <a:rPr lang="en-US" altLang="en-US" sz="2400" dirty="0">
                <a:solidFill>
                  <a:schemeClr val="tx1">
                    <a:lumMod val="50000"/>
                  </a:schemeClr>
                </a:solidFill>
                <a:latin typeface="Times New Roman" panose="02020603050405020304" pitchFamily="18" charset="0"/>
              </a:rPr>
              <a:t> =&gt;</a:t>
            </a:r>
          </a:p>
          <a:p>
            <a:pPr>
              <a:spcBef>
                <a:spcPct val="0"/>
              </a:spcBef>
            </a:pPr>
            <a:r>
              <a:rPr lang="vi-VN" altLang="en-US" sz="2400" i="1" dirty="0">
                <a:solidFill>
                  <a:schemeClr val="tx1">
                    <a:lumMod val="50000"/>
                  </a:schemeClr>
                </a:solidFill>
                <a:latin typeface="Times New Roman" panose="02020603050405020304" pitchFamily="18" charset="0"/>
              </a:rPr>
              <a:t>=&gt; </a:t>
            </a:r>
            <a:r>
              <a:rPr lang="en-US" altLang="en-US" sz="2400" i="1" dirty="0">
                <a:solidFill>
                  <a:schemeClr val="tx1">
                    <a:lumMod val="50000"/>
                  </a:schemeClr>
                </a:solidFill>
                <a:latin typeface="Times New Roman" panose="02020603050405020304" pitchFamily="18" charset="0"/>
              </a:rPr>
              <a:t>Sau </a:t>
            </a:r>
            <a:r>
              <a:rPr lang="en-US" altLang="en-US" sz="2400" i="1" dirty="0" err="1">
                <a:solidFill>
                  <a:schemeClr val="tx1">
                    <a:lumMod val="50000"/>
                  </a:schemeClr>
                </a:solidFill>
                <a:latin typeface="Times New Roman" panose="02020603050405020304" pitchFamily="18" charset="0"/>
              </a:rPr>
              <a:t>phút</a:t>
            </a:r>
            <a:r>
              <a:rPr lang="en-US" altLang="en-US" sz="2400" i="1" dirty="0">
                <a:solidFill>
                  <a:schemeClr val="tx1">
                    <a:lumMod val="50000"/>
                  </a:schemeClr>
                </a:solidFill>
                <a:latin typeface="Times New Roman" panose="02020603050405020304" pitchFamily="18" charset="0"/>
              </a:rPr>
              <a:t> </a:t>
            </a:r>
            <a:r>
              <a:rPr lang="en-US" altLang="en-US" sz="2400" i="1" dirty="0" err="1">
                <a:solidFill>
                  <a:schemeClr val="tx1">
                    <a:lumMod val="50000"/>
                  </a:schemeClr>
                </a:solidFill>
                <a:latin typeface="Times New Roman" panose="02020603050405020304" pitchFamily="18" charset="0"/>
              </a:rPr>
              <a:t>hiểm</a:t>
            </a:r>
            <a:r>
              <a:rPr lang="en-US" altLang="en-US" sz="2400" i="1" dirty="0">
                <a:solidFill>
                  <a:schemeClr val="tx1">
                    <a:lumMod val="50000"/>
                  </a:schemeClr>
                </a:solidFill>
                <a:latin typeface="Times New Roman" panose="02020603050405020304" pitchFamily="18" charset="0"/>
              </a:rPr>
              <a:t> </a:t>
            </a:r>
            <a:r>
              <a:rPr lang="en-US" altLang="en-US" sz="2400" i="1" dirty="0" err="1">
                <a:solidFill>
                  <a:schemeClr val="tx1">
                    <a:lumMod val="50000"/>
                  </a:schemeClr>
                </a:solidFill>
                <a:latin typeface="Times New Roman" panose="02020603050405020304" pitchFamily="18" charset="0"/>
              </a:rPr>
              <a:t>nguy</a:t>
            </a:r>
            <a:r>
              <a:rPr lang="en-US" altLang="en-US" sz="2400" i="1" dirty="0">
                <a:solidFill>
                  <a:schemeClr val="tx1">
                    <a:lumMod val="50000"/>
                  </a:schemeClr>
                </a:solidFill>
                <a:latin typeface="Times New Roman" panose="02020603050405020304" pitchFamily="18" charset="0"/>
              </a:rPr>
              <a:t>, </a:t>
            </a:r>
            <a:r>
              <a:rPr lang="en-US" altLang="en-US" sz="2400" i="1" dirty="0" err="1">
                <a:solidFill>
                  <a:schemeClr val="tx1">
                    <a:lumMod val="50000"/>
                  </a:schemeClr>
                </a:solidFill>
                <a:latin typeface="Times New Roman" panose="02020603050405020304" pitchFamily="18" charset="0"/>
              </a:rPr>
              <a:t>niềm</a:t>
            </a:r>
            <a:r>
              <a:rPr lang="en-US" altLang="en-US" sz="2400" i="1" dirty="0">
                <a:solidFill>
                  <a:schemeClr val="tx1">
                    <a:lumMod val="50000"/>
                  </a:schemeClr>
                </a:solidFill>
                <a:latin typeface="Times New Roman" panose="02020603050405020304" pitchFamily="18" charset="0"/>
              </a:rPr>
              <a:t> </a:t>
            </a:r>
            <a:r>
              <a:rPr lang="en-US" altLang="en-US" sz="2400" i="1" dirty="0" err="1">
                <a:solidFill>
                  <a:schemeClr val="tx1">
                    <a:lumMod val="50000"/>
                  </a:schemeClr>
                </a:solidFill>
                <a:latin typeface="Times New Roman" panose="02020603050405020304" pitchFamily="18" charset="0"/>
              </a:rPr>
              <a:t>vui</a:t>
            </a:r>
            <a:r>
              <a:rPr lang="en-US" altLang="en-US" sz="2400" i="1" dirty="0">
                <a:solidFill>
                  <a:schemeClr val="tx1">
                    <a:lumMod val="50000"/>
                  </a:schemeClr>
                </a:solidFill>
                <a:latin typeface="Times New Roman" panose="02020603050405020304" pitchFamily="18" charset="0"/>
              </a:rPr>
              <a:t> </a:t>
            </a:r>
            <a:r>
              <a:rPr lang="en-US" altLang="en-US" sz="2400" i="1" dirty="0" err="1">
                <a:solidFill>
                  <a:schemeClr val="tx1">
                    <a:lumMod val="50000"/>
                  </a:schemeClr>
                </a:solidFill>
                <a:latin typeface="Times New Roman" panose="02020603050405020304" pitchFamily="18" charset="0"/>
              </a:rPr>
              <a:t>của</a:t>
            </a:r>
            <a:r>
              <a:rPr lang="en-US" altLang="en-US" sz="2400" i="1" dirty="0">
                <a:solidFill>
                  <a:schemeClr val="tx1">
                    <a:lumMod val="50000"/>
                  </a:schemeClr>
                </a:solidFill>
                <a:latin typeface="Times New Roman" panose="02020603050405020304" pitchFamily="18" charset="0"/>
              </a:rPr>
              <a:t> </a:t>
            </a:r>
            <a:r>
              <a:rPr lang="en-US" altLang="en-US" sz="2400" i="1" dirty="0" err="1">
                <a:solidFill>
                  <a:schemeClr val="tx1">
                    <a:lumMod val="50000"/>
                  </a:schemeClr>
                </a:solidFill>
                <a:latin typeface="Times New Roman" panose="02020603050405020304" pitchFamily="18" charset="0"/>
              </a:rPr>
              <a:t>cả</a:t>
            </a:r>
            <a:r>
              <a:rPr lang="en-US" altLang="en-US" sz="2400" i="1" dirty="0">
                <a:solidFill>
                  <a:schemeClr val="tx1">
                    <a:lumMod val="50000"/>
                  </a:schemeClr>
                </a:solidFill>
                <a:latin typeface="Times New Roman" panose="02020603050405020304" pitchFamily="18" charset="0"/>
              </a:rPr>
              <a:t> </a:t>
            </a:r>
            <a:r>
              <a:rPr lang="en-US" altLang="en-US" sz="2400" i="1" dirty="0" err="1">
                <a:solidFill>
                  <a:schemeClr val="tx1">
                    <a:lumMod val="50000"/>
                  </a:schemeClr>
                </a:solidFill>
                <a:latin typeface="Times New Roman" panose="02020603050405020304" pitchFamily="18" charset="0"/>
              </a:rPr>
              <a:t>tổ</a:t>
            </a:r>
            <a:r>
              <a:rPr lang="en-US" altLang="en-US" sz="2400" i="1" dirty="0">
                <a:solidFill>
                  <a:schemeClr val="tx1">
                    <a:lumMod val="50000"/>
                  </a:schemeClr>
                </a:solidFill>
                <a:latin typeface="Times New Roman" panose="02020603050405020304" pitchFamily="18" charset="0"/>
              </a:rPr>
              <a:t> </a:t>
            </a:r>
            <a:r>
              <a:rPr lang="en-US" altLang="en-US" sz="2400" i="1" dirty="0" err="1">
                <a:solidFill>
                  <a:schemeClr val="tx1">
                    <a:lumMod val="50000"/>
                  </a:schemeClr>
                </a:solidFill>
                <a:latin typeface="Times New Roman" panose="02020603050405020304" pitchFamily="18" charset="0"/>
              </a:rPr>
              <a:t>với</a:t>
            </a:r>
            <a:r>
              <a:rPr lang="en-US" altLang="en-US" sz="2400" i="1" dirty="0">
                <a:solidFill>
                  <a:schemeClr val="tx1">
                    <a:lumMod val="50000"/>
                  </a:schemeClr>
                </a:solidFill>
                <a:latin typeface="Times New Roman" panose="02020603050405020304" pitchFamily="18" charset="0"/>
              </a:rPr>
              <a:t> </a:t>
            </a:r>
            <a:r>
              <a:rPr lang="en-US" altLang="en-US" sz="2400" i="1" dirty="0" err="1">
                <a:solidFill>
                  <a:schemeClr val="tx1">
                    <a:lumMod val="50000"/>
                  </a:schemeClr>
                </a:solidFill>
                <a:latin typeface="Times New Roman" panose="02020603050405020304" pitchFamily="18" charset="0"/>
              </a:rPr>
              <a:t>cơn</a:t>
            </a:r>
            <a:r>
              <a:rPr lang="en-US" altLang="en-US" sz="2400" i="1" dirty="0">
                <a:solidFill>
                  <a:schemeClr val="tx1">
                    <a:lumMod val="50000"/>
                  </a:schemeClr>
                </a:solidFill>
                <a:latin typeface="Times New Roman" panose="02020603050405020304" pitchFamily="18" charset="0"/>
              </a:rPr>
              <a:t> </a:t>
            </a:r>
            <a:r>
              <a:rPr lang="en-US" altLang="en-US" sz="2400" i="1" dirty="0" err="1">
                <a:solidFill>
                  <a:schemeClr val="tx1">
                    <a:lumMod val="50000"/>
                  </a:schemeClr>
                </a:solidFill>
                <a:latin typeface="Times New Roman" panose="02020603050405020304" pitchFamily="18" charset="0"/>
              </a:rPr>
              <a:t>mưa</a:t>
            </a:r>
            <a:r>
              <a:rPr lang="en-US" altLang="en-US" sz="2400" i="1" dirty="0">
                <a:solidFill>
                  <a:schemeClr val="tx1">
                    <a:lumMod val="50000"/>
                  </a:schemeClr>
                </a:solidFill>
                <a:latin typeface="Times New Roman" panose="02020603050405020304" pitchFamily="18" charset="0"/>
              </a:rPr>
              <a:t> </a:t>
            </a:r>
            <a:r>
              <a:rPr lang="en-US" altLang="en-US" sz="2400" i="1" dirty="0" err="1">
                <a:solidFill>
                  <a:schemeClr val="tx1">
                    <a:lumMod val="50000"/>
                  </a:schemeClr>
                </a:solidFill>
                <a:latin typeface="Times New Roman" panose="02020603050405020304" pitchFamily="18" charset="0"/>
              </a:rPr>
              <a:t>bất</a:t>
            </a:r>
            <a:r>
              <a:rPr lang="en-US" altLang="en-US" sz="2400" i="1" dirty="0">
                <a:solidFill>
                  <a:schemeClr val="tx1">
                    <a:lumMod val="50000"/>
                  </a:schemeClr>
                </a:solidFill>
                <a:latin typeface="Times New Roman" panose="02020603050405020304" pitchFamily="18" charset="0"/>
              </a:rPr>
              <a:t> </a:t>
            </a:r>
            <a:r>
              <a:rPr lang="en-US" altLang="en-US" sz="2400" i="1" dirty="0" err="1">
                <a:solidFill>
                  <a:schemeClr val="tx1">
                    <a:lumMod val="50000"/>
                  </a:schemeClr>
                </a:solidFill>
                <a:latin typeface="Times New Roman" panose="02020603050405020304" pitchFamily="18" charset="0"/>
              </a:rPr>
              <a:t>chợt</a:t>
            </a:r>
            <a:r>
              <a:rPr lang="en-US" altLang="en-US" sz="2400" i="1" dirty="0">
                <a:solidFill>
                  <a:schemeClr val="tx1">
                    <a:lumMod val="50000"/>
                  </a:schemeClr>
                </a:solidFill>
                <a:latin typeface="Times New Roman" panose="02020603050405020304" pitchFamily="18" charset="0"/>
              </a:rPr>
              <a:t>.</a:t>
            </a:r>
          </a:p>
        </p:txBody>
      </p:sp>
    </p:spTree>
    <p:extLst>
      <p:ext uri="{BB962C8B-B14F-4D97-AF65-F5344CB8AC3E}">
        <p14:creationId xmlns:p14="http://schemas.microsoft.com/office/powerpoint/2010/main" val="1366335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8" name="Google Shape;208;p25"/>
          <p:cNvSpPr txBox="1">
            <a:spLocks noGrp="1"/>
          </p:cNvSpPr>
          <p:nvPr>
            <p:ph type="sldNum" idx="12"/>
          </p:nvPr>
        </p:nvSpPr>
        <p:spPr>
          <a:xfrm>
            <a:off x="11307445" y="6333135"/>
            <a:ext cx="731600" cy="524800"/>
          </a:xfrm>
          <a:prstGeom prst="rect">
            <a:avLst/>
          </a:prstGeom>
        </p:spPr>
        <p:txBody>
          <a:bodyPr spcFirstLastPara="1" wrap="square" lIns="0" tIns="0" rIns="0" bIns="0" anchor="ctr" anchorCtr="0">
            <a:noAutofit/>
          </a:bodyPr>
          <a:lstStyle/>
          <a:p>
            <a:pPr defTabSz="1219170">
              <a:buClr>
                <a:srgbClr val="000000"/>
              </a:buClr>
            </a:pPr>
            <a:fld id="{00000000-1234-1234-1234-123412341234}" type="slidenum">
              <a:rPr lang="en" kern="0">
                <a:solidFill>
                  <a:srgbClr val="FFFFFF"/>
                </a:solidFill>
              </a:rPr>
              <a:pPr defTabSz="1219170">
                <a:buClr>
                  <a:srgbClr val="000000"/>
                </a:buClr>
              </a:pPr>
              <a:t>13</a:t>
            </a:fld>
            <a:endParaRPr kern="0">
              <a:solidFill>
                <a:srgbClr val="FFFFFF"/>
              </a:solidFill>
            </a:endParaRPr>
          </a:p>
        </p:txBody>
      </p:sp>
      <p:sp>
        <p:nvSpPr>
          <p:cNvPr id="5" name="Rectangle 3">
            <a:extLst>
              <a:ext uri="{FF2B5EF4-FFF2-40B4-BE49-F238E27FC236}">
                <a16:creationId xmlns:a16="http://schemas.microsoft.com/office/drawing/2014/main" xmlns="" id="{68EF6139-E714-4348-9E63-88ABF28F0A98}"/>
              </a:ext>
            </a:extLst>
          </p:cNvPr>
          <p:cNvSpPr>
            <a:spLocks noChangeArrowheads="1"/>
          </p:cNvSpPr>
          <p:nvPr/>
        </p:nvSpPr>
        <p:spPr bwMode="auto">
          <a:xfrm>
            <a:off x="954156" y="977592"/>
            <a:ext cx="10188326" cy="5262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None/>
            </a:pPr>
            <a:r>
              <a:rPr lang="en-US" altLang="en-US" sz="2400" b="1" i="1" dirty="0">
                <a:solidFill>
                  <a:srgbClr val="002060"/>
                </a:solidFill>
                <a:latin typeface="Times New Roman" panose="02020603050405020304" pitchFamily="18" charset="0"/>
              </a:rPr>
              <a:t>	-</a:t>
            </a:r>
            <a:r>
              <a:rPr lang="vi-VN" altLang="en-US" sz="2400" b="1" i="1" dirty="0">
                <a:solidFill>
                  <a:srgbClr val="002060"/>
                </a:solidFill>
                <a:latin typeface="Times New Roman" panose="02020603050405020304" pitchFamily="18" charset="0"/>
              </a:rPr>
              <a:t>Tính đến ngày Việt Nam thống nhất, đường Trường Sơn đã tồn tại gần 6000 ngày đêm. Các lực lượng công binh, thanh niên xung phong, dân công hỏa tuyến Trường Sơn gồm khoảng 120.000 người đã làm nên mạng đường liên hoàn, vững chắc với 5 hệ thống đường trục dọc, 21 đường trục ngang, nối Đông với Tây Trường Sơn, vươn tới các chiến trường, với tổng chiều dài gần 2 vạn km đường ô tô, 1.400 km đường ống dẫn xǎng dầu, 3.140 km "đường kín" cho xe chạy ban ngày và hàng ngàn cầu, cống, ngầm.</a:t>
            </a:r>
            <a:endParaRPr lang="en-US" altLang="en-US" sz="2400" b="1" i="1" dirty="0">
              <a:solidFill>
                <a:srgbClr val="002060"/>
              </a:solidFill>
              <a:latin typeface="Times New Roman" panose="02020603050405020304" pitchFamily="18" charset="0"/>
            </a:endParaRPr>
          </a:p>
          <a:p>
            <a:pPr algn="just" eaLnBrk="1" hangingPunct="1">
              <a:spcBef>
                <a:spcPct val="0"/>
              </a:spcBef>
              <a:buFontTx/>
              <a:buNone/>
            </a:pPr>
            <a:endParaRPr lang="en-US" altLang="en-US" sz="2400" b="1" i="1" dirty="0">
              <a:solidFill>
                <a:srgbClr val="002060"/>
              </a:solidFill>
              <a:latin typeface="Times New Roman" panose="02020603050405020304" pitchFamily="18" charset="0"/>
            </a:endParaRPr>
          </a:p>
          <a:p>
            <a:pPr algn="just" eaLnBrk="1" hangingPunct="1">
              <a:spcBef>
                <a:spcPct val="0"/>
              </a:spcBef>
              <a:buFontTx/>
              <a:buNone/>
            </a:pPr>
            <a:r>
              <a:rPr lang="en-US" altLang="en-US" sz="2400" b="1" i="1" dirty="0">
                <a:solidFill>
                  <a:srgbClr val="002060"/>
                </a:solidFill>
                <a:latin typeface="Times New Roman" panose="02020603050405020304" pitchFamily="18" charset="0"/>
              </a:rPr>
              <a:t>	-</a:t>
            </a:r>
            <a:r>
              <a:rPr lang="vi-VN" altLang="en-US" sz="2400" b="1" i="1" dirty="0">
                <a:solidFill>
                  <a:srgbClr val="002060"/>
                </a:solidFill>
                <a:latin typeface="Times New Roman" panose="02020603050405020304" pitchFamily="18" charset="0"/>
              </a:rPr>
              <a:t>Trong các chiến dịch đánh phá từ năm 1965 đến năm 1972, Mỹ đã huy động khoảng 733.000 chuyến máy bay, đánh phá khoảng 152.000 trận; ném xuống các tuyến đường Trường Sơn gần 4 triệu tấn bom đạn. Hơn 20.000 bộ đội, thanh niên xung phong, công nhân giao thông đã hy sinh; hơn ba vạn người bị thương, khoảng 14.500 xe - máy các loại, hơn 700 khẩu súng pháo bị hư hỏng; hơn 90.000 tấn hàng hóa bị đánh cháy...</a:t>
            </a:r>
          </a:p>
        </p:txBody>
      </p:sp>
      <p:sp>
        <p:nvSpPr>
          <p:cNvPr id="7" name="TextBox 6">
            <a:extLst>
              <a:ext uri="{FF2B5EF4-FFF2-40B4-BE49-F238E27FC236}">
                <a16:creationId xmlns:a16="http://schemas.microsoft.com/office/drawing/2014/main" xmlns="" id="{5369B19A-9148-47AD-B5F2-ABF3EE09C8A8}"/>
              </a:ext>
            </a:extLst>
          </p:cNvPr>
          <p:cNvSpPr txBox="1"/>
          <p:nvPr/>
        </p:nvSpPr>
        <p:spPr>
          <a:xfrm>
            <a:off x="3329609" y="337137"/>
            <a:ext cx="5886449" cy="461665"/>
          </a:xfrm>
          <a:prstGeom prst="rect">
            <a:avLst/>
          </a:prstGeom>
          <a:noFill/>
        </p:spPr>
        <p:txBody>
          <a:bodyPr wrap="square">
            <a:spAutoFit/>
          </a:bodyPr>
          <a:lstStyle/>
          <a:p>
            <a:pPr algn="just" eaLnBrk="1" hangingPunct="1">
              <a:spcBef>
                <a:spcPct val="0"/>
              </a:spcBef>
              <a:buFontTx/>
              <a:buNone/>
            </a:pPr>
            <a:r>
              <a:rPr lang="en-US" altLang="en-US" sz="2400" b="1" dirty="0">
                <a:latin typeface="Times New Roman" panose="02020603050405020304" pitchFamily="18" charset="0"/>
              </a:rPr>
              <a:t>HIỂU THÊM VỀ ĐƯỜNG TRƯỜNG SƠN</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pic>
        <p:nvPicPr>
          <p:cNvPr id="84" name="Google Shape;84;p14"/>
          <p:cNvPicPr preferRelativeResize="0"/>
          <p:nvPr/>
        </p:nvPicPr>
        <p:blipFill rotWithShape="1">
          <a:blip r:embed="rId3">
            <a:alphaModFix/>
          </a:blip>
          <a:srcRect l="28846" t="14096" r="19678"/>
          <a:stretch/>
        </p:blipFill>
        <p:spPr>
          <a:xfrm>
            <a:off x="1626500" y="4257933"/>
            <a:ext cx="1571600" cy="1563200"/>
          </a:xfrm>
          <a:prstGeom prst="roundRect">
            <a:avLst>
              <a:gd name="adj" fmla="val 865"/>
            </a:avLst>
          </a:prstGeom>
          <a:noFill/>
          <a:ln>
            <a:noFill/>
          </a:ln>
        </p:spPr>
      </p:pic>
      <p:pic>
        <p:nvPicPr>
          <p:cNvPr id="85" name="Google Shape;85;p14"/>
          <p:cNvPicPr preferRelativeResize="0"/>
          <p:nvPr/>
        </p:nvPicPr>
        <p:blipFill>
          <a:blip r:embed="rId4">
            <a:alphaModFix/>
          </a:blip>
          <a:stretch>
            <a:fillRect/>
          </a:stretch>
        </p:blipFill>
        <p:spPr>
          <a:xfrm>
            <a:off x="2242233" y="4035426"/>
            <a:ext cx="338067" cy="351533"/>
          </a:xfrm>
          <a:prstGeom prst="rect">
            <a:avLst/>
          </a:prstGeom>
          <a:noFill/>
          <a:ln>
            <a:noFill/>
          </a:ln>
        </p:spPr>
      </p:pic>
      <p:pic>
        <p:nvPicPr>
          <p:cNvPr id="86" name="Google Shape;86;p14"/>
          <p:cNvPicPr preferRelativeResize="0"/>
          <p:nvPr/>
        </p:nvPicPr>
        <p:blipFill rotWithShape="1">
          <a:blip r:embed="rId5">
            <a:alphaModFix/>
          </a:blip>
          <a:srcRect l="14839" t="20032" r="14832" b="20026"/>
          <a:stretch/>
        </p:blipFill>
        <p:spPr>
          <a:xfrm>
            <a:off x="8818967" y="781734"/>
            <a:ext cx="1697800" cy="2121300"/>
          </a:xfrm>
          <a:prstGeom prst="rect">
            <a:avLst/>
          </a:prstGeom>
          <a:noFill/>
          <a:ln>
            <a:noFill/>
          </a:ln>
        </p:spPr>
      </p:pic>
      <p:pic>
        <p:nvPicPr>
          <p:cNvPr id="87" name="Google Shape;87;p14"/>
          <p:cNvPicPr preferRelativeResize="0"/>
          <p:nvPr/>
        </p:nvPicPr>
        <p:blipFill>
          <a:blip r:embed="rId4">
            <a:alphaModFix/>
          </a:blip>
          <a:stretch>
            <a:fillRect/>
          </a:stretch>
        </p:blipFill>
        <p:spPr>
          <a:xfrm>
            <a:off x="9507295" y="600464"/>
            <a:ext cx="338067" cy="351533"/>
          </a:xfrm>
          <a:prstGeom prst="rect">
            <a:avLst/>
          </a:prstGeom>
          <a:noFill/>
          <a:ln>
            <a:noFill/>
          </a:ln>
        </p:spPr>
      </p:pic>
      <p:sp>
        <p:nvSpPr>
          <p:cNvPr id="88" name="Google Shape;88;p14"/>
          <p:cNvSpPr/>
          <p:nvPr/>
        </p:nvSpPr>
        <p:spPr>
          <a:xfrm>
            <a:off x="8403533" y="5401166"/>
            <a:ext cx="739539" cy="716029"/>
          </a:xfrm>
          <a:custGeom>
            <a:avLst/>
            <a:gdLst/>
            <a:ahLst/>
            <a:cxnLst/>
            <a:rect l="l" t="t" r="r" b="b"/>
            <a:pathLst>
              <a:path w="19126" h="18518" extrusionOk="0">
                <a:moveTo>
                  <a:pt x="10098" y="2409"/>
                </a:moveTo>
                <a:lnTo>
                  <a:pt x="10512" y="2701"/>
                </a:lnTo>
                <a:lnTo>
                  <a:pt x="10074" y="2969"/>
                </a:lnTo>
                <a:lnTo>
                  <a:pt x="9636" y="3285"/>
                </a:lnTo>
                <a:lnTo>
                  <a:pt x="9198" y="3602"/>
                </a:lnTo>
                <a:lnTo>
                  <a:pt x="8760" y="3918"/>
                </a:lnTo>
                <a:lnTo>
                  <a:pt x="8517" y="4040"/>
                </a:lnTo>
                <a:lnTo>
                  <a:pt x="8249" y="4234"/>
                </a:lnTo>
                <a:lnTo>
                  <a:pt x="7981" y="4429"/>
                </a:lnTo>
                <a:lnTo>
                  <a:pt x="7884" y="4551"/>
                </a:lnTo>
                <a:lnTo>
                  <a:pt x="7811" y="4672"/>
                </a:lnTo>
                <a:lnTo>
                  <a:pt x="7349" y="4672"/>
                </a:lnTo>
                <a:lnTo>
                  <a:pt x="6814" y="4697"/>
                </a:lnTo>
                <a:lnTo>
                  <a:pt x="7081" y="4526"/>
                </a:lnTo>
                <a:lnTo>
                  <a:pt x="7641" y="4161"/>
                </a:lnTo>
                <a:lnTo>
                  <a:pt x="8200" y="3796"/>
                </a:lnTo>
                <a:lnTo>
                  <a:pt x="8784" y="3480"/>
                </a:lnTo>
                <a:lnTo>
                  <a:pt x="9320" y="3115"/>
                </a:lnTo>
                <a:lnTo>
                  <a:pt x="9539" y="2969"/>
                </a:lnTo>
                <a:lnTo>
                  <a:pt x="9758" y="2823"/>
                </a:lnTo>
                <a:lnTo>
                  <a:pt x="9952" y="2628"/>
                </a:lnTo>
                <a:lnTo>
                  <a:pt x="10025" y="2531"/>
                </a:lnTo>
                <a:lnTo>
                  <a:pt x="10074" y="2409"/>
                </a:lnTo>
                <a:close/>
                <a:moveTo>
                  <a:pt x="10804" y="2847"/>
                </a:moveTo>
                <a:lnTo>
                  <a:pt x="11193" y="3115"/>
                </a:lnTo>
                <a:lnTo>
                  <a:pt x="10974" y="3237"/>
                </a:lnTo>
                <a:lnTo>
                  <a:pt x="10755" y="3407"/>
                </a:lnTo>
                <a:lnTo>
                  <a:pt x="10561" y="3577"/>
                </a:lnTo>
                <a:lnTo>
                  <a:pt x="10366" y="3723"/>
                </a:lnTo>
                <a:lnTo>
                  <a:pt x="9709" y="4161"/>
                </a:lnTo>
                <a:lnTo>
                  <a:pt x="9368" y="4429"/>
                </a:lnTo>
                <a:lnTo>
                  <a:pt x="9222" y="4551"/>
                </a:lnTo>
                <a:lnTo>
                  <a:pt x="9101" y="4721"/>
                </a:lnTo>
                <a:lnTo>
                  <a:pt x="8176" y="4672"/>
                </a:lnTo>
                <a:lnTo>
                  <a:pt x="8322" y="4551"/>
                </a:lnTo>
                <a:lnTo>
                  <a:pt x="8663" y="4332"/>
                </a:lnTo>
                <a:lnTo>
                  <a:pt x="9028" y="4113"/>
                </a:lnTo>
                <a:lnTo>
                  <a:pt x="9466" y="3821"/>
                </a:lnTo>
                <a:lnTo>
                  <a:pt x="9879" y="3529"/>
                </a:lnTo>
                <a:lnTo>
                  <a:pt x="10317" y="3212"/>
                </a:lnTo>
                <a:lnTo>
                  <a:pt x="10731" y="2920"/>
                </a:lnTo>
                <a:lnTo>
                  <a:pt x="10804" y="2847"/>
                </a:lnTo>
                <a:close/>
                <a:moveTo>
                  <a:pt x="9490" y="1850"/>
                </a:moveTo>
                <a:lnTo>
                  <a:pt x="9685" y="2069"/>
                </a:lnTo>
                <a:lnTo>
                  <a:pt x="9904" y="2263"/>
                </a:lnTo>
                <a:lnTo>
                  <a:pt x="9709" y="2385"/>
                </a:lnTo>
                <a:lnTo>
                  <a:pt x="9514" y="2507"/>
                </a:lnTo>
                <a:lnTo>
                  <a:pt x="9149" y="2799"/>
                </a:lnTo>
                <a:lnTo>
                  <a:pt x="8590" y="3164"/>
                </a:lnTo>
                <a:lnTo>
                  <a:pt x="8006" y="3480"/>
                </a:lnTo>
                <a:lnTo>
                  <a:pt x="7519" y="3796"/>
                </a:lnTo>
                <a:lnTo>
                  <a:pt x="7033" y="4113"/>
                </a:lnTo>
                <a:lnTo>
                  <a:pt x="6595" y="4405"/>
                </a:lnTo>
                <a:lnTo>
                  <a:pt x="6400" y="4551"/>
                </a:lnTo>
                <a:lnTo>
                  <a:pt x="6205" y="4745"/>
                </a:lnTo>
                <a:lnTo>
                  <a:pt x="5792" y="4770"/>
                </a:lnTo>
                <a:lnTo>
                  <a:pt x="6059" y="4551"/>
                </a:lnTo>
                <a:lnTo>
                  <a:pt x="6327" y="4307"/>
                </a:lnTo>
                <a:lnTo>
                  <a:pt x="6838" y="3845"/>
                </a:lnTo>
                <a:lnTo>
                  <a:pt x="7495" y="3334"/>
                </a:lnTo>
                <a:lnTo>
                  <a:pt x="7811" y="3091"/>
                </a:lnTo>
                <a:lnTo>
                  <a:pt x="8152" y="2847"/>
                </a:lnTo>
                <a:lnTo>
                  <a:pt x="8492" y="2604"/>
                </a:lnTo>
                <a:lnTo>
                  <a:pt x="8809" y="2336"/>
                </a:lnTo>
                <a:lnTo>
                  <a:pt x="9149" y="2069"/>
                </a:lnTo>
                <a:lnTo>
                  <a:pt x="9490" y="1850"/>
                </a:lnTo>
                <a:close/>
                <a:moveTo>
                  <a:pt x="12775" y="4307"/>
                </a:moveTo>
                <a:lnTo>
                  <a:pt x="13359" y="4697"/>
                </a:lnTo>
                <a:lnTo>
                  <a:pt x="13116" y="4697"/>
                </a:lnTo>
                <a:lnTo>
                  <a:pt x="12045" y="4794"/>
                </a:lnTo>
                <a:lnTo>
                  <a:pt x="12410" y="4551"/>
                </a:lnTo>
                <a:lnTo>
                  <a:pt x="12580" y="4429"/>
                </a:lnTo>
                <a:lnTo>
                  <a:pt x="12775" y="4307"/>
                </a:lnTo>
                <a:close/>
                <a:moveTo>
                  <a:pt x="11510" y="3358"/>
                </a:moveTo>
                <a:lnTo>
                  <a:pt x="11923" y="3699"/>
                </a:lnTo>
                <a:lnTo>
                  <a:pt x="11826" y="3699"/>
                </a:lnTo>
                <a:lnTo>
                  <a:pt x="11729" y="3723"/>
                </a:lnTo>
                <a:lnTo>
                  <a:pt x="11558" y="3845"/>
                </a:lnTo>
                <a:lnTo>
                  <a:pt x="11388" y="3967"/>
                </a:lnTo>
                <a:lnTo>
                  <a:pt x="11242" y="4113"/>
                </a:lnTo>
                <a:lnTo>
                  <a:pt x="10877" y="4453"/>
                </a:lnTo>
                <a:lnTo>
                  <a:pt x="10682" y="4624"/>
                </a:lnTo>
                <a:lnTo>
                  <a:pt x="10536" y="4818"/>
                </a:lnTo>
                <a:lnTo>
                  <a:pt x="9587" y="4745"/>
                </a:lnTo>
                <a:lnTo>
                  <a:pt x="9831" y="4575"/>
                </a:lnTo>
                <a:lnTo>
                  <a:pt x="10074" y="4380"/>
                </a:lnTo>
                <a:lnTo>
                  <a:pt x="10317" y="4210"/>
                </a:lnTo>
                <a:lnTo>
                  <a:pt x="10561" y="4040"/>
                </a:lnTo>
                <a:lnTo>
                  <a:pt x="11047" y="3723"/>
                </a:lnTo>
                <a:lnTo>
                  <a:pt x="11510" y="3358"/>
                </a:lnTo>
                <a:close/>
                <a:moveTo>
                  <a:pt x="12021" y="3772"/>
                </a:moveTo>
                <a:lnTo>
                  <a:pt x="12532" y="4137"/>
                </a:lnTo>
                <a:lnTo>
                  <a:pt x="12313" y="4307"/>
                </a:lnTo>
                <a:lnTo>
                  <a:pt x="12021" y="4551"/>
                </a:lnTo>
                <a:lnTo>
                  <a:pt x="11899" y="4672"/>
                </a:lnTo>
                <a:lnTo>
                  <a:pt x="11777" y="4818"/>
                </a:lnTo>
                <a:lnTo>
                  <a:pt x="11412" y="4843"/>
                </a:lnTo>
                <a:lnTo>
                  <a:pt x="11072" y="4843"/>
                </a:lnTo>
                <a:lnTo>
                  <a:pt x="10828" y="4818"/>
                </a:lnTo>
                <a:lnTo>
                  <a:pt x="11072" y="4648"/>
                </a:lnTo>
                <a:lnTo>
                  <a:pt x="11315" y="4453"/>
                </a:lnTo>
                <a:lnTo>
                  <a:pt x="11534" y="4259"/>
                </a:lnTo>
                <a:lnTo>
                  <a:pt x="11777" y="4064"/>
                </a:lnTo>
                <a:lnTo>
                  <a:pt x="11923" y="3967"/>
                </a:lnTo>
                <a:lnTo>
                  <a:pt x="11996" y="3894"/>
                </a:lnTo>
                <a:lnTo>
                  <a:pt x="12021" y="3821"/>
                </a:lnTo>
                <a:lnTo>
                  <a:pt x="12021" y="3772"/>
                </a:lnTo>
                <a:close/>
                <a:moveTo>
                  <a:pt x="15038" y="6156"/>
                </a:moveTo>
                <a:lnTo>
                  <a:pt x="15281" y="6327"/>
                </a:lnTo>
                <a:lnTo>
                  <a:pt x="15525" y="6473"/>
                </a:lnTo>
                <a:lnTo>
                  <a:pt x="15354" y="6594"/>
                </a:lnTo>
                <a:lnTo>
                  <a:pt x="15184" y="6740"/>
                </a:lnTo>
                <a:lnTo>
                  <a:pt x="15062" y="6862"/>
                </a:lnTo>
                <a:lnTo>
                  <a:pt x="15038" y="6156"/>
                </a:lnTo>
                <a:close/>
                <a:moveTo>
                  <a:pt x="9782" y="511"/>
                </a:moveTo>
                <a:lnTo>
                  <a:pt x="10244" y="925"/>
                </a:lnTo>
                <a:lnTo>
                  <a:pt x="10512" y="1144"/>
                </a:lnTo>
                <a:lnTo>
                  <a:pt x="10804" y="1363"/>
                </a:lnTo>
                <a:lnTo>
                  <a:pt x="11364" y="1777"/>
                </a:lnTo>
                <a:lnTo>
                  <a:pt x="12021" y="2239"/>
                </a:lnTo>
                <a:lnTo>
                  <a:pt x="12629" y="2726"/>
                </a:lnTo>
                <a:lnTo>
                  <a:pt x="13237" y="3237"/>
                </a:lnTo>
                <a:lnTo>
                  <a:pt x="13846" y="3723"/>
                </a:lnTo>
                <a:lnTo>
                  <a:pt x="15111" y="4672"/>
                </a:lnTo>
                <a:lnTo>
                  <a:pt x="15744" y="5135"/>
                </a:lnTo>
                <a:lnTo>
                  <a:pt x="16352" y="5621"/>
                </a:lnTo>
                <a:lnTo>
                  <a:pt x="16838" y="5986"/>
                </a:lnTo>
                <a:lnTo>
                  <a:pt x="17325" y="6302"/>
                </a:lnTo>
                <a:lnTo>
                  <a:pt x="17836" y="6619"/>
                </a:lnTo>
                <a:lnTo>
                  <a:pt x="18347" y="6886"/>
                </a:lnTo>
                <a:lnTo>
                  <a:pt x="18274" y="6959"/>
                </a:lnTo>
                <a:lnTo>
                  <a:pt x="18104" y="7105"/>
                </a:lnTo>
                <a:lnTo>
                  <a:pt x="17909" y="7203"/>
                </a:lnTo>
                <a:lnTo>
                  <a:pt x="17617" y="7373"/>
                </a:lnTo>
                <a:lnTo>
                  <a:pt x="17568" y="7300"/>
                </a:lnTo>
                <a:lnTo>
                  <a:pt x="17520" y="7276"/>
                </a:lnTo>
                <a:lnTo>
                  <a:pt x="17471" y="7251"/>
                </a:lnTo>
                <a:lnTo>
                  <a:pt x="17276" y="7178"/>
                </a:lnTo>
                <a:lnTo>
                  <a:pt x="17106" y="7081"/>
                </a:lnTo>
                <a:lnTo>
                  <a:pt x="16936" y="6959"/>
                </a:lnTo>
                <a:lnTo>
                  <a:pt x="16790" y="6838"/>
                </a:lnTo>
                <a:lnTo>
                  <a:pt x="16473" y="6570"/>
                </a:lnTo>
                <a:lnTo>
                  <a:pt x="16303" y="6473"/>
                </a:lnTo>
                <a:lnTo>
                  <a:pt x="16133" y="6375"/>
                </a:lnTo>
                <a:lnTo>
                  <a:pt x="15865" y="6229"/>
                </a:lnTo>
                <a:lnTo>
                  <a:pt x="15598" y="6059"/>
                </a:lnTo>
                <a:lnTo>
                  <a:pt x="15306" y="5889"/>
                </a:lnTo>
                <a:lnTo>
                  <a:pt x="15160" y="5816"/>
                </a:lnTo>
                <a:lnTo>
                  <a:pt x="15038" y="5767"/>
                </a:lnTo>
                <a:lnTo>
                  <a:pt x="15014" y="5426"/>
                </a:lnTo>
                <a:lnTo>
                  <a:pt x="14989" y="5256"/>
                </a:lnTo>
                <a:lnTo>
                  <a:pt x="14916" y="5110"/>
                </a:lnTo>
                <a:lnTo>
                  <a:pt x="14916" y="5037"/>
                </a:lnTo>
                <a:lnTo>
                  <a:pt x="14892" y="4964"/>
                </a:lnTo>
                <a:lnTo>
                  <a:pt x="14868" y="4916"/>
                </a:lnTo>
                <a:lnTo>
                  <a:pt x="14795" y="4867"/>
                </a:lnTo>
                <a:lnTo>
                  <a:pt x="14624" y="4770"/>
                </a:lnTo>
                <a:lnTo>
                  <a:pt x="14430" y="4721"/>
                </a:lnTo>
                <a:lnTo>
                  <a:pt x="14235" y="4697"/>
                </a:lnTo>
                <a:lnTo>
                  <a:pt x="14040" y="4672"/>
                </a:lnTo>
                <a:lnTo>
                  <a:pt x="12751" y="3796"/>
                </a:lnTo>
                <a:lnTo>
                  <a:pt x="12118" y="3334"/>
                </a:lnTo>
                <a:lnTo>
                  <a:pt x="11485" y="2872"/>
                </a:lnTo>
                <a:lnTo>
                  <a:pt x="11242" y="2701"/>
                </a:lnTo>
                <a:lnTo>
                  <a:pt x="10974" y="2531"/>
                </a:lnTo>
                <a:lnTo>
                  <a:pt x="10463" y="2239"/>
                </a:lnTo>
                <a:lnTo>
                  <a:pt x="10269" y="2093"/>
                </a:lnTo>
                <a:lnTo>
                  <a:pt x="10098" y="1947"/>
                </a:lnTo>
                <a:lnTo>
                  <a:pt x="9928" y="1801"/>
                </a:lnTo>
                <a:lnTo>
                  <a:pt x="9758" y="1655"/>
                </a:lnTo>
                <a:lnTo>
                  <a:pt x="9733" y="1558"/>
                </a:lnTo>
                <a:lnTo>
                  <a:pt x="9685" y="1485"/>
                </a:lnTo>
                <a:lnTo>
                  <a:pt x="9587" y="1436"/>
                </a:lnTo>
                <a:lnTo>
                  <a:pt x="9539" y="1436"/>
                </a:lnTo>
                <a:lnTo>
                  <a:pt x="9466" y="1460"/>
                </a:lnTo>
                <a:lnTo>
                  <a:pt x="9271" y="1558"/>
                </a:lnTo>
                <a:lnTo>
                  <a:pt x="9101" y="1655"/>
                </a:lnTo>
                <a:lnTo>
                  <a:pt x="8784" y="1923"/>
                </a:lnTo>
                <a:lnTo>
                  <a:pt x="8444" y="2190"/>
                </a:lnTo>
                <a:lnTo>
                  <a:pt x="8127" y="2434"/>
                </a:lnTo>
                <a:lnTo>
                  <a:pt x="7738" y="2677"/>
                </a:lnTo>
                <a:lnTo>
                  <a:pt x="7373" y="2969"/>
                </a:lnTo>
                <a:lnTo>
                  <a:pt x="6668" y="3529"/>
                </a:lnTo>
                <a:lnTo>
                  <a:pt x="5913" y="4137"/>
                </a:lnTo>
                <a:lnTo>
                  <a:pt x="5524" y="4453"/>
                </a:lnTo>
                <a:lnTo>
                  <a:pt x="5183" y="4794"/>
                </a:lnTo>
                <a:lnTo>
                  <a:pt x="5183" y="4818"/>
                </a:lnTo>
                <a:lnTo>
                  <a:pt x="4624" y="4867"/>
                </a:lnTo>
                <a:lnTo>
                  <a:pt x="4234" y="4891"/>
                </a:lnTo>
                <a:lnTo>
                  <a:pt x="4015" y="4940"/>
                </a:lnTo>
                <a:lnTo>
                  <a:pt x="3942" y="4989"/>
                </a:lnTo>
                <a:lnTo>
                  <a:pt x="3869" y="5062"/>
                </a:lnTo>
                <a:lnTo>
                  <a:pt x="3796" y="5037"/>
                </a:lnTo>
                <a:lnTo>
                  <a:pt x="3723" y="5062"/>
                </a:lnTo>
                <a:lnTo>
                  <a:pt x="3675" y="5110"/>
                </a:lnTo>
                <a:lnTo>
                  <a:pt x="3650" y="5183"/>
                </a:lnTo>
                <a:lnTo>
                  <a:pt x="3602" y="5402"/>
                </a:lnTo>
                <a:lnTo>
                  <a:pt x="3602" y="5621"/>
                </a:lnTo>
                <a:lnTo>
                  <a:pt x="3480" y="5645"/>
                </a:lnTo>
                <a:lnTo>
                  <a:pt x="3358" y="5694"/>
                </a:lnTo>
                <a:lnTo>
                  <a:pt x="3237" y="5767"/>
                </a:lnTo>
                <a:lnTo>
                  <a:pt x="3115" y="5864"/>
                </a:lnTo>
                <a:lnTo>
                  <a:pt x="2920" y="6035"/>
                </a:lnTo>
                <a:lnTo>
                  <a:pt x="2726" y="6229"/>
                </a:lnTo>
                <a:lnTo>
                  <a:pt x="2166" y="6765"/>
                </a:lnTo>
                <a:lnTo>
                  <a:pt x="1874" y="7008"/>
                </a:lnTo>
                <a:lnTo>
                  <a:pt x="1582" y="7227"/>
                </a:lnTo>
                <a:lnTo>
                  <a:pt x="1509" y="7300"/>
                </a:lnTo>
                <a:lnTo>
                  <a:pt x="1241" y="7203"/>
                </a:lnTo>
                <a:lnTo>
                  <a:pt x="998" y="7130"/>
                </a:lnTo>
                <a:lnTo>
                  <a:pt x="779" y="7008"/>
                </a:lnTo>
                <a:lnTo>
                  <a:pt x="584" y="6838"/>
                </a:lnTo>
                <a:lnTo>
                  <a:pt x="901" y="6667"/>
                </a:lnTo>
                <a:lnTo>
                  <a:pt x="1217" y="6473"/>
                </a:lnTo>
                <a:lnTo>
                  <a:pt x="1825" y="6035"/>
                </a:lnTo>
                <a:lnTo>
                  <a:pt x="3018" y="5135"/>
                </a:lnTo>
                <a:lnTo>
                  <a:pt x="4307" y="4161"/>
                </a:lnTo>
                <a:lnTo>
                  <a:pt x="5646" y="3164"/>
                </a:lnTo>
                <a:lnTo>
                  <a:pt x="6814" y="2361"/>
                </a:lnTo>
                <a:lnTo>
                  <a:pt x="7981" y="1558"/>
                </a:lnTo>
                <a:lnTo>
                  <a:pt x="8395" y="1266"/>
                </a:lnTo>
                <a:lnTo>
                  <a:pt x="8833" y="949"/>
                </a:lnTo>
                <a:lnTo>
                  <a:pt x="9076" y="828"/>
                </a:lnTo>
                <a:lnTo>
                  <a:pt x="9295" y="706"/>
                </a:lnTo>
                <a:lnTo>
                  <a:pt x="9539" y="584"/>
                </a:lnTo>
                <a:lnTo>
                  <a:pt x="9782" y="511"/>
                </a:lnTo>
                <a:close/>
                <a:moveTo>
                  <a:pt x="3577" y="6132"/>
                </a:moveTo>
                <a:lnTo>
                  <a:pt x="3577" y="6497"/>
                </a:lnTo>
                <a:lnTo>
                  <a:pt x="3383" y="6643"/>
                </a:lnTo>
                <a:lnTo>
                  <a:pt x="3188" y="6813"/>
                </a:lnTo>
                <a:lnTo>
                  <a:pt x="2847" y="7130"/>
                </a:lnTo>
                <a:lnTo>
                  <a:pt x="2531" y="7397"/>
                </a:lnTo>
                <a:lnTo>
                  <a:pt x="2385" y="7543"/>
                </a:lnTo>
                <a:lnTo>
                  <a:pt x="2263" y="7714"/>
                </a:lnTo>
                <a:lnTo>
                  <a:pt x="1971" y="7519"/>
                </a:lnTo>
                <a:lnTo>
                  <a:pt x="2190" y="7373"/>
                </a:lnTo>
                <a:lnTo>
                  <a:pt x="2409" y="7178"/>
                </a:lnTo>
                <a:lnTo>
                  <a:pt x="2823" y="6813"/>
                </a:lnTo>
                <a:lnTo>
                  <a:pt x="3334" y="6327"/>
                </a:lnTo>
                <a:lnTo>
                  <a:pt x="3456" y="6229"/>
                </a:lnTo>
                <a:lnTo>
                  <a:pt x="3577" y="6132"/>
                </a:lnTo>
                <a:close/>
                <a:moveTo>
                  <a:pt x="7738" y="7008"/>
                </a:moveTo>
                <a:lnTo>
                  <a:pt x="7690" y="7032"/>
                </a:lnTo>
                <a:lnTo>
                  <a:pt x="7641" y="7057"/>
                </a:lnTo>
                <a:lnTo>
                  <a:pt x="7422" y="7251"/>
                </a:lnTo>
                <a:lnTo>
                  <a:pt x="7203" y="7397"/>
                </a:lnTo>
                <a:lnTo>
                  <a:pt x="7081" y="7446"/>
                </a:lnTo>
                <a:lnTo>
                  <a:pt x="6935" y="7495"/>
                </a:lnTo>
                <a:lnTo>
                  <a:pt x="6814" y="7519"/>
                </a:lnTo>
                <a:lnTo>
                  <a:pt x="6668" y="7519"/>
                </a:lnTo>
                <a:lnTo>
                  <a:pt x="6765" y="7130"/>
                </a:lnTo>
                <a:lnTo>
                  <a:pt x="6765" y="7105"/>
                </a:lnTo>
                <a:lnTo>
                  <a:pt x="6716" y="7105"/>
                </a:lnTo>
                <a:lnTo>
                  <a:pt x="6595" y="7178"/>
                </a:lnTo>
                <a:lnTo>
                  <a:pt x="6522" y="7300"/>
                </a:lnTo>
                <a:lnTo>
                  <a:pt x="6449" y="7422"/>
                </a:lnTo>
                <a:lnTo>
                  <a:pt x="6376" y="7543"/>
                </a:lnTo>
                <a:lnTo>
                  <a:pt x="6351" y="7616"/>
                </a:lnTo>
                <a:lnTo>
                  <a:pt x="6376" y="7665"/>
                </a:lnTo>
                <a:lnTo>
                  <a:pt x="6400" y="7714"/>
                </a:lnTo>
                <a:lnTo>
                  <a:pt x="6449" y="7738"/>
                </a:lnTo>
                <a:lnTo>
                  <a:pt x="6619" y="7787"/>
                </a:lnTo>
                <a:lnTo>
                  <a:pt x="6765" y="7811"/>
                </a:lnTo>
                <a:lnTo>
                  <a:pt x="6935" y="7811"/>
                </a:lnTo>
                <a:lnTo>
                  <a:pt x="7081" y="7762"/>
                </a:lnTo>
                <a:lnTo>
                  <a:pt x="7227" y="7714"/>
                </a:lnTo>
                <a:lnTo>
                  <a:pt x="7373" y="7641"/>
                </a:lnTo>
                <a:lnTo>
                  <a:pt x="7641" y="7495"/>
                </a:lnTo>
                <a:lnTo>
                  <a:pt x="7690" y="7568"/>
                </a:lnTo>
                <a:lnTo>
                  <a:pt x="7738" y="7641"/>
                </a:lnTo>
                <a:lnTo>
                  <a:pt x="7811" y="7714"/>
                </a:lnTo>
                <a:lnTo>
                  <a:pt x="7908" y="7738"/>
                </a:lnTo>
                <a:lnTo>
                  <a:pt x="8006" y="7787"/>
                </a:lnTo>
                <a:lnTo>
                  <a:pt x="8371" y="7787"/>
                </a:lnTo>
                <a:lnTo>
                  <a:pt x="8517" y="7762"/>
                </a:lnTo>
                <a:lnTo>
                  <a:pt x="8687" y="7714"/>
                </a:lnTo>
                <a:lnTo>
                  <a:pt x="8760" y="7689"/>
                </a:lnTo>
                <a:lnTo>
                  <a:pt x="8809" y="7689"/>
                </a:lnTo>
                <a:lnTo>
                  <a:pt x="8979" y="7714"/>
                </a:lnTo>
                <a:lnTo>
                  <a:pt x="9125" y="7714"/>
                </a:lnTo>
                <a:lnTo>
                  <a:pt x="9247" y="7665"/>
                </a:lnTo>
                <a:lnTo>
                  <a:pt x="9393" y="7592"/>
                </a:lnTo>
                <a:lnTo>
                  <a:pt x="9514" y="7495"/>
                </a:lnTo>
                <a:lnTo>
                  <a:pt x="9563" y="7568"/>
                </a:lnTo>
                <a:lnTo>
                  <a:pt x="9612" y="7616"/>
                </a:lnTo>
                <a:lnTo>
                  <a:pt x="9709" y="7665"/>
                </a:lnTo>
                <a:lnTo>
                  <a:pt x="9782" y="7689"/>
                </a:lnTo>
                <a:lnTo>
                  <a:pt x="9879" y="7689"/>
                </a:lnTo>
                <a:lnTo>
                  <a:pt x="9977" y="7665"/>
                </a:lnTo>
                <a:lnTo>
                  <a:pt x="10171" y="7592"/>
                </a:lnTo>
                <a:lnTo>
                  <a:pt x="10317" y="7592"/>
                </a:lnTo>
                <a:lnTo>
                  <a:pt x="10512" y="7665"/>
                </a:lnTo>
                <a:lnTo>
                  <a:pt x="10755" y="7714"/>
                </a:lnTo>
                <a:lnTo>
                  <a:pt x="11023" y="7738"/>
                </a:lnTo>
                <a:lnTo>
                  <a:pt x="11315" y="7762"/>
                </a:lnTo>
                <a:lnTo>
                  <a:pt x="11875" y="7762"/>
                </a:lnTo>
                <a:lnTo>
                  <a:pt x="12167" y="7714"/>
                </a:lnTo>
                <a:lnTo>
                  <a:pt x="12434" y="7665"/>
                </a:lnTo>
                <a:lnTo>
                  <a:pt x="12678" y="7592"/>
                </a:lnTo>
                <a:lnTo>
                  <a:pt x="12751" y="7543"/>
                </a:lnTo>
                <a:lnTo>
                  <a:pt x="12775" y="7495"/>
                </a:lnTo>
                <a:lnTo>
                  <a:pt x="12799" y="7446"/>
                </a:lnTo>
                <a:lnTo>
                  <a:pt x="12799" y="7373"/>
                </a:lnTo>
                <a:lnTo>
                  <a:pt x="12751" y="7324"/>
                </a:lnTo>
                <a:lnTo>
                  <a:pt x="12726" y="7276"/>
                </a:lnTo>
                <a:lnTo>
                  <a:pt x="12653" y="7251"/>
                </a:lnTo>
                <a:lnTo>
                  <a:pt x="12580" y="7251"/>
                </a:lnTo>
                <a:lnTo>
                  <a:pt x="12021" y="7373"/>
                </a:lnTo>
                <a:lnTo>
                  <a:pt x="11729" y="7397"/>
                </a:lnTo>
                <a:lnTo>
                  <a:pt x="11412" y="7446"/>
                </a:lnTo>
                <a:lnTo>
                  <a:pt x="11120" y="7446"/>
                </a:lnTo>
                <a:lnTo>
                  <a:pt x="10828" y="7422"/>
                </a:lnTo>
                <a:lnTo>
                  <a:pt x="10536" y="7349"/>
                </a:lnTo>
                <a:lnTo>
                  <a:pt x="10415" y="7300"/>
                </a:lnTo>
                <a:lnTo>
                  <a:pt x="10269" y="7227"/>
                </a:lnTo>
                <a:lnTo>
                  <a:pt x="10196" y="7203"/>
                </a:lnTo>
                <a:lnTo>
                  <a:pt x="10123" y="7227"/>
                </a:lnTo>
                <a:lnTo>
                  <a:pt x="10025" y="7300"/>
                </a:lnTo>
                <a:lnTo>
                  <a:pt x="9977" y="7324"/>
                </a:lnTo>
                <a:lnTo>
                  <a:pt x="9928" y="7300"/>
                </a:lnTo>
                <a:lnTo>
                  <a:pt x="9831" y="7251"/>
                </a:lnTo>
                <a:lnTo>
                  <a:pt x="9733" y="7130"/>
                </a:lnTo>
                <a:lnTo>
                  <a:pt x="9685" y="7057"/>
                </a:lnTo>
                <a:lnTo>
                  <a:pt x="9612" y="7008"/>
                </a:lnTo>
                <a:lnTo>
                  <a:pt x="9514" y="7008"/>
                </a:lnTo>
                <a:lnTo>
                  <a:pt x="9490" y="7032"/>
                </a:lnTo>
                <a:lnTo>
                  <a:pt x="9441" y="7057"/>
                </a:lnTo>
                <a:lnTo>
                  <a:pt x="9344" y="7203"/>
                </a:lnTo>
                <a:lnTo>
                  <a:pt x="9198" y="7324"/>
                </a:lnTo>
                <a:lnTo>
                  <a:pt x="9125" y="7349"/>
                </a:lnTo>
                <a:lnTo>
                  <a:pt x="9052" y="7373"/>
                </a:lnTo>
                <a:lnTo>
                  <a:pt x="8955" y="7373"/>
                </a:lnTo>
                <a:lnTo>
                  <a:pt x="8857" y="7324"/>
                </a:lnTo>
                <a:lnTo>
                  <a:pt x="8784" y="7300"/>
                </a:lnTo>
                <a:lnTo>
                  <a:pt x="8711" y="7324"/>
                </a:lnTo>
                <a:lnTo>
                  <a:pt x="8517" y="7422"/>
                </a:lnTo>
                <a:lnTo>
                  <a:pt x="8371" y="7446"/>
                </a:lnTo>
                <a:lnTo>
                  <a:pt x="8225" y="7470"/>
                </a:lnTo>
                <a:lnTo>
                  <a:pt x="8103" y="7470"/>
                </a:lnTo>
                <a:lnTo>
                  <a:pt x="8006" y="7446"/>
                </a:lnTo>
                <a:lnTo>
                  <a:pt x="7957" y="7397"/>
                </a:lnTo>
                <a:lnTo>
                  <a:pt x="7933" y="7349"/>
                </a:lnTo>
                <a:lnTo>
                  <a:pt x="7908" y="7300"/>
                </a:lnTo>
                <a:lnTo>
                  <a:pt x="7908" y="7227"/>
                </a:lnTo>
                <a:lnTo>
                  <a:pt x="7933" y="7154"/>
                </a:lnTo>
                <a:lnTo>
                  <a:pt x="7908" y="7105"/>
                </a:lnTo>
                <a:lnTo>
                  <a:pt x="7884" y="7081"/>
                </a:lnTo>
                <a:lnTo>
                  <a:pt x="7835" y="7032"/>
                </a:lnTo>
                <a:lnTo>
                  <a:pt x="7787" y="7032"/>
                </a:lnTo>
                <a:lnTo>
                  <a:pt x="7738" y="7008"/>
                </a:lnTo>
                <a:close/>
                <a:moveTo>
                  <a:pt x="15841" y="6667"/>
                </a:moveTo>
                <a:lnTo>
                  <a:pt x="16108" y="6765"/>
                </a:lnTo>
                <a:lnTo>
                  <a:pt x="16206" y="6813"/>
                </a:lnTo>
                <a:lnTo>
                  <a:pt x="16279" y="6886"/>
                </a:lnTo>
                <a:lnTo>
                  <a:pt x="15914" y="7178"/>
                </a:lnTo>
                <a:lnTo>
                  <a:pt x="15549" y="7495"/>
                </a:lnTo>
                <a:lnTo>
                  <a:pt x="15306" y="7714"/>
                </a:lnTo>
                <a:lnTo>
                  <a:pt x="15184" y="7860"/>
                </a:lnTo>
                <a:lnTo>
                  <a:pt x="15087" y="8006"/>
                </a:lnTo>
                <a:lnTo>
                  <a:pt x="15087" y="7227"/>
                </a:lnTo>
                <a:lnTo>
                  <a:pt x="15208" y="7154"/>
                </a:lnTo>
                <a:lnTo>
                  <a:pt x="15306" y="7057"/>
                </a:lnTo>
                <a:lnTo>
                  <a:pt x="15525" y="6862"/>
                </a:lnTo>
                <a:lnTo>
                  <a:pt x="15646" y="6789"/>
                </a:lnTo>
                <a:lnTo>
                  <a:pt x="15792" y="6716"/>
                </a:lnTo>
                <a:lnTo>
                  <a:pt x="15841" y="6667"/>
                </a:lnTo>
                <a:close/>
                <a:moveTo>
                  <a:pt x="3577" y="6959"/>
                </a:moveTo>
                <a:lnTo>
                  <a:pt x="3577" y="7349"/>
                </a:lnTo>
                <a:lnTo>
                  <a:pt x="3456" y="7397"/>
                </a:lnTo>
                <a:lnTo>
                  <a:pt x="3358" y="7495"/>
                </a:lnTo>
                <a:lnTo>
                  <a:pt x="3188" y="7689"/>
                </a:lnTo>
                <a:lnTo>
                  <a:pt x="2993" y="7908"/>
                </a:lnTo>
                <a:lnTo>
                  <a:pt x="2799" y="8127"/>
                </a:lnTo>
                <a:lnTo>
                  <a:pt x="2507" y="7884"/>
                </a:lnTo>
                <a:lnTo>
                  <a:pt x="2458" y="7860"/>
                </a:lnTo>
                <a:lnTo>
                  <a:pt x="2726" y="7641"/>
                </a:lnTo>
                <a:lnTo>
                  <a:pt x="2969" y="7446"/>
                </a:lnTo>
                <a:lnTo>
                  <a:pt x="3577" y="6959"/>
                </a:lnTo>
                <a:close/>
                <a:moveTo>
                  <a:pt x="3577" y="7762"/>
                </a:moveTo>
                <a:lnTo>
                  <a:pt x="3577" y="8176"/>
                </a:lnTo>
                <a:lnTo>
                  <a:pt x="3626" y="8590"/>
                </a:lnTo>
                <a:lnTo>
                  <a:pt x="3650" y="8930"/>
                </a:lnTo>
                <a:lnTo>
                  <a:pt x="2969" y="8273"/>
                </a:lnTo>
                <a:lnTo>
                  <a:pt x="3164" y="8127"/>
                </a:lnTo>
                <a:lnTo>
                  <a:pt x="3358" y="7957"/>
                </a:lnTo>
                <a:lnTo>
                  <a:pt x="3577" y="7762"/>
                </a:lnTo>
                <a:close/>
                <a:moveTo>
                  <a:pt x="16522" y="7154"/>
                </a:moveTo>
                <a:lnTo>
                  <a:pt x="16595" y="7203"/>
                </a:lnTo>
                <a:lnTo>
                  <a:pt x="16717" y="7324"/>
                </a:lnTo>
                <a:lnTo>
                  <a:pt x="16863" y="7446"/>
                </a:lnTo>
                <a:lnTo>
                  <a:pt x="17033" y="7543"/>
                </a:lnTo>
                <a:lnTo>
                  <a:pt x="17203" y="7616"/>
                </a:lnTo>
                <a:lnTo>
                  <a:pt x="17057" y="7689"/>
                </a:lnTo>
                <a:lnTo>
                  <a:pt x="16546" y="8030"/>
                </a:lnTo>
                <a:lnTo>
                  <a:pt x="16035" y="8395"/>
                </a:lnTo>
                <a:lnTo>
                  <a:pt x="15573" y="8784"/>
                </a:lnTo>
                <a:lnTo>
                  <a:pt x="15111" y="9198"/>
                </a:lnTo>
                <a:lnTo>
                  <a:pt x="15087" y="8127"/>
                </a:lnTo>
                <a:lnTo>
                  <a:pt x="15257" y="8079"/>
                </a:lnTo>
                <a:lnTo>
                  <a:pt x="15427" y="8006"/>
                </a:lnTo>
                <a:lnTo>
                  <a:pt x="15573" y="7908"/>
                </a:lnTo>
                <a:lnTo>
                  <a:pt x="15719" y="7787"/>
                </a:lnTo>
                <a:lnTo>
                  <a:pt x="16522" y="7154"/>
                </a:lnTo>
                <a:close/>
                <a:moveTo>
                  <a:pt x="6862" y="8395"/>
                </a:moveTo>
                <a:lnTo>
                  <a:pt x="6765" y="8492"/>
                </a:lnTo>
                <a:lnTo>
                  <a:pt x="6668" y="8590"/>
                </a:lnTo>
                <a:lnTo>
                  <a:pt x="6619" y="8736"/>
                </a:lnTo>
                <a:lnTo>
                  <a:pt x="6595" y="8857"/>
                </a:lnTo>
                <a:lnTo>
                  <a:pt x="6595" y="9003"/>
                </a:lnTo>
                <a:lnTo>
                  <a:pt x="6643" y="9125"/>
                </a:lnTo>
                <a:lnTo>
                  <a:pt x="6741" y="9222"/>
                </a:lnTo>
                <a:lnTo>
                  <a:pt x="6862" y="9295"/>
                </a:lnTo>
                <a:lnTo>
                  <a:pt x="7008" y="9320"/>
                </a:lnTo>
                <a:lnTo>
                  <a:pt x="7154" y="9344"/>
                </a:lnTo>
                <a:lnTo>
                  <a:pt x="7300" y="9295"/>
                </a:lnTo>
                <a:lnTo>
                  <a:pt x="7446" y="9247"/>
                </a:lnTo>
                <a:lnTo>
                  <a:pt x="7568" y="9174"/>
                </a:lnTo>
                <a:lnTo>
                  <a:pt x="7714" y="9101"/>
                </a:lnTo>
                <a:lnTo>
                  <a:pt x="7957" y="8906"/>
                </a:lnTo>
                <a:lnTo>
                  <a:pt x="8103" y="9028"/>
                </a:lnTo>
                <a:lnTo>
                  <a:pt x="8273" y="9101"/>
                </a:lnTo>
                <a:lnTo>
                  <a:pt x="8468" y="9149"/>
                </a:lnTo>
                <a:lnTo>
                  <a:pt x="8687" y="9174"/>
                </a:lnTo>
                <a:lnTo>
                  <a:pt x="8906" y="9174"/>
                </a:lnTo>
                <a:lnTo>
                  <a:pt x="9125" y="9125"/>
                </a:lnTo>
                <a:lnTo>
                  <a:pt x="9344" y="9076"/>
                </a:lnTo>
                <a:lnTo>
                  <a:pt x="9539" y="9003"/>
                </a:lnTo>
                <a:lnTo>
                  <a:pt x="9539" y="9076"/>
                </a:lnTo>
                <a:lnTo>
                  <a:pt x="9587" y="9149"/>
                </a:lnTo>
                <a:lnTo>
                  <a:pt x="9636" y="9198"/>
                </a:lnTo>
                <a:lnTo>
                  <a:pt x="9709" y="9198"/>
                </a:lnTo>
                <a:lnTo>
                  <a:pt x="9879" y="9174"/>
                </a:lnTo>
                <a:lnTo>
                  <a:pt x="10050" y="9125"/>
                </a:lnTo>
                <a:lnTo>
                  <a:pt x="10196" y="9052"/>
                </a:lnTo>
                <a:lnTo>
                  <a:pt x="10342" y="8979"/>
                </a:lnTo>
                <a:lnTo>
                  <a:pt x="10415" y="9052"/>
                </a:lnTo>
                <a:lnTo>
                  <a:pt x="10488" y="9125"/>
                </a:lnTo>
                <a:lnTo>
                  <a:pt x="10585" y="9174"/>
                </a:lnTo>
                <a:lnTo>
                  <a:pt x="10780" y="9174"/>
                </a:lnTo>
                <a:lnTo>
                  <a:pt x="10877" y="9149"/>
                </a:lnTo>
                <a:lnTo>
                  <a:pt x="10999" y="9125"/>
                </a:lnTo>
                <a:lnTo>
                  <a:pt x="11096" y="9052"/>
                </a:lnTo>
                <a:lnTo>
                  <a:pt x="11120" y="9125"/>
                </a:lnTo>
                <a:lnTo>
                  <a:pt x="11193" y="9174"/>
                </a:lnTo>
                <a:lnTo>
                  <a:pt x="11266" y="9198"/>
                </a:lnTo>
                <a:lnTo>
                  <a:pt x="11364" y="9174"/>
                </a:lnTo>
                <a:lnTo>
                  <a:pt x="11534" y="9101"/>
                </a:lnTo>
                <a:lnTo>
                  <a:pt x="11704" y="9076"/>
                </a:lnTo>
                <a:lnTo>
                  <a:pt x="11899" y="9076"/>
                </a:lnTo>
                <a:lnTo>
                  <a:pt x="12069" y="9101"/>
                </a:lnTo>
                <a:lnTo>
                  <a:pt x="12459" y="9101"/>
                </a:lnTo>
                <a:lnTo>
                  <a:pt x="12629" y="9052"/>
                </a:lnTo>
                <a:lnTo>
                  <a:pt x="12824" y="8979"/>
                </a:lnTo>
                <a:lnTo>
                  <a:pt x="12872" y="8930"/>
                </a:lnTo>
                <a:lnTo>
                  <a:pt x="12897" y="8882"/>
                </a:lnTo>
                <a:lnTo>
                  <a:pt x="12897" y="8809"/>
                </a:lnTo>
                <a:lnTo>
                  <a:pt x="12872" y="8760"/>
                </a:lnTo>
                <a:lnTo>
                  <a:pt x="12824" y="8711"/>
                </a:lnTo>
                <a:lnTo>
                  <a:pt x="12775" y="8687"/>
                </a:lnTo>
                <a:lnTo>
                  <a:pt x="12702" y="8663"/>
                </a:lnTo>
                <a:lnTo>
                  <a:pt x="12629" y="8687"/>
                </a:lnTo>
                <a:lnTo>
                  <a:pt x="12483" y="8736"/>
                </a:lnTo>
                <a:lnTo>
                  <a:pt x="12337" y="8760"/>
                </a:lnTo>
                <a:lnTo>
                  <a:pt x="11583" y="8760"/>
                </a:lnTo>
                <a:lnTo>
                  <a:pt x="11437" y="8784"/>
                </a:lnTo>
                <a:lnTo>
                  <a:pt x="11437" y="8687"/>
                </a:lnTo>
                <a:lnTo>
                  <a:pt x="11437" y="8638"/>
                </a:lnTo>
                <a:lnTo>
                  <a:pt x="11412" y="8590"/>
                </a:lnTo>
                <a:lnTo>
                  <a:pt x="11339" y="8517"/>
                </a:lnTo>
                <a:lnTo>
                  <a:pt x="11242" y="8517"/>
                </a:lnTo>
                <a:lnTo>
                  <a:pt x="11193" y="8541"/>
                </a:lnTo>
                <a:lnTo>
                  <a:pt x="11145" y="8565"/>
                </a:lnTo>
                <a:lnTo>
                  <a:pt x="11023" y="8711"/>
                </a:lnTo>
                <a:lnTo>
                  <a:pt x="10926" y="8784"/>
                </a:lnTo>
                <a:lnTo>
                  <a:pt x="10853" y="8833"/>
                </a:lnTo>
                <a:lnTo>
                  <a:pt x="10755" y="8857"/>
                </a:lnTo>
                <a:lnTo>
                  <a:pt x="10682" y="8857"/>
                </a:lnTo>
                <a:lnTo>
                  <a:pt x="10609" y="8784"/>
                </a:lnTo>
                <a:lnTo>
                  <a:pt x="10561" y="8638"/>
                </a:lnTo>
                <a:lnTo>
                  <a:pt x="10512" y="8565"/>
                </a:lnTo>
                <a:lnTo>
                  <a:pt x="10439" y="8517"/>
                </a:lnTo>
                <a:lnTo>
                  <a:pt x="10342" y="8517"/>
                </a:lnTo>
                <a:lnTo>
                  <a:pt x="10317" y="8541"/>
                </a:lnTo>
                <a:lnTo>
                  <a:pt x="10269" y="8565"/>
                </a:lnTo>
                <a:lnTo>
                  <a:pt x="10123" y="8711"/>
                </a:lnTo>
                <a:lnTo>
                  <a:pt x="10025" y="8760"/>
                </a:lnTo>
                <a:lnTo>
                  <a:pt x="9928" y="8809"/>
                </a:lnTo>
                <a:lnTo>
                  <a:pt x="9977" y="8638"/>
                </a:lnTo>
                <a:lnTo>
                  <a:pt x="9977" y="8565"/>
                </a:lnTo>
                <a:lnTo>
                  <a:pt x="9952" y="8517"/>
                </a:lnTo>
                <a:lnTo>
                  <a:pt x="9928" y="8468"/>
                </a:lnTo>
                <a:lnTo>
                  <a:pt x="9879" y="8444"/>
                </a:lnTo>
                <a:lnTo>
                  <a:pt x="9806" y="8419"/>
                </a:lnTo>
                <a:lnTo>
                  <a:pt x="9758" y="8419"/>
                </a:lnTo>
                <a:lnTo>
                  <a:pt x="9709" y="8444"/>
                </a:lnTo>
                <a:lnTo>
                  <a:pt x="9660" y="8492"/>
                </a:lnTo>
                <a:lnTo>
                  <a:pt x="9612" y="8565"/>
                </a:lnTo>
                <a:lnTo>
                  <a:pt x="9563" y="8614"/>
                </a:lnTo>
                <a:lnTo>
                  <a:pt x="9368" y="8687"/>
                </a:lnTo>
                <a:lnTo>
                  <a:pt x="9149" y="8760"/>
                </a:lnTo>
                <a:lnTo>
                  <a:pt x="8906" y="8809"/>
                </a:lnTo>
                <a:lnTo>
                  <a:pt x="8638" y="8809"/>
                </a:lnTo>
                <a:lnTo>
                  <a:pt x="8419" y="8784"/>
                </a:lnTo>
                <a:lnTo>
                  <a:pt x="8346" y="8760"/>
                </a:lnTo>
                <a:lnTo>
                  <a:pt x="8273" y="8711"/>
                </a:lnTo>
                <a:lnTo>
                  <a:pt x="8200" y="8663"/>
                </a:lnTo>
                <a:lnTo>
                  <a:pt x="8176" y="8590"/>
                </a:lnTo>
                <a:lnTo>
                  <a:pt x="8152" y="8541"/>
                </a:lnTo>
                <a:lnTo>
                  <a:pt x="8127" y="8517"/>
                </a:lnTo>
                <a:lnTo>
                  <a:pt x="8054" y="8468"/>
                </a:lnTo>
                <a:lnTo>
                  <a:pt x="7957" y="8468"/>
                </a:lnTo>
                <a:lnTo>
                  <a:pt x="7884" y="8517"/>
                </a:lnTo>
                <a:lnTo>
                  <a:pt x="7665" y="8687"/>
                </a:lnTo>
                <a:lnTo>
                  <a:pt x="7446" y="8833"/>
                </a:lnTo>
                <a:lnTo>
                  <a:pt x="7203" y="8955"/>
                </a:lnTo>
                <a:lnTo>
                  <a:pt x="7106" y="8979"/>
                </a:lnTo>
                <a:lnTo>
                  <a:pt x="7033" y="8955"/>
                </a:lnTo>
                <a:lnTo>
                  <a:pt x="6984" y="8906"/>
                </a:lnTo>
                <a:lnTo>
                  <a:pt x="6935" y="8833"/>
                </a:lnTo>
                <a:lnTo>
                  <a:pt x="6911" y="8736"/>
                </a:lnTo>
                <a:lnTo>
                  <a:pt x="6911" y="8638"/>
                </a:lnTo>
                <a:lnTo>
                  <a:pt x="6911" y="8541"/>
                </a:lnTo>
                <a:lnTo>
                  <a:pt x="6935" y="8444"/>
                </a:lnTo>
                <a:lnTo>
                  <a:pt x="6935" y="8419"/>
                </a:lnTo>
                <a:lnTo>
                  <a:pt x="6911" y="8419"/>
                </a:lnTo>
                <a:lnTo>
                  <a:pt x="6887" y="8395"/>
                </a:lnTo>
                <a:close/>
                <a:moveTo>
                  <a:pt x="7811" y="9709"/>
                </a:moveTo>
                <a:lnTo>
                  <a:pt x="7763" y="9733"/>
                </a:lnTo>
                <a:lnTo>
                  <a:pt x="7690" y="9758"/>
                </a:lnTo>
                <a:lnTo>
                  <a:pt x="7641" y="9806"/>
                </a:lnTo>
                <a:lnTo>
                  <a:pt x="7592" y="9904"/>
                </a:lnTo>
                <a:lnTo>
                  <a:pt x="7495" y="9977"/>
                </a:lnTo>
                <a:lnTo>
                  <a:pt x="7398" y="10074"/>
                </a:lnTo>
                <a:lnTo>
                  <a:pt x="7276" y="10171"/>
                </a:lnTo>
                <a:lnTo>
                  <a:pt x="7154" y="10220"/>
                </a:lnTo>
                <a:lnTo>
                  <a:pt x="7057" y="10220"/>
                </a:lnTo>
                <a:lnTo>
                  <a:pt x="7008" y="10196"/>
                </a:lnTo>
                <a:lnTo>
                  <a:pt x="6984" y="10171"/>
                </a:lnTo>
                <a:lnTo>
                  <a:pt x="6960" y="10098"/>
                </a:lnTo>
                <a:lnTo>
                  <a:pt x="6960" y="10025"/>
                </a:lnTo>
                <a:lnTo>
                  <a:pt x="6935" y="9952"/>
                </a:lnTo>
                <a:lnTo>
                  <a:pt x="6887" y="9928"/>
                </a:lnTo>
                <a:lnTo>
                  <a:pt x="6814" y="9904"/>
                </a:lnTo>
                <a:lnTo>
                  <a:pt x="6741" y="9952"/>
                </a:lnTo>
                <a:lnTo>
                  <a:pt x="6668" y="10025"/>
                </a:lnTo>
                <a:lnTo>
                  <a:pt x="6619" y="10098"/>
                </a:lnTo>
                <a:lnTo>
                  <a:pt x="6619" y="10196"/>
                </a:lnTo>
                <a:lnTo>
                  <a:pt x="6643" y="10269"/>
                </a:lnTo>
                <a:lnTo>
                  <a:pt x="6668" y="10366"/>
                </a:lnTo>
                <a:lnTo>
                  <a:pt x="6741" y="10439"/>
                </a:lnTo>
                <a:lnTo>
                  <a:pt x="6814" y="10488"/>
                </a:lnTo>
                <a:lnTo>
                  <a:pt x="6911" y="10536"/>
                </a:lnTo>
                <a:lnTo>
                  <a:pt x="7008" y="10561"/>
                </a:lnTo>
                <a:lnTo>
                  <a:pt x="7227" y="10561"/>
                </a:lnTo>
                <a:lnTo>
                  <a:pt x="7325" y="10536"/>
                </a:lnTo>
                <a:lnTo>
                  <a:pt x="7519" y="10439"/>
                </a:lnTo>
                <a:lnTo>
                  <a:pt x="7714" y="10317"/>
                </a:lnTo>
                <a:lnTo>
                  <a:pt x="7787" y="10390"/>
                </a:lnTo>
                <a:lnTo>
                  <a:pt x="7908" y="10439"/>
                </a:lnTo>
                <a:lnTo>
                  <a:pt x="8030" y="10463"/>
                </a:lnTo>
                <a:lnTo>
                  <a:pt x="8152" y="10463"/>
                </a:lnTo>
                <a:lnTo>
                  <a:pt x="8298" y="10439"/>
                </a:lnTo>
                <a:lnTo>
                  <a:pt x="8444" y="10390"/>
                </a:lnTo>
                <a:lnTo>
                  <a:pt x="8565" y="10342"/>
                </a:lnTo>
                <a:lnTo>
                  <a:pt x="8711" y="10269"/>
                </a:lnTo>
                <a:lnTo>
                  <a:pt x="8809" y="10390"/>
                </a:lnTo>
                <a:lnTo>
                  <a:pt x="8906" y="10463"/>
                </a:lnTo>
                <a:lnTo>
                  <a:pt x="9003" y="10512"/>
                </a:lnTo>
                <a:lnTo>
                  <a:pt x="9125" y="10536"/>
                </a:lnTo>
                <a:lnTo>
                  <a:pt x="9247" y="10536"/>
                </a:lnTo>
                <a:lnTo>
                  <a:pt x="9368" y="10488"/>
                </a:lnTo>
                <a:lnTo>
                  <a:pt x="9490" y="10439"/>
                </a:lnTo>
                <a:lnTo>
                  <a:pt x="9612" y="10366"/>
                </a:lnTo>
                <a:lnTo>
                  <a:pt x="9733" y="10439"/>
                </a:lnTo>
                <a:lnTo>
                  <a:pt x="9855" y="10488"/>
                </a:lnTo>
                <a:lnTo>
                  <a:pt x="9977" y="10512"/>
                </a:lnTo>
                <a:lnTo>
                  <a:pt x="10123" y="10536"/>
                </a:lnTo>
                <a:lnTo>
                  <a:pt x="10390" y="10512"/>
                </a:lnTo>
                <a:lnTo>
                  <a:pt x="10682" y="10463"/>
                </a:lnTo>
                <a:lnTo>
                  <a:pt x="10755" y="10439"/>
                </a:lnTo>
                <a:lnTo>
                  <a:pt x="10804" y="10390"/>
                </a:lnTo>
                <a:lnTo>
                  <a:pt x="10804" y="10317"/>
                </a:lnTo>
                <a:lnTo>
                  <a:pt x="10804" y="10244"/>
                </a:lnTo>
                <a:lnTo>
                  <a:pt x="10780" y="10196"/>
                </a:lnTo>
                <a:lnTo>
                  <a:pt x="10731" y="10147"/>
                </a:lnTo>
                <a:lnTo>
                  <a:pt x="10658" y="10123"/>
                </a:lnTo>
                <a:lnTo>
                  <a:pt x="10585" y="10123"/>
                </a:lnTo>
                <a:lnTo>
                  <a:pt x="10366" y="10171"/>
                </a:lnTo>
                <a:lnTo>
                  <a:pt x="10147" y="10196"/>
                </a:lnTo>
                <a:lnTo>
                  <a:pt x="10050" y="10171"/>
                </a:lnTo>
                <a:lnTo>
                  <a:pt x="9952" y="10147"/>
                </a:lnTo>
                <a:lnTo>
                  <a:pt x="9855" y="10098"/>
                </a:lnTo>
                <a:lnTo>
                  <a:pt x="9758" y="10001"/>
                </a:lnTo>
                <a:lnTo>
                  <a:pt x="9685" y="9952"/>
                </a:lnTo>
                <a:lnTo>
                  <a:pt x="9612" y="9928"/>
                </a:lnTo>
                <a:lnTo>
                  <a:pt x="9539" y="9952"/>
                </a:lnTo>
                <a:lnTo>
                  <a:pt x="9466" y="10001"/>
                </a:lnTo>
                <a:lnTo>
                  <a:pt x="9393" y="10098"/>
                </a:lnTo>
                <a:lnTo>
                  <a:pt x="9320" y="10147"/>
                </a:lnTo>
                <a:lnTo>
                  <a:pt x="9271" y="10171"/>
                </a:lnTo>
                <a:lnTo>
                  <a:pt x="9198" y="10196"/>
                </a:lnTo>
                <a:lnTo>
                  <a:pt x="9149" y="10171"/>
                </a:lnTo>
                <a:lnTo>
                  <a:pt x="9076" y="10123"/>
                </a:lnTo>
                <a:lnTo>
                  <a:pt x="9028" y="10050"/>
                </a:lnTo>
                <a:lnTo>
                  <a:pt x="8955" y="9952"/>
                </a:lnTo>
                <a:lnTo>
                  <a:pt x="8906" y="9879"/>
                </a:lnTo>
                <a:lnTo>
                  <a:pt x="8833" y="9831"/>
                </a:lnTo>
                <a:lnTo>
                  <a:pt x="8736" y="9831"/>
                </a:lnTo>
                <a:lnTo>
                  <a:pt x="8663" y="9879"/>
                </a:lnTo>
                <a:lnTo>
                  <a:pt x="8517" y="9977"/>
                </a:lnTo>
                <a:lnTo>
                  <a:pt x="8273" y="10074"/>
                </a:lnTo>
                <a:lnTo>
                  <a:pt x="8152" y="10098"/>
                </a:lnTo>
                <a:lnTo>
                  <a:pt x="8030" y="10098"/>
                </a:lnTo>
                <a:lnTo>
                  <a:pt x="8006" y="10050"/>
                </a:lnTo>
                <a:lnTo>
                  <a:pt x="7981" y="10025"/>
                </a:lnTo>
                <a:lnTo>
                  <a:pt x="7981" y="9952"/>
                </a:lnTo>
                <a:lnTo>
                  <a:pt x="7981" y="9879"/>
                </a:lnTo>
                <a:lnTo>
                  <a:pt x="7957" y="9831"/>
                </a:lnTo>
                <a:lnTo>
                  <a:pt x="7933" y="9782"/>
                </a:lnTo>
                <a:lnTo>
                  <a:pt x="7884" y="9733"/>
                </a:lnTo>
                <a:lnTo>
                  <a:pt x="7811" y="9709"/>
                </a:lnTo>
                <a:close/>
                <a:moveTo>
                  <a:pt x="13967" y="5135"/>
                </a:moveTo>
                <a:lnTo>
                  <a:pt x="14186" y="5159"/>
                </a:lnTo>
                <a:lnTo>
                  <a:pt x="14381" y="5207"/>
                </a:lnTo>
                <a:lnTo>
                  <a:pt x="14430" y="5256"/>
                </a:lnTo>
                <a:lnTo>
                  <a:pt x="14527" y="5305"/>
                </a:lnTo>
                <a:lnTo>
                  <a:pt x="14576" y="5305"/>
                </a:lnTo>
                <a:lnTo>
                  <a:pt x="14576" y="5548"/>
                </a:lnTo>
                <a:lnTo>
                  <a:pt x="14600" y="5791"/>
                </a:lnTo>
                <a:lnTo>
                  <a:pt x="14624" y="7081"/>
                </a:lnTo>
                <a:lnTo>
                  <a:pt x="14624" y="9587"/>
                </a:lnTo>
                <a:lnTo>
                  <a:pt x="13481" y="10561"/>
                </a:lnTo>
                <a:lnTo>
                  <a:pt x="12288" y="11510"/>
                </a:lnTo>
                <a:lnTo>
                  <a:pt x="10926" y="12507"/>
                </a:lnTo>
                <a:lnTo>
                  <a:pt x="10269" y="12945"/>
                </a:lnTo>
                <a:lnTo>
                  <a:pt x="9952" y="13164"/>
                </a:lnTo>
                <a:lnTo>
                  <a:pt x="9660" y="13432"/>
                </a:lnTo>
                <a:lnTo>
                  <a:pt x="9636" y="13407"/>
                </a:lnTo>
                <a:lnTo>
                  <a:pt x="9320" y="13261"/>
                </a:lnTo>
                <a:lnTo>
                  <a:pt x="9028" y="13091"/>
                </a:lnTo>
                <a:lnTo>
                  <a:pt x="8760" y="12897"/>
                </a:lnTo>
                <a:lnTo>
                  <a:pt x="8492" y="12702"/>
                </a:lnTo>
                <a:lnTo>
                  <a:pt x="7957" y="12264"/>
                </a:lnTo>
                <a:lnTo>
                  <a:pt x="7422" y="11826"/>
                </a:lnTo>
                <a:lnTo>
                  <a:pt x="6108" y="10853"/>
                </a:lnTo>
                <a:lnTo>
                  <a:pt x="4770" y="9879"/>
                </a:lnTo>
                <a:lnTo>
                  <a:pt x="4405" y="9587"/>
                </a:lnTo>
                <a:lnTo>
                  <a:pt x="4040" y="9295"/>
                </a:lnTo>
                <a:lnTo>
                  <a:pt x="4137" y="9222"/>
                </a:lnTo>
                <a:lnTo>
                  <a:pt x="4161" y="9198"/>
                </a:lnTo>
                <a:lnTo>
                  <a:pt x="4186" y="9125"/>
                </a:lnTo>
                <a:lnTo>
                  <a:pt x="4186" y="8979"/>
                </a:lnTo>
                <a:lnTo>
                  <a:pt x="4161" y="8784"/>
                </a:lnTo>
                <a:lnTo>
                  <a:pt x="4137" y="8614"/>
                </a:lnTo>
                <a:lnTo>
                  <a:pt x="4088" y="8444"/>
                </a:lnTo>
                <a:lnTo>
                  <a:pt x="4064" y="7835"/>
                </a:lnTo>
                <a:lnTo>
                  <a:pt x="4040" y="7251"/>
                </a:lnTo>
                <a:lnTo>
                  <a:pt x="4040" y="6010"/>
                </a:lnTo>
                <a:lnTo>
                  <a:pt x="4040" y="5524"/>
                </a:lnTo>
                <a:lnTo>
                  <a:pt x="4015" y="5329"/>
                </a:lnTo>
                <a:lnTo>
                  <a:pt x="4015" y="5280"/>
                </a:lnTo>
                <a:lnTo>
                  <a:pt x="4137" y="5305"/>
                </a:lnTo>
                <a:lnTo>
                  <a:pt x="4599" y="5305"/>
                </a:lnTo>
                <a:lnTo>
                  <a:pt x="5086" y="5256"/>
                </a:lnTo>
                <a:lnTo>
                  <a:pt x="6278" y="5207"/>
                </a:lnTo>
                <a:lnTo>
                  <a:pt x="7495" y="5135"/>
                </a:lnTo>
                <a:lnTo>
                  <a:pt x="8346" y="5135"/>
                </a:lnTo>
                <a:lnTo>
                  <a:pt x="9198" y="5183"/>
                </a:lnTo>
                <a:lnTo>
                  <a:pt x="10901" y="5305"/>
                </a:lnTo>
                <a:lnTo>
                  <a:pt x="11339" y="5329"/>
                </a:lnTo>
                <a:lnTo>
                  <a:pt x="11777" y="5305"/>
                </a:lnTo>
                <a:lnTo>
                  <a:pt x="12653" y="5232"/>
                </a:lnTo>
                <a:lnTo>
                  <a:pt x="13067" y="5183"/>
                </a:lnTo>
                <a:lnTo>
                  <a:pt x="13505" y="5135"/>
                </a:lnTo>
                <a:close/>
                <a:moveTo>
                  <a:pt x="365" y="7227"/>
                </a:moveTo>
                <a:lnTo>
                  <a:pt x="511" y="7373"/>
                </a:lnTo>
                <a:lnTo>
                  <a:pt x="682" y="7495"/>
                </a:lnTo>
                <a:lnTo>
                  <a:pt x="876" y="7592"/>
                </a:lnTo>
                <a:lnTo>
                  <a:pt x="1095" y="7689"/>
                </a:lnTo>
                <a:lnTo>
                  <a:pt x="1509" y="7835"/>
                </a:lnTo>
                <a:lnTo>
                  <a:pt x="1679" y="7933"/>
                </a:lnTo>
                <a:lnTo>
                  <a:pt x="1850" y="8006"/>
                </a:lnTo>
                <a:lnTo>
                  <a:pt x="2166" y="8225"/>
                </a:lnTo>
                <a:lnTo>
                  <a:pt x="2482" y="8492"/>
                </a:lnTo>
                <a:lnTo>
                  <a:pt x="2774" y="8760"/>
                </a:lnTo>
                <a:lnTo>
                  <a:pt x="3042" y="9052"/>
                </a:lnTo>
                <a:lnTo>
                  <a:pt x="3626" y="9612"/>
                </a:lnTo>
                <a:lnTo>
                  <a:pt x="3918" y="9879"/>
                </a:lnTo>
                <a:lnTo>
                  <a:pt x="4234" y="10123"/>
                </a:lnTo>
                <a:lnTo>
                  <a:pt x="4940" y="10634"/>
                </a:lnTo>
                <a:lnTo>
                  <a:pt x="5646" y="11169"/>
                </a:lnTo>
                <a:lnTo>
                  <a:pt x="6351" y="11680"/>
                </a:lnTo>
                <a:lnTo>
                  <a:pt x="7057" y="12191"/>
                </a:lnTo>
                <a:lnTo>
                  <a:pt x="7373" y="12410"/>
                </a:lnTo>
                <a:lnTo>
                  <a:pt x="7665" y="12629"/>
                </a:lnTo>
                <a:lnTo>
                  <a:pt x="8249" y="13116"/>
                </a:lnTo>
                <a:lnTo>
                  <a:pt x="8541" y="13334"/>
                </a:lnTo>
                <a:lnTo>
                  <a:pt x="8833" y="13553"/>
                </a:lnTo>
                <a:lnTo>
                  <a:pt x="9149" y="13724"/>
                </a:lnTo>
                <a:lnTo>
                  <a:pt x="9490" y="13894"/>
                </a:lnTo>
                <a:lnTo>
                  <a:pt x="9563" y="13918"/>
                </a:lnTo>
                <a:lnTo>
                  <a:pt x="9612" y="13918"/>
                </a:lnTo>
                <a:lnTo>
                  <a:pt x="9709" y="13870"/>
                </a:lnTo>
                <a:lnTo>
                  <a:pt x="9758" y="13797"/>
                </a:lnTo>
                <a:lnTo>
                  <a:pt x="9806" y="13675"/>
                </a:lnTo>
                <a:lnTo>
                  <a:pt x="9977" y="13626"/>
                </a:lnTo>
                <a:lnTo>
                  <a:pt x="10171" y="13529"/>
                </a:lnTo>
                <a:lnTo>
                  <a:pt x="10512" y="13334"/>
                </a:lnTo>
                <a:lnTo>
                  <a:pt x="11169" y="12897"/>
                </a:lnTo>
                <a:lnTo>
                  <a:pt x="11923" y="12361"/>
                </a:lnTo>
                <a:lnTo>
                  <a:pt x="12678" y="11802"/>
                </a:lnTo>
                <a:lnTo>
                  <a:pt x="13408" y="11218"/>
                </a:lnTo>
                <a:lnTo>
                  <a:pt x="14138" y="10634"/>
                </a:lnTo>
                <a:lnTo>
                  <a:pt x="14843" y="10050"/>
                </a:lnTo>
                <a:lnTo>
                  <a:pt x="15549" y="9441"/>
                </a:lnTo>
                <a:lnTo>
                  <a:pt x="16060" y="9003"/>
                </a:lnTo>
                <a:lnTo>
                  <a:pt x="16571" y="8614"/>
                </a:lnTo>
                <a:lnTo>
                  <a:pt x="17106" y="8249"/>
                </a:lnTo>
                <a:lnTo>
                  <a:pt x="17690" y="7908"/>
                </a:lnTo>
                <a:lnTo>
                  <a:pt x="18152" y="7665"/>
                </a:lnTo>
                <a:lnTo>
                  <a:pt x="18420" y="7495"/>
                </a:lnTo>
                <a:lnTo>
                  <a:pt x="18542" y="7397"/>
                </a:lnTo>
                <a:lnTo>
                  <a:pt x="18663" y="7300"/>
                </a:lnTo>
                <a:lnTo>
                  <a:pt x="18639" y="7592"/>
                </a:lnTo>
                <a:lnTo>
                  <a:pt x="18639" y="7860"/>
                </a:lnTo>
                <a:lnTo>
                  <a:pt x="18639" y="8371"/>
                </a:lnTo>
                <a:lnTo>
                  <a:pt x="18615" y="9222"/>
                </a:lnTo>
                <a:lnTo>
                  <a:pt x="18566" y="10074"/>
                </a:lnTo>
                <a:lnTo>
                  <a:pt x="18542" y="10926"/>
                </a:lnTo>
                <a:lnTo>
                  <a:pt x="18542" y="11339"/>
                </a:lnTo>
                <a:lnTo>
                  <a:pt x="18542" y="11777"/>
                </a:lnTo>
                <a:lnTo>
                  <a:pt x="18590" y="12629"/>
                </a:lnTo>
                <a:lnTo>
                  <a:pt x="18615" y="13505"/>
                </a:lnTo>
                <a:lnTo>
                  <a:pt x="18615" y="14356"/>
                </a:lnTo>
                <a:lnTo>
                  <a:pt x="18590" y="15232"/>
                </a:lnTo>
                <a:lnTo>
                  <a:pt x="18517" y="16157"/>
                </a:lnTo>
                <a:lnTo>
                  <a:pt x="18444" y="17082"/>
                </a:lnTo>
                <a:lnTo>
                  <a:pt x="18420" y="17276"/>
                </a:lnTo>
                <a:lnTo>
                  <a:pt x="18104" y="17082"/>
                </a:lnTo>
                <a:lnTo>
                  <a:pt x="17812" y="16887"/>
                </a:lnTo>
                <a:lnTo>
                  <a:pt x="17203" y="16376"/>
                </a:lnTo>
                <a:lnTo>
                  <a:pt x="16595" y="15816"/>
                </a:lnTo>
                <a:lnTo>
                  <a:pt x="16279" y="15524"/>
                </a:lnTo>
                <a:lnTo>
                  <a:pt x="15962" y="15232"/>
                </a:lnTo>
                <a:lnTo>
                  <a:pt x="15622" y="14965"/>
                </a:lnTo>
                <a:lnTo>
                  <a:pt x="15257" y="14721"/>
                </a:lnTo>
                <a:lnTo>
                  <a:pt x="14843" y="14502"/>
                </a:lnTo>
                <a:lnTo>
                  <a:pt x="14430" y="14308"/>
                </a:lnTo>
                <a:lnTo>
                  <a:pt x="14040" y="14113"/>
                </a:lnTo>
                <a:lnTo>
                  <a:pt x="13846" y="14040"/>
                </a:lnTo>
                <a:lnTo>
                  <a:pt x="13602" y="14040"/>
                </a:lnTo>
                <a:lnTo>
                  <a:pt x="13578" y="14064"/>
                </a:lnTo>
                <a:lnTo>
                  <a:pt x="13554" y="14113"/>
                </a:lnTo>
                <a:lnTo>
                  <a:pt x="13554" y="14162"/>
                </a:lnTo>
                <a:lnTo>
                  <a:pt x="13627" y="14332"/>
                </a:lnTo>
                <a:lnTo>
                  <a:pt x="13748" y="14454"/>
                </a:lnTo>
                <a:lnTo>
                  <a:pt x="13894" y="14575"/>
                </a:lnTo>
                <a:lnTo>
                  <a:pt x="14040" y="14673"/>
                </a:lnTo>
                <a:lnTo>
                  <a:pt x="14405" y="14867"/>
                </a:lnTo>
                <a:lnTo>
                  <a:pt x="14722" y="15038"/>
                </a:lnTo>
                <a:lnTo>
                  <a:pt x="15160" y="15305"/>
                </a:lnTo>
                <a:lnTo>
                  <a:pt x="15573" y="15622"/>
                </a:lnTo>
                <a:lnTo>
                  <a:pt x="15962" y="15962"/>
                </a:lnTo>
                <a:lnTo>
                  <a:pt x="16327" y="16303"/>
                </a:lnTo>
                <a:lnTo>
                  <a:pt x="16644" y="16595"/>
                </a:lnTo>
                <a:lnTo>
                  <a:pt x="16984" y="16887"/>
                </a:lnTo>
                <a:lnTo>
                  <a:pt x="17641" y="17422"/>
                </a:lnTo>
                <a:lnTo>
                  <a:pt x="17933" y="17666"/>
                </a:lnTo>
                <a:lnTo>
                  <a:pt x="17933" y="17666"/>
                </a:lnTo>
                <a:lnTo>
                  <a:pt x="17155" y="17641"/>
                </a:lnTo>
                <a:lnTo>
                  <a:pt x="16376" y="17690"/>
                </a:lnTo>
                <a:lnTo>
                  <a:pt x="14795" y="17787"/>
                </a:lnTo>
                <a:lnTo>
                  <a:pt x="14211" y="17812"/>
                </a:lnTo>
                <a:lnTo>
                  <a:pt x="13602" y="17836"/>
                </a:lnTo>
                <a:lnTo>
                  <a:pt x="12410" y="17836"/>
                </a:lnTo>
                <a:lnTo>
                  <a:pt x="10001" y="17787"/>
                </a:lnTo>
                <a:lnTo>
                  <a:pt x="9393" y="17787"/>
                </a:lnTo>
                <a:lnTo>
                  <a:pt x="8760" y="17812"/>
                </a:lnTo>
                <a:lnTo>
                  <a:pt x="7495" y="17885"/>
                </a:lnTo>
                <a:lnTo>
                  <a:pt x="6254" y="17933"/>
                </a:lnTo>
                <a:lnTo>
                  <a:pt x="5621" y="17958"/>
                </a:lnTo>
                <a:lnTo>
                  <a:pt x="3796" y="17958"/>
                </a:lnTo>
                <a:lnTo>
                  <a:pt x="2604" y="17933"/>
                </a:lnTo>
                <a:lnTo>
                  <a:pt x="1947" y="17958"/>
                </a:lnTo>
                <a:lnTo>
                  <a:pt x="1314" y="18006"/>
                </a:lnTo>
                <a:lnTo>
                  <a:pt x="779" y="18104"/>
                </a:lnTo>
                <a:lnTo>
                  <a:pt x="974" y="17982"/>
                </a:lnTo>
                <a:lnTo>
                  <a:pt x="1144" y="17860"/>
                </a:lnTo>
                <a:lnTo>
                  <a:pt x="1436" y="17593"/>
                </a:lnTo>
                <a:lnTo>
                  <a:pt x="2263" y="16960"/>
                </a:lnTo>
                <a:lnTo>
                  <a:pt x="3042" y="16327"/>
                </a:lnTo>
                <a:lnTo>
                  <a:pt x="4648" y="14989"/>
                </a:lnTo>
                <a:lnTo>
                  <a:pt x="5208" y="14551"/>
                </a:lnTo>
                <a:lnTo>
                  <a:pt x="5378" y="14429"/>
                </a:lnTo>
                <a:lnTo>
                  <a:pt x="5475" y="14332"/>
                </a:lnTo>
                <a:lnTo>
                  <a:pt x="5524" y="14259"/>
                </a:lnTo>
                <a:lnTo>
                  <a:pt x="5524" y="14186"/>
                </a:lnTo>
                <a:lnTo>
                  <a:pt x="5524" y="14113"/>
                </a:lnTo>
                <a:lnTo>
                  <a:pt x="5475" y="14040"/>
                </a:lnTo>
                <a:lnTo>
                  <a:pt x="5427" y="13991"/>
                </a:lnTo>
                <a:lnTo>
                  <a:pt x="5378" y="13967"/>
                </a:lnTo>
                <a:lnTo>
                  <a:pt x="5256" y="13967"/>
                </a:lnTo>
                <a:lnTo>
                  <a:pt x="5159" y="13991"/>
                </a:lnTo>
                <a:lnTo>
                  <a:pt x="5037" y="14064"/>
                </a:lnTo>
                <a:lnTo>
                  <a:pt x="4818" y="14235"/>
                </a:lnTo>
                <a:lnTo>
                  <a:pt x="4648" y="14381"/>
                </a:lnTo>
                <a:lnTo>
                  <a:pt x="3869" y="15013"/>
                </a:lnTo>
                <a:lnTo>
                  <a:pt x="3115" y="15646"/>
                </a:lnTo>
                <a:lnTo>
                  <a:pt x="1387" y="17106"/>
                </a:lnTo>
                <a:lnTo>
                  <a:pt x="1168" y="17276"/>
                </a:lnTo>
                <a:lnTo>
                  <a:pt x="925" y="17471"/>
                </a:lnTo>
                <a:lnTo>
                  <a:pt x="706" y="17641"/>
                </a:lnTo>
                <a:lnTo>
                  <a:pt x="487" y="17860"/>
                </a:lnTo>
                <a:lnTo>
                  <a:pt x="463" y="17252"/>
                </a:lnTo>
                <a:lnTo>
                  <a:pt x="438" y="16668"/>
                </a:lnTo>
                <a:lnTo>
                  <a:pt x="487" y="15476"/>
                </a:lnTo>
                <a:lnTo>
                  <a:pt x="487" y="14673"/>
                </a:lnTo>
                <a:lnTo>
                  <a:pt x="463" y="13894"/>
                </a:lnTo>
                <a:lnTo>
                  <a:pt x="463" y="13116"/>
                </a:lnTo>
                <a:lnTo>
                  <a:pt x="463" y="12337"/>
                </a:lnTo>
                <a:lnTo>
                  <a:pt x="487" y="10755"/>
                </a:lnTo>
                <a:lnTo>
                  <a:pt x="487" y="9977"/>
                </a:lnTo>
                <a:lnTo>
                  <a:pt x="463" y="9198"/>
                </a:lnTo>
                <a:lnTo>
                  <a:pt x="438" y="8711"/>
                </a:lnTo>
                <a:lnTo>
                  <a:pt x="390" y="8225"/>
                </a:lnTo>
                <a:lnTo>
                  <a:pt x="341" y="7714"/>
                </a:lnTo>
                <a:lnTo>
                  <a:pt x="341" y="7470"/>
                </a:lnTo>
                <a:lnTo>
                  <a:pt x="365" y="7227"/>
                </a:lnTo>
                <a:close/>
                <a:moveTo>
                  <a:pt x="9587" y="0"/>
                </a:moveTo>
                <a:lnTo>
                  <a:pt x="9490" y="25"/>
                </a:lnTo>
                <a:lnTo>
                  <a:pt x="9393" y="98"/>
                </a:lnTo>
                <a:lnTo>
                  <a:pt x="9393" y="146"/>
                </a:lnTo>
                <a:lnTo>
                  <a:pt x="9198" y="219"/>
                </a:lnTo>
                <a:lnTo>
                  <a:pt x="9028" y="292"/>
                </a:lnTo>
                <a:lnTo>
                  <a:pt x="8687" y="511"/>
                </a:lnTo>
                <a:lnTo>
                  <a:pt x="8054" y="974"/>
                </a:lnTo>
                <a:lnTo>
                  <a:pt x="6887" y="1777"/>
                </a:lnTo>
                <a:lnTo>
                  <a:pt x="5719" y="2580"/>
                </a:lnTo>
                <a:lnTo>
                  <a:pt x="5013" y="3091"/>
                </a:lnTo>
                <a:lnTo>
                  <a:pt x="4332" y="3626"/>
                </a:lnTo>
                <a:lnTo>
                  <a:pt x="2945" y="4697"/>
                </a:lnTo>
                <a:lnTo>
                  <a:pt x="2239" y="5207"/>
                </a:lnTo>
                <a:lnTo>
                  <a:pt x="1509" y="5718"/>
                </a:lnTo>
                <a:lnTo>
                  <a:pt x="803" y="6229"/>
                </a:lnTo>
                <a:lnTo>
                  <a:pt x="463" y="6521"/>
                </a:lnTo>
                <a:lnTo>
                  <a:pt x="122" y="6789"/>
                </a:lnTo>
                <a:lnTo>
                  <a:pt x="98" y="6838"/>
                </a:lnTo>
                <a:lnTo>
                  <a:pt x="98" y="6886"/>
                </a:lnTo>
                <a:lnTo>
                  <a:pt x="98" y="6935"/>
                </a:lnTo>
                <a:lnTo>
                  <a:pt x="122" y="6959"/>
                </a:lnTo>
                <a:lnTo>
                  <a:pt x="49" y="7178"/>
                </a:lnTo>
                <a:lnTo>
                  <a:pt x="25" y="7397"/>
                </a:lnTo>
                <a:lnTo>
                  <a:pt x="0" y="7641"/>
                </a:lnTo>
                <a:lnTo>
                  <a:pt x="25" y="7884"/>
                </a:lnTo>
                <a:lnTo>
                  <a:pt x="49" y="8371"/>
                </a:lnTo>
                <a:lnTo>
                  <a:pt x="98" y="8833"/>
                </a:lnTo>
                <a:lnTo>
                  <a:pt x="98" y="10488"/>
                </a:lnTo>
                <a:lnTo>
                  <a:pt x="73" y="11315"/>
                </a:lnTo>
                <a:lnTo>
                  <a:pt x="49" y="12142"/>
                </a:lnTo>
                <a:lnTo>
                  <a:pt x="25" y="12970"/>
                </a:lnTo>
                <a:lnTo>
                  <a:pt x="49" y="13797"/>
                </a:lnTo>
                <a:lnTo>
                  <a:pt x="49" y="14624"/>
                </a:lnTo>
                <a:lnTo>
                  <a:pt x="49" y="15476"/>
                </a:lnTo>
                <a:lnTo>
                  <a:pt x="0" y="16911"/>
                </a:lnTo>
                <a:lnTo>
                  <a:pt x="0" y="17617"/>
                </a:lnTo>
                <a:lnTo>
                  <a:pt x="49" y="17982"/>
                </a:lnTo>
                <a:lnTo>
                  <a:pt x="98" y="18347"/>
                </a:lnTo>
                <a:lnTo>
                  <a:pt x="98" y="18396"/>
                </a:lnTo>
                <a:lnTo>
                  <a:pt x="146" y="18444"/>
                </a:lnTo>
                <a:lnTo>
                  <a:pt x="219" y="18493"/>
                </a:lnTo>
                <a:lnTo>
                  <a:pt x="341" y="18517"/>
                </a:lnTo>
                <a:lnTo>
                  <a:pt x="438" y="18469"/>
                </a:lnTo>
                <a:lnTo>
                  <a:pt x="1022" y="18469"/>
                </a:lnTo>
                <a:lnTo>
                  <a:pt x="1606" y="18420"/>
                </a:lnTo>
                <a:lnTo>
                  <a:pt x="2190" y="18396"/>
                </a:lnTo>
                <a:lnTo>
                  <a:pt x="3967" y="18396"/>
                </a:lnTo>
                <a:lnTo>
                  <a:pt x="5183" y="18420"/>
                </a:lnTo>
                <a:lnTo>
                  <a:pt x="6376" y="18396"/>
                </a:lnTo>
                <a:lnTo>
                  <a:pt x="7592" y="18347"/>
                </a:lnTo>
                <a:lnTo>
                  <a:pt x="8809" y="18274"/>
                </a:lnTo>
                <a:lnTo>
                  <a:pt x="10001" y="18274"/>
                </a:lnTo>
                <a:lnTo>
                  <a:pt x="12337" y="18298"/>
                </a:lnTo>
                <a:lnTo>
                  <a:pt x="13481" y="18298"/>
                </a:lnTo>
                <a:lnTo>
                  <a:pt x="14649" y="18274"/>
                </a:lnTo>
                <a:lnTo>
                  <a:pt x="15646" y="18201"/>
                </a:lnTo>
                <a:lnTo>
                  <a:pt x="16668" y="18128"/>
                </a:lnTo>
                <a:lnTo>
                  <a:pt x="17690" y="18128"/>
                </a:lnTo>
                <a:lnTo>
                  <a:pt x="18201" y="18152"/>
                </a:lnTo>
                <a:lnTo>
                  <a:pt x="18688" y="18201"/>
                </a:lnTo>
                <a:lnTo>
                  <a:pt x="18785" y="18201"/>
                </a:lnTo>
                <a:lnTo>
                  <a:pt x="18882" y="18177"/>
                </a:lnTo>
                <a:lnTo>
                  <a:pt x="18931" y="18128"/>
                </a:lnTo>
                <a:lnTo>
                  <a:pt x="18980" y="18055"/>
                </a:lnTo>
                <a:lnTo>
                  <a:pt x="19004" y="17958"/>
                </a:lnTo>
                <a:lnTo>
                  <a:pt x="18980" y="17885"/>
                </a:lnTo>
                <a:lnTo>
                  <a:pt x="18955" y="17812"/>
                </a:lnTo>
                <a:lnTo>
                  <a:pt x="18882" y="17763"/>
                </a:lnTo>
                <a:lnTo>
                  <a:pt x="18907" y="17690"/>
                </a:lnTo>
                <a:lnTo>
                  <a:pt x="19028" y="16327"/>
                </a:lnTo>
                <a:lnTo>
                  <a:pt x="19077" y="15427"/>
                </a:lnTo>
                <a:lnTo>
                  <a:pt x="19101" y="14502"/>
                </a:lnTo>
                <a:lnTo>
                  <a:pt x="19101" y="13602"/>
                </a:lnTo>
                <a:lnTo>
                  <a:pt x="19077" y="12678"/>
                </a:lnTo>
                <a:lnTo>
                  <a:pt x="19028" y="10999"/>
                </a:lnTo>
                <a:lnTo>
                  <a:pt x="19028" y="10147"/>
                </a:lnTo>
                <a:lnTo>
                  <a:pt x="19053" y="9295"/>
                </a:lnTo>
                <a:lnTo>
                  <a:pt x="19077" y="8541"/>
                </a:lnTo>
                <a:lnTo>
                  <a:pt x="19077" y="7787"/>
                </a:lnTo>
                <a:lnTo>
                  <a:pt x="19053" y="7251"/>
                </a:lnTo>
                <a:lnTo>
                  <a:pt x="19077" y="6984"/>
                </a:lnTo>
                <a:lnTo>
                  <a:pt x="19126" y="6716"/>
                </a:lnTo>
                <a:lnTo>
                  <a:pt x="19126" y="6692"/>
                </a:lnTo>
                <a:lnTo>
                  <a:pt x="19126" y="6643"/>
                </a:lnTo>
                <a:lnTo>
                  <a:pt x="19077" y="6594"/>
                </a:lnTo>
                <a:lnTo>
                  <a:pt x="19004" y="6570"/>
                </a:lnTo>
                <a:lnTo>
                  <a:pt x="18955" y="6570"/>
                </a:lnTo>
                <a:lnTo>
                  <a:pt x="18931" y="6594"/>
                </a:lnTo>
                <a:lnTo>
                  <a:pt x="18882" y="6570"/>
                </a:lnTo>
                <a:lnTo>
                  <a:pt x="18250" y="6254"/>
                </a:lnTo>
                <a:lnTo>
                  <a:pt x="17617" y="5889"/>
                </a:lnTo>
                <a:lnTo>
                  <a:pt x="17033" y="5499"/>
                </a:lnTo>
                <a:lnTo>
                  <a:pt x="16473" y="5062"/>
                </a:lnTo>
                <a:lnTo>
                  <a:pt x="15816" y="4575"/>
                </a:lnTo>
                <a:lnTo>
                  <a:pt x="15160" y="4088"/>
                </a:lnTo>
                <a:lnTo>
                  <a:pt x="14503" y="3602"/>
                </a:lnTo>
                <a:lnTo>
                  <a:pt x="13870" y="3115"/>
                </a:lnTo>
                <a:lnTo>
                  <a:pt x="12605" y="2117"/>
                </a:lnTo>
                <a:lnTo>
                  <a:pt x="11972" y="1631"/>
                </a:lnTo>
                <a:lnTo>
                  <a:pt x="11339" y="1168"/>
                </a:lnTo>
                <a:lnTo>
                  <a:pt x="10682" y="706"/>
                </a:lnTo>
                <a:lnTo>
                  <a:pt x="10050" y="219"/>
                </a:lnTo>
                <a:lnTo>
                  <a:pt x="10001" y="171"/>
                </a:lnTo>
                <a:lnTo>
                  <a:pt x="9928" y="73"/>
                </a:lnTo>
                <a:lnTo>
                  <a:pt x="9879" y="49"/>
                </a:lnTo>
                <a:lnTo>
                  <a:pt x="9806" y="49"/>
                </a:lnTo>
                <a:lnTo>
                  <a:pt x="9709" y="25"/>
                </a:lnTo>
                <a:lnTo>
                  <a:pt x="9587" y="0"/>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 name="Google Shape;52;p11">
            <a:extLst>
              <a:ext uri="{FF2B5EF4-FFF2-40B4-BE49-F238E27FC236}">
                <a16:creationId xmlns:a16="http://schemas.microsoft.com/office/drawing/2014/main" xmlns="" id="{C54D1799-40E5-4872-9DC0-88C83140AF2B}"/>
              </a:ext>
            </a:extLst>
          </p:cNvPr>
          <p:cNvSpPr txBox="1">
            <a:spLocks noGrp="1"/>
          </p:cNvSpPr>
          <p:nvPr>
            <p:ph type="ctrTitle"/>
          </p:nvPr>
        </p:nvSpPr>
        <p:spPr>
          <a:xfrm>
            <a:off x="3196034" y="2066867"/>
            <a:ext cx="5797868" cy="2780400"/>
          </a:xfrm>
          <a:prstGeom prst="rect">
            <a:avLst/>
          </a:prstGeom>
        </p:spPr>
        <p:txBody>
          <a:bodyPr spcFirstLastPara="1" wrap="square" lIns="0" tIns="0" rIns="0" bIns="0" anchor="ctr" anchorCtr="0">
            <a:noAutofit/>
          </a:bodyPr>
          <a:lstStyle/>
          <a:p>
            <a:r>
              <a:rPr lang="en" dirty="0">
                <a:solidFill>
                  <a:srgbClr val="FF0000"/>
                </a:solidFill>
                <a:latin typeface="Times New Roman" panose="02020603050405020304" pitchFamily="18" charset="0"/>
                <a:cs typeface="Times New Roman" panose="02020603050405020304" pitchFamily="18" charset="0"/>
              </a:rPr>
              <a:t>I</a:t>
            </a:r>
            <a:r>
              <a:rPr lang="vi-VN" dirty="0">
                <a:solidFill>
                  <a:srgbClr val="FF0000"/>
                </a:solidFill>
                <a:latin typeface="Times New Roman" panose="02020603050405020304" pitchFamily="18" charset="0"/>
                <a:cs typeface="Times New Roman" panose="02020603050405020304" pitchFamily="18" charset="0"/>
              </a:rPr>
              <a:t>I</a:t>
            </a:r>
            <a:r>
              <a:rPr lang="en" dirty="0">
                <a:solidFill>
                  <a:srgbClr val="FF0000"/>
                </a:solidFill>
                <a:latin typeface="Times New Roman" panose="02020603050405020304" pitchFamily="18" charset="0"/>
                <a:cs typeface="Times New Roman" panose="02020603050405020304" pitchFamily="18" charset="0"/>
              </a:rPr>
              <a:t>. T</a:t>
            </a:r>
            <a:r>
              <a:rPr lang="en-US" dirty="0">
                <a:solidFill>
                  <a:srgbClr val="FF0000"/>
                </a:solidFill>
                <a:latin typeface="Times New Roman" panose="02020603050405020304" pitchFamily="18" charset="0"/>
                <a:cs typeface="Times New Roman" panose="02020603050405020304" pitchFamily="18" charset="0"/>
              </a:rPr>
              <a:t>ÌM HIỂU </a:t>
            </a:r>
            <a:r>
              <a:rPr lang="vi-VN" dirty="0">
                <a:solidFill>
                  <a:srgbClr val="FF0000"/>
                </a:solidFill>
                <a:latin typeface="Times New Roman" panose="02020603050405020304" pitchFamily="18" charset="0"/>
                <a:cs typeface="Times New Roman" panose="02020603050405020304" pitchFamily="18" charset="0"/>
              </a:rPr>
              <a:t>CHI TIẾT</a:t>
            </a:r>
            <a:r>
              <a:rPr lang="en-US" dirty="0">
                <a:solidFill>
                  <a:srgbClr val="FF0000"/>
                </a:solidFill>
                <a:latin typeface="Times New Roman" panose="02020603050405020304" pitchFamily="18" charset="0"/>
                <a:cs typeface="Times New Roman" panose="02020603050405020304" pitchFamily="18" charset="0"/>
              </a:rPr>
              <a:t>VĂN BẢN</a:t>
            </a:r>
            <a:endParaRPr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9" name="Rounded Rectangle 16">
            <a:extLst>
              <a:ext uri="{FF2B5EF4-FFF2-40B4-BE49-F238E27FC236}">
                <a16:creationId xmlns:a16="http://schemas.microsoft.com/office/drawing/2014/main" xmlns="" id="{DFFEF937-06A1-4EE6-B38B-F9FE4619ED8F}"/>
              </a:ext>
            </a:extLst>
          </p:cNvPr>
          <p:cNvSpPr/>
          <p:nvPr/>
        </p:nvSpPr>
        <p:spPr>
          <a:xfrm>
            <a:off x="1463616" y="662042"/>
            <a:ext cx="634520" cy="402341"/>
          </a:xfrm>
          <a:prstGeom prst="roundRect">
            <a:avLst/>
          </a:prstGeom>
          <a:solidFill>
            <a:srgbClr val="366E6B"/>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69139"/>
            <a:endParaRPr lang="en-US" sz="2133">
              <a:solidFill>
                <a:prstClr val="white"/>
              </a:solidFill>
            </a:endParaRPr>
          </a:p>
        </p:txBody>
      </p:sp>
      <p:sp>
        <p:nvSpPr>
          <p:cNvPr id="131" name="Google Shape;131;p19"/>
          <p:cNvSpPr txBox="1">
            <a:spLocks noGrp="1"/>
          </p:cNvSpPr>
          <p:nvPr>
            <p:ph type="title"/>
          </p:nvPr>
        </p:nvSpPr>
        <p:spPr>
          <a:xfrm>
            <a:off x="677633" y="509967"/>
            <a:ext cx="6849200" cy="736400"/>
          </a:xfrm>
          <a:prstGeom prst="rect">
            <a:avLst/>
          </a:prstGeom>
        </p:spPr>
        <p:txBody>
          <a:bodyPr spcFirstLastPara="1" wrap="square" lIns="0" tIns="0" rIns="0" bIns="0" anchor="ctr" anchorCtr="0">
            <a:noAutofit/>
          </a:bodyPr>
          <a:lstStyle/>
          <a:p>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r>
            <a:b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br>
            <a:r>
              <a:rPr lang="en-US" sz="2400" b="1" i="1" dirty="0">
                <a:solidFill>
                  <a:schemeClr val="bg1"/>
                </a:solidFill>
                <a:latin typeface="Tahoma" panose="020B0604030504040204" pitchFamily="34" charset="0"/>
                <a:ea typeface="Tahoma" panose="020B0604030504040204" pitchFamily="34" charset="0"/>
                <a:cs typeface="Tahoma" panose="020B0604030504040204" pitchFamily="34" charset="0"/>
              </a:rPr>
              <a:t>1.   </a:t>
            </a:r>
            <a:r>
              <a:rPr lang="en-US" sz="2400" b="1" i="1" dirty="0" err="1">
                <a:solidFill>
                  <a:srgbClr val="FF0000"/>
                </a:solidFill>
                <a:latin typeface="Tahoma" panose="020B0604030504040204" pitchFamily="34" charset="0"/>
                <a:ea typeface="Tahoma" panose="020B0604030504040204" pitchFamily="34" charset="0"/>
                <a:cs typeface="Tahoma" panose="020B0604030504040204" pitchFamily="34" charset="0"/>
              </a:rPr>
              <a:t>Hoàn</a:t>
            </a:r>
            <a:r>
              <a:rPr lang="en-US" sz="2400" b="1" i="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FF0000"/>
                </a:solidFill>
                <a:latin typeface="Tahoma" panose="020B0604030504040204" pitchFamily="34" charset="0"/>
                <a:ea typeface="Tahoma" panose="020B0604030504040204" pitchFamily="34" charset="0"/>
                <a:cs typeface="Tahoma" panose="020B0604030504040204" pitchFamily="34" charset="0"/>
              </a:rPr>
              <a:t>cảnh</a:t>
            </a:r>
            <a:r>
              <a:rPr lang="en-US" sz="2400" b="1" i="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FF0000"/>
                </a:solidFill>
                <a:latin typeface="Tahoma" panose="020B0604030504040204" pitchFamily="34" charset="0"/>
                <a:ea typeface="Tahoma" panose="020B0604030504040204" pitchFamily="34" charset="0"/>
                <a:cs typeface="Tahoma" panose="020B0604030504040204" pitchFamily="34" charset="0"/>
              </a:rPr>
              <a:t>sống</a:t>
            </a:r>
            <a:r>
              <a:rPr lang="en-US" sz="2400" b="1" i="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FF0000"/>
                </a:solidFill>
                <a:latin typeface="Tahoma" panose="020B0604030504040204" pitchFamily="34" charset="0"/>
                <a:ea typeface="Tahoma" panose="020B0604030504040204" pitchFamily="34" charset="0"/>
                <a:cs typeface="Tahoma" panose="020B0604030504040204" pitchFamily="34" charset="0"/>
              </a:rPr>
              <a:t>và</a:t>
            </a:r>
            <a:r>
              <a:rPr lang="en-US" sz="2400" b="1" i="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FF0000"/>
                </a:solidFill>
                <a:latin typeface="Tahoma" panose="020B0604030504040204" pitchFamily="34" charset="0"/>
                <a:ea typeface="Tahoma" panose="020B0604030504040204" pitchFamily="34" charset="0"/>
                <a:cs typeface="Tahoma" panose="020B0604030504040204" pitchFamily="34" charset="0"/>
              </a:rPr>
              <a:t>chiến</a:t>
            </a:r>
            <a:r>
              <a:rPr lang="en-US" sz="2400" b="1" i="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FF0000"/>
                </a:solidFill>
                <a:latin typeface="Tahoma" panose="020B0604030504040204" pitchFamily="34" charset="0"/>
                <a:ea typeface="Tahoma" panose="020B0604030504040204" pitchFamily="34" charset="0"/>
                <a:cs typeface="Tahoma" panose="020B0604030504040204" pitchFamily="34" charset="0"/>
              </a:rPr>
              <a:t>đấu</a:t>
            </a:r>
            <a:r>
              <a:rPr lang="vi-VN" sz="2400" b="1" i="1" dirty="0">
                <a:solidFill>
                  <a:schemeClr val="bg1"/>
                </a:solidFill>
                <a:latin typeface="Tahoma" panose="020B0604030504040204" pitchFamily="34" charset="0"/>
                <a:ea typeface="Tahoma" panose="020B0604030504040204" pitchFamily="34" charset="0"/>
                <a:cs typeface="Tahoma" panose="020B0604030504040204" pitchFamily="34" charset="0"/>
              </a:rPr>
              <a:t/>
            </a:r>
            <a:br>
              <a:rPr lang="vi-VN" sz="2400" b="1" i="1" dirty="0">
                <a:solidFill>
                  <a:schemeClr val="bg1"/>
                </a:solidFill>
                <a:latin typeface="Tahoma" panose="020B0604030504040204" pitchFamily="34" charset="0"/>
                <a:ea typeface="Tahoma" panose="020B0604030504040204" pitchFamily="34" charset="0"/>
                <a:cs typeface="Tahoma" panose="020B0604030504040204" pitchFamily="34" charset="0"/>
              </a:rPr>
            </a:br>
            <a:endParaRPr dirty="0">
              <a:solidFill>
                <a:schemeClr val="bg1"/>
              </a:solidFill>
            </a:endParaRPr>
          </a:p>
        </p:txBody>
      </p:sp>
      <p:sp>
        <p:nvSpPr>
          <p:cNvPr id="132" name="Google Shape;132;p19"/>
          <p:cNvSpPr txBox="1">
            <a:spLocks noGrp="1"/>
          </p:cNvSpPr>
          <p:nvPr>
            <p:ph type="body" idx="1"/>
          </p:nvPr>
        </p:nvSpPr>
        <p:spPr>
          <a:xfrm>
            <a:off x="880785" y="1488453"/>
            <a:ext cx="3701154" cy="343615"/>
          </a:xfrm>
          <a:prstGeom prst="rect">
            <a:avLst/>
          </a:prstGeom>
        </p:spPr>
        <p:txBody>
          <a:bodyPr spcFirstLastPara="1" wrap="square" lIns="0" tIns="0" rIns="0" bIns="0" anchor="t" anchorCtr="0">
            <a:noAutofit/>
          </a:bodyPr>
          <a:lstStyle/>
          <a:p>
            <a:pPr marL="0" indent="0">
              <a:buNone/>
            </a:pPr>
            <a:r>
              <a:rPr lang="vi-VN" b="1" dirty="0">
                <a:solidFill>
                  <a:srgbClr val="C00000"/>
                </a:solidFill>
              </a:rPr>
              <a:t>a/ </a:t>
            </a:r>
            <a:r>
              <a:rPr lang="en-US" b="1" dirty="0" err="1">
                <a:solidFill>
                  <a:srgbClr val="C00000"/>
                </a:solidFill>
              </a:rPr>
              <a:t>Hoàn</a:t>
            </a:r>
            <a:r>
              <a:rPr lang="en-US" b="1" dirty="0">
                <a:solidFill>
                  <a:srgbClr val="C00000"/>
                </a:solidFill>
              </a:rPr>
              <a:t> </a:t>
            </a:r>
            <a:r>
              <a:rPr lang="en-US" b="1" dirty="0" err="1">
                <a:solidFill>
                  <a:srgbClr val="C00000"/>
                </a:solidFill>
              </a:rPr>
              <a:t>cảnh</a:t>
            </a:r>
            <a:r>
              <a:rPr lang="en-US" b="1" dirty="0">
                <a:solidFill>
                  <a:srgbClr val="C00000"/>
                </a:solidFill>
              </a:rPr>
              <a:t> </a:t>
            </a:r>
            <a:r>
              <a:rPr lang="en-US" b="1" dirty="0" err="1">
                <a:solidFill>
                  <a:srgbClr val="C00000"/>
                </a:solidFill>
              </a:rPr>
              <a:t>sống</a:t>
            </a:r>
            <a:r>
              <a:rPr lang="en-US" b="1" dirty="0">
                <a:solidFill>
                  <a:srgbClr val="C00000"/>
                </a:solidFill>
              </a:rPr>
              <a:t>: </a:t>
            </a:r>
          </a:p>
        </p:txBody>
      </p:sp>
      <p:sp>
        <p:nvSpPr>
          <p:cNvPr id="135" name="Google Shape;135;p19"/>
          <p:cNvSpPr txBox="1">
            <a:spLocks noGrp="1"/>
          </p:cNvSpPr>
          <p:nvPr>
            <p:ph type="sldNum" idx="12"/>
          </p:nvPr>
        </p:nvSpPr>
        <p:spPr>
          <a:xfrm>
            <a:off x="11307445" y="6333135"/>
            <a:ext cx="731600" cy="524800"/>
          </a:xfrm>
          <a:prstGeom prst="rect">
            <a:avLst/>
          </a:prstGeom>
        </p:spPr>
        <p:txBody>
          <a:bodyPr spcFirstLastPara="1" wrap="square" lIns="0" tIns="0" rIns="0" bIns="0" anchor="ctr" anchorCtr="0">
            <a:noAutofit/>
          </a:bodyPr>
          <a:lstStyle/>
          <a:p>
            <a:pPr defTabSz="1219170">
              <a:buClr>
                <a:srgbClr val="000000"/>
              </a:buClr>
            </a:pPr>
            <a:fld id="{00000000-1234-1234-1234-123412341234}" type="slidenum">
              <a:rPr lang="en" kern="0">
                <a:solidFill>
                  <a:srgbClr val="FFFFFF"/>
                </a:solidFill>
              </a:rPr>
              <a:pPr defTabSz="1219170">
                <a:buClr>
                  <a:srgbClr val="000000"/>
                </a:buClr>
              </a:pPr>
              <a:t>15</a:t>
            </a:fld>
            <a:endParaRPr kern="0">
              <a:solidFill>
                <a:srgbClr val="FFFFFF"/>
              </a:solidFill>
            </a:endParaRPr>
          </a:p>
        </p:txBody>
      </p:sp>
      <p:sp>
        <p:nvSpPr>
          <p:cNvPr id="136" name="Google Shape;136;p19"/>
          <p:cNvSpPr/>
          <p:nvPr/>
        </p:nvSpPr>
        <p:spPr>
          <a:xfrm>
            <a:off x="9388181" y="3900146"/>
            <a:ext cx="873081" cy="850389"/>
          </a:xfrm>
          <a:custGeom>
            <a:avLst/>
            <a:gdLst/>
            <a:ahLst/>
            <a:cxnLst/>
            <a:rect l="l" t="t" r="r" b="b"/>
            <a:pathLst>
              <a:path w="18737" h="18250" extrusionOk="0">
                <a:moveTo>
                  <a:pt x="13554" y="3431"/>
                </a:moveTo>
                <a:lnTo>
                  <a:pt x="13748" y="3456"/>
                </a:lnTo>
                <a:lnTo>
                  <a:pt x="13919" y="3480"/>
                </a:lnTo>
                <a:lnTo>
                  <a:pt x="14308" y="3602"/>
                </a:lnTo>
                <a:lnTo>
                  <a:pt x="14478" y="3675"/>
                </a:lnTo>
                <a:lnTo>
                  <a:pt x="14624" y="3748"/>
                </a:lnTo>
                <a:lnTo>
                  <a:pt x="14746" y="3845"/>
                </a:lnTo>
                <a:lnTo>
                  <a:pt x="14843" y="3967"/>
                </a:lnTo>
                <a:lnTo>
                  <a:pt x="14941" y="4113"/>
                </a:lnTo>
                <a:lnTo>
                  <a:pt x="15038" y="4259"/>
                </a:lnTo>
                <a:lnTo>
                  <a:pt x="15111" y="4405"/>
                </a:lnTo>
                <a:lnTo>
                  <a:pt x="15160" y="4551"/>
                </a:lnTo>
                <a:lnTo>
                  <a:pt x="15184" y="4721"/>
                </a:lnTo>
                <a:lnTo>
                  <a:pt x="15208" y="4891"/>
                </a:lnTo>
                <a:lnTo>
                  <a:pt x="15233" y="5232"/>
                </a:lnTo>
                <a:lnTo>
                  <a:pt x="15160" y="5548"/>
                </a:lnTo>
                <a:lnTo>
                  <a:pt x="15111" y="5719"/>
                </a:lnTo>
                <a:lnTo>
                  <a:pt x="15062" y="5865"/>
                </a:lnTo>
                <a:lnTo>
                  <a:pt x="14916" y="6132"/>
                </a:lnTo>
                <a:lnTo>
                  <a:pt x="14722" y="6351"/>
                </a:lnTo>
                <a:lnTo>
                  <a:pt x="14527" y="6570"/>
                </a:lnTo>
                <a:lnTo>
                  <a:pt x="14284" y="6765"/>
                </a:lnTo>
                <a:lnTo>
                  <a:pt x="13821" y="7130"/>
                </a:lnTo>
                <a:lnTo>
                  <a:pt x="13602" y="7325"/>
                </a:lnTo>
                <a:lnTo>
                  <a:pt x="13408" y="7544"/>
                </a:lnTo>
                <a:lnTo>
                  <a:pt x="12678" y="6984"/>
                </a:lnTo>
                <a:lnTo>
                  <a:pt x="12313" y="6692"/>
                </a:lnTo>
                <a:lnTo>
                  <a:pt x="11948" y="6400"/>
                </a:lnTo>
                <a:lnTo>
                  <a:pt x="11631" y="6108"/>
                </a:lnTo>
                <a:lnTo>
                  <a:pt x="11315" y="5767"/>
                </a:lnTo>
                <a:lnTo>
                  <a:pt x="11023" y="5427"/>
                </a:lnTo>
                <a:lnTo>
                  <a:pt x="10755" y="5037"/>
                </a:lnTo>
                <a:lnTo>
                  <a:pt x="10877" y="4989"/>
                </a:lnTo>
                <a:lnTo>
                  <a:pt x="10999" y="4891"/>
                </a:lnTo>
                <a:lnTo>
                  <a:pt x="11242" y="4697"/>
                </a:lnTo>
                <a:lnTo>
                  <a:pt x="11461" y="4478"/>
                </a:lnTo>
                <a:lnTo>
                  <a:pt x="11656" y="4283"/>
                </a:lnTo>
                <a:lnTo>
                  <a:pt x="12191" y="3869"/>
                </a:lnTo>
                <a:lnTo>
                  <a:pt x="12483" y="3699"/>
                </a:lnTo>
                <a:lnTo>
                  <a:pt x="12775" y="3553"/>
                </a:lnTo>
                <a:lnTo>
                  <a:pt x="12970" y="3480"/>
                </a:lnTo>
                <a:lnTo>
                  <a:pt x="13164" y="3456"/>
                </a:lnTo>
                <a:lnTo>
                  <a:pt x="13359" y="3431"/>
                </a:lnTo>
                <a:close/>
                <a:moveTo>
                  <a:pt x="13529" y="2872"/>
                </a:moveTo>
                <a:lnTo>
                  <a:pt x="13335" y="2896"/>
                </a:lnTo>
                <a:lnTo>
                  <a:pt x="12945" y="2969"/>
                </a:lnTo>
                <a:lnTo>
                  <a:pt x="12556" y="3066"/>
                </a:lnTo>
                <a:lnTo>
                  <a:pt x="12191" y="3237"/>
                </a:lnTo>
                <a:lnTo>
                  <a:pt x="11850" y="3456"/>
                </a:lnTo>
                <a:lnTo>
                  <a:pt x="11607" y="3626"/>
                </a:lnTo>
                <a:lnTo>
                  <a:pt x="11388" y="3821"/>
                </a:lnTo>
                <a:lnTo>
                  <a:pt x="10950" y="4210"/>
                </a:lnTo>
                <a:lnTo>
                  <a:pt x="10658" y="4478"/>
                </a:lnTo>
                <a:lnTo>
                  <a:pt x="10512" y="4648"/>
                </a:lnTo>
                <a:lnTo>
                  <a:pt x="10464" y="4721"/>
                </a:lnTo>
                <a:lnTo>
                  <a:pt x="10464" y="4818"/>
                </a:lnTo>
                <a:lnTo>
                  <a:pt x="10366" y="4843"/>
                </a:lnTo>
                <a:lnTo>
                  <a:pt x="10293" y="4916"/>
                </a:lnTo>
                <a:lnTo>
                  <a:pt x="10245" y="4989"/>
                </a:lnTo>
                <a:lnTo>
                  <a:pt x="10269" y="5110"/>
                </a:lnTo>
                <a:lnTo>
                  <a:pt x="10366" y="5354"/>
                </a:lnTo>
                <a:lnTo>
                  <a:pt x="10488" y="5597"/>
                </a:lnTo>
                <a:lnTo>
                  <a:pt x="10610" y="5816"/>
                </a:lnTo>
                <a:lnTo>
                  <a:pt x="10780" y="6035"/>
                </a:lnTo>
                <a:lnTo>
                  <a:pt x="10950" y="6230"/>
                </a:lnTo>
                <a:lnTo>
                  <a:pt x="11120" y="6449"/>
                </a:lnTo>
                <a:lnTo>
                  <a:pt x="11534" y="6814"/>
                </a:lnTo>
                <a:lnTo>
                  <a:pt x="11972" y="7179"/>
                </a:lnTo>
                <a:lnTo>
                  <a:pt x="12410" y="7519"/>
                </a:lnTo>
                <a:lnTo>
                  <a:pt x="12848" y="7836"/>
                </a:lnTo>
                <a:lnTo>
                  <a:pt x="13262" y="8152"/>
                </a:lnTo>
                <a:lnTo>
                  <a:pt x="13335" y="8201"/>
                </a:lnTo>
                <a:lnTo>
                  <a:pt x="13432" y="8225"/>
                </a:lnTo>
                <a:lnTo>
                  <a:pt x="13505" y="8225"/>
                </a:lnTo>
                <a:lnTo>
                  <a:pt x="13602" y="8201"/>
                </a:lnTo>
                <a:lnTo>
                  <a:pt x="13651" y="8152"/>
                </a:lnTo>
                <a:lnTo>
                  <a:pt x="13724" y="8079"/>
                </a:lnTo>
                <a:lnTo>
                  <a:pt x="13748" y="8006"/>
                </a:lnTo>
                <a:lnTo>
                  <a:pt x="13748" y="7933"/>
                </a:lnTo>
                <a:lnTo>
                  <a:pt x="13943" y="7787"/>
                </a:lnTo>
                <a:lnTo>
                  <a:pt x="14089" y="7665"/>
                </a:lnTo>
                <a:lnTo>
                  <a:pt x="14722" y="7154"/>
                </a:lnTo>
                <a:lnTo>
                  <a:pt x="15014" y="6862"/>
                </a:lnTo>
                <a:lnTo>
                  <a:pt x="15281" y="6546"/>
                </a:lnTo>
                <a:lnTo>
                  <a:pt x="15500" y="6205"/>
                </a:lnTo>
                <a:lnTo>
                  <a:pt x="15598" y="6035"/>
                </a:lnTo>
                <a:lnTo>
                  <a:pt x="15671" y="5840"/>
                </a:lnTo>
                <a:lnTo>
                  <a:pt x="15719" y="5670"/>
                </a:lnTo>
                <a:lnTo>
                  <a:pt x="15768" y="5500"/>
                </a:lnTo>
                <a:lnTo>
                  <a:pt x="15792" y="5305"/>
                </a:lnTo>
                <a:lnTo>
                  <a:pt x="15792" y="5135"/>
                </a:lnTo>
                <a:lnTo>
                  <a:pt x="15768" y="4770"/>
                </a:lnTo>
                <a:lnTo>
                  <a:pt x="15695" y="4429"/>
                </a:lnTo>
                <a:lnTo>
                  <a:pt x="15549" y="4088"/>
                </a:lnTo>
                <a:lnTo>
                  <a:pt x="15379" y="3772"/>
                </a:lnTo>
                <a:lnTo>
                  <a:pt x="15257" y="3626"/>
                </a:lnTo>
                <a:lnTo>
                  <a:pt x="15135" y="3504"/>
                </a:lnTo>
                <a:lnTo>
                  <a:pt x="15014" y="3383"/>
                </a:lnTo>
                <a:lnTo>
                  <a:pt x="14868" y="3261"/>
                </a:lnTo>
                <a:lnTo>
                  <a:pt x="14697" y="3164"/>
                </a:lnTo>
                <a:lnTo>
                  <a:pt x="14503" y="3066"/>
                </a:lnTo>
                <a:lnTo>
                  <a:pt x="14332" y="2993"/>
                </a:lnTo>
                <a:lnTo>
                  <a:pt x="14138" y="2945"/>
                </a:lnTo>
                <a:lnTo>
                  <a:pt x="13943" y="2896"/>
                </a:lnTo>
                <a:lnTo>
                  <a:pt x="13724" y="2872"/>
                </a:lnTo>
                <a:close/>
                <a:moveTo>
                  <a:pt x="5597" y="6814"/>
                </a:moveTo>
                <a:lnTo>
                  <a:pt x="4283" y="8030"/>
                </a:lnTo>
                <a:lnTo>
                  <a:pt x="3675" y="8590"/>
                </a:lnTo>
                <a:lnTo>
                  <a:pt x="3602" y="8468"/>
                </a:lnTo>
                <a:lnTo>
                  <a:pt x="3504" y="8395"/>
                </a:lnTo>
                <a:lnTo>
                  <a:pt x="3285" y="8201"/>
                </a:lnTo>
                <a:lnTo>
                  <a:pt x="2969" y="7860"/>
                </a:lnTo>
                <a:lnTo>
                  <a:pt x="2677" y="7519"/>
                </a:lnTo>
                <a:lnTo>
                  <a:pt x="2410" y="7203"/>
                </a:lnTo>
                <a:lnTo>
                  <a:pt x="2264" y="7057"/>
                </a:lnTo>
                <a:lnTo>
                  <a:pt x="2093" y="6911"/>
                </a:lnTo>
                <a:lnTo>
                  <a:pt x="3821" y="6911"/>
                </a:lnTo>
                <a:lnTo>
                  <a:pt x="4745" y="6862"/>
                </a:lnTo>
                <a:lnTo>
                  <a:pt x="5597" y="6814"/>
                </a:lnTo>
                <a:close/>
                <a:moveTo>
                  <a:pt x="755" y="6911"/>
                </a:moveTo>
                <a:lnTo>
                  <a:pt x="1047" y="6935"/>
                </a:lnTo>
                <a:lnTo>
                  <a:pt x="1315" y="6935"/>
                </a:lnTo>
                <a:lnTo>
                  <a:pt x="1339" y="6984"/>
                </a:lnTo>
                <a:lnTo>
                  <a:pt x="1363" y="7008"/>
                </a:lnTo>
                <a:lnTo>
                  <a:pt x="1582" y="7227"/>
                </a:lnTo>
                <a:lnTo>
                  <a:pt x="1826" y="7422"/>
                </a:lnTo>
                <a:lnTo>
                  <a:pt x="2142" y="7738"/>
                </a:lnTo>
                <a:lnTo>
                  <a:pt x="2434" y="8103"/>
                </a:lnTo>
                <a:lnTo>
                  <a:pt x="2799" y="8541"/>
                </a:lnTo>
                <a:lnTo>
                  <a:pt x="3018" y="8785"/>
                </a:lnTo>
                <a:lnTo>
                  <a:pt x="3139" y="8882"/>
                </a:lnTo>
                <a:lnTo>
                  <a:pt x="3261" y="8955"/>
                </a:lnTo>
                <a:lnTo>
                  <a:pt x="3091" y="9077"/>
                </a:lnTo>
                <a:lnTo>
                  <a:pt x="2993" y="8931"/>
                </a:lnTo>
                <a:lnTo>
                  <a:pt x="2872" y="8785"/>
                </a:lnTo>
                <a:lnTo>
                  <a:pt x="2580" y="8517"/>
                </a:lnTo>
                <a:lnTo>
                  <a:pt x="2020" y="8079"/>
                </a:lnTo>
                <a:lnTo>
                  <a:pt x="1388" y="7495"/>
                </a:lnTo>
                <a:lnTo>
                  <a:pt x="755" y="6911"/>
                </a:lnTo>
                <a:close/>
                <a:moveTo>
                  <a:pt x="9490" y="8760"/>
                </a:moveTo>
                <a:lnTo>
                  <a:pt x="9369" y="8785"/>
                </a:lnTo>
                <a:lnTo>
                  <a:pt x="9271" y="8833"/>
                </a:lnTo>
                <a:lnTo>
                  <a:pt x="9101" y="9004"/>
                </a:lnTo>
                <a:lnTo>
                  <a:pt x="8931" y="9174"/>
                </a:lnTo>
                <a:lnTo>
                  <a:pt x="8760" y="9344"/>
                </a:lnTo>
                <a:lnTo>
                  <a:pt x="8566" y="9515"/>
                </a:lnTo>
                <a:lnTo>
                  <a:pt x="8103" y="9904"/>
                </a:lnTo>
                <a:lnTo>
                  <a:pt x="7617" y="10318"/>
                </a:lnTo>
                <a:lnTo>
                  <a:pt x="7276" y="10609"/>
                </a:lnTo>
                <a:lnTo>
                  <a:pt x="7081" y="10780"/>
                </a:lnTo>
                <a:lnTo>
                  <a:pt x="6887" y="10999"/>
                </a:lnTo>
                <a:lnTo>
                  <a:pt x="6716" y="11193"/>
                </a:lnTo>
                <a:lnTo>
                  <a:pt x="6595" y="11437"/>
                </a:lnTo>
                <a:lnTo>
                  <a:pt x="6570" y="11534"/>
                </a:lnTo>
                <a:lnTo>
                  <a:pt x="6546" y="11656"/>
                </a:lnTo>
                <a:lnTo>
                  <a:pt x="6546" y="11753"/>
                </a:lnTo>
                <a:lnTo>
                  <a:pt x="6570" y="11850"/>
                </a:lnTo>
                <a:lnTo>
                  <a:pt x="6619" y="11948"/>
                </a:lnTo>
                <a:lnTo>
                  <a:pt x="6668" y="11996"/>
                </a:lnTo>
                <a:lnTo>
                  <a:pt x="6765" y="12021"/>
                </a:lnTo>
                <a:lnTo>
                  <a:pt x="6838" y="12021"/>
                </a:lnTo>
                <a:lnTo>
                  <a:pt x="6935" y="11972"/>
                </a:lnTo>
                <a:lnTo>
                  <a:pt x="7033" y="11923"/>
                </a:lnTo>
                <a:lnTo>
                  <a:pt x="7154" y="11777"/>
                </a:lnTo>
                <a:lnTo>
                  <a:pt x="7422" y="11461"/>
                </a:lnTo>
                <a:lnTo>
                  <a:pt x="7641" y="11242"/>
                </a:lnTo>
                <a:lnTo>
                  <a:pt x="7860" y="11023"/>
                </a:lnTo>
                <a:lnTo>
                  <a:pt x="8322" y="10634"/>
                </a:lnTo>
                <a:lnTo>
                  <a:pt x="8736" y="10318"/>
                </a:lnTo>
                <a:lnTo>
                  <a:pt x="9174" y="9977"/>
                </a:lnTo>
                <a:lnTo>
                  <a:pt x="9393" y="9807"/>
                </a:lnTo>
                <a:lnTo>
                  <a:pt x="9563" y="9612"/>
                </a:lnTo>
                <a:lnTo>
                  <a:pt x="9709" y="9393"/>
                </a:lnTo>
                <a:lnTo>
                  <a:pt x="9831" y="9174"/>
                </a:lnTo>
                <a:lnTo>
                  <a:pt x="9855" y="9052"/>
                </a:lnTo>
                <a:lnTo>
                  <a:pt x="9855" y="8931"/>
                </a:lnTo>
                <a:lnTo>
                  <a:pt x="9782" y="8858"/>
                </a:lnTo>
                <a:lnTo>
                  <a:pt x="9709" y="8809"/>
                </a:lnTo>
                <a:lnTo>
                  <a:pt x="9588" y="8760"/>
                </a:lnTo>
                <a:close/>
                <a:moveTo>
                  <a:pt x="2045" y="13359"/>
                </a:moveTo>
                <a:lnTo>
                  <a:pt x="2166" y="13408"/>
                </a:lnTo>
                <a:lnTo>
                  <a:pt x="2166" y="13481"/>
                </a:lnTo>
                <a:lnTo>
                  <a:pt x="2166" y="13554"/>
                </a:lnTo>
                <a:lnTo>
                  <a:pt x="2118" y="13627"/>
                </a:lnTo>
                <a:lnTo>
                  <a:pt x="2069" y="13675"/>
                </a:lnTo>
                <a:lnTo>
                  <a:pt x="1947" y="13773"/>
                </a:lnTo>
                <a:lnTo>
                  <a:pt x="1826" y="13870"/>
                </a:lnTo>
                <a:lnTo>
                  <a:pt x="1655" y="13943"/>
                </a:lnTo>
                <a:lnTo>
                  <a:pt x="1461" y="14016"/>
                </a:lnTo>
                <a:lnTo>
                  <a:pt x="1461" y="14016"/>
                </a:lnTo>
                <a:lnTo>
                  <a:pt x="1607" y="13821"/>
                </a:lnTo>
                <a:lnTo>
                  <a:pt x="1753" y="13627"/>
                </a:lnTo>
                <a:lnTo>
                  <a:pt x="1874" y="13481"/>
                </a:lnTo>
                <a:lnTo>
                  <a:pt x="1972" y="13383"/>
                </a:lnTo>
                <a:lnTo>
                  <a:pt x="1996" y="13383"/>
                </a:lnTo>
                <a:lnTo>
                  <a:pt x="2045" y="13359"/>
                </a:lnTo>
                <a:close/>
                <a:moveTo>
                  <a:pt x="1996" y="12872"/>
                </a:moveTo>
                <a:lnTo>
                  <a:pt x="1899" y="12897"/>
                </a:lnTo>
                <a:lnTo>
                  <a:pt x="1826" y="12921"/>
                </a:lnTo>
                <a:lnTo>
                  <a:pt x="1655" y="13018"/>
                </a:lnTo>
                <a:lnTo>
                  <a:pt x="1534" y="13140"/>
                </a:lnTo>
                <a:lnTo>
                  <a:pt x="1388" y="13286"/>
                </a:lnTo>
                <a:lnTo>
                  <a:pt x="1242" y="13456"/>
                </a:lnTo>
                <a:lnTo>
                  <a:pt x="998" y="13797"/>
                </a:lnTo>
                <a:lnTo>
                  <a:pt x="925" y="13967"/>
                </a:lnTo>
                <a:lnTo>
                  <a:pt x="828" y="14138"/>
                </a:lnTo>
                <a:lnTo>
                  <a:pt x="804" y="14235"/>
                </a:lnTo>
                <a:lnTo>
                  <a:pt x="779" y="14308"/>
                </a:lnTo>
                <a:lnTo>
                  <a:pt x="779" y="14405"/>
                </a:lnTo>
                <a:lnTo>
                  <a:pt x="828" y="14478"/>
                </a:lnTo>
                <a:lnTo>
                  <a:pt x="877" y="14527"/>
                </a:lnTo>
                <a:lnTo>
                  <a:pt x="925" y="14576"/>
                </a:lnTo>
                <a:lnTo>
                  <a:pt x="1047" y="14576"/>
                </a:lnTo>
                <a:lnTo>
                  <a:pt x="1120" y="14551"/>
                </a:lnTo>
                <a:lnTo>
                  <a:pt x="1266" y="14551"/>
                </a:lnTo>
                <a:lnTo>
                  <a:pt x="1412" y="14527"/>
                </a:lnTo>
                <a:lnTo>
                  <a:pt x="1582" y="14478"/>
                </a:lnTo>
                <a:lnTo>
                  <a:pt x="1728" y="14430"/>
                </a:lnTo>
                <a:lnTo>
                  <a:pt x="2020" y="14284"/>
                </a:lnTo>
                <a:lnTo>
                  <a:pt x="2239" y="14138"/>
                </a:lnTo>
                <a:lnTo>
                  <a:pt x="2361" y="14040"/>
                </a:lnTo>
                <a:lnTo>
                  <a:pt x="2483" y="13919"/>
                </a:lnTo>
                <a:lnTo>
                  <a:pt x="2556" y="13773"/>
                </a:lnTo>
                <a:lnTo>
                  <a:pt x="2629" y="13627"/>
                </a:lnTo>
                <a:lnTo>
                  <a:pt x="2653" y="13481"/>
                </a:lnTo>
                <a:lnTo>
                  <a:pt x="2653" y="13408"/>
                </a:lnTo>
                <a:lnTo>
                  <a:pt x="2629" y="13335"/>
                </a:lnTo>
                <a:lnTo>
                  <a:pt x="2604" y="13262"/>
                </a:lnTo>
                <a:lnTo>
                  <a:pt x="2556" y="13189"/>
                </a:lnTo>
                <a:lnTo>
                  <a:pt x="2483" y="13140"/>
                </a:lnTo>
                <a:lnTo>
                  <a:pt x="2385" y="13091"/>
                </a:lnTo>
                <a:lnTo>
                  <a:pt x="2288" y="12970"/>
                </a:lnTo>
                <a:lnTo>
                  <a:pt x="2166" y="12897"/>
                </a:lnTo>
                <a:lnTo>
                  <a:pt x="2069" y="12872"/>
                </a:lnTo>
                <a:close/>
                <a:moveTo>
                  <a:pt x="15525" y="560"/>
                </a:moveTo>
                <a:lnTo>
                  <a:pt x="16084" y="633"/>
                </a:lnTo>
                <a:lnTo>
                  <a:pt x="16644" y="706"/>
                </a:lnTo>
                <a:lnTo>
                  <a:pt x="17204" y="828"/>
                </a:lnTo>
                <a:lnTo>
                  <a:pt x="17763" y="974"/>
                </a:lnTo>
                <a:lnTo>
                  <a:pt x="17666" y="1023"/>
                </a:lnTo>
                <a:lnTo>
                  <a:pt x="17593" y="1096"/>
                </a:lnTo>
                <a:lnTo>
                  <a:pt x="17496" y="1169"/>
                </a:lnTo>
                <a:lnTo>
                  <a:pt x="17496" y="1193"/>
                </a:lnTo>
                <a:lnTo>
                  <a:pt x="17520" y="1217"/>
                </a:lnTo>
                <a:lnTo>
                  <a:pt x="17569" y="1266"/>
                </a:lnTo>
                <a:lnTo>
                  <a:pt x="17617" y="1290"/>
                </a:lnTo>
                <a:lnTo>
                  <a:pt x="17739" y="1315"/>
                </a:lnTo>
                <a:lnTo>
                  <a:pt x="17861" y="1290"/>
                </a:lnTo>
                <a:lnTo>
                  <a:pt x="17934" y="1290"/>
                </a:lnTo>
                <a:lnTo>
                  <a:pt x="17982" y="1242"/>
                </a:lnTo>
                <a:lnTo>
                  <a:pt x="18007" y="1363"/>
                </a:lnTo>
                <a:lnTo>
                  <a:pt x="18031" y="1461"/>
                </a:lnTo>
                <a:lnTo>
                  <a:pt x="17909" y="1485"/>
                </a:lnTo>
                <a:lnTo>
                  <a:pt x="17812" y="1534"/>
                </a:lnTo>
                <a:lnTo>
                  <a:pt x="17715" y="1582"/>
                </a:lnTo>
                <a:lnTo>
                  <a:pt x="17617" y="1655"/>
                </a:lnTo>
                <a:lnTo>
                  <a:pt x="17593" y="1680"/>
                </a:lnTo>
                <a:lnTo>
                  <a:pt x="17593" y="1753"/>
                </a:lnTo>
                <a:lnTo>
                  <a:pt x="17617" y="1801"/>
                </a:lnTo>
                <a:lnTo>
                  <a:pt x="17690" y="1826"/>
                </a:lnTo>
                <a:lnTo>
                  <a:pt x="17739" y="1850"/>
                </a:lnTo>
                <a:lnTo>
                  <a:pt x="17812" y="1874"/>
                </a:lnTo>
                <a:lnTo>
                  <a:pt x="17958" y="1850"/>
                </a:lnTo>
                <a:lnTo>
                  <a:pt x="18080" y="1801"/>
                </a:lnTo>
                <a:lnTo>
                  <a:pt x="18104" y="1996"/>
                </a:lnTo>
                <a:lnTo>
                  <a:pt x="17909" y="2069"/>
                </a:lnTo>
                <a:lnTo>
                  <a:pt x="17788" y="2118"/>
                </a:lnTo>
                <a:lnTo>
                  <a:pt x="17690" y="2215"/>
                </a:lnTo>
                <a:lnTo>
                  <a:pt x="17642" y="2264"/>
                </a:lnTo>
                <a:lnTo>
                  <a:pt x="17642" y="2361"/>
                </a:lnTo>
                <a:lnTo>
                  <a:pt x="17666" y="2410"/>
                </a:lnTo>
                <a:lnTo>
                  <a:pt x="17739" y="2458"/>
                </a:lnTo>
                <a:lnTo>
                  <a:pt x="17836" y="2483"/>
                </a:lnTo>
                <a:lnTo>
                  <a:pt x="17934" y="2458"/>
                </a:lnTo>
                <a:lnTo>
                  <a:pt x="18128" y="2410"/>
                </a:lnTo>
                <a:lnTo>
                  <a:pt x="18153" y="2531"/>
                </a:lnTo>
                <a:lnTo>
                  <a:pt x="18007" y="2555"/>
                </a:lnTo>
                <a:lnTo>
                  <a:pt x="17836" y="2604"/>
                </a:lnTo>
                <a:lnTo>
                  <a:pt x="17763" y="2653"/>
                </a:lnTo>
                <a:lnTo>
                  <a:pt x="17715" y="2726"/>
                </a:lnTo>
                <a:lnTo>
                  <a:pt x="17690" y="2823"/>
                </a:lnTo>
                <a:lnTo>
                  <a:pt x="17690" y="2896"/>
                </a:lnTo>
                <a:lnTo>
                  <a:pt x="17739" y="2945"/>
                </a:lnTo>
                <a:lnTo>
                  <a:pt x="17812" y="2993"/>
                </a:lnTo>
                <a:lnTo>
                  <a:pt x="18153" y="2993"/>
                </a:lnTo>
                <a:lnTo>
                  <a:pt x="18177" y="2969"/>
                </a:lnTo>
                <a:lnTo>
                  <a:pt x="18177" y="3261"/>
                </a:lnTo>
                <a:lnTo>
                  <a:pt x="17739" y="3383"/>
                </a:lnTo>
                <a:lnTo>
                  <a:pt x="17690" y="3407"/>
                </a:lnTo>
                <a:lnTo>
                  <a:pt x="17666" y="3431"/>
                </a:lnTo>
                <a:lnTo>
                  <a:pt x="17617" y="3529"/>
                </a:lnTo>
                <a:lnTo>
                  <a:pt x="17617" y="3577"/>
                </a:lnTo>
                <a:lnTo>
                  <a:pt x="17642" y="3626"/>
                </a:lnTo>
                <a:lnTo>
                  <a:pt x="17666" y="3650"/>
                </a:lnTo>
                <a:lnTo>
                  <a:pt x="17715" y="3699"/>
                </a:lnTo>
                <a:lnTo>
                  <a:pt x="17812" y="3723"/>
                </a:lnTo>
                <a:lnTo>
                  <a:pt x="17934" y="3723"/>
                </a:lnTo>
                <a:lnTo>
                  <a:pt x="18153" y="3699"/>
                </a:lnTo>
                <a:lnTo>
                  <a:pt x="18153" y="3699"/>
                </a:lnTo>
                <a:lnTo>
                  <a:pt x="18104" y="4186"/>
                </a:lnTo>
                <a:lnTo>
                  <a:pt x="17934" y="4088"/>
                </a:lnTo>
                <a:lnTo>
                  <a:pt x="17739" y="4040"/>
                </a:lnTo>
                <a:lnTo>
                  <a:pt x="17642" y="4015"/>
                </a:lnTo>
                <a:lnTo>
                  <a:pt x="17569" y="4040"/>
                </a:lnTo>
                <a:lnTo>
                  <a:pt x="17471" y="4064"/>
                </a:lnTo>
                <a:lnTo>
                  <a:pt x="17423" y="4137"/>
                </a:lnTo>
                <a:lnTo>
                  <a:pt x="17423" y="4186"/>
                </a:lnTo>
                <a:lnTo>
                  <a:pt x="17496" y="4283"/>
                </a:lnTo>
                <a:lnTo>
                  <a:pt x="17617" y="4332"/>
                </a:lnTo>
                <a:lnTo>
                  <a:pt x="17812" y="4429"/>
                </a:lnTo>
                <a:lnTo>
                  <a:pt x="17982" y="4526"/>
                </a:lnTo>
                <a:lnTo>
                  <a:pt x="18055" y="4551"/>
                </a:lnTo>
                <a:lnTo>
                  <a:pt x="17958" y="4940"/>
                </a:lnTo>
                <a:lnTo>
                  <a:pt x="17690" y="4843"/>
                </a:lnTo>
                <a:lnTo>
                  <a:pt x="17471" y="4721"/>
                </a:lnTo>
                <a:lnTo>
                  <a:pt x="17228" y="4648"/>
                </a:lnTo>
                <a:lnTo>
                  <a:pt x="17155" y="4648"/>
                </a:lnTo>
                <a:lnTo>
                  <a:pt x="17155" y="4672"/>
                </a:lnTo>
                <a:lnTo>
                  <a:pt x="17155" y="4721"/>
                </a:lnTo>
                <a:lnTo>
                  <a:pt x="17204" y="4818"/>
                </a:lnTo>
                <a:lnTo>
                  <a:pt x="17252" y="4891"/>
                </a:lnTo>
                <a:lnTo>
                  <a:pt x="17350" y="4989"/>
                </a:lnTo>
                <a:lnTo>
                  <a:pt x="17423" y="5062"/>
                </a:lnTo>
                <a:lnTo>
                  <a:pt x="17642" y="5183"/>
                </a:lnTo>
                <a:lnTo>
                  <a:pt x="17861" y="5256"/>
                </a:lnTo>
                <a:lnTo>
                  <a:pt x="17739" y="5621"/>
                </a:lnTo>
                <a:lnTo>
                  <a:pt x="17617" y="5938"/>
                </a:lnTo>
                <a:lnTo>
                  <a:pt x="17569" y="5889"/>
                </a:lnTo>
                <a:lnTo>
                  <a:pt x="17520" y="5840"/>
                </a:lnTo>
                <a:lnTo>
                  <a:pt x="17398" y="5743"/>
                </a:lnTo>
                <a:lnTo>
                  <a:pt x="17301" y="5670"/>
                </a:lnTo>
                <a:lnTo>
                  <a:pt x="17179" y="5597"/>
                </a:lnTo>
                <a:lnTo>
                  <a:pt x="17082" y="5573"/>
                </a:lnTo>
                <a:lnTo>
                  <a:pt x="16985" y="5548"/>
                </a:lnTo>
                <a:lnTo>
                  <a:pt x="16887" y="5548"/>
                </a:lnTo>
                <a:lnTo>
                  <a:pt x="16766" y="5597"/>
                </a:lnTo>
                <a:lnTo>
                  <a:pt x="16741" y="5621"/>
                </a:lnTo>
                <a:lnTo>
                  <a:pt x="16741" y="5670"/>
                </a:lnTo>
                <a:lnTo>
                  <a:pt x="16741" y="5719"/>
                </a:lnTo>
                <a:lnTo>
                  <a:pt x="16766" y="5743"/>
                </a:lnTo>
                <a:lnTo>
                  <a:pt x="16863" y="5840"/>
                </a:lnTo>
                <a:lnTo>
                  <a:pt x="16936" y="5913"/>
                </a:lnTo>
                <a:lnTo>
                  <a:pt x="17009" y="5962"/>
                </a:lnTo>
                <a:lnTo>
                  <a:pt x="17228" y="6132"/>
                </a:lnTo>
                <a:lnTo>
                  <a:pt x="17325" y="6181"/>
                </a:lnTo>
                <a:lnTo>
                  <a:pt x="17447" y="6205"/>
                </a:lnTo>
                <a:lnTo>
                  <a:pt x="17496" y="6205"/>
                </a:lnTo>
                <a:lnTo>
                  <a:pt x="17325" y="6473"/>
                </a:lnTo>
                <a:lnTo>
                  <a:pt x="17204" y="6473"/>
                </a:lnTo>
                <a:lnTo>
                  <a:pt x="17106" y="6449"/>
                </a:lnTo>
                <a:lnTo>
                  <a:pt x="17009" y="6400"/>
                </a:lnTo>
                <a:lnTo>
                  <a:pt x="16936" y="6351"/>
                </a:lnTo>
                <a:lnTo>
                  <a:pt x="16814" y="6230"/>
                </a:lnTo>
                <a:lnTo>
                  <a:pt x="16668" y="6108"/>
                </a:lnTo>
                <a:lnTo>
                  <a:pt x="16522" y="6035"/>
                </a:lnTo>
                <a:lnTo>
                  <a:pt x="16449" y="6011"/>
                </a:lnTo>
                <a:lnTo>
                  <a:pt x="16352" y="6011"/>
                </a:lnTo>
                <a:lnTo>
                  <a:pt x="16279" y="6035"/>
                </a:lnTo>
                <a:lnTo>
                  <a:pt x="16182" y="6084"/>
                </a:lnTo>
                <a:lnTo>
                  <a:pt x="16133" y="6132"/>
                </a:lnTo>
                <a:lnTo>
                  <a:pt x="16133" y="6181"/>
                </a:lnTo>
                <a:lnTo>
                  <a:pt x="16182" y="6230"/>
                </a:lnTo>
                <a:lnTo>
                  <a:pt x="16230" y="6254"/>
                </a:lnTo>
                <a:lnTo>
                  <a:pt x="16303" y="6254"/>
                </a:lnTo>
                <a:lnTo>
                  <a:pt x="16401" y="6303"/>
                </a:lnTo>
                <a:lnTo>
                  <a:pt x="16547" y="6424"/>
                </a:lnTo>
                <a:lnTo>
                  <a:pt x="16693" y="6570"/>
                </a:lnTo>
                <a:lnTo>
                  <a:pt x="16814" y="6692"/>
                </a:lnTo>
                <a:lnTo>
                  <a:pt x="16936" y="6789"/>
                </a:lnTo>
                <a:lnTo>
                  <a:pt x="17082" y="6838"/>
                </a:lnTo>
                <a:lnTo>
                  <a:pt x="16668" y="7325"/>
                </a:lnTo>
                <a:lnTo>
                  <a:pt x="16157" y="7106"/>
                </a:lnTo>
                <a:lnTo>
                  <a:pt x="16011" y="7033"/>
                </a:lnTo>
                <a:lnTo>
                  <a:pt x="15865" y="7008"/>
                </a:lnTo>
                <a:lnTo>
                  <a:pt x="15744" y="7008"/>
                </a:lnTo>
                <a:lnTo>
                  <a:pt x="15598" y="7057"/>
                </a:lnTo>
                <a:lnTo>
                  <a:pt x="15573" y="7081"/>
                </a:lnTo>
                <a:lnTo>
                  <a:pt x="15549" y="7106"/>
                </a:lnTo>
                <a:lnTo>
                  <a:pt x="15549" y="7154"/>
                </a:lnTo>
                <a:lnTo>
                  <a:pt x="15573" y="7179"/>
                </a:lnTo>
                <a:lnTo>
                  <a:pt x="15646" y="7276"/>
                </a:lnTo>
                <a:lnTo>
                  <a:pt x="15744" y="7349"/>
                </a:lnTo>
                <a:lnTo>
                  <a:pt x="15987" y="7495"/>
                </a:lnTo>
                <a:lnTo>
                  <a:pt x="16328" y="7665"/>
                </a:lnTo>
                <a:lnTo>
                  <a:pt x="16036" y="7957"/>
                </a:lnTo>
                <a:lnTo>
                  <a:pt x="15890" y="7909"/>
                </a:lnTo>
                <a:lnTo>
                  <a:pt x="15744" y="7884"/>
                </a:lnTo>
                <a:lnTo>
                  <a:pt x="15598" y="7860"/>
                </a:lnTo>
                <a:lnTo>
                  <a:pt x="15452" y="7836"/>
                </a:lnTo>
                <a:lnTo>
                  <a:pt x="15160" y="7690"/>
                </a:lnTo>
                <a:lnTo>
                  <a:pt x="15014" y="7641"/>
                </a:lnTo>
                <a:lnTo>
                  <a:pt x="14868" y="7592"/>
                </a:lnTo>
                <a:lnTo>
                  <a:pt x="14819" y="7617"/>
                </a:lnTo>
                <a:lnTo>
                  <a:pt x="14770" y="7665"/>
                </a:lnTo>
                <a:lnTo>
                  <a:pt x="14770" y="7714"/>
                </a:lnTo>
                <a:lnTo>
                  <a:pt x="14770" y="7763"/>
                </a:lnTo>
                <a:lnTo>
                  <a:pt x="14843" y="7860"/>
                </a:lnTo>
                <a:lnTo>
                  <a:pt x="14916" y="7957"/>
                </a:lnTo>
                <a:lnTo>
                  <a:pt x="15135" y="8128"/>
                </a:lnTo>
                <a:lnTo>
                  <a:pt x="15427" y="8249"/>
                </a:lnTo>
                <a:lnTo>
                  <a:pt x="15549" y="8298"/>
                </a:lnTo>
                <a:lnTo>
                  <a:pt x="15695" y="8322"/>
                </a:lnTo>
                <a:lnTo>
                  <a:pt x="15403" y="8639"/>
                </a:lnTo>
                <a:lnTo>
                  <a:pt x="15184" y="8590"/>
                </a:lnTo>
                <a:lnTo>
                  <a:pt x="14965" y="8541"/>
                </a:lnTo>
                <a:lnTo>
                  <a:pt x="14770" y="8468"/>
                </a:lnTo>
                <a:lnTo>
                  <a:pt x="14576" y="8347"/>
                </a:lnTo>
                <a:lnTo>
                  <a:pt x="14551" y="8322"/>
                </a:lnTo>
                <a:lnTo>
                  <a:pt x="14503" y="8322"/>
                </a:lnTo>
                <a:lnTo>
                  <a:pt x="14454" y="8371"/>
                </a:lnTo>
                <a:lnTo>
                  <a:pt x="14430" y="8420"/>
                </a:lnTo>
                <a:lnTo>
                  <a:pt x="14430" y="8493"/>
                </a:lnTo>
                <a:lnTo>
                  <a:pt x="14478" y="8590"/>
                </a:lnTo>
                <a:lnTo>
                  <a:pt x="14551" y="8687"/>
                </a:lnTo>
                <a:lnTo>
                  <a:pt x="14722" y="8809"/>
                </a:lnTo>
                <a:lnTo>
                  <a:pt x="14892" y="8906"/>
                </a:lnTo>
                <a:lnTo>
                  <a:pt x="15111" y="8979"/>
                </a:lnTo>
                <a:lnTo>
                  <a:pt x="14843" y="9271"/>
                </a:lnTo>
                <a:lnTo>
                  <a:pt x="14795" y="9247"/>
                </a:lnTo>
                <a:lnTo>
                  <a:pt x="14503" y="9150"/>
                </a:lnTo>
                <a:lnTo>
                  <a:pt x="14211" y="9052"/>
                </a:lnTo>
                <a:lnTo>
                  <a:pt x="13919" y="8955"/>
                </a:lnTo>
                <a:lnTo>
                  <a:pt x="13627" y="8858"/>
                </a:lnTo>
                <a:lnTo>
                  <a:pt x="13578" y="8858"/>
                </a:lnTo>
                <a:lnTo>
                  <a:pt x="13554" y="8882"/>
                </a:lnTo>
                <a:lnTo>
                  <a:pt x="13529" y="8931"/>
                </a:lnTo>
                <a:lnTo>
                  <a:pt x="13554" y="8955"/>
                </a:lnTo>
                <a:lnTo>
                  <a:pt x="13627" y="9077"/>
                </a:lnTo>
                <a:lnTo>
                  <a:pt x="13748" y="9198"/>
                </a:lnTo>
                <a:lnTo>
                  <a:pt x="13846" y="9296"/>
                </a:lnTo>
                <a:lnTo>
                  <a:pt x="13992" y="9369"/>
                </a:lnTo>
                <a:lnTo>
                  <a:pt x="14284" y="9515"/>
                </a:lnTo>
                <a:lnTo>
                  <a:pt x="14576" y="9612"/>
                </a:lnTo>
                <a:lnTo>
                  <a:pt x="14211" y="10001"/>
                </a:lnTo>
                <a:lnTo>
                  <a:pt x="14186" y="9953"/>
                </a:lnTo>
                <a:lnTo>
                  <a:pt x="14113" y="9904"/>
                </a:lnTo>
                <a:lnTo>
                  <a:pt x="13846" y="9709"/>
                </a:lnTo>
                <a:lnTo>
                  <a:pt x="13529" y="9563"/>
                </a:lnTo>
                <a:lnTo>
                  <a:pt x="13359" y="9490"/>
                </a:lnTo>
                <a:lnTo>
                  <a:pt x="13213" y="9442"/>
                </a:lnTo>
                <a:lnTo>
                  <a:pt x="13043" y="9393"/>
                </a:lnTo>
                <a:lnTo>
                  <a:pt x="12824" y="9393"/>
                </a:lnTo>
                <a:lnTo>
                  <a:pt x="12799" y="9442"/>
                </a:lnTo>
                <a:lnTo>
                  <a:pt x="12799" y="9490"/>
                </a:lnTo>
                <a:lnTo>
                  <a:pt x="12824" y="9515"/>
                </a:lnTo>
                <a:lnTo>
                  <a:pt x="13067" y="9734"/>
                </a:lnTo>
                <a:lnTo>
                  <a:pt x="13335" y="9904"/>
                </a:lnTo>
                <a:lnTo>
                  <a:pt x="13627" y="10074"/>
                </a:lnTo>
                <a:lnTo>
                  <a:pt x="13919" y="10220"/>
                </a:lnTo>
                <a:lnTo>
                  <a:pt x="13967" y="10245"/>
                </a:lnTo>
                <a:lnTo>
                  <a:pt x="13894" y="10318"/>
                </a:lnTo>
                <a:lnTo>
                  <a:pt x="13748" y="10464"/>
                </a:lnTo>
                <a:lnTo>
                  <a:pt x="13700" y="10391"/>
                </a:lnTo>
                <a:lnTo>
                  <a:pt x="13627" y="10318"/>
                </a:lnTo>
                <a:lnTo>
                  <a:pt x="13456" y="10220"/>
                </a:lnTo>
                <a:lnTo>
                  <a:pt x="13091" y="10074"/>
                </a:lnTo>
                <a:lnTo>
                  <a:pt x="12897" y="10026"/>
                </a:lnTo>
                <a:lnTo>
                  <a:pt x="12702" y="9953"/>
                </a:lnTo>
                <a:lnTo>
                  <a:pt x="12507" y="9928"/>
                </a:lnTo>
                <a:lnTo>
                  <a:pt x="12288" y="9904"/>
                </a:lnTo>
                <a:lnTo>
                  <a:pt x="12240" y="9904"/>
                </a:lnTo>
                <a:lnTo>
                  <a:pt x="12215" y="9928"/>
                </a:lnTo>
                <a:lnTo>
                  <a:pt x="12191" y="9977"/>
                </a:lnTo>
                <a:lnTo>
                  <a:pt x="12215" y="10050"/>
                </a:lnTo>
                <a:lnTo>
                  <a:pt x="12264" y="10099"/>
                </a:lnTo>
                <a:lnTo>
                  <a:pt x="12459" y="10196"/>
                </a:lnTo>
                <a:lnTo>
                  <a:pt x="12629" y="10293"/>
                </a:lnTo>
                <a:lnTo>
                  <a:pt x="12994" y="10512"/>
                </a:lnTo>
                <a:lnTo>
                  <a:pt x="13237" y="10634"/>
                </a:lnTo>
                <a:lnTo>
                  <a:pt x="13359" y="10682"/>
                </a:lnTo>
                <a:lnTo>
                  <a:pt x="13505" y="10707"/>
                </a:lnTo>
                <a:lnTo>
                  <a:pt x="12921" y="11291"/>
                </a:lnTo>
                <a:lnTo>
                  <a:pt x="12799" y="11193"/>
                </a:lnTo>
                <a:lnTo>
                  <a:pt x="12653" y="11096"/>
                </a:lnTo>
                <a:lnTo>
                  <a:pt x="12434" y="10974"/>
                </a:lnTo>
                <a:lnTo>
                  <a:pt x="12240" y="10828"/>
                </a:lnTo>
                <a:lnTo>
                  <a:pt x="12021" y="10682"/>
                </a:lnTo>
                <a:lnTo>
                  <a:pt x="11802" y="10585"/>
                </a:lnTo>
                <a:lnTo>
                  <a:pt x="11680" y="10537"/>
                </a:lnTo>
                <a:lnTo>
                  <a:pt x="11534" y="10537"/>
                </a:lnTo>
                <a:lnTo>
                  <a:pt x="11510" y="10561"/>
                </a:lnTo>
                <a:lnTo>
                  <a:pt x="11510" y="10585"/>
                </a:lnTo>
                <a:lnTo>
                  <a:pt x="11534" y="10609"/>
                </a:lnTo>
                <a:lnTo>
                  <a:pt x="11704" y="10804"/>
                </a:lnTo>
                <a:lnTo>
                  <a:pt x="11996" y="11072"/>
                </a:lnTo>
                <a:lnTo>
                  <a:pt x="12337" y="11364"/>
                </a:lnTo>
                <a:lnTo>
                  <a:pt x="12507" y="11461"/>
                </a:lnTo>
                <a:lnTo>
                  <a:pt x="12678" y="11534"/>
                </a:lnTo>
                <a:lnTo>
                  <a:pt x="12337" y="11875"/>
                </a:lnTo>
                <a:lnTo>
                  <a:pt x="12215" y="11826"/>
                </a:lnTo>
                <a:lnTo>
                  <a:pt x="12094" y="11777"/>
                </a:lnTo>
                <a:lnTo>
                  <a:pt x="11899" y="11680"/>
                </a:lnTo>
                <a:lnTo>
                  <a:pt x="11510" y="11437"/>
                </a:lnTo>
                <a:lnTo>
                  <a:pt x="11291" y="11339"/>
                </a:lnTo>
                <a:lnTo>
                  <a:pt x="11193" y="11315"/>
                </a:lnTo>
                <a:lnTo>
                  <a:pt x="11072" y="11291"/>
                </a:lnTo>
                <a:lnTo>
                  <a:pt x="10999" y="11315"/>
                </a:lnTo>
                <a:lnTo>
                  <a:pt x="10974" y="11364"/>
                </a:lnTo>
                <a:lnTo>
                  <a:pt x="10950" y="11437"/>
                </a:lnTo>
                <a:lnTo>
                  <a:pt x="10999" y="11485"/>
                </a:lnTo>
                <a:lnTo>
                  <a:pt x="11266" y="11704"/>
                </a:lnTo>
                <a:lnTo>
                  <a:pt x="11558" y="11923"/>
                </a:lnTo>
                <a:lnTo>
                  <a:pt x="11777" y="12069"/>
                </a:lnTo>
                <a:lnTo>
                  <a:pt x="12045" y="12191"/>
                </a:lnTo>
                <a:lnTo>
                  <a:pt x="11753" y="12483"/>
                </a:lnTo>
                <a:lnTo>
                  <a:pt x="11485" y="12264"/>
                </a:lnTo>
                <a:lnTo>
                  <a:pt x="11218" y="12045"/>
                </a:lnTo>
                <a:lnTo>
                  <a:pt x="11047" y="11899"/>
                </a:lnTo>
                <a:lnTo>
                  <a:pt x="10877" y="11777"/>
                </a:lnTo>
                <a:lnTo>
                  <a:pt x="10682" y="11680"/>
                </a:lnTo>
                <a:lnTo>
                  <a:pt x="10488" y="11631"/>
                </a:lnTo>
                <a:lnTo>
                  <a:pt x="10439" y="11656"/>
                </a:lnTo>
                <a:lnTo>
                  <a:pt x="10439" y="11680"/>
                </a:lnTo>
                <a:lnTo>
                  <a:pt x="10415" y="11704"/>
                </a:lnTo>
                <a:lnTo>
                  <a:pt x="10439" y="11753"/>
                </a:lnTo>
                <a:lnTo>
                  <a:pt x="11072" y="12410"/>
                </a:lnTo>
                <a:lnTo>
                  <a:pt x="11242" y="12605"/>
                </a:lnTo>
                <a:lnTo>
                  <a:pt x="11461" y="12775"/>
                </a:lnTo>
                <a:lnTo>
                  <a:pt x="11315" y="12945"/>
                </a:lnTo>
                <a:lnTo>
                  <a:pt x="11193" y="12848"/>
                </a:lnTo>
                <a:lnTo>
                  <a:pt x="11047" y="12775"/>
                </a:lnTo>
                <a:lnTo>
                  <a:pt x="10780" y="12629"/>
                </a:lnTo>
                <a:lnTo>
                  <a:pt x="10366" y="12361"/>
                </a:lnTo>
                <a:lnTo>
                  <a:pt x="10172" y="12215"/>
                </a:lnTo>
                <a:lnTo>
                  <a:pt x="9977" y="12069"/>
                </a:lnTo>
                <a:lnTo>
                  <a:pt x="9953" y="12045"/>
                </a:lnTo>
                <a:lnTo>
                  <a:pt x="9928" y="12069"/>
                </a:lnTo>
                <a:lnTo>
                  <a:pt x="9904" y="12094"/>
                </a:lnTo>
                <a:lnTo>
                  <a:pt x="9928" y="12118"/>
                </a:lnTo>
                <a:lnTo>
                  <a:pt x="10220" y="12532"/>
                </a:lnTo>
                <a:lnTo>
                  <a:pt x="10391" y="12702"/>
                </a:lnTo>
                <a:lnTo>
                  <a:pt x="10585" y="12897"/>
                </a:lnTo>
                <a:lnTo>
                  <a:pt x="10804" y="13067"/>
                </a:lnTo>
                <a:lnTo>
                  <a:pt x="10926" y="13140"/>
                </a:lnTo>
                <a:lnTo>
                  <a:pt x="11047" y="13213"/>
                </a:lnTo>
                <a:lnTo>
                  <a:pt x="10780" y="13456"/>
                </a:lnTo>
                <a:lnTo>
                  <a:pt x="10439" y="13213"/>
                </a:lnTo>
                <a:lnTo>
                  <a:pt x="10099" y="12970"/>
                </a:lnTo>
                <a:lnTo>
                  <a:pt x="9928" y="12872"/>
                </a:lnTo>
                <a:lnTo>
                  <a:pt x="9734" y="12799"/>
                </a:lnTo>
                <a:lnTo>
                  <a:pt x="9563" y="12726"/>
                </a:lnTo>
                <a:lnTo>
                  <a:pt x="9369" y="12726"/>
                </a:lnTo>
                <a:lnTo>
                  <a:pt x="9320" y="12751"/>
                </a:lnTo>
                <a:lnTo>
                  <a:pt x="9320" y="12775"/>
                </a:lnTo>
                <a:lnTo>
                  <a:pt x="9320" y="12799"/>
                </a:lnTo>
                <a:lnTo>
                  <a:pt x="9442" y="12921"/>
                </a:lnTo>
                <a:lnTo>
                  <a:pt x="9588" y="13043"/>
                </a:lnTo>
                <a:lnTo>
                  <a:pt x="9855" y="13262"/>
                </a:lnTo>
                <a:lnTo>
                  <a:pt x="10464" y="13773"/>
                </a:lnTo>
                <a:lnTo>
                  <a:pt x="10293" y="13943"/>
                </a:lnTo>
                <a:lnTo>
                  <a:pt x="10123" y="13821"/>
                </a:lnTo>
                <a:lnTo>
                  <a:pt x="9953" y="13724"/>
                </a:lnTo>
                <a:lnTo>
                  <a:pt x="9612" y="13554"/>
                </a:lnTo>
                <a:lnTo>
                  <a:pt x="9393" y="13408"/>
                </a:lnTo>
                <a:lnTo>
                  <a:pt x="9223" y="13237"/>
                </a:lnTo>
                <a:lnTo>
                  <a:pt x="9052" y="13067"/>
                </a:lnTo>
                <a:lnTo>
                  <a:pt x="8906" y="12848"/>
                </a:lnTo>
                <a:lnTo>
                  <a:pt x="8833" y="12799"/>
                </a:lnTo>
                <a:lnTo>
                  <a:pt x="8760" y="12799"/>
                </a:lnTo>
                <a:lnTo>
                  <a:pt x="8712" y="12824"/>
                </a:lnTo>
                <a:lnTo>
                  <a:pt x="8663" y="12897"/>
                </a:lnTo>
                <a:lnTo>
                  <a:pt x="8639" y="13018"/>
                </a:lnTo>
                <a:lnTo>
                  <a:pt x="8663" y="13164"/>
                </a:lnTo>
                <a:lnTo>
                  <a:pt x="8687" y="13286"/>
                </a:lnTo>
                <a:lnTo>
                  <a:pt x="8760" y="13408"/>
                </a:lnTo>
                <a:lnTo>
                  <a:pt x="8833" y="13529"/>
                </a:lnTo>
                <a:lnTo>
                  <a:pt x="8931" y="13627"/>
                </a:lnTo>
                <a:lnTo>
                  <a:pt x="9125" y="13821"/>
                </a:lnTo>
                <a:lnTo>
                  <a:pt x="9490" y="14089"/>
                </a:lnTo>
                <a:lnTo>
                  <a:pt x="9685" y="14211"/>
                </a:lnTo>
                <a:lnTo>
                  <a:pt x="9904" y="14308"/>
                </a:lnTo>
                <a:lnTo>
                  <a:pt x="9661" y="14527"/>
                </a:lnTo>
                <a:lnTo>
                  <a:pt x="9369" y="14381"/>
                </a:lnTo>
                <a:lnTo>
                  <a:pt x="9052" y="14235"/>
                </a:lnTo>
                <a:lnTo>
                  <a:pt x="8760" y="14089"/>
                </a:lnTo>
                <a:lnTo>
                  <a:pt x="8614" y="13992"/>
                </a:lnTo>
                <a:lnTo>
                  <a:pt x="8468" y="13919"/>
                </a:lnTo>
                <a:lnTo>
                  <a:pt x="8444" y="13894"/>
                </a:lnTo>
                <a:lnTo>
                  <a:pt x="8420" y="13894"/>
                </a:lnTo>
                <a:lnTo>
                  <a:pt x="8395" y="13919"/>
                </a:lnTo>
                <a:lnTo>
                  <a:pt x="8395" y="13967"/>
                </a:lnTo>
                <a:lnTo>
                  <a:pt x="8468" y="14138"/>
                </a:lnTo>
                <a:lnTo>
                  <a:pt x="8566" y="14308"/>
                </a:lnTo>
                <a:lnTo>
                  <a:pt x="8687" y="14430"/>
                </a:lnTo>
                <a:lnTo>
                  <a:pt x="8833" y="14551"/>
                </a:lnTo>
                <a:lnTo>
                  <a:pt x="9296" y="14868"/>
                </a:lnTo>
                <a:lnTo>
                  <a:pt x="9004" y="15160"/>
                </a:lnTo>
                <a:lnTo>
                  <a:pt x="8614" y="14770"/>
                </a:lnTo>
                <a:lnTo>
                  <a:pt x="8201" y="14405"/>
                </a:lnTo>
                <a:lnTo>
                  <a:pt x="7398" y="13700"/>
                </a:lnTo>
                <a:lnTo>
                  <a:pt x="6984" y="13359"/>
                </a:lnTo>
                <a:lnTo>
                  <a:pt x="6595" y="12994"/>
                </a:lnTo>
                <a:lnTo>
                  <a:pt x="6205" y="12605"/>
                </a:lnTo>
                <a:lnTo>
                  <a:pt x="5840" y="12215"/>
                </a:lnTo>
                <a:lnTo>
                  <a:pt x="5500" y="11777"/>
                </a:lnTo>
                <a:lnTo>
                  <a:pt x="5135" y="11315"/>
                </a:lnTo>
                <a:lnTo>
                  <a:pt x="4794" y="10901"/>
                </a:lnTo>
                <a:lnTo>
                  <a:pt x="4599" y="10682"/>
                </a:lnTo>
                <a:lnTo>
                  <a:pt x="4405" y="10488"/>
                </a:lnTo>
                <a:lnTo>
                  <a:pt x="4137" y="10269"/>
                </a:lnTo>
                <a:lnTo>
                  <a:pt x="3845" y="10074"/>
                </a:lnTo>
                <a:lnTo>
                  <a:pt x="3553" y="9855"/>
                </a:lnTo>
                <a:lnTo>
                  <a:pt x="3285" y="9661"/>
                </a:lnTo>
                <a:lnTo>
                  <a:pt x="3261" y="9588"/>
                </a:lnTo>
                <a:lnTo>
                  <a:pt x="3602" y="9296"/>
                </a:lnTo>
                <a:lnTo>
                  <a:pt x="3967" y="9004"/>
                </a:lnTo>
                <a:lnTo>
                  <a:pt x="4332" y="8712"/>
                </a:lnTo>
                <a:lnTo>
                  <a:pt x="4672" y="8420"/>
                </a:lnTo>
                <a:lnTo>
                  <a:pt x="5646" y="7519"/>
                </a:lnTo>
                <a:lnTo>
                  <a:pt x="6595" y="6595"/>
                </a:lnTo>
                <a:lnTo>
                  <a:pt x="6984" y="6205"/>
                </a:lnTo>
                <a:lnTo>
                  <a:pt x="7349" y="5792"/>
                </a:lnTo>
                <a:lnTo>
                  <a:pt x="8055" y="4940"/>
                </a:lnTo>
                <a:lnTo>
                  <a:pt x="8760" y="4088"/>
                </a:lnTo>
                <a:lnTo>
                  <a:pt x="9466" y="3237"/>
                </a:lnTo>
                <a:lnTo>
                  <a:pt x="9855" y="2799"/>
                </a:lnTo>
                <a:lnTo>
                  <a:pt x="10269" y="2410"/>
                </a:lnTo>
                <a:lnTo>
                  <a:pt x="10707" y="2045"/>
                </a:lnTo>
                <a:lnTo>
                  <a:pt x="11169" y="1704"/>
                </a:lnTo>
                <a:lnTo>
                  <a:pt x="11631" y="1412"/>
                </a:lnTo>
                <a:lnTo>
                  <a:pt x="12142" y="1144"/>
                </a:lnTo>
                <a:lnTo>
                  <a:pt x="12678" y="950"/>
                </a:lnTo>
                <a:lnTo>
                  <a:pt x="13237" y="779"/>
                </a:lnTo>
                <a:lnTo>
                  <a:pt x="13797" y="658"/>
                </a:lnTo>
                <a:lnTo>
                  <a:pt x="14381" y="585"/>
                </a:lnTo>
                <a:lnTo>
                  <a:pt x="14941" y="560"/>
                </a:lnTo>
                <a:close/>
                <a:moveTo>
                  <a:pt x="11777" y="13237"/>
                </a:moveTo>
                <a:lnTo>
                  <a:pt x="11777" y="13602"/>
                </a:lnTo>
                <a:lnTo>
                  <a:pt x="11753" y="13967"/>
                </a:lnTo>
                <a:lnTo>
                  <a:pt x="11704" y="14746"/>
                </a:lnTo>
                <a:lnTo>
                  <a:pt x="11680" y="15549"/>
                </a:lnTo>
                <a:lnTo>
                  <a:pt x="11656" y="16328"/>
                </a:lnTo>
                <a:lnTo>
                  <a:pt x="11485" y="16084"/>
                </a:lnTo>
                <a:lnTo>
                  <a:pt x="11291" y="15865"/>
                </a:lnTo>
                <a:lnTo>
                  <a:pt x="10877" y="15427"/>
                </a:lnTo>
                <a:lnTo>
                  <a:pt x="10755" y="15257"/>
                </a:lnTo>
                <a:lnTo>
                  <a:pt x="10610" y="15062"/>
                </a:lnTo>
                <a:lnTo>
                  <a:pt x="10464" y="14868"/>
                </a:lnTo>
                <a:lnTo>
                  <a:pt x="10366" y="14770"/>
                </a:lnTo>
                <a:lnTo>
                  <a:pt x="10293" y="14722"/>
                </a:lnTo>
                <a:lnTo>
                  <a:pt x="10731" y="14284"/>
                </a:lnTo>
                <a:lnTo>
                  <a:pt x="11266" y="13773"/>
                </a:lnTo>
                <a:lnTo>
                  <a:pt x="11777" y="13237"/>
                </a:lnTo>
                <a:close/>
                <a:moveTo>
                  <a:pt x="3431" y="14381"/>
                </a:moveTo>
                <a:lnTo>
                  <a:pt x="3553" y="14405"/>
                </a:lnTo>
                <a:lnTo>
                  <a:pt x="3699" y="14454"/>
                </a:lnTo>
                <a:lnTo>
                  <a:pt x="3699" y="14527"/>
                </a:lnTo>
                <a:lnTo>
                  <a:pt x="3723" y="14576"/>
                </a:lnTo>
                <a:lnTo>
                  <a:pt x="3602" y="14576"/>
                </a:lnTo>
                <a:lnTo>
                  <a:pt x="3553" y="14600"/>
                </a:lnTo>
                <a:lnTo>
                  <a:pt x="3504" y="14649"/>
                </a:lnTo>
                <a:lnTo>
                  <a:pt x="3334" y="14843"/>
                </a:lnTo>
                <a:lnTo>
                  <a:pt x="3164" y="15038"/>
                </a:lnTo>
                <a:lnTo>
                  <a:pt x="2969" y="15233"/>
                </a:lnTo>
                <a:lnTo>
                  <a:pt x="2896" y="15330"/>
                </a:lnTo>
                <a:lnTo>
                  <a:pt x="2847" y="15452"/>
                </a:lnTo>
                <a:lnTo>
                  <a:pt x="2847" y="15525"/>
                </a:lnTo>
                <a:lnTo>
                  <a:pt x="2872" y="15573"/>
                </a:lnTo>
                <a:lnTo>
                  <a:pt x="2896" y="15622"/>
                </a:lnTo>
                <a:lnTo>
                  <a:pt x="2945" y="15646"/>
                </a:lnTo>
                <a:lnTo>
                  <a:pt x="3115" y="15646"/>
                </a:lnTo>
                <a:lnTo>
                  <a:pt x="3237" y="15598"/>
                </a:lnTo>
                <a:lnTo>
                  <a:pt x="3358" y="15525"/>
                </a:lnTo>
                <a:lnTo>
                  <a:pt x="3480" y="15427"/>
                </a:lnTo>
                <a:lnTo>
                  <a:pt x="3699" y="15208"/>
                </a:lnTo>
                <a:lnTo>
                  <a:pt x="3894" y="14941"/>
                </a:lnTo>
                <a:lnTo>
                  <a:pt x="3918" y="14868"/>
                </a:lnTo>
                <a:lnTo>
                  <a:pt x="3918" y="14795"/>
                </a:lnTo>
                <a:lnTo>
                  <a:pt x="3918" y="14722"/>
                </a:lnTo>
                <a:lnTo>
                  <a:pt x="3869" y="14673"/>
                </a:lnTo>
                <a:lnTo>
                  <a:pt x="3918" y="14697"/>
                </a:lnTo>
                <a:lnTo>
                  <a:pt x="3967" y="14770"/>
                </a:lnTo>
                <a:lnTo>
                  <a:pt x="3967" y="14819"/>
                </a:lnTo>
                <a:lnTo>
                  <a:pt x="3967" y="14892"/>
                </a:lnTo>
                <a:lnTo>
                  <a:pt x="3942" y="15087"/>
                </a:lnTo>
                <a:lnTo>
                  <a:pt x="3894" y="15281"/>
                </a:lnTo>
                <a:lnTo>
                  <a:pt x="3699" y="15671"/>
                </a:lnTo>
                <a:lnTo>
                  <a:pt x="3553" y="15938"/>
                </a:lnTo>
                <a:lnTo>
                  <a:pt x="3480" y="16060"/>
                </a:lnTo>
                <a:lnTo>
                  <a:pt x="3358" y="16157"/>
                </a:lnTo>
                <a:lnTo>
                  <a:pt x="3261" y="16230"/>
                </a:lnTo>
                <a:lnTo>
                  <a:pt x="3115" y="16303"/>
                </a:lnTo>
                <a:lnTo>
                  <a:pt x="2847" y="16376"/>
                </a:lnTo>
                <a:lnTo>
                  <a:pt x="2556" y="16425"/>
                </a:lnTo>
                <a:lnTo>
                  <a:pt x="2361" y="16449"/>
                </a:lnTo>
                <a:lnTo>
                  <a:pt x="2166" y="16449"/>
                </a:lnTo>
                <a:lnTo>
                  <a:pt x="2312" y="16182"/>
                </a:lnTo>
                <a:lnTo>
                  <a:pt x="2434" y="15890"/>
                </a:lnTo>
                <a:lnTo>
                  <a:pt x="2629" y="15403"/>
                </a:lnTo>
                <a:lnTo>
                  <a:pt x="2726" y="15160"/>
                </a:lnTo>
                <a:lnTo>
                  <a:pt x="2847" y="14916"/>
                </a:lnTo>
                <a:lnTo>
                  <a:pt x="2993" y="14697"/>
                </a:lnTo>
                <a:lnTo>
                  <a:pt x="3164" y="14503"/>
                </a:lnTo>
                <a:lnTo>
                  <a:pt x="3237" y="14430"/>
                </a:lnTo>
                <a:lnTo>
                  <a:pt x="3310" y="14405"/>
                </a:lnTo>
                <a:lnTo>
                  <a:pt x="3358" y="14381"/>
                </a:lnTo>
                <a:close/>
                <a:moveTo>
                  <a:pt x="3066" y="10001"/>
                </a:moveTo>
                <a:lnTo>
                  <a:pt x="3188" y="10147"/>
                </a:lnTo>
                <a:lnTo>
                  <a:pt x="3334" y="10293"/>
                </a:lnTo>
                <a:lnTo>
                  <a:pt x="3650" y="10488"/>
                </a:lnTo>
                <a:lnTo>
                  <a:pt x="3894" y="10682"/>
                </a:lnTo>
                <a:lnTo>
                  <a:pt x="4113" y="10877"/>
                </a:lnTo>
                <a:lnTo>
                  <a:pt x="4332" y="11096"/>
                </a:lnTo>
                <a:lnTo>
                  <a:pt x="4526" y="11315"/>
                </a:lnTo>
                <a:lnTo>
                  <a:pt x="4891" y="11777"/>
                </a:lnTo>
                <a:lnTo>
                  <a:pt x="5256" y="12264"/>
                </a:lnTo>
                <a:lnTo>
                  <a:pt x="5621" y="12702"/>
                </a:lnTo>
                <a:lnTo>
                  <a:pt x="6011" y="13140"/>
                </a:lnTo>
                <a:lnTo>
                  <a:pt x="6449" y="13529"/>
                </a:lnTo>
                <a:lnTo>
                  <a:pt x="6862" y="13919"/>
                </a:lnTo>
                <a:lnTo>
                  <a:pt x="7763" y="14697"/>
                </a:lnTo>
                <a:lnTo>
                  <a:pt x="8176" y="15087"/>
                </a:lnTo>
                <a:lnTo>
                  <a:pt x="8614" y="15500"/>
                </a:lnTo>
                <a:lnTo>
                  <a:pt x="8590" y="15525"/>
                </a:lnTo>
                <a:lnTo>
                  <a:pt x="8517" y="15573"/>
                </a:lnTo>
                <a:lnTo>
                  <a:pt x="8468" y="15646"/>
                </a:lnTo>
                <a:lnTo>
                  <a:pt x="8468" y="15719"/>
                </a:lnTo>
                <a:lnTo>
                  <a:pt x="8395" y="15914"/>
                </a:lnTo>
                <a:lnTo>
                  <a:pt x="8322" y="16133"/>
                </a:lnTo>
                <a:lnTo>
                  <a:pt x="8176" y="16547"/>
                </a:lnTo>
                <a:lnTo>
                  <a:pt x="7227" y="15817"/>
                </a:lnTo>
                <a:lnTo>
                  <a:pt x="6303" y="15062"/>
                </a:lnTo>
                <a:lnTo>
                  <a:pt x="5840" y="14649"/>
                </a:lnTo>
                <a:lnTo>
                  <a:pt x="5378" y="14259"/>
                </a:lnTo>
                <a:lnTo>
                  <a:pt x="4964" y="13846"/>
                </a:lnTo>
                <a:lnTo>
                  <a:pt x="4551" y="13408"/>
                </a:lnTo>
                <a:lnTo>
                  <a:pt x="3821" y="12580"/>
                </a:lnTo>
                <a:lnTo>
                  <a:pt x="3456" y="12142"/>
                </a:lnTo>
                <a:lnTo>
                  <a:pt x="3091" y="11729"/>
                </a:lnTo>
                <a:lnTo>
                  <a:pt x="2702" y="11315"/>
                </a:lnTo>
                <a:lnTo>
                  <a:pt x="2288" y="10950"/>
                </a:lnTo>
                <a:lnTo>
                  <a:pt x="1850" y="10609"/>
                </a:lnTo>
                <a:lnTo>
                  <a:pt x="1607" y="10464"/>
                </a:lnTo>
                <a:lnTo>
                  <a:pt x="1388" y="10318"/>
                </a:lnTo>
                <a:lnTo>
                  <a:pt x="1534" y="10318"/>
                </a:lnTo>
                <a:lnTo>
                  <a:pt x="1655" y="10293"/>
                </a:lnTo>
                <a:lnTo>
                  <a:pt x="1947" y="10245"/>
                </a:lnTo>
                <a:lnTo>
                  <a:pt x="2507" y="10147"/>
                </a:lnTo>
                <a:lnTo>
                  <a:pt x="3066" y="10001"/>
                </a:lnTo>
                <a:close/>
                <a:moveTo>
                  <a:pt x="4989" y="16328"/>
                </a:moveTo>
                <a:lnTo>
                  <a:pt x="5110" y="16352"/>
                </a:lnTo>
                <a:lnTo>
                  <a:pt x="5086" y="16401"/>
                </a:lnTo>
                <a:lnTo>
                  <a:pt x="5062" y="16474"/>
                </a:lnTo>
                <a:lnTo>
                  <a:pt x="4989" y="16522"/>
                </a:lnTo>
                <a:lnTo>
                  <a:pt x="4843" y="16620"/>
                </a:lnTo>
                <a:lnTo>
                  <a:pt x="4551" y="16741"/>
                </a:lnTo>
                <a:lnTo>
                  <a:pt x="4551" y="16741"/>
                </a:lnTo>
                <a:lnTo>
                  <a:pt x="4599" y="16620"/>
                </a:lnTo>
                <a:lnTo>
                  <a:pt x="4672" y="16474"/>
                </a:lnTo>
                <a:lnTo>
                  <a:pt x="4770" y="16376"/>
                </a:lnTo>
                <a:lnTo>
                  <a:pt x="4867" y="16328"/>
                </a:lnTo>
                <a:close/>
                <a:moveTo>
                  <a:pt x="3237" y="13846"/>
                </a:moveTo>
                <a:lnTo>
                  <a:pt x="3115" y="13894"/>
                </a:lnTo>
                <a:lnTo>
                  <a:pt x="2993" y="13943"/>
                </a:lnTo>
                <a:lnTo>
                  <a:pt x="2896" y="14016"/>
                </a:lnTo>
                <a:lnTo>
                  <a:pt x="2702" y="14211"/>
                </a:lnTo>
                <a:lnTo>
                  <a:pt x="2531" y="14430"/>
                </a:lnTo>
                <a:lnTo>
                  <a:pt x="2385" y="14673"/>
                </a:lnTo>
                <a:lnTo>
                  <a:pt x="2264" y="14941"/>
                </a:lnTo>
                <a:lnTo>
                  <a:pt x="2045" y="15500"/>
                </a:lnTo>
                <a:lnTo>
                  <a:pt x="1923" y="15768"/>
                </a:lnTo>
                <a:lnTo>
                  <a:pt x="1777" y="16036"/>
                </a:lnTo>
                <a:lnTo>
                  <a:pt x="1607" y="16279"/>
                </a:lnTo>
                <a:lnTo>
                  <a:pt x="1509" y="16376"/>
                </a:lnTo>
                <a:lnTo>
                  <a:pt x="1412" y="16449"/>
                </a:lnTo>
                <a:lnTo>
                  <a:pt x="1363" y="16522"/>
                </a:lnTo>
                <a:lnTo>
                  <a:pt x="1315" y="16595"/>
                </a:lnTo>
                <a:lnTo>
                  <a:pt x="1290" y="16668"/>
                </a:lnTo>
                <a:lnTo>
                  <a:pt x="1315" y="16741"/>
                </a:lnTo>
                <a:lnTo>
                  <a:pt x="1339" y="16814"/>
                </a:lnTo>
                <a:lnTo>
                  <a:pt x="1388" y="16863"/>
                </a:lnTo>
                <a:lnTo>
                  <a:pt x="1436" y="16887"/>
                </a:lnTo>
                <a:lnTo>
                  <a:pt x="1534" y="16912"/>
                </a:lnTo>
                <a:lnTo>
                  <a:pt x="1631" y="16912"/>
                </a:lnTo>
                <a:lnTo>
                  <a:pt x="1728" y="16887"/>
                </a:lnTo>
                <a:lnTo>
                  <a:pt x="2288" y="16887"/>
                </a:lnTo>
                <a:lnTo>
                  <a:pt x="2556" y="16863"/>
                </a:lnTo>
                <a:lnTo>
                  <a:pt x="2799" y="16839"/>
                </a:lnTo>
                <a:lnTo>
                  <a:pt x="3042" y="16790"/>
                </a:lnTo>
                <a:lnTo>
                  <a:pt x="3285" y="16717"/>
                </a:lnTo>
                <a:lnTo>
                  <a:pt x="3431" y="16644"/>
                </a:lnTo>
                <a:lnTo>
                  <a:pt x="3553" y="16571"/>
                </a:lnTo>
                <a:lnTo>
                  <a:pt x="3650" y="16474"/>
                </a:lnTo>
                <a:lnTo>
                  <a:pt x="3772" y="16376"/>
                </a:lnTo>
                <a:lnTo>
                  <a:pt x="3918" y="16157"/>
                </a:lnTo>
                <a:lnTo>
                  <a:pt x="4064" y="15865"/>
                </a:lnTo>
                <a:lnTo>
                  <a:pt x="4210" y="15549"/>
                </a:lnTo>
                <a:lnTo>
                  <a:pt x="4283" y="15306"/>
                </a:lnTo>
                <a:lnTo>
                  <a:pt x="4332" y="15062"/>
                </a:lnTo>
                <a:lnTo>
                  <a:pt x="4380" y="14795"/>
                </a:lnTo>
                <a:lnTo>
                  <a:pt x="4356" y="14576"/>
                </a:lnTo>
                <a:lnTo>
                  <a:pt x="4356" y="14478"/>
                </a:lnTo>
                <a:lnTo>
                  <a:pt x="4307" y="14405"/>
                </a:lnTo>
                <a:lnTo>
                  <a:pt x="4259" y="14332"/>
                </a:lnTo>
                <a:lnTo>
                  <a:pt x="4186" y="14284"/>
                </a:lnTo>
                <a:lnTo>
                  <a:pt x="4113" y="14186"/>
                </a:lnTo>
                <a:lnTo>
                  <a:pt x="4040" y="14089"/>
                </a:lnTo>
                <a:lnTo>
                  <a:pt x="3942" y="14016"/>
                </a:lnTo>
                <a:lnTo>
                  <a:pt x="3845" y="13967"/>
                </a:lnTo>
                <a:lnTo>
                  <a:pt x="3626" y="13870"/>
                </a:lnTo>
                <a:lnTo>
                  <a:pt x="3383" y="13846"/>
                </a:lnTo>
                <a:close/>
                <a:moveTo>
                  <a:pt x="4818" y="15817"/>
                </a:moveTo>
                <a:lnTo>
                  <a:pt x="4697" y="15865"/>
                </a:lnTo>
                <a:lnTo>
                  <a:pt x="4575" y="15914"/>
                </a:lnTo>
                <a:lnTo>
                  <a:pt x="4453" y="15987"/>
                </a:lnTo>
                <a:lnTo>
                  <a:pt x="4356" y="16084"/>
                </a:lnTo>
                <a:lnTo>
                  <a:pt x="4259" y="16206"/>
                </a:lnTo>
                <a:lnTo>
                  <a:pt x="4161" y="16328"/>
                </a:lnTo>
                <a:lnTo>
                  <a:pt x="4088" y="16474"/>
                </a:lnTo>
                <a:lnTo>
                  <a:pt x="4040" y="16620"/>
                </a:lnTo>
                <a:lnTo>
                  <a:pt x="3991" y="16766"/>
                </a:lnTo>
                <a:lnTo>
                  <a:pt x="3967" y="16912"/>
                </a:lnTo>
                <a:lnTo>
                  <a:pt x="3967" y="17058"/>
                </a:lnTo>
                <a:lnTo>
                  <a:pt x="3991" y="17155"/>
                </a:lnTo>
                <a:lnTo>
                  <a:pt x="4064" y="17252"/>
                </a:lnTo>
                <a:lnTo>
                  <a:pt x="4161" y="17301"/>
                </a:lnTo>
                <a:lnTo>
                  <a:pt x="4210" y="17325"/>
                </a:lnTo>
                <a:lnTo>
                  <a:pt x="4259" y="17301"/>
                </a:lnTo>
                <a:lnTo>
                  <a:pt x="4502" y="17228"/>
                </a:lnTo>
                <a:lnTo>
                  <a:pt x="4721" y="17131"/>
                </a:lnTo>
                <a:lnTo>
                  <a:pt x="4989" y="17009"/>
                </a:lnTo>
                <a:lnTo>
                  <a:pt x="5135" y="16936"/>
                </a:lnTo>
                <a:lnTo>
                  <a:pt x="5256" y="16863"/>
                </a:lnTo>
                <a:lnTo>
                  <a:pt x="5354" y="16766"/>
                </a:lnTo>
                <a:lnTo>
                  <a:pt x="5427" y="16668"/>
                </a:lnTo>
                <a:lnTo>
                  <a:pt x="5500" y="16547"/>
                </a:lnTo>
                <a:lnTo>
                  <a:pt x="5524" y="16401"/>
                </a:lnTo>
                <a:lnTo>
                  <a:pt x="5524" y="16328"/>
                </a:lnTo>
                <a:lnTo>
                  <a:pt x="5500" y="16230"/>
                </a:lnTo>
                <a:lnTo>
                  <a:pt x="5451" y="16133"/>
                </a:lnTo>
                <a:lnTo>
                  <a:pt x="5402" y="16060"/>
                </a:lnTo>
                <a:lnTo>
                  <a:pt x="5305" y="15963"/>
                </a:lnTo>
                <a:lnTo>
                  <a:pt x="5208" y="15890"/>
                </a:lnTo>
                <a:lnTo>
                  <a:pt x="5086" y="15841"/>
                </a:lnTo>
                <a:lnTo>
                  <a:pt x="4964" y="15817"/>
                </a:lnTo>
                <a:close/>
                <a:moveTo>
                  <a:pt x="10001" y="14965"/>
                </a:moveTo>
                <a:lnTo>
                  <a:pt x="10099" y="15184"/>
                </a:lnTo>
                <a:lnTo>
                  <a:pt x="10220" y="15379"/>
                </a:lnTo>
                <a:lnTo>
                  <a:pt x="10488" y="15719"/>
                </a:lnTo>
                <a:lnTo>
                  <a:pt x="10731" y="16011"/>
                </a:lnTo>
                <a:lnTo>
                  <a:pt x="10999" y="16303"/>
                </a:lnTo>
                <a:lnTo>
                  <a:pt x="11242" y="16595"/>
                </a:lnTo>
                <a:lnTo>
                  <a:pt x="11339" y="16766"/>
                </a:lnTo>
                <a:lnTo>
                  <a:pt x="11412" y="16936"/>
                </a:lnTo>
                <a:lnTo>
                  <a:pt x="11437" y="17009"/>
                </a:lnTo>
                <a:lnTo>
                  <a:pt x="11485" y="17058"/>
                </a:lnTo>
                <a:lnTo>
                  <a:pt x="11558" y="17082"/>
                </a:lnTo>
                <a:lnTo>
                  <a:pt x="11607" y="17106"/>
                </a:lnTo>
                <a:lnTo>
                  <a:pt x="11607" y="17350"/>
                </a:lnTo>
                <a:lnTo>
                  <a:pt x="11583" y="17593"/>
                </a:lnTo>
                <a:lnTo>
                  <a:pt x="11412" y="17471"/>
                </a:lnTo>
                <a:lnTo>
                  <a:pt x="11266" y="17325"/>
                </a:lnTo>
                <a:lnTo>
                  <a:pt x="10974" y="17009"/>
                </a:lnTo>
                <a:lnTo>
                  <a:pt x="10488" y="16328"/>
                </a:lnTo>
                <a:lnTo>
                  <a:pt x="10099" y="15817"/>
                </a:lnTo>
                <a:lnTo>
                  <a:pt x="9855" y="15549"/>
                </a:lnTo>
                <a:lnTo>
                  <a:pt x="9709" y="15427"/>
                </a:lnTo>
                <a:lnTo>
                  <a:pt x="9588" y="15306"/>
                </a:lnTo>
                <a:lnTo>
                  <a:pt x="9855" y="15111"/>
                </a:lnTo>
                <a:lnTo>
                  <a:pt x="9928" y="15038"/>
                </a:lnTo>
                <a:lnTo>
                  <a:pt x="10001" y="14965"/>
                </a:lnTo>
                <a:close/>
                <a:moveTo>
                  <a:pt x="15135" y="1"/>
                </a:moveTo>
                <a:lnTo>
                  <a:pt x="14551" y="25"/>
                </a:lnTo>
                <a:lnTo>
                  <a:pt x="13967" y="74"/>
                </a:lnTo>
                <a:lnTo>
                  <a:pt x="13408" y="171"/>
                </a:lnTo>
                <a:lnTo>
                  <a:pt x="12824" y="293"/>
                </a:lnTo>
                <a:lnTo>
                  <a:pt x="12264" y="487"/>
                </a:lnTo>
                <a:lnTo>
                  <a:pt x="11753" y="706"/>
                </a:lnTo>
                <a:lnTo>
                  <a:pt x="11242" y="974"/>
                </a:lnTo>
                <a:lnTo>
                  <a:pt x="10755" y="1290"/>
                </a:lnTo>
                <a:lnTo>
                  <a:pt x="10318" y="1631"/>
                </a:lnTo>
                <a:lnTo>
                  <a:pt x="9880" y="2020"/>
                </a:lnTo>
                <a:lnTo>
                  <a:pt x="9466" y="2434"/>
                </a:lnTo>
                <a:lnTo>
                  <a:pt x="9052" y="2847"/>
                </a:lnTo>
                <a:lnTo>
                  <a:pt x="8663" y="3310"/>
                </a:lnTo>
                <a:lnTo>
                  <a:pt x="7933" y="4234"/>
                </a:lnTo>
                <a:lnTo>
                  <a:pt x="7203" y="5135"/>
                </a:lnTo>
                <a:lnTo>
                  <a:pt x="6814" y="5597"/>
                </a:lnTo>
                <a:lnTo>
                  <a:pt x="6400" y="6011"/>
                </a:lnTo>
                <a:lnTo>
                  <a:pt x="6205" y="6205"/>
                </a:lnTo>
                <a:lnTo>
                  <a:pt x="5889" y="6205"/>
                </a:lnTo>
                <a:lnTo>
                  <a:pt x="5548" y="6230"/>
                </a:lnTo>
                <a:lnTo>
                  <a:pt x="4916" y="6303"/>
                </a:lnTo>
                <a:lnTo>
                  <a:pt x="3991" y="6376"/>
                </a:lnTo>
                <a:lnTo>
                  <a:pt x="3066" y="6400"/>
                </a:lnTo>
                <a:lnTo>
                  <a:pt x="901" y="6400"/>
                </a:lnTo>
                <a:lnTo>
                  <a:pt x="171" y="6351"/>
                </a:lnTo>
                <a:lnTo>
                  <a:pt x="122" y="6351"/>
                </a:lnTo>
                <a:lnTo>
                  <a:pt x="74" y="6376"/>
                </a:lnTo>
                <a:lnTo>
                  <a:pt x="25" y="6449"/>
                </a:lnTo>
                <a:lnTo>
                  <a:pt x="1" y="6546"/>
                </a:lnTo>
                <a:lnTo>
                  <a:pt x="25" y="6619"/>
                </a:lnTo>
                <a:lnTo>
                  <a:pt x="1" y="6716"/>
                </a:lnTo>
                <a:lnTo>
                  <a:pt x="49" y="6789"/>
                </a:lnTo>
                <a:lnTo>
                  <a:pt x="195" y="7008"/>
                </a:lnTo>
                <a:lnTo>
                  <a:pt x="366" y="7227"/>
                </a:lnTo>
                <a:lnTo>
                  <a:pt x="731" y="7617"/>
                </a:lnTo>
                <a:lnTo>
                  <a:pt x="1120" y="7982"/>
                </a:lnTo>
                <a:lnTo>
                  <a:pt x="1534" y="8347"/>
                </a:lnTo>
                <a:lnTo>
                  <a:pt x="1923" y="8712"/>
                </a:lnTo>
                <a:lnTo>
                  <a:pt x="2337" y="9101"/>
                </a:lnTo>
                <a:lnTo>
                  <a:pt x="2507" y="9296"/>
                </a:lnTo>
                <a:lnTo>
                  <a:pt x="2702" y="9466"/>
                </a:lnTo>
                <a:lnTo>
                  <a:pt x="1923" y="9661"/>
                </a:lnTo>
                <a:lnTo>
                  <a:pt x="1680" y="9709"/>
                </a:lnTo>
                <a:lnTo>
                  <a:pt x="1412" y="9734"/>
                </a:lnTo>
                <a:lnTo>
                  <a:pt x="1193" y="9807"/>
                </a:lnTo>
                <a:lnTo>
                  <a:pt x="1071" y="9855"/>
                </a:lnTo>
                <a:lnTo>
                  <a:pt x="974" y="9928"/>
                </a:lnTo>
                <a:lnTo>
                  <a:pt x="925" y="9953"/>
                </a:lnTo>
                <a:lnTo>
                  <a:pt x="925" y="10001"/>
                </a:lnTo>
                <a:lnTo>
                  <a:pt x="925" y="10099"/>
                </a:lnTo>
                <a:lnTo>
                  <a:pt x="852" y="10123"/>
                </a:lnTo>
                <a:lnTo>
                  <a:pt x="804" y="10172"/>
                </a:lnTo>
                <a:lnTo>
                  <a:pt x="779" y="10220"/>
                </a:lnTo>
                <a:lnTo>
                  <a:pt x="755" y="10293"/>
                </a:lnTo>
                <a:lnTo>
                  <a:pt x="755" y="10342"/>
                </a:lnTo>
                <a:lnTo>
                  <a:pt x="755" y="10391"/>
                </a:lnTo>
                <a:lnTo>
                  <a:pt x="779" y="10439"/>
                </a:lnTo>
                <a:lnTo>
                  <a:pt x="852" y="10512"/>
                </a:lnTo>
                <a:lnTo>
                  <a:pt x="1363" y="10901"/>
                </a:lnTo>
                <a:lnTo>
                  <a:pt x="1850" y="11291"/>
                </a:lnTo>
                <a:lnTo>
                  <a:pt x="2312" y="11729"/>
                </a:lnTo>
                <a:lnTo>
                  <a:pt x="2774" y="12167"/>
                </a:lnTo>
                <a:lnTo>
                  <a:pt x="3164" y="12629"/>
                </a:lnTo>
                <a:lnTo>
                  <a:pt x="3553" y="13091"/>
                </a:lnTo>
                <a:lnTo>
                  <a:pt x="3967" y="13554"/>
                </a:lnTo>
                <a:lnTo>
                  <a:pt x="4356" y="13992"/>
                </a:lnTo>
                <a:lnTo>
                  <a:pt x="4794" y="14454"/>
                </a:lnTo>
                <a:lnTo>
                  <a:pt x="5256" y="14892"/>
                </a:lnTo>
                <a:lnTo>
                  <a:pt x="5743" y="15330"/>
                </a:lnTo>
                <a:lnTo>
                  <a:pt x="6230" y="15744"/>
                </a:lnTo>
                <a:lnTo>
                  <a:pt x="7227" y="16522"/>
                </a:lnTo>
                <a:lnTo>
                  <a:pt x="8249" y="17301"/>
                </a:lnTo>
                <a:lnTo>
                  <a:pt x="8347" y="17350"/>
                </a:lnTo>
                <a:lnTo>
                  <a:pt x="8444" y="17350"/>
                </a:lnTo>
                <a:lnTo>
                  <a:pt x="8517" y="17325"/>
                </a:lnTo>
                <a:lnTo>
                  <a:pt x="8590" y="17277"/>
                </a:lnTo>
                <a:lnTo>
                  <a:pt x="8639" y="17204"/>
                </a:lnTo>
                <a:lnTo>
                  <a:pt x="8663" y="17106"/>
                </a:lnTo>
                <a:lnTo>
                  <a:pt x="8663" y="17009"/>
                </a:lnTo>
                <a:lnTo>
                  <a:pt x="8614" y="16912"/>
                </a:lnTo>
                <a:lnTo>
                  <a:pt x="8760" y="16620"/>
                </a:lnTo>
                <a:lnTo>
                  <a:pt x="8858" y="16328"/>
                </a:lnTo>
                <a:lnTo>
                  <a:pt x="8955" y="16011"/>
                </a:lnTo>
                <a:lnTo>
                  <a:pt x="9004" y="15695"/>
                </a:lnTo>
                <a:lnTo>
                  <a:pt x="9174" y="15598"/>
                </a:lnTo>
                <a:lnTo>
                  <a:pt x="9466" y="15914"/>
                </a:lnTo>
                <a:lnTo>
                  <a:pt x="9831" y="16376"/>
                </a:lnTo>
                <a:lnTo>
                  <a:pt x="10196" y="16887"/>
                </a:lnTo>
                <a:lnTo>
                  <a:pt x="10464" y="17252"/>
                </a:lnTo>
                <a:lnTo>
                  <a:pt x="10755" y="17617"/>
                </a:lnTo>
                <a:lnTo>
                  <a:pt x="10901" y="17788"/>
                </a:lnTo>
                <a:lnTo>
                  <a:pt x="11072" y="17934"/>
                </a:lnTo>
                <a:lnTo>
                  <a:pt x="11242" y="18080"/>
                </a:lnTo>
                <a:lnTo>
                  <a:pt x="11437" y="18201"/>
                </a:lnTo>
                <a:lnTo>
                  <a:pt x="11510" y="18226"/>
                </a:lnTo>
                <a:lnTo>
                  <a:pt x="11558" y="18250"/>
                </a:lnTo>
                <a:lnTo>
                  <a:pt x="11631" y="18250"/>
                </a:lnTo>
                <a:lnTo>
                  <a:pt x="11704" y="18226"/>
                </a:lnTo>
                <a:lnTo>
                  <a:pt x="11826" y="18226"/>
                </a:lnTo>
                <a:lnTo>
                  <a:pt x="11948" y="18177"/>
                </a:lnTo>
                <a:lnTo>
                  <a:pt x="12045" y="18128"/>
                </a:lnTo>
                <a:lnTo>
                  <a:pt x="12094" y="18007"/>
                </a:lnTo>
                <a:lnTo>
                  <a:pt x="12167" y="17763"/>
                </a:lnTo>
                <a:lnTo>
                  <a:pt x="12191" y="17520"/>
                </a:lnTo>
                <a:lnTo>
                  <a:pt x="12240" y="17033"/>
                </a:lnTo>
                <a:lnTo>
                  <a:pt x="12264" y="16279"/>
                </a:lnTo>
                <a:lnTo>
                  <a:pt x="12264" y="15549"/>
                </a:lnTo>
                <a:lnTo>
                  <a:pt x="12288" y="14746"/>
                </a:lnTo>
                <a:lnTo>
                  <a:pt x="12337" y="13967"/>
                </a:lnTo>
                <a:lnTo>
                  <a:pt x="12361" y="13651"/>
                </a:lnTo>
                <a:lnTo>
                  <a:pt x="12386" y="13335"/>
                </a:lnTo>
                <a:lnTo>
                  <a:pt x="12361" y="13018"/>
                </a:lnTo>
                <a:lnTo>
                  <a:pt x="12337" y="12848"/>
                </a:lnTo>
                <a:lnTo>
                  <a:pt x="12288" y="12726"/>
                </a:lnTo>
                <a:lnTo>
                  <a:pt x="12775" y="12191"/>
                </a:lnTo>
                <a:lnTo>
                  <a:pt x="13335" y="11607"/>
                </a:lnTo>
                <a:lnTo>
                  <a:pt x="13943" y="11047"/>
                </a:lnTo>
                <a:lnTo>
                  <a:pt x="14527" y="10464"/>
                </a:lnTo>
                <a:lnTo>
                  <a:pt x="15087" y="9880"/>
                </a:lnTo>
                <a:lnTo>
                  <a:pt x="15622" y="9247"/>
                </a:lnTo>
                <a:lnTo>
                  <a:pt x="15865" y="8931"/>
                </a:lnTo>
                <a:lnTo>
                  <a:pt x="16157" y="8639"/>
                </a:lnTo>
                <a:lnTo>
                  <a:pt x="16717" y="8055"/>
                </a:lnTo>
                <a:lnTo>
                  <a:pt x="17277" y="7446"/>
                </a:lnTo>
                <a:lnTo>
                  <a:pt x="17471" y="7227"/>
                </a:lnTo>
                <a:lnTo>
                  <a:pt x="17666" y="6960"/>
                </a:lnTo>
                <a:lnTo>
                  <a:pt x="17836" y="6716"/>
                </a:lnTo>
                <a:lnTo>
                  <a:pt x="17982" y="6449"/>
                </a:lnTo>
                <a:lnTo>
                  <a:pt x="18104" y="6157"/>
                </a:lnTo>
                <a:lnTo>
                  <a:pt x="18250" y="5889"/>
                </a:lnTo>
                <a:lnTo>
                  <a:pt x="18347" y="5597"/>
                </a:lnTo>
                <a:lnTo>
                  <a:pt x="18445" y="5305"/>
                </a:lnTo>
                <a:lnTo>
                  <a:pt x="18591" y="4721"/>
                </a:lnTo>
                <a:lnTo>
                  <a:pt x="18688" y="4113"/>
                </a:lnTo>
                <a:lnTo>
                  <a:pt x="18736" y="3480"/>
                </a:lnTo>
                <a:lnTo>
                  <a:pt x="18736" y="2872"/>
                </a:lnTo>
                <a:lnTo>
                  <a:pt x="18712" y="2312"/>
                </a:lnTo>
                <a:lnTo>
                  <a:pt x="18688" y="1899"/>
                </a:lnTo>
                <a:lnTo>
                  <a:pt x="18639" y="1436"/>
                </a:lnTo>
                <a:lnTo>
                  <a:pt x="18542" y="998"/>
                </a:lnTo>
                <a:lnTo>
                  <a:pt x="18493" y="828"/>
                </a:lnTo>
                <a:lnTo>
                  <a:pt x="18420" y="658"/>
                </a:lnTo>
                <a:lnTo>
                  <a:pt x="18323" y="536"/>
                </a:lnTo>
                <a:lnTo>
                  <a:pt x="18226" y="463"/>
                </a:lnTo>
                <a:lnTo>
                  <a:pt x="18104" y="414"/>
                </a:lnTo>
                <a:lnTo>
                  <a:pt x="17982" y="439"/>
                </a:lnTo>
                <a:lnTo>
                  <a:pt x="17447" y="268"/>
                </a:lnTo>
                <a:lnTo>
                  <a:pt x="16863" y="147"/>
                </a:lnTo>
                <a:lnTo>
                  <a:pt x="16303" y="49"/>
                </a:lnTo>
                <a:lnTo>
                  <a:pt x="15719" y="1"/>
                </a:lnTo>
                <a:close/>
              </a:path>
            </a:pathLst>
          </a:custGeom>
          <a:solidFill>
            <a:schemeClr val="dk1"/>
          </a:solidFill>
          <a:ln>
            <a:noFill/>
          </a:ln>
          <a:effectLst>
            <a:outerShdw blurRad="14288" dist="9525" dir="5400000" algn="bl" rotWithShape="0">
              <a:schemeClr val="lt2">
                <a:alpha val="75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 name="Rectangle 9">
            <a:extLst>
              <a:ext uri="{FF2B5EF4-FFF2-40B4-BE49-F238E27FC236}">
                <a16:creationId xmlns:a16="http://schemas.microsoft.com/office/drawing/2014/main" xmlns="" id="{909E66D1-3962-415C-92FB-892919A6574D}"/>
              </a:ext>
            </a:extLst>
          </p:cNvPr>
          <p:cNvSpPr/>
          <p:nvPr/>
        </p:nvSpPr>
        <p:spPr>
          <a:xfrm>
            <a:off x="767084" y="2074154"/>
            <a:ext cx="3576315" cy="2246599"/>
          </a:xfrm>
          <a:prstGeom prst="rect">
            <a:avLst/>
          </a:prstGeom>
        </p:spPr>
        <p:txBody>
          <a:bodyPr wrap="square" lIns="91272" tIns="45636" rIns="91272" bIns="45636">
            <a:spAutoFit/>
          </a:bodyPr>
          <a:lstStyle/>
          <a:p>
            <a:pPr marL="342266" indent="-342266" algn="just">
              <a:buFont typeface="Wingdings" pitchFamily="2" charset="2"/>
              <a:buChar char="§"/>
            </a:pPr>
            <a:r>
              <a:rPr lang="vi-VN" sz="2800" b="1" i="1" dirty="0">
                <a:solidFill>
                  <a:schemeClr val="tx1">
                    <a:lumMod val="50000"/>
                  </a:schemeClr>
                </a:solidFill>
                <a:latin typeface="Times New Roman" pitchFamily="18" charset="0"/>
                <a:cs typeface="Times New Roman" pitchFamily="18" charset="0"/>
              </a:rPr>
              <a:t>Sống trong một cái hang, dưới chân cao điểm, giữa một vùng trọng điểm trên đường Trường Sơn</a:t>
            </a:r>
            <a:endParaRPr lang="en-US" sz="2800" b="1" i="1" dirty="0">
              <a:solidFill>
                <a:schemeClr val="tx1">
                  <a:lumMod val="50000"/>
                </a:schemeClr>
              </a:solidFill>
              <a:latin typeface="Times New Roman" pitchFamily="18" charset="0"/>
              <a:cs typeface="Times New Roman" pitchFamily="18" charset="0"/>
            </a:endParaRPr>
          </a:p>
        </p:txBody>
      </p:sp>
      <p:sp>
        <p:nvSpPr>
          <p:cNvPr id="11" name="Rectangle 10">
            <a:extLst>
              <a:ext uri="{FF2B5EF4-FFF2-40B4-BE49-F238E27FC236}">
                <a16:creationId xmlns:a16="http://schemas.microsoft.com/office/drawing/2014/main" xmlns="" id="{379E3654-B5B3-4119-B35C-88758A35F5E8}"/>
              </a:ext>
            </a:extLst>
          </p:cNvPr>
          <p:cNvSpPr/>
          <p:nvPr/>
        </p:nvSpPr>
        <p:spPr>
          <a:xfrm>
            <a:off x="4343399" y="1808010"/>
            <a:ext cx="4682934" cy="2708208"/>
          </a:xfrm>
          <a:prstGeom prst="rect">
            <a:avLst/>
          </a:prstGeom>
        </p:spPr>
        <p:txBody>
          <a:bodyPr wrap="square" lIns="121696" tIns="60848" rIns="121696" bIns="60848">
            <a:spAutoFit/>
          </a:bodyPr>
          <a:lstStyle/>
          <a:p>
            <a:pPr marL="456343" indent="-456343" defTabSz="1215806">
              <a:buFont typeface="Wingdings" pitchFamily="2" charset="2"/>
              <a:buChar char="§"/>
            </a:pPr>
            <a:r>
              <a:rPr lang="vi-VN" sz="2800" b="1" i="1" dirty="0">
                <a:solidFill>
                  <a:prstClr val="black"/>
                </a:solidFill>
                <a:latin typeface="Times New Roman" pitchFamily="18" charset="0"/>
                <a:cs typeface="Times New Roman" pitchFamily="18" charset="0"/>
              </a:rPr>
              <a:t>Con đường bị đánh lở loét, hai bên đường không có lá xanh, thân cây bị tước khô cháy, đất bốc khói, không khí bàng hoàng, máy bay </a:t>
            </a:r>
            <a:r>
              <a:rPr lang="en-US" sz="2800" b="1" i="1" dirty="0" err="1">
                <a:solidFill>
                  <a:prstClr val="black"/>
                </a:solidFill>
                <a:latin typeface="Times New Roman" pitchFamily="18" charset="0"/>
                <a:cs typeface="Times New Roman" pitchFamily="18" charset="0"/>
              </a:rPr>
              <a:t>ầm</a:t>
            </a:r>
            <a:r>
              <a:rPr lang="en-US" sz="2800" b="1" i="1" dirty="0">
                <a:solidFill>
                  <a:prstClr val="black"/>
                </a:solidFill>
                <a:latin typeface="Times New Roman" pitchFamily="18" charset="0"/>
                <a:cs typeface="Times New Roman" pitchFamily="18" charset="0"/>
              </a:rPr>
              <a:t> ì</a:t>
            </a:r>
            <a:r>
              <a:rPr lang="vi-VN" sz="2800" b="1" i="1" dirty="0">
                <a:solidFill>
                  <a:prstClr val="black"/>
                </a:solidFill>
                <a:latin typeface="Times New Roman" pitchFamily="18" charset="0"/>
                <a:cs typeface="Times New Roman" pitchFamily="18" charset="0"/>
              </a:rPr>
              <a:t> xa dần</a:t>
            </a:r>
          </a:p>
        </p:txBody>
      </p:sp>
      <p:sp>
        <p:nvSpPr>
          <p:cNvPr id="18" name="Rectangle 17">
            <a:extLst>
              <a:ext uri="{FF2B5EF4-FFF2-40B4-BE49-F238E27FC236}">
                <a16:creationId xmlns:a16="http://schemas.microsoft.com/office/drawing/2014/main" xmlns="" id="{E0402039-E604-4739-8746-6A47A372077F}"/>
              </a:ext>
            </a:extLst>
          </p:cNvPr>
          <p:cNvSpPr/>
          <p:nvPr/>
        </p:nvSpPr>
        <p:spPr>
          <a:xfrm>
            <a:off x="767084" y="4492160"/>
            <a:ext cx="6585387" cy="697208"/>
          </a:xfrm>
          <a:prstGeom prst="rect">
            <a:avLst/>
          </a:prstGeom>
        </p:spPr>
        <p:txBody>
          <a:bodyPr wrap="none" lIns="121568" tIns="60784" rIns="121568" bIns="60784">
            <a:spAutoFit/>
          </a:bodyPr>
          <a:lstStyle/>
          <a:p>
            <a:pPr defTabSz="1215806"/>
            <a:r>
              <a:rPr lang="en-SG" sz="3733" b="1" i="1" dirty="0">
                <a:solidFill>
                  <a:srgbClr val="FF0000"/>
                </a:solidFill>
                <a:latin typeface="Times New Roman" pitchFamily="18" charset="0"/>
                <a:cs typeface="Times New Roman" pitchFamily="18" charset="0"/>
                <a:sym typeface="Wingdings" pitchFamily="2" charset="2"/>
              </a:rPr>
              <a:t> </a:t>
            </a:r>
            <a:r>
              <a:rPr lang="en-SG" sz="3733" b="1" i="1" dirty="0" err="1">
                <a:solidFill>
                  <a:srgbClr val="FF0000"/>
                </a:solidFill>
                <a:latin typeface="Times New Roman" pitchFamily="18" charset="0"/>
                <a:cs typeface="Times New Roman" pitchFamily="18" charset="0"/>
                <a:sym typeface="Wingdings" pitchFamily="2" charset="2"/>
              </a:rPr>
              <a:t>Nguy</a:t>
            </a:r>
            <a:r>
              <a:rPr lang="en-SG" sz="3733" b="1" i="1" dirty="0">
                <a:solidFill>
                  <a:srgbClr val="FF0000"/>
                </a:solidFill>
                <a:latin typeface="Times New Roman" pitchFamily="18" charset="0"/>
                <a:cs typeface="Times New Roman" pitchFamily="18" charset="0"/>
                <a:sym typeface="Wingdings" pitchFamily="2" charset="2"/>
              </a:rPr>
              <a:t> </a:t>
            </a:r>
            <a:r>
              <a:rPr lang="en-SG" sz="3733" b="1" i="1" dirty="0" err="1">
                <a:solidFill>
                  <a:srgbClr val="FF0000"/>
                </a:solidFill>
                <a:latin typeface="Times New Roman" pitchFamily="18" charset="0"/>
                <a:cs typeface="Times New Roman" pitchFamily="18" charset="0"/>
                <a:sym typeface="Wingdings" pitchFamily="2" charset="2"/>
              </a:rPr>
              <a:t>hiểm</a:t>
            </a:r>
            <a:r>
              <a:rPr lang="en-SG" sz="3733" b="1" i="1" dirty="0">
                <a:solidFill>
                  <a:srgbClr val="FF0000"/>
                </a:solidFill>
                <a:latin typeface="Times New Roman" pitchFamily="18" charset="0"/>
                <a:cs typeface="Times New Roman" pitchFamily="18" charset="0"/>
                <a:sym typeface="Wingdings" pitchFamily="2" charset="2"/>
              </a:rPr>
              <a:t>, </a:t>
            </a:r>
            <a:r>
              <a:rPr lang="en-SG" sz="3733" b="1" i="1" dirty="0" err="1">
                <a:solidFill>
                  <a:srgbClr val="FF0000"/>
                </a:solidFill>
                <a:latin typeface="Times New Roman" pitchFamily="18" charset="0"/>
                <a:cs typeface="Times New Roman" pitchFamily="18" charset="0"/>
                <a:sym typeface="Wingdings" pitchFamily="2" charset="2"/>
              </a:rPr>
              <a:t>ác</a:t>
            </a:r>
            <a:r>
              <a:rPr lang="en-SG" sz="3733" b="1" i="1" dirty="0">
                <a:solidFill>
                  <a:srgbClr val="FF0000"/>
                </a:solidFill>
                <a:latin typeface="Times New Roman" pitchFamily="18" charset="0"/>
                <a:cs typeface="Times New Roman" pitchFamily="18" charset="0"/>
                <a:sym typeface="Wingdings" pitchFamily="2" charset="2"/>
              </a:rPr>
              <a:t> </a:t>
            </a:r>
            <a:r>
              <a:rPr lang="en-SG" sz="3733" b="1" i="1" dirty="0" err="1">
                <a:solidFill>
                  <a:srgbClr val="FF0000"/>
                </a:solidFill>
                <a:latin typeface="Times New Roman" pitchFamily="18" charset="0"/>
                <a:cs typeface="Times New Roman" pitchFamily="18" charset="0"/>
                <a:sym typeface="Wingdings" pitchFamily="2" charset="2"/>
              </a:rPr>
              <a:t>liệt</a:t>
            </a:r>
            <a:r>
              <a:rPr lang="en-SG" sz="3733" b="1" i="1" dirty="0">
                <a:solidFill>
                  <a:srgbClr val="FF0000"/>
                </a:solidFill>
                <a:latin typeface="Times New Roman" pitchFamily="18" charset="0"/>
                <a:cs typeface="Times New Roman" pitchFamily="18" charset="0"/>
                <a:sym typeface="Wingdings" pitchFamily="2" charset="2"/>
              </a:rPr>
              <a:t>, </a:t>
            </a:r>
            <a:r>
              <a:rPr lang="en-SG" sz="3733" b="1" i="1" dirty="0" err="1">
                <a:solidFill>
                  <a:srgbClr val="FF0000"/>
                </a:solidFill>
                <a:latin typeface="Times New Roman" pitchFamily="18" charset="0"/>
                <a:cs typeface="Times New Roman" pitchFamily="18" charset="0"/>
                <a:sym typeface="Wingdings" pitchFamily="2" charset="2"/>
              </a:rPr>
              <a:t>khó</a:t>
            </a:r>
            <a:r>
              <a:rPr lang="en-SG" sz="3733" b="1" i="1" dirty="0">
                <a:solidFill>
                  <a:srgbClr val="FF0000"/>
                </a:solidFill>
                <a:latin typeface="Times New Roman" pitchFamily="18" charset="0"/>
                <a:cs typeface="Times New Roman" pitchFamily="18" charset="0"/>
                <a:sym typeface="Wingdings" pitchFamily="2" charset="2"/>
              </a:rPr>
              <a:t> </a:t>
            </a:r>
            <a:r>
              <a:rPr lang="en-SG" sz="3733" b="1" i="1" dirty="0" err="1">
                <a:solidFill>
                  <a:srgbClr val="FF0000"/>
                </a:solidFill>
                <a:latin typeface="Times New Roman" pitchFamily="18" charset="0"/>
                <a:cs typeface="Times New Roman" pitchFamily="18" charset="0"/>
                <a:sym typeface="Wingdings" pitchFamily="2" charset="2"/>
              </a:rPr>
              <a:t>khăn</a:t>
            </a:r>
            <a:endParaRPr lang="en-US" sz="3733" b="1" i="1" dirty="0">
              <a:solidFill>
                <a:srgbClr val="FF0000"/>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heel(1)">
                                      <p:cBhvr>
                                        <p:cTn id="19"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descr="1319763111-duong-truong-s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1633" y="1442659"/>
            <a:ext cx="3183570" cy="362342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3" name="Picture 2">
            <a:extLst>
              <a:ext uri="{FF2B5EF4-FFF2-40B4-BE49-F238E27FC236}">
                <a16:creationId xmlns:a16="http://schemas.microsoft.com/office/drawing/2014/main" xmlns="" id="{E84E4FE0-8C34-4888-8CA2-248E82AF2B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23462" y="2804589"/>
            <a:ext cx="2723414" cy="3503889"/>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15" name="Picture 13" descr="240px-F105">
            <a:extLst>
              <a:ext uri="{FF2B5EF4-FFF2-40B4-BE49-F238E27FC236}">
                <a16:creationId xmlns:a16="http://schemas.microsoft.com/office/drawing/2014/main" xmlns="" id="{63EDC378-6279-438C-B0F4-CAE05141FC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63467">
            <a:off x="6531308" y="1251726"/>
            <a:ext cx="3490981" cy="4169523"/>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498766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childTnLst>
                          </p:cTn>
                        </p:par>
                        <p:par>
                          <p:cTn id="8" fill="hold">
                            <p:stCondLst>
                              <p:cond delay="2000"/>
                            </p:stCondLst>
                            <p:childTnLst>
                              <p:par>
                                <p:cTn id="9" presetID="22" presetClass="entr" presetSubtype="4"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down)">
                                      <p:cBhvr>
                                        <p:cTn id="11" dur="500"/>
                                        <p:tgtEl>
                                          <p:spTgt spid="13"/>
                                        </p:tgtEl>
                                      </p:cBhvr>
                                    </p:animEffect>
                                  </p:childTnLst>
                                </p:cTn>
                              </p:par>
                              <p:par>
                                <p:cTn id="12" presetID="22" presetClass="entr" presetSubtype="4" fill="hold" nodeType="with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wipe(down)">
                                      <p:cBhvr>
                                        <p:cTn id="1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Hình ảnh 6" descr="Ảnh có chứa cây, ảnh, ngoài trời, bầu trời&#10;&#10;Mô tả được tạo tự động">
            <a:extLst>
              <a:ext uri="{FF2B5EF4-FFF2-40B4-BE49-F238E27FC236}">
                <a16:creationId xmlns:a16="http://schemas.microsoft.com/office/drawing/2014/main" xmlns="" id="{C3374FBB-E375-4C77-A8D2-8C053B90A6A2}"/>
              </a:ext>
            </a:extLst>
          </p:cNvPr>
          <p:cNvPicPr>
            <a:picLocks noChangeAspect="1"/>
          </p:cNvPicPr>
          <p:nvPr/>
        </p:nvPicPr>
        <p:blipFill rotWithShape="1">
          <a:blip r:embed="rId2">
            <a:alphaModFix/>
          </a:blip>
          <a:srcRect l="2898" t="11885" r="7560"/>
          <a:stretch/>
        </p:blipFill>
        <p:spPr>
          <a:xfrm>
            <a:off x="6767949" y="299061"/>
            <a:ext cx="5577167" cy="3464975"/>
          </a:xfrm>
          <a:prstGeom prst="rect">
            <a:avLst/>
          </a:prstGeom>
          <a:effectLst>
            <a:softEdge rad="533400"/>
          </a:effectLst>
        </p:spPr>
      </p:pic>
      <p:pic>
        <p:nvPicPr>
          <p:cNvPr id="9" name="Chỗ dành sẵn cho Nội dung 4" descr="Ảnh có chứa ngoài trời, cây, đá, người&#10;&#10;Mô tả được tạo tự động">
            <a:extLst>
              <a:ext uri="{FF2B5EF4-FFF2-40B4-BE49-F238E27FC236}">
                <a16:creationId xmlns:a16="http://schemas.microsoft.com/office/drawing/2014/main" xmlns="" id="{53C97487-BE28-4693-88F4-E8D884D70B7E}"/>
              </a:ext>
            </a:extLst>
          </p:cNvPr>
          <p:cNvPicPr>
            <a:picLocks noChangeAspect="1"/>
          </p:cNvPicPr>
          <p:nvPr/>
        </p:nvPicPr>
        <p:blipFill rotWithShape="1">
          <a:blip r:embed="rId3"/>
          <a:srcRect l="3942" r="12497"/>
          <a:stretch/>
        </p:blipFill>
        <p:spPr>
          <a:xfrm>
            <a:off x="6979024" y="2626667"/>
            <a:ext cx="5450558" cy="4215384"/>
          </a:xfrm>
          <a:prstGeom prst="rect">
            <a:avLst/>
          </a:prstGeom>
          <a:effectLst>
            <a:softEdge rad="533400"/>
          </a:effectLst>
        </p:spPr>
      </p:pic>
      <p:grpSp>
        <p:nvGrpSpPr>
          <p:cNvPr id="15" name="Group 14"/>
          <p:cNvGrpSpPr/>
          <p:nvPr/>
        </p:nvGrpSpPr>
        <p:grpSpPr>
          <a:xfrm>
            <a:off x="319945" y="693311"/>
            <a:ext cx="5776087" cy="496647"/>
            <a:chOff x="644526" y="2766774"/>
            <a:chExt cx="11553677" cy="993281"/>
          </a:xfrm>
        </p:grpSpPr>
        <p:sp>
          <p:nvSpPr>
            <p:cNvPr id="16" name="TextBox 15"/>
            <p:cNvSpPr txBox="1"/>
            <p:nvPr/>
          </p:nvSpPr>
          <p:spPr>
            <a:xfrm>
              <a:off x="1906586" y="2766774"/>
              <a:ext cx="10291617" cy="923317"/>
            </a:xfrm>
            <a:prstGeom prst="rect">
              <a:avLst/>
            </a:prstGeom>
            <a:noFill/>
          </p:spPr>
          <p:txBody>
            <a:bodyPr wrap="square" rtlCol="0">
              <a:spAutoFit/>
            </a:bodyPr>
            <a:lstStyle/>
            <a:p>
              <a:pPr defTabSz="1069139"/>
              <a:r>
                <a:rPr lang="en-US" sz="2400" b="1" i="1" dirty="0" err="1">
                  <a:solidFill>
                    <a:srgbClr val="FF0000"/>
                  </a:solidFill>
                  <a:latin typeface="Tahoma" panose="020B0604030504040204" pitchFamily="34" charset="0"/>
                  <a:ea typeface="Tahoma" panose="020B0604030504040204" pitchFamily="34" charset="0"/>
                  <a:cs typeface="Tahoma" panose="020B0604030504040204" pitchFamily="34" charset="0"/>
                </a:rPr>
                <a:t>Hoàn</a:t>
              </a:r>
              <a:r>
                <a:rPr lang="en-US" sz="2400" b="1" i="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FF0000"/>
                  </a:solidFill>
                  <a:latin typeface="Tahoma" panose="020B0604030504040204" pitchFamily="34" charset="0"/>
                  <a:ea typeface="Tahoma" panose="020B0604030504040204" pitchFamily="34" charset="0"/>
                  <a:cs typeface="Tahoma" panose="020B0604030504040204" pitchFamily="34" charset="0"/>
                </a:rPr>
                <a:t>cảnh</a:t>
              </a:r>
              <a:r>
                <a:rPr lang="en-US" sz="2400" b="1" i="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FF0000"/>
                  </a:solidFill>
                  <a:latin typeface="Tahoma" panose="020B0604030504040204" pitchFamily="34" charset="0"/>
                  <a:ea typeface="Tahoma" panose="020B0604030504040204" pitchFamily="34" charset="0"/>
                  <a:cs typeface="Tahoma" panose="020B0604030504040204" pitchFamily="34" charset="0"/>
                </a:rPr>
                <a:t>sống</a:t>
              </a:r>
              <a:r>
                <a:rPr lang="en-US" sz="2400" b="1" i="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FF0000"/>
                  </a:solidFill>
                  <a:latin typeface="Tahoma" panose="020B0604030504040204" pitchFamily="34" charset="0"/>
                  <a:ea typeface="Tahoma" panose="020B0604030504040204" pitchFamily="34" charset="0"/>
                  <a:cs typeface="Tahoma" panose="020B0604030504040204" pitchFamily="34" charset="0"/>
                </a:rPr>
                <a:t>và</a:t>
              </a:r>
              <a:r>
                <a:rPr lang="en-US" sz="2400" b="1" i="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FF0000"/>
                  </a:solidFill>
                  <a:latin typeface="Tahoma" panose="020B0604030504040204" pitchFamily="34" charset="0"/>
                  <a:ea typeface="Tahoma" panose="020B0604030504040204" pitchFamily="34" charset="0"/>
                  <a:cs typeface="Tahoma" panose="020B0604030504040204" pitchFamily="34" charset="0"/>
                </a:rPr>
                <a:t>chiến</a:t>
              </a:r>
              <a:r>
                <a:rPr lang="en-US" sz="2400" b="1" i="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FF0000"/>
                  </a:solidFill>
                  <a:latin typeface="Tahoma" panose="020B0604030504040204" pitchFamily="34" charset="0"/>
                  <a:ea typeface="Tahoma" panose="020B0604030504040204" pitchFamily="34" charset="0"/>
                  <a:cs typeface="Tahoma" panose="020B0604030504040204" pitchFamily="34" charset="0"/>
                </a:rPr>
                <a:t>đấu</a:t>
              </a:r>
              <a:endParaRPr lang="vi-VN" sz="2400" b="1" i="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17" name="Rounded Rectangle 16"/>
            <p:cNvSpPr/>
            <p:nvPr/>
          </p:nvSpPr>
          <p:spPr>
            <a:xfrm>
              <a:off x="644526" y="2823876"/>
              <a:ext cx="1269206" cy="804672"/>
            </a:xfrm>
            <a:prstGeom prst="roundRect">
              <a:avLst/>
            </a:prstGeom>
            <a:solidFill>
              <a:srgbClr val="366E6B"/>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69139"/>
              <a:endParaRPr lang="en-US" sz="2133">
                <a:solidFill>
                  <a:srgbClr val="FF0000"/>
                </a:solidFill>
              </a:endParaRPr>
            </a:p>
          </p:txBody>
        </p:sp>
        <p:sp>
          <p:nvSpPr>
            <p:cNvPr id="18" name="TextBox 17"/>
            <p:cNvSpPr txBox="1"/>
            <p:nvPr/>
          </p:nvSpPr>
          <p:spPr>
            <a:xfrm>
              <a:off x="957121" y="2795828"/>
              <a:ext cx="783010" cy="964227"/>
            </a:xfrm>
            <a:prstGeom prst="rect">
              <a:avLst/>
            </a:prstGeom>
            <a:noFill/>
          </p:spPr>
          <p:txBody>
            <a:bodyPr wrap="none" rtlCol="0">
              <a:spAutoFit/>
            </a:bodyPr>
            <a:lstStyle/>
            <a:p>
              <a:pPr algn="ctr" defTabSz="1069139"/>
              <a:r>
                <a:rPr lang="en-US" sz="2533" b="1" dirty="0">
                  <a:solidFill>
                    <a:srgbClr val="FF0000"/>
                  </a:solidFill>
                  <a:latin typeface="Tahoma" panose="020B0604030504040204" pitchFamily="34" charset="0"/>
                  <a:ea typeface="Tahoma" panose="020B0604030504040204" pitchFamily="34" charset="0"/>
                  <a:cs typeface="Tahoma" panose="020B0604030504040204" pitchFamily="34" charset="0"/>
                </a:rPr>
                <a:t>1</a:t>
              </a:r>
            </a:p>
          </p:txBody>
        </p:sp>
      </p:grpSp>
      <p:sp>
        <p:nvSpPr>
          <p:cNvPr id="20" name="Rectangle 19"/>
          <p:cNvSpPr/>
          <p:nvPr/>
        </p:nvSpPr>
        <p:spPr>
          <a:xfrm>
            <a:off x="2554586" y="1529941"/>
            <a:ext cx="2693296" cy="697208"/>
          </a:xfrm>
          <a:prstGeom prst="rect">
            <a:avLst/>
          </a:prstGeom>
        </p:spPr>
        <p:txBody>
          <a:bodyPr wrap="none" lIns="121568" tIns="60784" rIns="121568" bIns="60784">
            <a:spAutoFit/>
          </a:bodyPr>
          <a:lstStyle/>
          <a:p>
            <a:r>
              <a:rPr lang="vi-VN" sz="3733" b="1" i="1" dirty="0">
                <a:solidFill>
                  <a:prstClr val="black"/>
                </a:solidFill>
                <a:latin typeface="Times New Roman" pitchFamily="18" charset="0"/>
                <a:cs typeface="Times New Roman" pitchFamily="18" charset="0"/>
              </a:rPr>
              <a:t>b/ </a:t>
            </a:r>
            <a:r>
              <a:rPr lang="en-SG" sz="3733" b="1" i="1" dirty="0" err="1">
                <a:solidFill>
                  <a:prstClr val="black"/>
                </a:solidFill>
                <a:latin typeface="Times New Roman" pitchFamily="18" charset="0"/>
                <a:cs typeface="Times New Roman" pitchFamily="18" charset="0"/>
              </a:rPr>
              <a:t>Công</a:t>
            </a:r>
            <a:r>
              <a:rPr lang="en-SG" sz="3733" b="1" i="1" dirty="0">
                <a:solidFill>
                  <a:prstClr val="black"/>
                </a:solidFill>
                <a:latin typeface="Times New Roman" pitchFamily="18" charset="0"/>
                <a:cs typeface="Times New Roman" pitchFamily="18" charset="0"/>
              </a:rPr>
              <a:t> </a:t>
            </a:r>
            <a:r>
              <a:rPr lang="en-SG" sz="3733" b="1" i="1" dirty="0" err="1">
                <a:solidFill>
                  <a:prstClr val="black"/>
                </a:solidFill>
                <a:latin typeface="Times New Roman" pitchFamily="18" charset="0"/>
                <a:cs typeface="Times New Roman" pitchFamily="18" charset="0"/>
              </a:rPr>
              <a:t>việc</a:t>
            </a:r>
            <a:endParaRPr lang="en-US" sz="3733" b="1" i="1" dirty="0">
              <a:solidFill>
                <a:prstClr val="black"/>
              </a:solidFill>
              <a:latin typeface="Times New Roman" pitchFamily="18" charset="0"/>
              <a:cs typeface="Times New Roman" pitchFamily="18" charset="0"/>
            </a:endParaRPr>
          </a:p>
        </p:txBody>
      </p:sp>
      <p:sp>
        <p:nvSpPr>
          <p:cNvPr id="5" name="Rectangle 4"/>
          <p:cNvSpPr/>
          <p:nvPr/>
        </p:nvSpPr>
        <p:spPr>
          <a:xfrm>
            <a:off x="761272" y="2227149"/>
            <a:ext cx="6096000" cy="984701"/>
          </a:xfrm>
          <a:prstGeom prst="rect">
            <a:avLst/>
          </a:prstGeom>
        </p:spPr>
        <p:txBody>
          <a:bodyPr lIns="121739" tIns="60869" rIns="121739" bIns="60869">
            <a:spAutoFit/>
          </a:bodyPr>
          <a:lstStyle/>
          <a:p>
            <a:pPr marL="456503" indent="-456503">
              <a:buFont typeface="Wingdings" pitchFamily="2" charset="2"/>
              <a:buChar char="§"/>
            </a:pPr>
            <a:r>
              <a:rPr lang="vi-VN" sz="2800" i="1" dirty="0">
                <a:solidFill>
                  <a:schemeClr val="tx1">
                    <a:lumMod val="50000"/>
                  </a:schemeClr>
                </a:solidFill>
                <a:latin typeface="Times New Roman" panose="02020603050405020304" pitchFamily="18" charset="0"/>
                <a:cs typeface="Times New Roman" panose="02020603050405020304" pitchFamily="18" charset="0"/>
              </a:rPr>
              <a:t>Chạy </a:t>
            </a:r>
            <a:r>
              <a:rPr lang="en-US" sz="2800" i="1" dirty="0">
                <a:solidFill>
                  <a:schemeClr val="tx1">
                    <a:lumMod val="50000"/>
                  </a:schemeClr>
                </a:solidFill>
                <a:latin typeface="Times New Roman" panose="02020603050405020304" pitchFamily="18" charset="0"/>
                <a:cs typeface="Times New Roman" panose="02020603050405020304" pitchFamily="18" charset="0"/>
              </a:rPr>
              <a:t>tr</a:t>
            </a:r>
            <a:r>
              <a:rPr lang="vi-VN" sz="2800" i="1" dirty="0">
                <a:solidFill>
                  <a:schemeClr val="tx1">
                    <a:lumMod val="50000"/>
                  </a:schemeClr>
                </a:solidFill>
                <a:latin typeface="Times New Roman" panose="02020603050405020304" pitchFamily="18" charset="0"/>
                <a:cs typeface="Times New Roman" panose="02020603050405020304" pitchFamily="18" charset="0"/>
              </a:rPr>
              <a:t>ên cao điểm giữa ban ngày, phơi mình giữa vùng trọng điểm</a:t>
            </a:r>
          </a:p>
        </p:txBody>
      </p:sp>
      <p:sp>
        <p:nvSpPr>
          <p:cNvPr id="6" name="Rectangle 5"/>
          <p:cNvSpPr/>
          <p:nvPr/>
        </p:nvSpPr>
        <p:spPr>
          <a:xfrm>
            <a:off x="671949" y="3256267"/>
            <a:ext cx="6096000" cy="1476952"/>
          </a:xfrm>
          <a:prstGeom prst="rect">
            <a:avLst/>
          </a:prstGeom>
        </p:spPr>
        <p:txBody>
          <a:bodyPr lIns="121739" tIns="60869" rIns="121739" bIns="60869">
            <a:spAutoFit/>
          </a:bodyPr>
          <a:lstStyle/>
          <a:p>
            <a:pPr marL="456503" indent="-456503">
              <a:buFont typeface="Wingdings" pitchFamily="2" charset="2"/>
              <a:buChar char="§"/>
            </a:pPr>
            <a:r>
              <a:rPr lang="vi-VN" sz="2933" i="1" dirty="0">
                <a:solidFill>
                  <a:schemeClr val="tx1">
                    <a:lumMod val="50000"/>
                  </a:schemeClr>
                </a:solidFill>
                <a:latin typeface="Times New Roman" panose="02020603050405020304" pitchFamily="18" charset="0"/>
                <a:cs typeface="Times New Roman" panose="02020603050405020304" pitchFamily="18" charset="0"/>
              </a:rPr>
              <a:t>Đo khối lượng đất </a:t>
            </a:r>
            <a:r>
              <a:rPr lang="vi-VN" sz="2933" i="1" dirty="0" smtClean="0">
                <a:solidFill>
                  <a:schemeClr val="tx1">
                    <a:lumMod val="50000"/>
                  </a:schemeClr>
                </a:solidFill>
                <a:latin typeface="Times New Roman" panose="02020603050405020304" pitchFamily="18" charset="0"/>
                <a:cs typeface="Times New Roman" panose="02020603050405020304" pitchFamily="18" charset="0"/>
              </a:rPr>
              <a:t>đá</a:t>
            </a:r>
            <a:r>
              <a:rPr lang="en-US" sz="2933" i="1" dirty="0" smtClean="0">
                <a:solidFill>
                  <a:schemeClr val="tx1">
                    <a:lumMod val="50000"/>
                  </a:schemeClr>
                </a:solidFill>
                <a:latin typeface="Times New Roman" panose="02020603050405020304" pitchFamily="18" charset="0"/>
                <a:cs typeface="Times New Roman" panose="02020603050405020304" pitchFamily="18" charset="0"/>
              </a:rPr>
              <a:t> </a:t>
            </a:r>
            <a:r>
              <a:rPr lang="en-US" sz="2933" i="1" dirty="0" err="1" smtClean="0">
                <a:solidFill>
                  <a:schemeClr val="tx1">
                    <a:lumMod val="50000"/>
                  </a:schemeClr>
                </a:solidFill>
                <a:latin typeface="Times New Roman" panose="02020603050405020304" pitchFamily="18" charset="0"/>
                <a:cs typeface="Times New Roman" panose="02020603050405020304" pitchFamily="18" charset="0"/>
              </a:rPr>
              <a:t>để</a:t>
            </a:r>
            <a:r>
              <a:rPr lang="en-US" sz="2933" i="1" dirty="0" smtClean="0">
                <a:solidFill>
                  <a:schemeClr val="tx1">
                    <a:lumMod val="50000"/>
                  </a:schemeClr>
                </a:solidFill>
                <a:latin typeface="Times New Roman" panose="02020603050405020304" pitchFamily="18" charset="0"/>
                <a:cs typeface="Times New Roman" panose="02020603050405020304" pitchFamily="18" charset="0"/>
              </a:rPr>
              <a:t> san </a:t>
            </a:r>
            <a:r>
              <a:rPr lang="en-US" sz="2933" i="1" dirty="0" err="1" smtClean="0">
                <a:solidFill>
                  <a:schemeClr val="tx1">
                    <a:lumMod val="50000"/>
                  </a:schemeClr>
                </a:solidFill>
                <a:latin typeface="Times New Roman" panose="02020603050405020304" pitchFamily="18" charset="0"/>
                <a:cs typeface="Times New Roman" panose="02020603050405020304" pitchFamily="18" charset="0"/>
              </a:rPr>
              <a:t>lấp</a:t>
            </a:r>
            <a:r>
              <a:rPr lang="en-US" sz="2933" i="1" dirty="0" smtClean="0">
                <a:solidFill>
                  <a:schemeClr val="tx1">
                    <a:lumMod val="50000"/>
                  </a:schemeClr>
                </a:solidFill>
                <a:latin typeface="Times New Roman" panose="02020603050405020304" pitchFamily="18" charset="0"/>
                <a:cs typeface="Times New Roman" panose="02020603050405020304" pitchFamily="18" charset="0"/>
              </a:rPr>
              <a:t> </a:t>
            </a:r>
            <a:r>
              <a:rPr lang="en-US" sz="2933" i="1" dirty="0" err="1" smtClean="0">
                <a:solidFill>
                  <a:schemeClr val="tx1">
                    <a:lumMod val="50000"/>
                  </a:schemeClr>
                </a:solidFill>
                <a:latin typeface="Times New Roman" panose="02020603050405020304" pitchFamily="18" charset="0"/>
                <a:cs typeface="Times New Roman" panose="02020603050405020304" pitchFamily="18" charset="0"/>
              </a:rPr>
              <a:t>hố</a:t>
            </a:r>
            <a:r>
              <a:rPr lang="en-US" sz="2933" i="1" dirty="0" smtClean="0">
                <a:solidFill>
                  <a:schemeClr val="tx1">
                    <a:lumMod val="50000"/>
                  </a:schemeClr>
                </a:solidFill>
                <a:latin typeface="Times New Roman" panose="02020603050405020304" pitchFamily="18" charset="0"/>
                <a:cs typeface="Times New Roman" panose="02020603050405020304" pitchFamily="18" charset="0"/>
              </a:rPr>
              <a:t> </a:t>
            </a:r>
            <a:r>
              <a:rPr lang="en-US" sz="2933" i="1" dirty="0" err="1" smtClean="0">
                <a:solidFill>
                  <a:schemeClr val="tx1">
                    <a:lumMod val="50000"/>
                  </a:schemeClr>
                </a:solidFill>
                <a:latin typeface="Times New Roman" panose="02020603050405020304" pitchFamily="18" charset="0"/>
                <a:cs typeface="Times New Roman" panose="02020603050405020304" pitchFamily="18" charset="0"/>
              </a:rPr>
              <a:t>bom</a:t>
            </a:r>
            <a:r>
              <a:rPr lang="en-US" sz="2933" i="1" dirty="0" smtClean="0">
                <a:solidFill>
                  <a:schemeClr val="tx1">
                    <a:lumMod val="50000"/>
                  </a:schemeClr>
                </a:solidFill>
                <a:latin typeface="Times New Roman" panose="02020603050405020304" pitchFamily="18" charset="0"/>
                <a:cs typeface="Times New Roman" panose="02020603050405020304" pitchFamily="18" charset="0"/>
              </a:rPr>
              <a:t>, </a:t>
            </a:r>
            <a:r>
              <a:rPr lang="vi-VN" sz="2933" i="1" dirty="0" smtClean="0">
                <a:solidFill>
                  <a:schemeClr val="tx1">
                    <a:lumMod val="50000"/>
                  </a:schemeClr>
                </a:solidFill>
                <a:latin typeface="Times New Roman" panose="02020603050405020304" pitchFamily="18" charset="0"/>
                <a:cs typeface="Times New Roman" panose="02020603050405020304" pitchFamily="18" charset="0"/>
              </a:rPr>
              <a:t>, </a:t>
            </a:r>
            <a:r>
              <a:rPr lang="vi-VN" sz="2933" i="1" dirty="0">
                <a:solidFill>
                  <a:schemeClr val="tx1">
                    <a:lumMod val="50000"/>
                  </a:schemeClr>
                </a:solidFill>
                <a:latin typeface="Times New Roman" panose="02020603050405020304" pitchFamily="18" charset="0"/>
                <a:cs typeface="Times New Roman" panose="02020603050405020304" pitchFamily="18" charset="0"/>
              </a:rPr>
              <a:t>đến bom chưa nổ, khi cần thì phá </a:t>
            </a:r>
            <a:r>
              <a:rPr lang="vi-VN" sz="2933" i="1" dirty="0" smtClean="0">
                <a:solidFill>
                  <a:schemeClr val="tx1">
                    <a:lumMod val="50000"/>
                  </a:schemeClr>
                </a:solidFill>
                <a:latin typeface="Times New Roman" panose="02020603050405020304" pitchFamily="18" charset="0"/>
                <a:cs typeface="Times New Roman" panose="02020603050405020304" pitchFamily="18" charset="0"/>
              </a:rPr>
              <a:t>bom</a:t>
            </a:r>
            <a:r>
              <a:rPr lang="en-US" sz="2933" i="1" dirty="0" smtClean="0">
                <a:solidFill>
                  <a:schemeClr val="tx1">
                    <a:lumMod val="50000"/>
                  </a:schemeClr>
                </a:solidFill>
                <a:latin typeface="Times New Roman" panose="02020603050405020304" pitchFamily="18" charset="0"/>
                <a:cs typeface="Times New Roman" panose="02020603050405020304" pitchFamily="18" charset="0"/>
              </a:rPr>
              <a:t> (</a:t>
            </a:r>
            <a:r>
              <a:rPr lang="en-US" sz="2933" i="1" dirty="0" err="1" smtClean="0">
                <a:solidFill>
                  <a:schemeClr val="tx1">
                    <a:lumMod val="50000"/>
                  </a:schemeClr>
                </a:solidFill>
                <a:latin typeface="Times New Roman" panose="02020603050405020304" pitchFamily="18" charset="0"/>
                <a:cs typeface="Times New Roman" panose="02020603050405020304" pitchFamily="18" charset="0"/>
              </a:rPr>
              <a:t>tổ</a:t>
            </a:r>
            <a:r>
              <a:rPr lang="en-US" sz="2933" i="1" dirty="0" smtClean="0">
                <a:solidFill>
                  <a:schemeClr val="tx1">
                    <a:lumMod val="50000"/>
                  </a:schemeClr>
                </a:solidFill>
                <a:latin typeface="Times New Roman" panose="02020603050405020304" pitchFamily="18" charset="0"/>
                <a:cs typeface="Times New Roman" panose="02020603050405020304" pitchFamily="18" charset="0"/>
              </a:rPr>
              <a:t> </a:t>
            </a:r>
            <a:r>
              <a:rPr lang="en-US" sz="2933" i="1" dirty="0" err="1" smtClean="0">
                <a:solidFill>
                  <a:schemeClr val="tx1">
                    <a:lumMod val="50000"/>
                  </a:schemeClr>
                </a:solidFill>
                <a:latin typeface="Times New Roman" panose="02020603050405020304" pitchFamily="18" charset="0"/>
                <a:cs typeface="Times New Roman" panose="02020603050405020304" pitchFamily="18" charset="0"/>
              </a:rPr>
              <a:t>trinh</a:t>
            </a:r>
            <a:r>
              <a:rPr lang="en-US" sz="2933" i="1" dirty="0" smtClean="0">
                <a:solidFill>
                  <a:schemeClr val="tx1">
                    <a:lumMod val="50000"/>
                  </a:schemeClr>
                </a:solidFill>
                <a:latin typeface="Times New Roman" panose="02020603050405020304" pitchFamily="18" charset="0"/>
                <a:cs typeface="Times New Roman" panose="02020603050405020304" pitchFamily="18" charset="0"/>
              </a:rPr>
              <a:t> </a:t>
            </a:r>
            <a:r>
              <a:rPr lang="en-US" sz="2933" i="1" dirty="0" err="1" smtClean="0">
                <a:solidFill>
                  <a:schemeClr val="tx1">
                    <a:lumMod val="50000"/>
                  </a:schemeClr>
                </a:solidFill>
                <a:latin typeface="Times New Roman" panose="02020603050405020304" pitchFamily="18" charset="0"/>
                <a:cs typeface="Times New Roman" panose="02020603050405020304" pitchFamily="18" charset="0"/>
              </a:rPr>
              <a:t>sát</a:t>
            </a:r>
            <a:r>
              <a:rPr lang="en-US" sz="2933" i="1" dirty="0" smtClean="0">
                <a:solidFill>
                  <a:schemeClr val="tx1">
                    <a:lumMod val="50000"/>
                  </a:schemeClr>
                </a:solidFill>
                <a:latin typeface="Times New Roman" panose="02020603050405020304" pitchFamily="18" charset="0"/>
                <a:cs typeface="Times New Roman" panose="02020603050405020304" pitchFamily="18" charset="0"/>
              </a:rPr>
              <a:t> </a:t>
            </a:r>
            <a:r>
              <a:rPr lang="en-US" sz="2933" i="1" dirty="0" err="1" smtClean="0">
                <a:solidFill>
                  <a:schemeClr val="tx1">
                    <a:lumMod val="50000"/>
                  </a:schemeClr>
                </a:solidFill>
                <a:latin typeface="Times New Roman" panose="02020603050405020304" pitchFamily="18" charset="0"/>
                <a:cs typeface="Times New Roman" panose="02020603050405020304" pitchFamily="18" charset="0"/>
              </a:rPr>
              <a:t>mặt</a:t>
            </a:r>
            <a:r>
              <a:rPr lang="en-US" sz="2933" i="1" dirty="0" smtClean="0">
                <a:solidFill>
                  <a:schemeClr val="tx1">
                    <a:lumMod val="50000"/>
                  </a:schemeClr>
                </a:solidFill>
                <a:latin typeface="Times New Roman" panose="02020603050405020304" pitchFamily="18" charset="0"/>
                <a:cs typeface="Times New Roman" panose="02020603050405020304" pitchFamily="18" charset="0"/>
              </a:rPr>
              <a:t> </a:t>
            </a:r>
            <a:r>
              <a:rPr lang="en-US" sz="2933" i="1" dirty="0" err="1" smtClean="0">
                <a:solidFill>
                  <a:schemeClr val="tx1">
                    <a:lumMod val="50000"/>
                  </a:schemeClr>
                </a:solidFill>
                <a:latin typeface="Times New Roman" panose="02020603050405020304" pitchFamily="18" charset="0"/>
                <a:cs typeface="Times New Roman" panose="02020603050405020304" pitchFamily="18" charset="0"/>
              </a:rPr>
              <a:t>đường</a:t>
            </a:r>
            <a:r>
              <a:rPr lang="en-US" sz="2933" i="1" dirty="0" smtClean="0">
                <a:solidFill>
                  <a:schemeClr val="tx1">
                    <a:lumMod val="50000"/>
                  </a:schemeClr>
                </a:solidFill>
                <a:latin typeface="Times New Roman" panose="02020603050405020304" pitchFamily="18" charset="0"/>
                <a:cs typeface="Times New Roman" panose="02020603050405020304" pitchFamily="18" charset="0"/>
              </a:rPr>
              <a:t>)</a:t>
            </a:r>
            <a:endParaRPr lang="vi-VN" sz="2933" i="1" dirty="0">
              <a:solidFill>
                <a:schemeClr val="tx1">
                  <a:lumMod val="50000"/>
                </a:schemeClr>
              </a:solidFill>
              <a:latin typeface="Times New Roman" panose="02020603050405020304" pitchFamily="18" charset="0"/>
              <a:cs typeface="Times New Roman" panose="02020603050405020304" pitchFamily="18" charset="0"/>
            </a:endParaRPr>
          </a:p>
        </p:txBody>
      </p:sp>
      <p:sp>
        <p:nvSpPr>
          <p:cNvPr id="21" name="Rectangle 20"/>
          <p:cNvSpPr/>
          <p:nvPr/>
        </p:nvSpPr>
        <p:spPr>
          <a:xfrm>
            <a:off x="476222" y="4802576"/>
            <a:ext cx="6939300" cy="1476952"/>
          </a:xfrm>
          <a:prstGeom prst="rect">
            <a:avLst/>
          </a:prstGeom>
        </p:spPr>
        <p:txBody>
          <a:bodyPr wrap="square" lIns="121739" tIns="60869" rIns="121739" bIns="60869">
            <a:spAutoFit/>
          </a:bodyPr>
          <a:lstStyle/>
          <a:p>
            <a:r>
              <a:rPr lang="en-US" sz="2933" b="1" i="1" dirty="0">
                <a:solidFill>
                  <a:srgbClr val="FF0000"/>
                </a:solidFill>
                <a:latin typeface="+mj-lt"/>
                <a:sym typeface="Wingdings" pitchFamily="2" charset="2"/>
              </a:rPr>
              <a:t> </a:t>
            </a:r>
            <a:r>
              <a:rPr lang="vi-VN" sz="2933" b="1" i="1" dirty="0">
                <a:solidFill>
                  <a:srgbClr val="FF0000"/>
                </a:solidFill>
                <a:latin typeface="+mj-lt"/>
              </a:rPr>
              <a:t>Khó khăn, gian khổ, đối mặt với cái chết, đòi hỏi sự dũng cảm và tinh thần trách nhiệm </a:t>
            </a:r>
            <a:r>
              <a:rPr lang="vi-VN" sz="2933" b="1" i="1" dirty="0" smtClean="0">
                <a:solidFill>
                  <a:srgbClr val="FF0000"/>
                </a:solidFill>
                <a:latin typeface="+mj-lt"/>
              </a:rPr>
              <a:t>cao</a:t>
            </a:r>
            <a:r>
              <a:rPr lang="en-US" sz="2933" b="1" i="1" dirty="0" smtClean="0">
                <a:solidFill>
                  <a:srgbClr val="FF0000"/>
                </a:solidFill>
                <a:latin typeface="+mj-lt"/>
              </a:rPr>
              <a:t> </a:t>
            </a:r>
            <a:endParaRPr lang="vi-VN" sz="2933" b="1" i="1" dirty="0">
              <a:solidFill>
                <a:srgbClr val="FF0000"/>
              </a:solidFill>
              <a:latin typeface="+mj-lt"/>
            </a:endParaRPr>
          </a:p>
        </p:txBody>
      </p:sp>
    </p:spTree>
    <p:extLst>
      <p:ext uri="{BB962C8B-B14F-4D97-AF65-F5344CB8AC3E}">
        <p14:creationId xmlns:p14="http://schemas.microsoft.com/office/powerpoint/2010/main" val="1849464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wipe(down)">
                                      <p:cBhvr>
                                        <p:cTn id="2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5" grpId="0"/>
      <p:bldP spid="6" grpId="0"/>
      <p:bldP spid="2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16625" y="2353714"/>
            <a:ext cx="3165103" cy="2965763"/>
          </a:xfrm>
          <a:prstGeom prst="rect">
            <a:avLst/>
          </a:prstGeom>
        </p:spPr>
      </p:pic>
      <p:grpSp>
        <p:nvGrpSpPr>
          <p:cNvPr id="8" name="Group 7"/>
          <p:cNvGrpSpPr/>
          <p:nvPr/>
        </p:nvGrpSpPr>
        <p:grpSpPr>
          <a:xfrm>
            <a:off x="58257" y="601093"/>
            <a:ext cx="7785527" cy="476192"/>
            <a:chOff x="644526" y="2766774"/>
            <a:chExt cx="20387755" cy="952371"/>
          </a:xfrm>
        </p:grpSpPr>
        <p:sp>
          <p:nvSpPr>
            <p:cNvPr id="9" name="TextBox 8"/>
            <p:cNvSpPr txBox="1"/>
            <p:nvPr/>
          </p:nvSpPr>
          <p:spPr>
            <a:xfrm>
              <a:off x="1906588" y="2766774"/>
              <a:ext cx="19125693" cy="923317"/>
            </a:xfrm>
            <a:prstGeom prst="rect">
              <a:avLst/>
            </a:prstGeom>
            <a:noFill/>
          </p:spPr>
          <p:txBody>
            <a:bodyPr wrap="square" rtlCol="0">
              <a:spAutoFit/>
            </a:bodyPr>
            <a:lstStyle/>
            <a:p>
              <a:pPr defTabSz="1069139"/>
              <a:r>
                <a:rPr lang="en-US" sz="2400" b="1" i="1" dirty="0" err="1">
                  <a:solidFill>
                    <a:srgbClr val="FF0000"/>
                  </a:solidFill>
                  <a:latin typeface="Tahoma" panose="020B0604030504040204" pitchFamily="34" charset="0"/>
                  <a:ea typeface="Tahoma" panose="020B0604030504040204" pitchFamily="34" charset="0"/>
                  <a:cs typeface="Tahoma" panose="020B0604030504040204" pitchFamily="34" charset="0"/>
                </a:rPr>
                <a:t>Hình</a:t>
              </a:r>
              <a:r>
                <a:rPr lang="en-US" sz="2400" b="1" i="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FF0000"/>
                  </a:solidFill>
                  <a:latin typeface="Tahoma" panose="020B0604030504040204" pitchFamily="34" charset="0"/>
                  <a:ea typeface="Tahoma" panose="020B0604030504040204" pitchFamily="34" charset="0"/>
                  <a:cs typeface="Tahoma" panose="020B0604030504040204" pitchFamily="34" charset="0"/>
                </a:rPr>
                <a:t>ảnh</a:t>
              </a:r>
              <a:r>
                <a:rPr lang="en-US" sz="2400" b="1" i="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FF0000"/>
                  </a:solidFill>
                  <a:latin typeface="Tahoma" panose="020B0604030504040204" pitchFamily="34" charset="0"/>
                  <a:ea typeface="Tahoma" panose="020B0604030504040204" pitchFamily="34" charset="0"/>
                  <a:cs typeface="Tahoma" panose="020B0604030504040204" pitchFamily="34" charset="0"/>
                </a:rPr>
                <a:t>những</a:t>
              </a:r>
              <a:r>
                <a:rPr lang="en-US" sz="2400" b="1" i="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FF0000"/>
                  </a:solidFill>
                  <a:latin typeface="Tahoma" panose="020B0604030504040204" pitchFamily="34" charset="0"/>
                  <a:ea typeface="Tahoma" panose="020B0604030504040204" pitchFamily="34" charset="0"/>
                  <a:cs typeface="Tahoma" panose="020B0604030504040204" pitchFamily="34" charset="0"/>
                </a:rPr>
                <a:t>cô</a:t>
              </a:r>
              <a:r>
                <a:rPr lang="en-US" sz="2400" b="1" i="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FF0000"/>
                  </a:solidFill>
                  <a:latin typeface="Tahoma" panose="020B0604030504040204" pitchFamily="34" charset="0"/>
                  <a:ea typeface="Tahoma" panose="020B0604030504040204" pitchFamily="34" charset="0"/>
                  <a:cs typeface="Tahoma" panose="020B0604030504040204" pitchFamily="34" charset="0"/>
                </a:rPr>
                <a:t>gái</a:t>
              </a:r>
              <a:r>
                <a:rPr lang="en-US" sz="2400" b="1" i="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FF0000"/>
                  </a:solidFill>
                  <a:latin typeface="Tahoma" panose="020B0604030504040204" pitchFamily="34" charset="0"/>
                  <a:ea typeface="Tahoma" panose="020B0604030504040204" pitchFamily="34" charset="0"/>
                  <a:cs typeface="Tahoma" panose="020B0604030504040204" pitchFamily="34" charset="0"/>
                </a:rPr>
                <a:t>thanh</a:t>
              </a:r>
              <a:r>
                <a:rPr lang="en-US" sz="2400" b="1" i="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FF0000"/>
                  </a:solidFill>
                  <a:latin typeface="Tahoma" panose="020B0604030504040204" pitchFamily="34" charset="0"/>
                  <a:ea typeface="Tahoma" panose="020B0604030504040204" pitchFamily="34" charset="0"/>
                  <a:cs typeface="Tahoma" panose="020B0604030504040204" pitchFamily="34" charset="0"/>
                </a:rPr>
                <a:t>niên</a:t>
              </a:r>
              <a:r>
                <a:rPr lang="en-US" sz="2400" b="1" i="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FF0000"/>
                  </a:solidFill>
                  <a:latin typeface="Tahoma" panose="020B0604030504040204" pitchFamily="34" charset="0"/>
                  <a:ea typeface="Tahoma" panose="020B0604030504040204" pitchFamily="34" charset="0"/>
                  <a:cs typeface="Tahoma" panose="020B0604030504040204" pitchFamily="34" charset="0"/>
                </a:rPr>
                <a:t>xung</a:t>
              </a:r>
              <a:r>
                <a:rPr lang="en-US" sz="2400" b="1" i="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FF0000"/>
                  </a:solidFill>
                  <a:latin typeface="Tahoma" panose="020B0604030504040204" pitchFamily="34" charset="0"/>
                  <a:ea typeface="Tahoma" panose="020B0604030504040204" pitchFamily="34" charset="0"/>
                  <a:cs typeface="Tahoma" panose="020B0604030504040204" pitchFamily="34" charset="0"/>
                </a:rPr>
                <a:t>phong</a:t>
              </a:r>
              <a:endParaRPr lang="vi-VN" sz="2400" b="1" i="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10" name="Rounded Rectangle 9"/>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69139"/>
              <a:endParaRPr lang="en-US" sz="2400">
                <a:solidFill>
                  <a:prstClr val="white"/>
                </a:solidFill>
              </a:endParaRPr>
            </a:p>
          </p:txBody>
        </p:sp>
        <p:sp>
          <p:nvSpPr>
            <p:cNvPr id="11" name="TextBox 10"/>
            <p:cNvSpPr txBox="1"/>
            <p:nvPr/>
          </p:nvSpPr>
          <p:spPr>
            <a:xfrm>
              <a:off x="810255" y="2795828"/>
              <a:ext cx="1076750" cy="923317"/>
            </a:xfrm>
            <a:prstGeom prst="rect">
              <a:avLst/>
            </a:prstGeom>
            <a:noFill/>
          </p:spPr>
          <p:txBody>
            <a:bodyPr wrap="none" rtlCol="0">
              <a:spAutoFit/>
            </a:bodyPr>
            <a:lstStyle/>
            <a:p>
              <a:pPr algn="ctr" defTabSz="1069139"/>
              <a:r>
                <a:rPr lang="en-US" sz="2400" b="1">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sp>
        <p:nvSpPr>
          <p:cNvPr id="12" name="TextBox 11">
            <a:extLst>
              <a:ext uri="{FF2B5EF4-FFF2-40B4-BE49-F238E27FC236}">
                <a16:creationId xmlns:a16="http://schemas.microsoft.com/office/drawing/2014/main" xmlns="" id="{45B99CF7-3403-47E8-A3BB-4C497DD657E1}"/>
              </a:ext>
            </a:extLst>
          </p:cNvPr>
          <p:cNvSpPr txBox="1"/>
          <p:nvPr/>
        </p:nvSpPr>
        <p:spPr>
          <a:xfrm>
            <a:off x="1199457" y="1220755"/>
            <a:ext cx="5503128" cy="543576"/>
          </a:xfrm>
          <a:prstGeom prst="rect">
            <a:avLst/>
          </a:prstGeom>
          <a:noFill/>
        </p:spPr>
        <p:txBody>
          <a:bodyPr wrap="square" lIns="91336" tIns="45671" rIns="91336" bIns="45671" rtlCol="0">
            <a:spAutoFit/>
          </a:bodyPr>
          <a:lstStyle/>
          <a:p>
            <a:pPr algn="just" defTabSz="913381"/>
            <a:r>
              <a:rPr lang="en-US" sz="2933" b="1" i="1" dirty="0">
                <a:latin typeface="Times New Roman" panose="02020603050405020304" pitchFamily="18" charset="0"/>
                <a:cs typeface="Times New Roman" panose="02020603050405020304" pitchFamily="18" charset="0"/>
              </a:rPr>
              <a:t>a. </a:t>
            </a:r>
            <a:r>
              <a:rPr lang="en-US" sz="2933" b="1" i="1" dirty="0" err="1">
                <a:latin typeface="Times New Roman" panose="02020603050405020304" pitchFamily="18" charset="0"/>
                <a:cs typeface="Times New Roman" panose="02020603050405020304" pitchFamily="18" charset="0"/>
              </a:rPr>
              <a:t>Vẻ</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đẹp</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chung</a:t>
            </a:r>
            <a:endParaRPr lang="en-SG" sz="2933" b="1" i="1" dirty="0">
              <a:latin typeface="Times New Roman" panose="02020603050405020304" pitchFamily="18" charset="0"/>
              <a:cs typeface="Times New Roman" panose="02020603050405020304" pitchFamily="18" charset="0"/>
            </a:endParaRPr>
          </a:p>
        </p:txBody>
      </p:sp>
      <p:sp>
        <p:nvSpPr>
          <p:cNvPr id="14" name="Rectangle 13"/>
          <p:cNvSpPr/>
          <p:nvPr/>
        </p:nvSpPr>
        <p:spPr>
          <a:xfrm>
            <a:off x="882561" y="1782973"/>
            <a:ext cx="7135004" cy="574329"/>
          </a:xfrm>
          <a:prstGeom prst="rect">
            <a:avLst/>
          </a:prstGeom>
        </p:spPr>
        <p:txBody>
          <a:bodyPr wrap="square" lIns="121797" tIns="60899" rIns="121797" bIns="60899">
            <a:spAutoFit/>
          </a:bodyPr>
          <a:lstStyle/>
          <a:p>
            <a:pPr algn="ctr" defTabSz="913572"/>
            <a:r>
              <a:rPr lang="en-SG" sz="2933" b="1" i="1" dirty="0">
                <a:solidFill>
                  <a:srgbClr val="002060"/>
                </a:solidFill>
                <a:latin typeface="Times New Roman" pitchFamily="18" charset="0"/>
                <a:cs typeface="Times New Roman" pitchFamily="18" charset="0"/>
              </a:rPr>
              <a:t> </a:t>
            </a:r>
            <a:r>
              <a:rPr lang="vi-VN" sz="2933" b="1" i="1" dirty="0">
                <a:solidFill>
                  <a:srgbClr val="002060"/>
                </a:solidFill>
                <a:latin typeface="Times New Roman" pitchFamily="18" charset="0"/>
                <a:cs typeface="Times New Roman" pitchFamily="18" charset="0"/>
              </a:rPr>
              <a:t>* </a:t>
            </a:r>
            <a:r>
              <a:rPr lang="en-SG" sz="2933" b="1" i="1" dirty="0" err="1">
                <a:solidFill>
                  <a:srgbClr val="002060"/>
                </a:solidFill>
                <a:latin typeface="Times New Roman" pitchFamily="18" charset="0"/>
                <a:cs typeface="Times New Roman" pitchFamily="18" charset="0"/>
              </a:rPr>
              <a:t>Lòng</a:t>
            </a:r>
            <a:r>
              <a:rPr lang="en-SG" sz="2933" b="1" i="1" dirty="0">
                <a:solidFill>
                  <a:srgbClr val="002060"/>
                </a:solidFill>
                <a:latin typeface="Times New Roman" pitchFamily="18" charset="0"/>
                <a:cs typeface="Times New Roman" pitchFamily="18" charset="0"/>
              </a:rPr>
              <a:t> </a:t>
            </a:r>
            <a:r>
              <a:rPr lang="en-SG" sz="2933" b="1" i="1" dirty="0" err="1">
                <a:solidFill>
                  <a:srgbClr val="002060"/>
                </a:solidFill>
                <a:latin typeface="Times New Roman" pitchFamily="18" charset="0"/>
                <a:cs typeface="Times New Roman" pitchFamily="18" charset="0"/>
              </a:rPr>
              <a:t>yêu</a:t>
            </a:r>
            <a:r>
              <a:rPr lang="en-SG" sz="2933" b="1" i="1" dirty="0">
                <a:solidFill>
                  <a:srgbClr val="002060"/>
                </a:solidFill>
                <a:latin typeface="Times New Roman" pitchFamily="18" charset="0"/>
                <a:cs typeface="Times New Roman" pitchFamily="18" charset="0"/>
              </a:rPr>
              <a:t> n</a:t>
            </a:r>
            <a:r>
              <a:rPr lang="vi-VN" sz="2933" b="1" i="1" dirty="0">
                <a:solidFill>
                  <a:srgbClr val="002060"/>
                </a:solidFill>
                <a:latin typeface="Times New Roman" pitchFamily="18" charset="0"/>
                <a:cs typeface="Times New Roman" pitchFamily="18" charset="0"/>
              </a:rPr>
              <a:t>ư</a:t>
            </a:r>
            <a:r>
              <a:rPr lang="en-SG" sz="2933" b="1" i="1" dirty="0" err="1">
                <a:solidFill>
                  <a:srgbClr val="002060"/>
                </a:solidFill>
                <a:latin typeface="Times New Roman" pitchFamily="18" charset="0"/>
                <a:cs typeface="Times New Roman" pitchFamily="18" charset="0"/>
              </a:rPr>
              <a:t>ớc</a:t>
            </a:r>
            <a:r>
              <a:rPr lang="en-SG" sz="2933" b="1" i="1" dirty="0">
                <a:solidFill>
                  <a:srgbClr val="002060"/>
                </a:solidFill>
                <a:latin typeface="Times New Roman" pitchFamily="18" charset="0"/>
                <a:cs typeface="Times New Roman" pitchFamily="18" charset="0"/>
              </a:rPr>
              <a:t>, </a:t>
            </a:r>
            <a:r>
              <a:rPr lang="en-SG" sz="2933" b="1" i="1" dirty="0" err="1">
                <a:solidFill>
                  <a:srgbClr val="002060"/>
                </a:solidFill>
                <a:latin typeface="Times New Roman" pitchFamily="18" charset="0"/>
                <a:cs typeface="Times New Roman" pitchFamily="18" charset="0"/>
              </a:rPr>
              <a:t>lí</a:t>
            </a:r>
            <a:r>
              <a:rPr lang="en-SG" sz="2933" b="1" i="1" dirty="0">
                <a:solidFill>
                  <a:srgbClr val="002060"/>
                </a:solidFill>
                <a:latin typeface="Times New Roman" pitchFamily="18" charset="0"/>
                <a:cs typeface="Times New Roman" pitchFamily="18" charset="0"/>
              </a:rPr>
              <a:t> t</a:t>
            </a:r>
            <a:r>
              <a:rPr lang="vi-VN" sz="2933" b="1" i="1" dirty="0">
                <a:solidFill>
                  <a:srgbClr val="002060"/>
                </a:solidFill>
                <a:latin typeface="Times New Roman" pitchFamily="18" charset="0"/>
                <a:cs typeface="Times New Roman" pitchFamily="18" charset="0"/>
              </a:rPr>
              <a:t>ư</a:t>
            </a:r>
            <a:r>
              <a:rPr lang="en-SG" sz="2933" b="1" i="1" dirty="0" err="1">
                <a:solidFill>
                  <a:srgbClr val="002060"/>
                </a:solidFill>
                <a:latin typeface="Times New Roman" pitchFamily="18" charset="0"/>
                <a:cs typeface="Times New Roman" pitchFamily="18" charset="0"/>
              </a:rPr>
              <a:t>ởng</a:t>
            </a:r>
            <a:r>
              <a:rPr lang="en-SG" sz="2933" b="1" i="1" dirty="0">
                <a:solidFill>
                  <a:srgbClr val="002060"/>
                </a:solidFill>
                <a:latin typeface="Times New Roman" pitchFamily="18" charset="0"/>
                <a:cs typeface="Times New Roman" pitchFamily="18" charset="0"/>
              </a:rPr>
              <a:t> </a:t>
            </a:r>
            <a:r>
              <a:rPr lang="en-SG" sz="2933" b="1" i="1" dirty="0" err="1">
                <a:solidFill>
                  <a:srgbClr val="002060"/>
                </a:solidFill>
                <a:latin typeface="Times New Roman" pitchFamily="18" charset="0"/>
                <a:cs typeface="Times New Roman" pitchFamily="18" charset="0"/>
              </a:rPr>
              <a:t>sống</a:t>
            </a:r>
            <a:r>
              <a:rPr lang="en-SG" sz="2933" b="1" i="1" dirty="0">
                <a:solidFill>
                  <a:srgbClr val="002060"/>
                </a:solidFill>
                <a:latin typeface="Times New Roman" pitchFamily="18" charset="0"/>
                <a:cs typeface="Times New Roman" pitchFamily="18" charset="0"/>
              </a:rPr>
              <a:t> </a:t>
            </a:r>
            <a:r>
              <a:rPr lang="en-SG" sz="2933" b="1" i="1" dirty="0" err="1">
                <a:solidFill>
                  <a:srgbClr val="002060"/>
                </a:solidFill>
                <a:latin typeface="Times New Roman" pitchFamily="18" charset="0"/>
                <a:cs typeface="Times New Roman" pitchFamily="18" charset="0"/>
              </a:rPr>
              <a:t>cao</a:t>
            </a:r>
            <a:r>
              <a:rPr lang="en-SG" sz="2933" b="1" i="1" dirty="0">
                <a:solidFill>
                  <a:srgbClr val="002060"/>
                </a:solidFill>
                <a:latin typeface="Times New Roman" pitchFamily="18" charset="0"/>
                <a:cs typeface="Times New Roman" pitchFamily="18" charset="0"/>
              </a:rPr>
              <a:t> </a:t>
            </a:r>
            <a:r>
              <a:rPr lang="en-SG" sz="2933" b="1" i="1" dirty="0" err="1">
                <a:solidFill>
                  <a:srgbClr val="002060"/>
                </a:solidFill>
                <a:latin typeface="Times New Roman" pitchFamily="18" charset="0"/>
                <a:cs typeface="Times New Roman" pitchFamily="18" charset="0"/>
              </a:rPr>
              <a:t>đẹp</a:t>
            </a:r>
            <a:endParaRPr lang="en-SG" sz="2933" b="1" i="1" dirty="0">
              <a:solidFill>
                <a:srgbClr val="002060"/>
              </a:solidFill>
              <a:latin typeface="Times New Roman" pitchFamily="18" charset="0"/>
              <a:cs typeface="Times New Roman" pitchFamily="18" charset="0"/>
            </a:endParaRPr>
          </a:p>
        </p:txBody>
      </p:sp>
      <p:sp>
        <p:nvSpPr>
          <p:cNvPr id="16" name="TextBox 15">
            <a:extLst>
              <a:ext uri="{FF2B5EF4-FFF2-40B4-BE49-F238E27FC236}">
                <a16:creationId xmlns:a16="http://schemas.microsoft.com/office/drawing/2014/main" xmlns="" id="{CB678478-4C20-4A23-8605-75B1C2A69DE7}"/>
              </a:ext>
            </a:extLst>
          </p:cNvPr>
          <p:cNvSpPr txBox="1"/>
          <p:nvPr/>
        </p:nvSpPr>
        <p:spPr>
          <a:xfrm flipH="1">
            <a:off x="882560" y="2543646"/>
            <a:ext cx="6234064" cy="1077143"/>
          </a:xfrm>
          <a:prstGeom prst="rect">
            <a:avLst/>
          </a:prstGeom>
          <a:noFill/>
        </p:spPr>
        <p:txBody>
          <a:bodyPr wrap="square" lIns="91356" tIns="45683" rIns="91356" bIns="45683" rtlCol="0">
            <a:spAutoFit/>
          </a:bodyPr>
          <a:lstStyle/>
          <a:p>
            <a:pPr marL="456723" indent="-456723" defTabSz="913572">
              <a:buFont typeface="Wingdings" pitchFamily="2" charset="2"/>
              <a:buChar char="ü"/>
            </a:pPr>
            <a:r>
              <a:rPr lang="en-SG" sz="3200" i="1" dirty="0" err="1">
                <a:solidFill>
                  <a:prstClr val="black"/>
                </a:solidFill>
                <a:latin typeface="Times New Roman" pitchFamily="18" charset="0"/>
                <a:cs typeface="Times New Roman" pitchFamily="18" charset="0"/>
              </a:rPr>
              <a:t>Họ</a:t>
            </a:r>
            <a:r>
              <a:rPr lang="en-SG" sz="3200" i="1" dirty="0">
                <a:solidFill>
                  <a:prstClr val="black"/>
                </a:solidFill>
                <a:latin typeface="Times New Roman" pitchFamily="18" charset="0"/>
                <a:cs typeface="Times New Roman" pitchFamily="18" charset="0"/>
              </a:rPr>
              <a:t> </a:t>
            </a:r>
            <a:r>
              <a:rPr lang="en-SG" sz="3200" i="1" dirty="0" err="1">
                <a:solidFill>
                  <a:prstClr val="black"/>
                </a:solidFill>
                <a:latin typeface="Times New Roman" pitchFamily="18" charset="0"/>
                <a:cs typeface="Times New Roman" pitchFamily="18" charset="0"/>
              </a:rPr>
              <a:t>là</a:t>
            </a:r>
            <a:r>
              <a:rPr lang="en-SG" sz="3200" i="1" dirty="0">
                <a:solidFill>
                  <a:prstClr val="black"/>
                </a:solidFill>
                <a:latin typeface="Times New Roman" pitchFamily="18" charset="0"/>
                <a:cs typeface="Times New Roman" pitchFamily="18" charset="0"/>
              </a:rPr>
              <a:t> </a:t>
            </a:r>
            <a:r>
              <a:rPr lang="en-SG" sz="3200" i="1" dirty="0" err="1">
                <a:solidFill>
                  <a:prstClr val="black"/>
                </a:solidFill>
                <a:latin typeface="Times New Roman" pitchFamily="18" charset="0"/>
                <a:cs typeface="Times New Roman" pitchFamily="18" charset="0"/>
              </a:rPr>
              <a:t>những</a:t>
            </a:r>
            <a:r>
              <a:rPr lang="en-SG" sz="3200" i="1" dirty="0">
                <a:solidFill>
                  <a:prstClr val="black"/>
                </a:solidFill>
                <a:latin typeface="Times New Roman" pitchFamily="18" charset="0"/>
                <a:cs typeface="Times New Roman" pitchFamily="18" charset="0"/>
              </a:rPr>
              <a:t> </a:t>
            </a:r>
            <a:r>
              <a:rPr lang="en-SG" sz="3200" i="1" dirty="0" err="1">
                <a:solidFill>
                  <a:prstClr val="black"/>
                </a:solidFill>
                <a:latin typeface="Times New Roman" pitchFamily="18" charset="0"/>
                <a:cs typeface="Times New Roman" pitchFamily="18" charset="0"/>
              </a:rPr>
              <a:t>cô</a:t>
            </a:r>
            <a:r>
              <a:rPr lang="en-SG" sz="3200" i="1" dirty="0">
                <a:solidFill>
                  <a:prstClr val="black"/>
                </a:solidFill>
                <a:latin typeface="Times New Roman" pitchFamily="18" charset="0"/>
                <a:cs typeface="Times New Roman" pitchFamily="18" charset="0"/>
              </a:rPr>
              <a:t> </a:t>
            </a:r>
            <a:r>
              <a:rPr lang="en-SG" sz="3200" i="1" dirty="0" err="1">
                <a:solidFill>
                  <a:prstClr val="black"/>
                </a:solidFill>
                <a:latin typeface="Times New Roman" pitchFamily="18" charset="0"/>
                <a:cs typeface="Times New Roman" pitchFamily="18" charset="0"/>
              </a:rPr>
              <a:t>gái</a:t>
            </a:r>
            <a:r>
              <a:rPr lang="en-SG" sz="3200" i="1" dirty="0">
                <a:solidFill>
                  <a:prstClr val="black"/>
                </a:solidFill>
                <a:latin typeface="Times New Roman" pitchFamily="18" charset="0"/>
                <a:cs typeface="Times New Roman" pitchFamily="18" charset="0"/>
              </a:rPr>
              <a:t> </a:t>
            </a:r>
            <a:r>
              <a:rPr lang="en-SG" sz="3200" i="1" dirty="0" err="1">
                <a:solidFill>
                  <a:prstClr val="black"/>
                </a:solidFill>
                <a:latin typeface="Times New Roman" pitchFamily="18" charset="0"/>
                <a:cs typeface="Times New Roman" pitchFamily="18" charset="0"/>
              </a:rPr>
              <a:t>tuổi</a:t>
            </a:r>
            <a:r>
              <a:rPr lang="en-SG" sz="3200" i="1" dirty="0">
                <a:solidFill>
                  <a:prstClr val="black"/>
                </a:solidFill>
                <a:latin typeface="Times New Roman" pitchFamily="18" charset="0"/>
                <a:cs typeface="Times New Roman" pitchFamily="18" charset="0"/>
              </a:rPr>
              <a:t> </a:t>
            </a:r>
            <a:r>
              <a:rPr lang="en-SG" sz="3200" i="1" dirty="0" err="1">
                <a:solidFill>
                  <a:prstClr val="black"/>
                </a:solidFill>
                <a:latin typeface="Times New Roman" pitchFamily="18" charset="0"/>
                <a:cs typeface="Times New Roman" pitchFamily="18" charset="0"/>
              </a:rPr>
              <a:t>đời</a:t>
            </a:r>
            <a:r>
              <a:rPr lang="en-SG" sz="3200" i="1" dirty="0">
                <a:solidFill>
                  <a:prstClr val="black"/>
                </a:solidFill>
                <a:latin typeface="Times New Roman" pitchFamily="18" charset="0"/>
                <a:cs typeface="Times New Roman" pitchFamily="18" charset="0"/>
              </a:rPr>
              <a:t> </a:t>
            </a:r>
            <a:r>
              <a:rPr lang="en-SG" sz="3200" i="1" dirty="0" err="1">
                <a:solidFill>
                  <a:prstClr val="black"/>
                </a:solidFill>
                <a:latin typeface="Times New Roman" pitchFamily="18" charset="0"/>
                <a:cs typeface="Times New Roman" pitchFamily="18" charset="0"/>
              </a:rPr>
              <a:t>rất</a:t>
            </a:r>
            <a:r>
              <a:rPr lang="en-SG" sz="3200" i="1" dirty="0">
                <a:solidFill>
                  <a:prstClr val="black"/>
                </a:solidFill>
                <a:latin typeface="Times New Roman" pitchFamily="18" charset="0"/>
                <a:cs typeface="Times New Roman" pitchFamily="18" charset="0"/>
              </a:rPr>
              <a:t> </a:t>
            </a:r>
            <a:r>
              <a:rPr lang="en-SG" sz="3200" i="1" dirty="0" err="1">
                <a:solidFill>
                  <a:prstClr val="black"/>
                </a:solidFill>
                <a:latin typeface="Times New Roman" pitchFamily="18" charset="0"/>
                <a:cs typeface="Times New Roman" pitchFamily="18" charset="0"/>
              </a:rPr>
              <a:t>trẻ</a:t>
            </a:r>
            <a:endParaRPr lang="en-SG" sz="3200" i="1" dirty="0">
              <a:solidFill>
                <a:prstClr val="black"/>
              </a:solidFill>
              <a:latin typeface="Times New Roman" pitchFamily="18" charset="0"/>
              <a:cs typeface="Times New Roman" pitchFamily="18" charset="0"/>
            </a:endParaRPr>
          </a:p>
        </p:txBody>
      </p:sp>
      <p:sp>
        <p:nvSpPr>
          <p:cNvPr id="19" name="TextBox 18">
            <a:extLst>
              <a:ext uri="{FF2B5EF4-FFF2-40B4-BE49-F238E27FC236}">
                <a16:creationId xmlns:a16="http://schemas.microsoft.com/office/drawing/2014/main" xmlns="" id="{E35F44BB-8612-4616-B6C7-16E8F32E79B6}"/>
              </a:ext>
            </a:extLst>
          </p:cNvPr>
          <p:cNvSpPr txBox="1"/>
          <p:nvPr/>
        </p:nvSpPr>
        <p:spPr>
          <a:xfrm flipH="1">
            <a:off x="824129" y="3749891"/>
            <a:ext cx="6396942" cy="1569586"/>
          </a:xfrm>
          <a:prstGeom prst="rect">
            <a:avLst/>
          </a:prstGeom>
          <a:noFill/>
        </p:spPr>
        <p:txBody>
          <a:bodyPr wrap="square" lIns="91356" tIns="45683" rIns="91356" bIns="45683" rtlCol="0">
            <a:spAutoFit/>
          </a:bodyPr>
          <a:lstStyle/>
          <a:p>
            <a:pPr marL="456723" indent="-456723" defTabSz="913572">
              <a:buFont typeface="Wingdings" pitchFamily="2" charset="2"/>
              <a:buChar char="ü"/>
            </a:pPr>
            <a:r>
              <a:rPr lang="en-SG" sz="3200" i="1" dirty="0" err="1">
                <a:solidFill>
                  <a:prstClr val="black"/>
                </a:solidFill>
                <a:latin typeface="Times New Roman" pitchFamily="18" charset="0"/>
                <a:cs typeface="Times New Roman" pitchFamily="18" charset="0"/>
              </a:rPr>
              <a:t>Không</a:t>
            </a:r>
            <a:r>
              <a:rPr lang="en-SG" sz="3200" i="1" dirty="0">
                <a:solidFill>
                  <a:prstClr val="black"/>
                </a:solidFill>
                <a:latin typeface="Times New Roman" pitchFamily="18" charset="0"/>
                <a:cs typeface="Times New Roman" pitchFamily="18" charset="0"/>
              </a:rPr>
              <a:t> </a:t>
            </a:r>
            <a:r>
              <a:rPr lang="en-SG" sz="3200" i="1" dirty="0" err="1">
                <a:solidFill>
                  <a:prstClr val="black"/>
                </a:solidFill>
                <a:latin typeface="Times New Roman" pitchFamily="18" charset="0"/>
                <a:cs typeface="Times New Roman" pitchFamily="18" charset="0"/>
              </a:rPr>
              <a:t>ngần</a:t>
            </a:r>
            <a:r>
              <a:rPr lang="en-SG" sz="3200" i="1" dirty="0">
                <a:solidFill>
                  <a:prstClr val="black"/>
                </a:solidFill>
                <a:latin typeface="Times New Roman" pitchFamily="18" charset="0"/>
                <a:cs typeface="Times New Roman" pitchFamily="18" charset="0"/>
              </a:rPr>
              <a:t> </a:t>
            </a:r>
            <a:r>
              <a:rPr lang="en-SG" sz="3200" i="1" dirty="0" err="1">
                <a:solidFill>
                  <a:prstClr val="black"/>
                </a:solidFill>
                <a:latin typeface="Times New Roman" pitchFamily="18" charset="0"/>
                <a:cs typeface="Times New Roman" pitchFamily="18" charset="0"/>
              </a:rPr>
              <a:t>ngại</a:t>
            </a:r>
            <a:r>
              <a:rPr lang="en-SG" sz="3200" i="1" dirty="0">
                <a:solidFill>
                  <a:prstClr val="black"/>
                </a:solidFill>
                <a:latin typeface="Times New Roman" pitchFamily="18" charset="0"/>
                <a:cs typeface="Times New Roman" pitchFamily="18" charset="0"/>
              </a:rPr>
              <a:t> hi </a:t>
            </a:r>
            <a:r>
              <a:rPr lang="en-SG" sz="3200" i="1" dirty="0" err="1">
                <a:solidFill>
                  <a:prstClr val="black"/>
                </a:solidFill>
                <a:latin typeface="Times New Roman" pitchFamily="18" charset="0"/>
                <a:cs typeface="Times New Roman" pitchFamily="18" charset="0"/>
              </a:rPr>
              <a:t>sinh</a:t>
            </a:r>
            <a:r>
              <a:rPr lang="en-SG" sz="3200" i="1" dirty="0">
                <a:solidFill>
                  <a:prstClr val="black"/>
                </a:solidFill>
                <a:latin typeface="Times New Roman" pitchFamily="18" charset="0"/>
                <a:cs typeface="Times New Roman" pitchFamily="18" charset="0"/>
              </a:rPr>
              <a:t> </a:t>
            </a:r>
            <a:r>
              <a:rPr lang="en-SG" sz="3200" i="1" dirty="0" err="1">
                <a:solidFill>
                  <a:prstClr val="black"/>
                </a:solidFill>
                <a:latin typeface="Times New Roman" pitchFamily="18" charset="0"/>
                <a:cs typeface="Times New Roman" pitchFamily="18" charset="0"/>
              </a:rPr>
              <a:t>tuổi</a:t>
            </a:r>
            <a:r>
              <a:rPr lang="en-SG" sz="3200" i="1" dirty="0">
                <a:solidFill>
                  <a:prstClr val="black"/>
                </a:solidFill>
                <a:latin typeface="Times New Roman" pitchFamily="18" charset="0"/>
                <a:cs typeface="Times New Roman" pitchFamily="18" charset="0"/>
              </a:rPr>
              <a:t> </a:t>
            </a:r>
            <a:r>
              <a:rPr lang="en-SG" sz="3200" i="1" dirty="0" err="1">
                <a:solidFill>
                  <a:prstClr val="black"/>
                </a:solidFill>
                <a:latin typeface="Times New Roman" pitchFamily="18" charset="0"/>
                <a:cs typeface="Times New Roman" pitchFamily="18" charset="0"/>
              </a:rPr>
              <a:t>trẻ</a:t>
            </a:r>
            <a:r>
              <a:rPr lang="en-SG" sz="3200" i="1" dirty="0">
                <a:solidFill>
                  <a:prstClr val="black"/>
                </a:solidFill>
                <a:latin typeface="Times New Roman" pitchFamily="18" charset="0"/>
                <a:cs typeface="Times New Roman" pitchFamily="18" charset="0"/>
              </a:rPr>
              <a:t>, </a:t>
            </a:r>
            <a:r>
              <a:rPr lang="en-SG" sz="3200" i="1" dirty="0" err="1">
                <a:solidFill>
                  <a:prstClr val="black"/>
                </a:solidFill>
                <a:latin typeface="Times New Roman" pitchFamily="18" charset="0"/>
                <a:cs typeface="Times New Roman" pitchFamily="18" charset="0"/>
              </a:rPr>
              <a:t>ước</a:t>
            </a:r>
            <a:r>
              <a:rPr lang="en-SG" sz="3200" i="1" dirty="0">
                <a:solidFill>
                  <a:prstClr val="black"/>
                </a:solidFill>
                <a:latin typeface="Times New Roman" pitchFamily="18" charset="0"/>
                <a:cs typeface="Times New Roman" pitchFamily="18" charset="0"/>
              </a:rPr>
              <a:t> </a:t>
            </a:r>
            <a:r>
              <a:rPr lang="en-SG" sz="3200" i="1" dirty="0" err="1">
                <a:solidFill>
                  <a:prstClr val="black"/>
                </a:solidFill>
                <a:latin typeface="Times New Roman" pitchFamily="18" charset="0"/>
                <a:cs typeface="Times New Roman" pitchFamily="18" charset="0"/>
              </a:rPr>
              <a:t>mơ</a:t>
            </a:r>
            <a:r>
              <a:rPr lang="en-SG" sz="3200" i="1" dirty="0">
                <a:solidFill>
                  <a:prstClr val="black"/>
                </a:solidFill>
                <a:latin typeface="Times New Roman" pitchFamily="18" charset="0"/>
                <a:cs typeface="Times New Roman" pitchFamily="18" charset="0"/>
              </a:rPr>
              <a:t>, </a:t>
            </a:r>
            <a:r>
              <a:rPr lang="en-SG" sz="3200" i="1" dirty="0" err="1">
                <a:solidFill>
                  <a:prstClr val="black"/>
                </a:solidFill>
                <a:latin typeface="Times New Roman" pitchFamily="18" charset="0"/>
                <a:cs typeface="Times New Roman" pitchFamily="18" charset="0"/>
              </a:rPr>
              <a:t>mạng</a:t>
            </a:r>
            <a:r>
              <a:rPr lang="en-SG" sz="3200" i="1" dirty="0">
                <a:solidFill>
                  <a:prstClr val="black"/>
                </a:solidFill>
                <a:latin typeface="Times New Roman" pitchFamily="18" charset="0"/>
                <a:cs typeface="Times New Roman" pitchFamily="18" charset="0"/>
              </a:rPr>
              <a:t> </a:t>
            </a:r>
            <a:r>
              <a:rPr lang="en-SG" sz="3200" i="1" dirty="0" err="1">
                <a:solidFill>
                  <a:prstClr val="black"/>
                </a:solidFill>
                <a:latin typeface="Times New Roman" pitchFamily="18" charset="0"/>
                <a:cs typeface="Times New Roman" pitchFamily="18" charset="0"/>
              </a:rPr>
              <a:t>sống</a:t>
            </a:r>
            <a:r>
              <a:rPr lang="en-SG" sz="3200" i="1" dirty="0">
                <a:solidFill>
                  <a:prstClr val="black"/>
                </a:solidFill>
                <a:latin typeface="Times New Roman" pitchFamily="18" charset="0"/>
                <a:cs typeface="Times New Roman" pitchFamily="18" charset="0"/>
              </a:rPr>
              <a:t> </a:t>
            </a:r>
            <a:r>
              <a:rPr lang="en-SG" sz="3200" i="1" dirty="0" err="1">
                <a:solidFill>
                  <a:prstClr val="black"/>
                </a:solidFill>
                <a:latin typeface="Times New Roman" pitchFamily="18" charset="0"/>
                <a:cs typeface="Times New Roman" pitchFamily="18" charset="0"/>
              </a:rPr>
              <a:t>cống</a:t>
            </a:r>
            <a:r>
              <a:rPr lang="en-SG" sz="3200" i="1" dirty="0">
                <a:solidFill>
                  <a:prstClr val="black"/>
                </a:solidFill>
                <a:latin typeface="Times New Roman" pitchFamily="18" charset="0"/>
                <a:cs typeface="Times New Roman" pitchFamily="18" charset="0"/>
              </a:rPr>
              <a:t> </a:t>
            </a:r>
            <a:r>
              <a:rPr lang="en-SG" sz="3200" i="1" dirty="0" err="1">
                <a:solidFill>
                  <a:prstClr val="black"/>
                </a:solidFill>
                <a:latin typeface="Times New Roman" pitchFamily="18" charset="0"/>
                <a:cs typeface="Times New Roman" pitchFamily="18" charset="0"/>
              </a:rPr>
              <a:t>hiến</a:t>
            </a:r>
            <a:r>
              <a:rPr lang="en-SG" sz="3200" i="1" dirty="0">
                <a:solidFill>
                  <a:prstClr val="black"/>
                </a:solidFill>
                <a:latin typeface="Times New Roman" pitchFamily="18" charset="0"/>
                <a:cs typeface="Times New Roman" pitchFamily="18" charset="0"/>
              </a:rPr>
              <a:t> </a:t>
            </a:r>
            <a:r>
              <a:rPr lang="en-SG" sz="3200" i="1" dirty="0" err="1">
                <a:solidFill>
                  <a:prstClr val="black"/>
                </a:solidFill>
                <a:latin typeface="Times New Roman" pitchFamily="18" charset="0"/>
                <a:cs typeface="Times New Roman" pitchFamily="18" charset="0"/>
              </a:rPr>
              <a:t>cho</a:t>
            </a:r>
            <a:r>
              <a:rPr lang="en-SG" sz="3200" i="1" dirty="0">
                <a:solidFill>
                  <a:prstClr val="black"/>
                </a:solidFill>
                <a:latin typeface="Times New Roman" pitchFamily="18" charset="0"/>
                <a:cs typeface="Times New Roman" pitchFamily="18" charset="0"/>
              </a:rPr>
              <a:t> </a:t>
            </a:r>
            <a:r>
              <a:rPr lang="en-SG" sz="3200" i="1" dirty="0" err="1">
                <a:solidFill>
                  <a:prstClr val="black"/>
                </a:solidFill>
                <a:latin typeface="Times New Roman" pitchFamily="18" charset="0"/>
                <a:cs typeface="Times New Roman" pitchFamily="18" charset="0"/>
              </a:rPr>
              <a:t>đất</a:t>
            </a:r>
            <a:r>
              <a:rPr lang="en-SG" sz="3200" i="1" dirty="0">
                <a:solidFill>
                  <a:prstClr val="black"/>
                </a:solidFill>
                <a:latin typeface="Times New Roman" pitchFamily="18" charset="0"/>
                <a:cs typeface="Times New Roman" pitchFamily="18" charset="0"/>
              </a:rPr>
              <a:t> </a:t>
            </a:r>
            <a:r>
              <a:rPr lang="en-SG" sz="3200" i="1" dirty="0" err="1">
                <a:solidFill>
                  <a:prstClr val="black"/>
                </a:solidFill>
                <a:latin typeface="Times New Roman" pitchFamily="18" charset="0"/>
                <a:cs typeface="Times New Roman" pitchFamily="18" charset="0"/>
              </a:rPr>
              <a:t>nước</a:t>
            </a:r>
            <a:endParaRPr lang="en-SG" sz="3200" i="1"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1451184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barn(inVertical)">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anim calcmode="lin" valueType="num">
                                      <p:cBhvr>
                                        <p:cTn id="20" dur="1000" fill="hold"/>
                                        <p:tgtEl>
                                          <p:spTgt spid="16"/>
                                        </p:tgtEl>
                                        <p:attrNameLst>
                                          <p:attrName>ppt_x</p:attrName>
                                        </p:attrNameLst>
                                      </p:cBhvr>
                                      <p:tavLst>
                                        <p:tav tm="0">
                                          <p:val>
                                            <p:strVal val="#ppt_x"/>
                                          </p:val>
                                        </p:tav>
                                        <p:tav tm="100000">
                                          <p:val>
                                            <p:strVal val="#ppt_x"/>
                                          </p:val>
                                        </p:tav>
                                      </p:tavLst>
                                    </p:anim>
                                    <p:anim calcmode="lin" valueType="num">
                                      <p:cBhvr>
                                        <p:cTn id="2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1000"/>
                                        <p:tgtEl>
                                          <p:spTgt spid="19"/>
                                        </p:tgtEl>
                                      </p:cBhvr>
                                    </p:animEffect>
                                    <p:anim calcmode="lin" valueType="num">
                                      <p:cBhvr>
                                        <p:cTn id="27" dur="1000" fill="hold"/>
                                        <p:tgtEl>
                                          <p:spTgt spid="19"/>
                                        </p:tgtEl>
                                        <p:attrNameLst>
                                          <p:attrName>ppt_x</p:attrName>
                                        </p:attrNameLst>
                                      </p:cBhvr>
                                      <p:tavLst>
                                        <p:tav tm="0">
                                          <p:val>
                                            <p:strVal val="#ppt_x"/>
                                          </p:val>
                                        </p:tav>
                                        <p:tav tm="100000">
                                          <p:val>
                                            <p:strVal val="#ppt_x"/>
                                          </p:val>
                                        </p:tav>
                                      </p:tavLst>
                                    </p:anim>
                                    <p:anim calcmode="lin" valueType="num">
                                      <p:cBhvr>
                                        <p:cTn id="28"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6" grpId="0"/>
      <p:bldP spid="1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1" y="680130"/>
            <a:ext cx="8107052" cy="476192"/>
            <a:chOff x="644526" y="2766774"/>
            <a:chExt cx="20387755" cy="952372"/>
          </a:xfrm>
        </p:grpSpPr>
        <p:sp>
          <p:nvSpPr>
            <p:cNvPr id="9" name="TextBox 8"/>
            <p:cNvSpPr txBox="1"/>
            <p:nvPr/>
          </p:nvSpPr>
          <p:spPr>
            <a:xfrm>
              <a:off x="1906586" y="2766774"/>
              <a:ext cx="19125695" cy="923317"/>
            </a:xfrm>
            <a:prstGeom prst="rect">
              <a:avLst/>
            </a:prstGeom>
            <a:noFill/>
          </p:spPr>
          <p:txBody>
            <a:bodyPr wrap="square" rtlCol="0">
              <a:spAutoFit/>
            </a:bodyPr>
            <a:lstStyle/>
            <a:p>
              <a:pPr defTabSz="1069139"/>
              <a:r>
                <a:rPr lang="en-US" sz="2400" b="1" i="1" dirty="0" err="1">
                  <a:solidFill>
                    <a:srgbClr val="FF0000"/>
                  </a:solidFill>
                  <a:latin typeface="Tahoma" panose="020B0604030504040204" pitchFamily="34" charset="0"/>
                  <a:ea typeface="Tahoma" panose="020B0604030504040204" pitchFamily="34" charset="0"/>
                  <a:cs typeface="Tahoma" panose="020B0604030504040204" pitchFamily="34" charset="0"/>
                </a:rPr>
                <a:t>Hình</a:t>
              </a:r>
              <a:r>
                <a:rPr lang="en-US" sz="2400" b="1" i="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FF0000"/>
                  </a:solidFill>
                  <a:latin typeface="Tahoma" panose="020B0604030504040204" pitchFamily="34" charset="0"/>
                  <a:ea typeface="Tahoma" panose="020B0604030504040204" pitchFamily="34" charset="0"/>
                  <a:cs typeface="Tahoma" panose="020B0604030504040204" pitchFamily="34" charset="0"/>
                </a:rPr>
                <a:t>ảnh</a:t>
              </a:r>
              <a:r>
                <a:rPr lang="en-US" sz="2400" b="1" i="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FF0000"/>
                  </a:solidFill>
                  <a:latin typeface="Tahoma" panose="020B0604030504040204" pitchFamily="34" charset="0"/>
                  <a:ea typeface="Tahoma" panose="020B0604030504040204" pitchFamily="34" charset="0"/>
                  <a:cs typeface="Tahoma" panose="020B0604030504040204" pitchFamily="34" charset="0"/>
                </a:rPr>
                <a:t>những</a:t>
              </a:r>
              <a:r>
                <a:rPr lang="en-US" sz="2400" b="1" i="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FF0000"/>
                  </a:solidFill>
                  <a:latin typeface="Tahoma" panose="020B0604030504040204" pitchFamily="34" charset="0"/>
                  <a:ea typeface="Tahoma" panose="020B0604030504040204" pitchFamily="34" charset="0"/>
                  <a:cs typeface="Tahoma" panose="020B0604030504040204" pitchFamily="34" charset="0"/>
                </a:rPr>
                <a:t>cô</a:t>
              </a:r>
              <a:r>
                <a:rPr lang="en-US" sz="2400" b="1" i="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FF0000"/>
                  </a:solidFill>
                  <a:latin typeface="Tahoma" panose="020B0604030504040204" pitchFamily="34" charset="0"/>
                  <a:ea typeface="Tahoma" panose="020B0604030504040204" pitchFamily="34" charset="0"/>
                  <a:cs typeface="Tahoma" panose="020B0604030504040204" pitchFamily="34" charset="0"/>
                </a:rPr>
                <a:t>gái</a:t>
              </a:r>
              <a:r>
                <a:rPr lang="en-US" sz="2400" b="1" i="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FF0000"/>
                  </a:solidFill>
                  <a:latin typeface="Tahoma" panose="020B0604030504040204" pitchFamily="34" charset="0"/>
                  <a:ea typeface="Tahoma" panose="020B0604030504040204" pitchFamily="34" charset="0"/>
                  <a:cs typeface="Tahoma" panose="020B0604030504040204" pitchFamily="34" charset="0"/>
                </a:rPr>
                <a:t>thanh</a:t>
              </a:r>
              <a:r>
                <a:rPr lang="en-US" sz="2400" b="1" i="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FF0000"/>
                  </a:solidFill>
                  <a:latin typeface="Tahoma" panose="020B0604030504040204" pitchFamily="34" charset="0"/>
                  <a:ea typeface="Tahoma" panose="020B0604030504040204" pitchFamily="34" charset="0"/>
                  <a:cs typeface="Tahoma" panose="020B0604030504040204" pitchFamily="34" charset="0"/>
                </a:rPr>
                <a:t>niên</a:t>
              </a:r>
              <a:r>
                <a:rPr lang="en-US" sz="2400" b="1" i="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FF0000"/>
                  </a:solidFill>
                  <a:latin typeface="Tahoma" panose="020B0604030504040204" pitchFamily="34" charset="0"/>
                  <a:ea typeface="Tahoma" panose="020B0604030504040204" pitchFamily="34" charset="0"/>
                  <a:cs typeface="Tahoma" panose="020B0604030504040204" pitchFamily="34" charset="0"/>
                </a:rPr>
                <a:t>xung</a:t>
              </a:r>
              <a:r>
                <a:rPr lang="en-US" sz="2400" b="1" i="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FF0000"/>
                  </a:solidFill>
                  <a:latin typeface="Tahoma" panose="020B0604030504040204" pitchFamily="34" charset="0"/>
                  <a:ea typeface="Tahoma" panose="020B0604030504040204" pitchFamily="34" charset="0"/>
                  <a:cs typeface="Tahoma" panose="020B0604030504040204" pitchFamily="34" charset="0"/>
                </a:rPr>
                <a:t>phong</a:t>
              </a:r>
              <a:endParaRPr lang="vi-VN" sz="2400" b="1" i="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10" name="Rounded Rectangle 9"/>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69139"/>
              <a:endParaRPr lang="en-US" sz="2400">
                <a:solidFill>
                  <a:schemeClr val="bg1"/>
                </a:solidFill>
              </a:endParaRPr>
            </a:p>
          </p:txBody>
        </p:sp>
        <p:sp>
          <p:nvSpPr>
            <p:cNvPr id="11" name="TextBox 10"/>
            <p:cNvSpPr txBox="1"/>
            <p:nvPr/>
          </p:nvSpPr>
          <p:spPr>
            <a:xfrm>
              <a:off x="968344" y="2795828"/>
              <a:ext cx="760563" cy="923318"/>
            </a:xfrm>
            <a:prstGeom prst="rect">
              <a:avLst/>
            </a:prstGeom>
            <a:noFill/>
          </p:spPr>
          <p:txBody>
            <a:bodyPr wrap="none" rtlCol="0">
              <a:spAutoFit/>
            </a:bodyPr>
            <a:lstStyle/>
            <a:p>
              <a:pPr algn="ctr" defTabSz="1069139"/>
              <a:r>
                <a:rPr lang="en-US" sz="2400" b="1">
                  <a:solidFill>
                    <a:schemeClr val="bg1"/>
                  </a:solidFill>
                  <a:latin typeface="Tahoma" panose="020B0604030504040204" pitchFamily="34" charset="0"/>
                  <a:ea typeface="Tahoma" panose="020B0604030504040204" pitchFamily="34" charset="0"/>
                  <a:cs typeface="Tahoma" panose="020B0604030504040204" pitchFamily="34" charset="0"/>
                </a:rPr>
                <a:t>2</a:t>
              </a:r>
            </a:p>
          </p:txBody>
        </p:sp>
      </p:grpSp>
      <p:sp>
        <p:nvSpPr>
          <p:cNvPr id="12" name="TextBox 11">
            <a:extLst>
              <a:ext uri="{FF2B5EF4-FFF2-40B4-BE49-F238E27FC236}">
                <a16:creationId xmlns:a16="http://schemas.microsoft.com/office/drawing/2014/main" xmlns="" id="{45B99CF7-3403-47E8-A3BB-4C497DD657E1}"/>
              </a:ext>
            </a:extLst>
          </p:cNvPr>
          <p:cNvSpPr txBox="1"/>
          <p:nvPr/>
        </p:nvSpPr>
        <p:spPr>
          <a:xfrm>
            <a:off x="1199457" y="1220755"/>
            <a:ext cx="5503128" cy="543576"/>
          </a:xfrm>
          <a:prstGeom prst="rect">
            <a:avLst/>
          </a:prstGeom>
          <a:noFill/>
        </p:spPr>
        <p:txBody>
          <a:bodyPr wrap="square" lIns="91336" tIns="45671" rIns="91336" bIns="45671" rtlCol="0">
            <a:spAutoFit/>
          </a:bodyPr>
          <a:lstStyle/>
          <a:p>
            <a:pPr algn="just" defTabSz="913381"/>
            <a:r>
              <a:rPr lang="en-US" sz="2933" b="1" i="1">
                <a:solidFill>
                  <a:prstClr val="black"/>
                </a:solidFill>
                <a:latin typeface="Times New Roman" panose="02020603050405020304" pitchFamily="18" charset="0"/>
                <a:cs typeface="Times New Roman" panose="02020603050405020304" pitchFamily="18" charset="0"/>
              </a:rPr>
              <a:t>a. Vẻ đẹp chung</a:t>
            </a:r>
            <a:endParaRPr lang="en-SG" sz="2933" b="1" i="1" dirty="0">
              <a:solidFill>
                <a:prstClr val="black"/>
              </a:solidFill>
              <a:latin typeface="Times New Roman" panose="02020603050405020304" pitchFamily="18" charset="0"/>
              <a:cs typeface="Times New Roman" panose="02020603050405020304" pitchFamily="18" charset="0"/>
            </a:endParaRPr>
          </a:p>
        </p:txBody>
      </p:sp>
      <p:sp>
        <p:nvSpPr>
          <p:cNvPr id="14" name="Rectangle 13"/>
          <p:cNvSpPr/>
          <p:nvPr/>
        </p:nvSpPr>
        <p:spPr>
          <a:xfrm>
            <a:off x="1026482" y="1751698"/>
            <a:ext cx="6555842" cy="574329"/>
          </a:xfrm>
          <a:prstGeom prst="rect">
            <a:avLst/>
          </a:prstGeom>
        </p:spPr>
        <p:txBody>
          <a:bodyPr wrap="none" lIns="121797" tIns="60899" rIns="121797" bIns="60899">
            <a:spAutoFit/>
          </a:bodyPr>
          <a:lstStyle/>
          <a:p>
            <a:pPr algn="ctr" defTabSz="913572"/>
            <a:r>
              <a:rPr lang="vi-VN" sz="2933" b="1" i="1" dirty="0">
                <a:solidFill>
                  <a:srgbClr val="002060"/>
                </a:solidFill>
                <a:latin typeface="Times New Roman" pitchFamily="18" charset="0"/>
                <a:cs typeface="Times New Roman" pitchFamily="18" charset="0"/>
              </a:rPr>
              <a:t>* </a:t>
            </a:r>
            <a:r>
              <a:rPr lang="en-US" sz="2933" b="1" i="1" dirty="0" err="1">
                <a:solidFill>
                  <a:srgbClr val="002060"/>
                </a:solidFill>
                <a:latin typeface="Times New Roman" pitchFamily="18" charset="0"/>
                <a:cs typeface="Times New Roman" pitchFamily="18" charset="0"/>
              </a:rPr>
              <a:t>Tinh</a:t>
            </a:r>
            <a:r>
              <a:rPr lang="en-US" sz="2933" b="1" i="1" dirty="0">
                <a:solidFill>
                  <a:srgbClr val="002060"/>
                </a:solidFill>
                <a:latin typeface="Times New Roman" pitchFamily="18" charset="0"/>
                <a:cs typeface="Times New Roman" pitchFamily="18" charset="0"/>
              </a:rPr>
              <a:t> </a:t>
            </a:r>
            <a:r>
              <a:rPr lang="en-US" sz="2933" b="1" i="1" dirty="0" err="1">
                <a:solidFill>
                  <a:srgbClr val="002060"/>
                </a:solidFill>
                <a:latin typeface="Times New Roman" pitchFamily="18" charset="0"/>
                <a:cs typeface="Times New Roman" pitchFamily="18" charset="0"/>
              </a:rPr>
              <a:t>thần</a:t>
            </a:r>
            <a:r>
              <a:rPr lang="en-US" sz="2933" b="1" i="1" dirty="0">
                <a:solidFill>
                  <a:srgbClr val="002060"/>
                </a:solidFill>
                <a:latin typeface="Times New Roman" pitchFamily="18" charset="0"/>
                <a:cs typeface="Times New Roman" pitchFamily="18" charset="0"/>
              </a:rPr>
              <a:t> </a:t>
            </a:r>
            <a:r>
              <a:rPr lang="en-US" sz="2933" b="1" i="1" dirty="0" err="1">
                <a:solidFill>
                  <a:srgbClr val="002060"/>
                </a:solidFill>
                <a:latin typeface="Times New Roman" pitchFamily="18" charset="0"/>
                <a:cs typeface="Times New Roman" pitchFamily="18" charset="0"/>
              </a:rPr>
              <a:t>trách</a:t>
            </a:r>
            <a:r>
              <a:rPr lang="en-US" sz="2933" b="1" i="1" dirty="0">
                <a:solidFill>
                  <a:srgbClr val="002060"/>
                </a:solidFill>
                <a:latin typeface="Times New Roman" pitchFamily="18" charset="0"/>
                <a:cs typeface="Times New Roman" pitchFamily="18" charset="0"/>
              </a:rPr>
              <a:t> </a:t>
            </a:r>
            <a:r>
              <a:rPr lang="en-US" sz="2933" b="1" i="1" dirty="0" err="1">
                <a:solidFill>
                  <a:srgbClr val="002060"/>
                </a:solidFill>
                <a:latin typeface="Times New Roman" pitchFamily="18" charset="0"/>
                <a:cs typeface="Times New Roman" pitchFamily="18" charset="0"/>
              </a:rPr>
              <a:t>nhiệm</a:t>
            </a:r>
            <a:r>
              <a:rPr lang="en-US" sz="2933" b="1" i="1" dirty="0">
                <a:solidFill>
                  <a:srgbClr val="002060"/>
                </a:solidFill>
                <a:latin typeface="Times New Roman" pitchFamily="18" charset="0"/>
                <a:cs typeface="Times New Roman" pitchFamily="18" charset="0"/>
              </a:rPr>
              <a:t>, </a:t>
            </a:r>
            <a:r>
              <a:rPr lang="en-US" sz="2933" b="1" i="1" dirty="0" err="1">
                <a:solidFill>
                  <a:srgbClr val="002060"/>
                </a:solidFill>
                <a:latin typeface="Times New Roman" pitchFamily="18" charset="0"/>
                <a:cs typeface="Times New Roman" pitchFamily="18" charset="0"/>
              </a:rPr>
              <a:t>lòng</a:t>
            </a:r>
            <a:r>
              <a:rPr lang="en-US" sz="2933" b="1" i="1" dirty="0">
                <a:solidFill>
                  <a:srgbClr val="002060"/>
                </a:solidFill>
                <a:latin typeface="Times New Roman" pitchFamily="18" charset="0"/>
                <a:cs typeface="Times New Roman" pitchFamily="18" charset="0"/>
              </a:rPr>
              <a:t> </a:t>
            </a:r>
            <a:r>
              <a:rPr lang="en-US" sz="2933" b="1" i="1" dirty="0" err="1">
                <a:solidFill>
                  <a:srgbClr val="002060"/>
                </a:solidFill>
                <a:latin typeface="Times New Roman" pitchFamily="18" charset="0"/>
                <a:cs typeface="Times New Roman" pitchFamily="18" charset="0"/>
              </a:rPr>
              <a:t>dũng</a:t>
            </a:r>
            <a:r>
              <a:rPr lang="en-US" sz="2933" b="1" i="1" dirty="0">
                <a:solidFill>
                  <a:srgbClr val="002060"/>
                </a:solidFill>
                <a:latin typeface="Times New Roman" pitchFamily="18" charset="0"/>
                <a:cs typeface="Times New Roman" pitchFamily="18" charset="0"/>
              </a:rPr>
              <a:t> </a:t>
            </a:r>
            <a:r>
              <a:rPr lang="en-US" sz="2933" b="1" i="1" dirty="0" err="1">
                <a:solidFill>
                  <a:srgbClr val="002060"/>
                </a:solidFill>
                <a:latin typeface="Times New Roman" pitchFamily="18" charset="0"/>
                <a:cs typeface="Times New Roman" pitchFamily="18" charset="0"/>
              </a:rPr>
              <a:t>cảm</a:t>
            </a:r>
            <a:endParaRPr lang="en-SG" sz="2933" b="1" i="1" dirty="0">
              <a:solidFill>
                <a:srgbClr val="002060"/>
              </a:solidFill>
              <a:latin typeface="Times New Roman" pitchFamily="18" charset="0"/>
              <a:cs typeface="Times New Roman" pitchFamily="18" charset="0"/>
            </a:endParaRPr>
          </a:p>
        </p:txBody>
      </p:sp>
      <p:sp>
        <p:nvSpPr>
          <p:cNvPr id="17" name="Rectangle: Rounded Corners 4">
            <a:extLst>
              <a:ext uri="{FF2B5EF4-FFF2-40B4-BE49-F238E27FC236}">
                <a16:creationId xmlns:a16="http://schemas.microsoft.com/office/drawing/2014/main" xmlns="" id="{C91DA0A1-1396-454A-8628-1DB1E7DC2BFC}"/>
              </a:ext>
            </a:extLst>
          </p:cNvPr>
          <p:cNvSpPr/>
          <p:nvPr/>
        </p:nvSpPr>
        <p:spPr>
          <a:xfrm>
            <a:off x="681680" y="2401620"/>
            <a:ext cx="5106729" cy="672075"/>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56" tIns="45683" rIns="91356" bIns="45683" rtlCol="0" anchor="ctr"/>
          <a:lstStyle/>
          <a:p>
            <a:pPr defTabSz="913572"/>
            <a:r>
              <a:rPr lang="vi-VN" sz="3600" i="1" dirty="0">
                <a:solidFill>
                  <a:srgbClr val="002060"/>
                </a:solidFill>
                <a:latin typeface="Times New Roman" pitchFamily="18" charset="0"/>
                <a:cs typeface="Times New Roman" pitchFamily="18" charset="0"/>
              </a:rPr>
              <a:t>- </a:t>
            </a:r>
            <a:r>
              <a:rPr lang="en-SG" sz="3600" i="1" dirty="0" err="1">
                <a:solidFill>
                  <a:srgbClr val="002060"/>
                </a:solidFill>
                <a:latin typeface="Times New Roman" pitchFamily="18" charset="0"/>
                <a:cs typeface="Times New Roman" pitchFamily="18" charset="0"/>
              </a:rPr>
              <a:t>Tinh</a:t>
            </a:r>
            <a:r>
              <a:rPr lang="en-SG" sz="3600" i="1" dirty="0">
                <a:solidFill>
                  <a:srgbClr val="002060"/>
                </a:solidFill>
                <a:latin typeface="Times New Roman" pitchFamily="18" charset="0"/>
                <a:cs typeface="Times New Roman" pitchFamily="18" charset="0"/>
              </a:rPr>
              <a:t> </a:t>
            </a:r>
            <a:r>
              <a:rPr lang="en-SG" sz="3600" i="1" dirty="0" err="1">
                <a:solidFill>
                  <a:srgbClr val="002060"/>
                </a:solidFill>
                <a:latin typeface="Times New Roman" pitchFamily="18" charset="0"/>
                <a:cs typeface="Times New Roman" pitchFamily="18" charset="0"/>
              </a:rPr>
              <a:t>thần</a:t>
            </a:r>
            <a:r>
              <a:rPr lang="en-SG" sz="3600" i="1" dirty="0">
                <a:solidFill>
                  <a:srgbClr val="002060"/>
                </a:solidFill>
                <a:latin typeface="Times New Roman" pitchFamily="18" charset="0"/>
                <a:cs typeface="Times New Roman" pitchFamily="18" charset="0"/>
              </a:rPr>
              <a:t> </a:t>
            </a:r>
            <a:r>
              <a:rPr lang="en-SG" sz="3600" i="1" dirty="0" err="1">
                <a:solidFill>
                  <a:srgbClr val="002060"/>
                </a:solidFill>
                <a:latin typeface="Times New Roman" pitchFamily="18" charset="0"/>
                <a:cs typeface="Times New Roman" pitchFamily="18" charset="0"/>
              </a:rPr>
              <a:t>trách</a:t>
            </a:r>
            <a:r>
              <a:rPr lang="en-SG" sz="3600" i="1" dirty="0">
                <a:solidFill>
                  <a:srgbClr val="002060"/>
                </a:solidFill>
                <a:latin typeface="Times New Roman" pitchFamily="18" charset="0"/>
                <a:cs typeface="Times New Roman" pitchFamily="18" charset="0"/>
              </a:rPr>
              <a:t> </a:t>
            </a:r>
            <a:r>
              <a:rPr lang="en-SG" sz="3600" i="1" dirty="0" err="1">
                <a:solidFill>
                  <a:srgbClr val="002060"/>
                </a:solidFill>
                <a:latin typeface="Times New Roman" pitchFamily="18" charset="0"/>
                <a:cs typeface="Times New Roman" pitchFamily="18" charset="0"/>
              </a:rPr>
              <a:t>nhiệm</a:t>
            </a:r>
            <a:endParaRPr lang="en-SG" sz="3600" i="1" dirty="0">
              <a:solidFill>
                <a:srgbClr val="002060"/>
              </a:solidFill>
              <a:latin typeface="Times New Roman" pitchFamily="18" charset="0"/>
              <a:cs typeface="Times New Roman" pitchFamily="18" charset="0"/>
            </a:endParaRPr>
          </a:p>
        </p:txBody>
      </p:sp>
      <p:sp>
        <p:nvSpPr>
          <p:cNvPr id="18" name="Rectangle: Rounded Corners 9">
            <a:extLst>
              <a:ext uri="{FF2B5EF4-FFF2-40B4-BE49-F238E27FC236}">
                <a16:creationId xmlns:a16="http://schemas.microsoft.com/office/drawing/2014/main" xmlns="" id="{31547F51-C7B6-4DCF-8384-4D90FA1F256D}"/>
              </a:ext>
            </a:extLst>
          </p:cNvPr>
          <p:cNvSpPr/>
          <p:nvPr/>
        </p:nvSpPr>
        <p:spPr>
          <a:xfrm>
            <a:off x="681680" y="4460991"/>
            <a:ext cx="5106729" cy="672075"/>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56" tIns="45683" rIns="91356" bIns="45683" rtlCol="0" anchor="ctr"/>
          <a:lstStyle/>
          <a:p>
            <a:pPr defTabSz="913572"/>
            <a:r>
              <a:rPr lang="vi-VN" sz="3600" i="1" dirty="0">
                <a:solidFill>
                  <a:srgbClr val="002060"/>
                </a:solidFill>
                <a:latin typeface="Times New Roman" pitchFamily="18" charset="0"/>
                <a:cs typeface="Times New Roman" pitchFamily="18" charset="0"/>
              </a:rPr>
              <a:t>- </a:t>
            </a:r>
            <a:r>
              <a:rPr lang="en-SG" sz="3600" i="1" dirty="0" err="1">
                <a:solidFill>
                  <a:srgbClr val="002060"/>
                </a:solidFill>
                <a:latin typeface="Times New Roman" pitchFamily="18" charset="0"/>
                <a:cs typeface="Times New Roman" pitchFamily="18" charset="0"/>
              </a:rPr>
              <a:t>Lòng</a:t>
            </a:r>
            <a:r>
              <a:rPr lang="en-SG" sz="3600" i="1" dirty="0">
                <a:solidFill>
                  <a:srgbClr val="002060"/>
                </a:solidFill>
                <a:latin typeface="Times New Roman" pitchFamily="18" charset="0"/>
                <a:cs typeface="Times New Roman" pitchFamily="18" charset="0"/>
              </a:rPr>
              <a:t> </a:t>
            </a:r>
            <a:r>
              <a:rPr lang="en-SG" sz="3600" i="1" dirty="0" err="1">
                <a:solidFill>
                  <a:srgbClr val="002060"/>
                </a:solidFill>
                <a:latin typeface="Times New Roman" pitchFamily="18" charset="0"/>
                <a:cs typeface="Times New Roman" pitchFamily="18" charset="0"/>
              </a:rPr>
              <a:t>dũng</a:t>
            </a:r>
            <a:r>
              <a:rPr lang="en-SG" sz="3600" i="1" dirty="0">
                <a:solidFill>
                  <a:srgbClr val="002060"/>
                </a:solidFill>
                <a:latin typeface="Times New Roman" pitchFamily="18" charset="0"/>
                <a:cs typeface="Times New Roman" pitchFamily="18" charset="0"/>
              </a:rPr>
              <a:t> </a:t>
            </a:r>
            <a:r>
              <a:rPr lang="en-SG" sz="3600" i="1" dirty="0" err="1">
                <a:solidFill>
                  <a:srgbClr val="002060"/>
                </a:solidFill>
                <a:latin typeface="Times New Roman" pitchFamily="18" charset="0"/>
                <a:cs typeface="Times New Roman" pitchFamily="18" charset="0"/>
              </a:rPr>
              <a:t>cảm</a:t>
            </a:r>
            <a:endParaRPr lang="en-SG" sz="3600" i="1" dirty="0">
              <a:solidFill>
                <a:srgbClr val="002060"/>
              </a:solidFill>
              <a:latin typeface="Times New Roman" pitchFamily="18" charset="0"/>
              <a:cs typeface="Times New Roman" pitchFamily="18" charset="0"/>
            </a:endParaRPr>
          </a:p>
        </p:txBody>
      </p:sp>
      <p:sp>
        <p:nvSpPr>
          <p:cNvPr id="21" name="Rectangle: Rounded Corners 11">
            <a:extLst>
              <a:ext uri="{FF2B5EF4-FFF2-40B4-BE49-F238E27FC236}">
                <a16:creationId xmlns:a16="http://schemas.microsoft.com/office/drawing/2014/main" xmlns="" id="{9AD6CBAD-4E3E-4504-BC2A-CA6E91FFA495}"/>
              </a:ext>
            </a:extLst>
          </p:cNvPr>
          <p:cNvSpPr/>
          <p:nvPr/>
        </p:nvSpPr>
        <p:spPr>
          <a:xfrm>
            <a:off x="681680" y="3090786"/>
            <a:ext cx="6199749" cy="574330"/>
          </a:xfrm>
          <a:prstGeom prst="roundRect">
            <a:avLst/>
          </a:prstGeom>
          <a:ln w="28575">
            <a:solidFill>
              <a:schemeClr val="accent5">
                <a:lumMod val="40000"/>
                <a:lumOff val="60000"/>
              </a:schemeClr>
            </a:solidFill>
          </a:ln>
        </p:spPr>
        <p:style>
          <a:lnRef idx="2">
            <a:schemeClr val="accent4"/>
          </a:lnRef>
          <a:fillRef idx="1">
            <a:schemeClr val="lt1"/>
          </a:fillRef>
          <a:effectRef idx="0">
            <a:schemeClr val="accent4"/>
          </a:effectRef>
          <a:fontRef idx="minor">
            <a:schemeClr val="dk1"/>
          </a:fontRef>
        </p:style>
        <p:txBody>
          <a:bodyPr lIns="91356" tIns="45683" rIns="91356" bIns="45683" rtlCol="0" anchor="ctr"/>
          <a:lstStyle/>
          <a:p>
            <a:pPr defTabSz="913572"/>
            <a:r>
              <a:rPr lang="vi-VN" sz="3200" i="1" dirty="0">
                <a:solidFill>
                  <a:prstClr val="black"/>
                </a:solidFill>
                <a:latin typeface="Times New Roman" pitchFamily="18" charset="0"/>
                <a:cs typeface="Times New Roman" pitchFamily="18" charset="0"/>
              </a:rPr>
              <a:t>+ </a:t>
            </a:r>
            <a:r>
              <a:rPr lang="en-SG" sz="3200" i="1" dirty="0" err="1">
                <a:solidFill>
                  <a:prstClr val="black"/>
                </a:solidFill>
                <a:latin typeface="Times New Roman" pitchFamily="18" charset="0"/>
                <a:cs typeface="Times New Roman" pitchFamily="18" charset="0"/>
              </a:rPr>
              <a:t>Luôn</a:t>
            </a:r>
            <a:r>
              <a:rPr lang="en-SG" sz="3200" i="1" dirty="0">
                <a:solidFill>
                  <a:prstClr val="black"/>
                </a:solidFill>
                <a:latin typeface="Times New Roman" pitchFamily="18" charset="0"/>
                <a:cs typeface="Times New Roman" pitchFamily="18" charset="0"/>
              </a:rPr>
              <a:t> </a:t>
            </a:r>
            <a:r>
              <a:rPr lang="en-SG" sz="3200" i="1" dirty="0" err="1">
                <a:solidFill>
                  <a:prstClr val="black"/>
                </a:solidFill>
                <a:latin typeface="Times New Roman" pitchFamily="18" charset="0"/>
                <a:cs typeface="Times New Roman" pitchFamily="18" charset="0"/>
              </a:rPr>
              <a:t>sẵn</a:t>
            </a:r>
            <a:r>
              <a:rPr lang="en-SG" sz="3200" i="1" dirty="0">
                <a:solidFill>
                  <a:prstClr val="black"/>
                </a:solidFill>
                <a:latin typeface="Times New Roman" pitchFamily="18" charset="0"/>
                <a:cs typeface="Times New Roman" pitchFamily="18" charset="0"/>
              </a:rPr>
              <a:t> </a:t>
            </a:r>
            <a:r>
              <a:rPr lang="en-SG" sz="3200" i="1" dirty="0" err="1">
                <a:solidFill>
                  <a:prstClr val="black"/>
                </a:solidFill>
                <a:latin typeface="Times New Roman" pitchFamily="18" charset="0"/>
                <a:cs typeface="Times New Roman" pitchFamily="18" charset="0"/>
              </a:rPr>
              <a:t>sàng</a:t>
            </a:r>
            <a:r>
              <a:rPr lang="en-SG" sz="3200" i="1" dirty="0">
                <a:solidFill>
                  <a:prstClr val="black"/>
                </a:solidFill>
                <a:latin typeface="Times New Roman" pitchFamily="18" charset="0"/>
                <a:cs typeface="Times New Roman" pitchFamily="18" charset="0"/>
              </a:rPr>
              <a:t> </a:t>
            </a:r>
            <a:r>
              <a:rPr lang="en-SG" sz="3200" i="1" dirty="0" err="1">
                <a:solidFill>
                  <a:prstClr val="black"/>
                </a:solidFill>
                <a:latin typeface="Times New Roman" pitchFamily="18" charset="0"/>
                <a:cs typeface="Times New Roman" pitchFamily="18" charset="0"/>
              </a:rPr>
              <a:t>ra</a:t>
            </a:r>
            <a:r>
              <a:rPr lang="en-SG" sz="3200" i="1" dirty="0">
                <a:solidFill>
                  <a:prstClr val="black"/>
                </a:solidFill>
                <a:latin typeface="Times New Roman" pitchFamily="18" charset="0"/>
                <a:cs typeface="Times New Roman" pitchFamily="18" charset="0"/>
              </a:rPr>
              <a:t> </a:t>
            </a:r>
            <a:r>
              <a:rPr lang="en-SG" sz="3200" i="1" dirty="0" err="1">
                <a:solidFill>
                  <a:prstClr val="black"/>
                </a:solidFill>
                <a:latin typeface="Times New Roman" pitchFamily="18" charset="0"/>
                <a:cs typeface="Times New Roman" pitchFamily="18" charset="0"/>
              </a:rPr>
              <a:t>chiến</a:t>
            </a:r>
            <a:r>
              <a:rPr lang="en-SG" sz="3200" i="1" dirty="0">
                <a:solidFill>
                  <a:prstClr val="black"/>
                </a:solidFill>
                <a:latin typeface="Times New Roman" pitchFamily="18" charset="0"/>
                <a:cs typeface="Times New Roman" pitchFamily="18" charset="0"/>
              </a:rPr>
              <a:t> tr</a:t>
            </a:r>
            <a:r>
              <a:rPr lang="vi-VN" sz="3200" i="1" dirty="0">
                <a:solidFill>
                  <a:prstClr val="black"/>
                </a:solidFill>
                <a:latin typeface="Times New Roman" pitchFamily="18" charset="0"/>
                <a:cs typeface="Times New Roman" pitchFamily="18" charset="0"/>
              </a:rPr>
              <a:t>ư</a:t>
            </a:r>
            <a:r>
              <a:rPr lang="en-SG" sz="3200" i="1" dirty="0" err="1">
                <a:solidFill>
                  <a:prstClr val="black"/>
                </a:solidFill>
                <a:latin typeface="Times New Roman" pitchFamily="18" charset="0"/>
                <a:cs typeface="Times New Roman" pitchFamily="18" charset="0"/>
              </a:rPr>
              <a:t>ờng</a:t>
            </a:r>
            <a:endParaRPr lang="en-SG" sz="3200" i="1" dirty="0">
              <a:solidFill>
                <a:prstClr val="black"/>
              </a:solidFill>
              <a:latin typeface="Times New Roman" pitchFamily="18" charset="0"/>
              <a:cs typeface="Times New Roman" pitchFamily="18" charset="0"/>
            </a:endParaRPr>
          </a:p>
        </p:txBody>
      </p:sp>
      <p:sp>
        <p:nvSpPr>
          <p:cNvPr id="22" name="Rectangle: Rounded Corners 12">
            <a:extLst>
              <a:ext uri="{FF2B5EF4-FFF2-40B4-BE49-F238E27FC236}">
                <a16:creationId xmlns:a16="http://schemas.microsoft.com/office/drawing/2014/main" xmlns="" id="{9BBAF193-21CD-41B1-8F0E-D65F191EB44C}"/>
              </a:ext>
            </a:extLst>
          </p:cNvPr>
          <p:cNvSpPr/>
          <p:nvPr/>
        </p:nvSpPr>
        <p:spPr>
          <a:xfrm>
            <a:off x="681679" y="3838454"/>
            <a:ext cx="6319621" cy="574329"/>
          </a:xfrm>
          <a:prstGeom prst="roundRect">
            <a:avLst/>
          </a:prstGeom>
          <a:ln w="28575">
            <a:solidFill>
              <a:schemeClr val="accent5">
                <a:lumMod val="40000"/>
                <a:lumOff val="60000"/>
              </a:schemeClr>
            </a:solidFill>
          </a:ln>
        </p:spPr>
        <p:style>
          <a:lnRef idx="2">
            <a:schemeClr val="accent4"/>
          </a:lnRef>
          <a:fillRef idx="1">
            <a:schemeClr val="lt1"/>
          </a:fillRef>
          <a:effectRef idx="0">
            <a:schemeClr val="accent4"/>
          </a:effectRef>
          <a:fontRef idx="minor">
            <a:schemeClr val="dk1"/>
          </a:fontRef>
        </p:style>
        <p:txBody>
          <a:bodyPr lIns="91356" tIns="45683" rIns="91356" bIns="45683" rtlCol="0" anchor="ctr"/>
          <a:lstStyle/>
          <a:p>
            <a:pPr defTabSz="913572"/>
            <a:r>
              <a:rPr lang="vi-VN" sz="3200" i="1" dirty="0">
                <a:solidFill>
                  <a:prstClr val="black"/>
                </a:solidFill>
                <a:latin typeface="Times New Roman" pitchFamily="18" charset="0"/>
                <a:cs typeface="Times New Roman" pitchFamily="18" charset="0"/>
              </a:rPr>
              <a:t>+ </a:t>
            </a:r>
            <a:r>
              <a:rPr lang="en-SG" sz="3200" i="1" dirty="0" err="1">
                <a:solidFill>
                  <a:prstClr val="black"/>
                </a:solidFill>
                <a:latin typeface="Times New Roman" pitchFamily="18" charset="0"/>
                <a:cs typeface="Times New Roman" pitchFamily="18" charset="0"/>
              </a:rPr>
              <a:t>Quên</a:t>
            </a:r>
            <a:r>
              <a:rPr lang="en-SG" sz="3200" i="1" dirty="0">
                <a:solidFill>
                  <a:prstClr val="black"/>
                </a:solidFill>
                <a:latin typeface="Times New Roman" pitchFamily="18" charset="0"/>
                <a:cs typeface="Times New Roman" pitchFamily="18" charset="0"/>
              </a:rPr>
              <a:t> </a:t>
            </a:r>
            <a:r>
              <a:rPr lang="en-SG" sz="3200" i="1" dirty="0" err="1">
                <a:solidFill>
                  <a:prstClr val="black"/>
                </a:solidFill>
                <a:latin typeface="Times New Roman" pitchFamily="18" charset="0"/>
                <a:cs typeface="Times New Roman" pitchFamily="18" charset="0"/>
              </a:rPr>
              <a:t>mình</a:t>
            </a:r>
            <a:r>
              <a:rPr lang="en-SG" sz="3200" i="1" dirty="0">
                <a:solidFill>
                  <a:prstClr val="black"/>
                </a:solidFill>
                <a:latin typeface="Times New Roman" pitchFamily="18" charset="0"/>
                <a:cs typeface="Times New Roman" pitchFamily="18" charset="0"/>
              </a:rPr>
              <a:t> </a:t>
            </a:r>
            <a:r>
              <a:rPr lang="en-SG" sz="3200" i="1" dirty="0" err="1">
                <a:solidFill>
                  <a:prstClr val="black"/>
                </a:solidFill>
                <a:latin typeface="Times New Roman" pitchFamily="18" charset="0"/>
                <a:cs typeface="Times New Roman" pitchFamily="18" charset="0"/>
              </a:rPr>
              <a:t>vì</a:t>
            </a:r>
            <a:r>
              <a:rPr lang="en-SG" sz="3200" i="1" dirty="0">
                <a:solidFill>
                  <a:prstClr val="black"/>
                </a:solidFill>
                <a:latin typeface="Times New Roman" pitchFamily="18" charset="0"/>
                <a:cs typeface="Times New Roman" pitchFamily="18" charset="0"/>
              </a:rPr>
              <a:t> </a:t>
            </a:r>
            <a:r>
              <a:rPr lang="en-SG" sz="3200" i="1" dirty="0" err="1">
                <a:solidFill>
                  <a:prstClr val="black"/>
                </a:solidFill>
                <a:latin typeface="Times New Roman" pitchFamily="18" charset="0"/>
                <a:cs typeface="Times New Roman" pitchFamily="18" charset="0"/>
              </a:rPr>
              <a:t>công</a:t>
            </a:r>
            <a:r>
              <a:rPr lang="en-SG" sz="3200" i="1" dirty="0">
                <a:solidFill>
                  <a:prstClr val="black"/>
                </a:solidFill>
                <a:latin typeface="Times New Roman" pitchFamily="18" charset="0"/>
                <a:cs typeface="Times New Roman" pitchFamily="18" charset="0"/>
              </a:rPr>
              <a:t> </a:t>
            </a:r>
            <a:r>
              <a:rPr lang="en-SG" sz="3200" i="1" dirty="0" err="1">
                <a:solidFill>
                  <a:prstClr val="black"/>
                </a:solidFill>
                <a:latin typeface="Times New Roman" pitchFamily="18" charset="0"/>
                <a:cs typeface="Times New Roman" pitchFamily="18" charset="0"/>
              </a:rPr>
              <a:t>việc</a:t>
            </a:r>
            <a:endParaRPr lang="en-SG" sz="3200" i="1" dirty="0">
              <a:solidFill>
                <a:prstClr val="black"/>
              </a:solidFill>
              <a:latin typeface="Times New Roman" pitchFamily="18" charset="0"/>
              <a:cs typeface="Times New Roman" pitchFamily="18" charset="0"/>
            </a:endParaRPr>
          </a:p>
        </p:txBody>
      </p:sp>
      <p:sp>
        <p:nvSpPr>
          <p:cNvPr id="23" name="Rectangle: Rounded Corners 13">
            <a:extLst>
              <a:ext uri="{FF2B5EF4-FFF2-40B4-BE49-F238E27FC236}">
                <a16:creationId xmlns:a16="http://schemas.microsoft.com/office/drawing/2014/main" xmlns="" id="{C2C65FA7-0FAD-48B6-A953-0936E2B58364}"/>
              </a:ext>
            </a:extLst>
          </p:cNvPr>
          <p:cNvSpPr/>
          <p:nvPr/>
        </p:nvSpPr>
        <p:spPr>
          <a:xfrm>
            <a:off x="681679" y="5050914"/>
            <a:ext cx="8175718" cy="672075"/>
          </a:xfrm>
          <a:prstGeom prst="roundRect">
            <a:avLst/>
          </a:prstGeom>
          <a:ln w="28575">
            <a:solidFill>
              <a:schemeClr val="accent5">
                <a:lumMod val="75000"/>
              </a:schemeClr>
            </a:solidFill>
          </a:ln>
        </p:spPr>
        <p:style>
          <a:lnRef idx="2">
            <a:schemeClr val="accent4"/>
          </a:lnRef>
          <a:fillRef idx="1">
            <a:schemeClr val="lt1"/>
          </a:fillRef>
          <a:effectRef idx="0">
            <a:schemeClr val="accent4"/>
          </a:effectRef>
          <a:fontRef idx="minor">
            <a:schemeClr val="dk1"/>
          </a:fontRef>
        </p:style>
        <p:txBody>
          <a:bodyPr lIns="91356" tIns="45683" rIns="91356" bIns="45683" rtlCol="0" anchor="ctr"/>
          <a:lstStyle/>
          <a:p>
            <a:pPr algn="ctr" defTabSz="913572"/>
            <a:r>
              <a:rPr lang="en-SG" sz="3200" i="1" dirty="0" err="1">
                <a:solidFill>
                  <a:prstClr val="black"/>
                </a:solidFill>
                <a:latin typeface="Times New Roman" pitchFamily="18" charset="0"/>
                <a:cs typeface="Times New Roman" pitchFamily="18" charset="0"/>
              </a:rPr>
              <a:t>Bình</a:t>
            </a:r>
            <a:r>
              <a:rPr lang="en-SG" sz="3200" i="1" dirty="0">
                <a:solidFill>
                  <a:prstClr val="black"/>
                </a:solidFill>
                <a:latin typeface="Times New Roman" pitchFamily="18" charset="0"/>
                <a:cs typeface="Times New Roman" pitchFamily="18" charset="0"/>
              </a:rPr>
              <a:t> </a:t>
            </a:r>
            <a:r>
              <a:rPr lang="en-SG" sz="3200" i="1" dirty="0" err="1">
                <a:solidFill>
                  <a:prstClr val="black"/>
                </a:solidFill>
                <a:latin typeface="Times New Roman" pitchFamily="18" charset="0"/>
                <a:cs typeface="Times New Roman" pitchFamily="18" charset="0"/>
              </a:rPr>
              <a:t>tĩnh</a:t>
            </a:r>
            <a:r>
              <a:rPr lang="en-SG" sz="3200" i="1" dirty="0">
                <a:solidFill>
                  <a:prstClr val="black"/>
                </a:solidFill>
                <a:latin typeface="Times New Roman" pitchFamily="18" charset="0"/>
                <a:cs typeface="Times New Roman" pitchFamily="18" charset="0"/>
              </a:rPr>
              <a:t>, </a:t>
            </a:r>
            <a:r>
              <a:rPr lang="en-SG" sz="3200" i="1" dirty="0" err="1">
                <a:solidFill>
                  <a:prstClr val="black"/>
                </a:solidFill>
                <a:latin typeface="Times New Roman" pitchFamily="18" charset="0"/>
                <a:cs typeface="Times New Roman" pitchFamily="18" charset="0"/>
              </a:rPr>
              <a:t>tự</a:t>
            </a:r>
            <a:r>
              <a:rPr lang="en-SG" sz="3200" i="1" dirty="0">
                <a:solidFill>
                  <a:prstClr val="black"/>
                </a:solidFill>
                <a:latin typeface="Times New Roman" pitchFamily="18" charset="0"/>
                <a:cs typeface="Times New Roman" pitchFamily="18" charset="0"/>
              </a:rPr>
              <a:t> tin </a:t>
            </a:r>
            <a:r>
              <a:rPr lang="en-SG" sz="3200" i="1" dirty="0" err="1">
                <a:solidFill>
                  <a:prstClr val="black"/>
                </a:solidFill>
                <a:latin typeface="Times New Roman" pitchFamily="18" charset="0"/>
                <a:cs typeface="Times New Roman" pitchFamily="18" charset="0"/>
              </a:rPr>
              <a:t>chiến</a:t>
            </a:r>
            <a:r>
              <a:rPr lang="en-SG" sz="3200" i="1" dirty="0">
                <a:solidFill>
                  <a:prstClr val="black"/>
                </a:solidFill>
                <a:latin typeface="Times New Roman" pitchFamily="18" charset="0"/>
                <a:cs typeface="Times New Roman" pitchFamily="18" charset="0"/>
              </a:rPr>
              <a:t> </a:t>
            </a:r>
            <a:r>
              <a:rPr lang="en-SG" sz="3200" i="1" dirty="0" err="1">
                <a:solidFill>
                  <a:prstClr val="black"/>
                </a:solidFill>
                <a:latin typeface="Times New Roman" pitchFamily="18" charset="0"/>
                <a:cs typeface="Times New Roman" pitchFamily="18" charset="0"/>
              </a:rPr>
              <a:t>thắng</a:t>
            </a:r>
            <a:r>
              <a:rPr lang="en-SG" sz="3200" i="1" dirty="0">
                <a:solidFill>
                  <a:prstClr val="black"/>
                </a:solidFill>
                <a:latin typeface="Times New Roman" pitchFamily="18" charset="0"/>
                <a:cs typeface="Times New Roman" pitchFamily="18" charset="0"/>
              </a:rPr>
              <a:t> </a:t>
            </a:r>
            <a:r>
              <a:rPr lang="en-SG" sz="3200" i="1" dirty="0" err="1">
                <a:solidFill>
                  <a:prstClr val="black"/>
                </a:solidFill>
                <a:latin typeface="Times New Roman" pitchFamily="18" charset="0"/>
                <a:cs typeface="Times New Roman" pitchFamily="18" charset="0"/>
              </a:rPr>
              <a:t>nỗi</a:t>
            </a:r>
            <a:r>
              <a:rPr lang="en-SG" sz="3200" i="1" dirty="0">
                <a:solidFill>
                  <a:prstClr val="black"/>
                </a:solidFill>
                <a:latin typeface="Times New Roman" pitchFamily="18" charset="0"/>
                <a:cs typeface="Times New Roman" pitchFamily="18" charset="0"/>
              </a:rPr>
              <a:t> </a:t>
            </a:r>
            <a:r>
              <a:rPr lang="en-SG" sz="3200" i="1" dirty="0" err="1">
                <a:solidFill>
                  <a:prstClr val="black"/>
                </a:solidFill>
                <a:latin typeface="Times New Roman" pitchFamily="18" charset="0"/>
                <a:cs typeface="Times New Roman" pitchFamily="18" charset="0"/>
              </a:rPr>
              <a:t>sợ</a:t>
            </a:r>
            <a:r>
              <a:rPr lang="en-SG" sz="3200" i="1" dirty="0">
                <a:solidFill>
                  <a:prstClr val="black"/>
                </a:solidFill>
                <a:latin typeface="Times New Roman" pitchFamily="18" charset="0"/>
                <a:cs typeface="Times New Roman" pitchFamily="18" charset="0"/>
              </a:rPr>
              <a:t> </a:t>
            </a:r>
            <a:r>
              <a:rPr lang="en-SG" sz="3200" i="1" dirty="0" err="1">
                <a:solidFill>
                  <a:prstClr val="black"/>
                </a:solidFill>
                <a:latin typeface="Times New Roman" pitchFamily="18" charset="0"/>
                <a:cs typeface="Times New Roman" pitchFamily="18" charset="0"/>
              </a:rPr>
              <a:t>cá</a:t>
            </a:r>
            <a:r>
              <a:rPr lang="en-SG" sz="3200" i="1" dirty="0">
                <a:solidFill>
                  <a:prstClr val="black"/>
                </a:solidFill>
                <a:latin typeface="Times New Roman" pitchFamily="18" charset="0"/>
                <a:cs typeface="Times New Roman" pitchFamily="18" charset="0"/>
              </a:rPr>
              <a:t> </a:t>
            </a:r>
            <a:r>
              <a:rPr lang="en-SG" sz="3200" i="1" dirty="0" err="1">
                <a:solidFill>
                  <a:prstClr val="black"/>
                </a:solidFill>
                <a:latin typeface="Times New Roman" pitchFamily="18" charset="0"/>
                <a:cs typeface="Times New Roman" pitchFamily="18" charset="0"/>
              </a:rPr>
              <a:t>nhân</a:t>
            </a:r>
            <a:endParaRPr lang="en-SG" sz="3200" i="1" dirty="0">
              <a:solidFill>
                <a:prstClr val="black"/>
              </a:solidFill>
              <a:latin typeface="Times New Roman" pitchFamily="18" charset="0"/>
              <a:cs typeface="Times New Roman" pitchFamily="18" charset="0"/>
            </a:endParaRPr>
          </a:p>
        </p:txBody>
      </p:sp>
      <p:sp>
        <p:nvSpPr>
          <p:cNvPr id="24" name="Rectangle: Rounded Corners 14">
            <a:extLst>
              <a:ext uri="{FF2B5EF4-FFF2-40B4-BE49-F238E27FC236}">
                <a16:creationId xmlns:a16="http://schemas.microsoft.com/office/drawing/2014/main" xmlns="" id="{F8DF3D0B-D0FA-45B8-B699-4977FC8FAAAE}"/>
              </a:ext>
            </a:extLst>
          </p:cNvPr>
          <p:cNvSpPr/>
          <p:nvPr/>
        </p:nvSpPr>
        <p:spPr>
          <a:xfrm>
            <a:off x="681679" y="5770355"/>
            <a:ext cx="8175718" cy="672075"/>
          </a:xfrm>
          <a:prstGeom prst="roundRect">
            <a:avLst/>
          </a:prstGeom>
          <a:ln w="28575">
            <a:solidFill>
              <a:schemeClr val="accent5">
                <a:lumMod val="75000"/>
              </a:schemeClr>
            </a:solidFill>
          </a:ln>
        </p:spPr>
        <p:style>
          <a:lnRef idx="2">
            <a:schemeClr val="accent4"/>
          </a:lnRef>
          <a:fillRef idx="1">
            <a:schemeClr val="lt1"/>
          </a:fillRef>
          <a:effectRef idx="0">
            <a:schemeClr val="accent4"/>
          </a:effectRef>
          <a:fontRef idx="minor">
            <a:schemeClr val="dk1"/>
          </a:fontRef>
        </p:style>
        <p:txBody>
          <a:bodyPr lIns="91356" tIns="45683" rIns="91356" bIns="45683" rtlCol="0" anchor="ctr"/>
          <a:lstStyle/>
          <a:p>
            <a:pPr algn="ctr" defTabSz="913572"/>
            <a:r>
              <a:rPr lang="en-SG" sz="3200" i="1" dirty="0" err="1">
                <a:solidFill>
                  <a:prstClr val="black"/>
                </a:solidFill>
                <a:latin typeface="Times New Roman" pitchFamily="18" charset="0"/>
                <a:cs typeface="Times New Roman" pitchFamily="18" charset="0"/>
              </a:rPr>
              <a:t>Kể</a:t>
            </a:r>
            <a:r>
              <a:rPr lang="en-SG" sz="3200" i="1" dirty="0">
                <a:solidFill>
                  <a:prstClr val="black"/>
                </a:solidFill>
                <a:latin typeface="Times New Roman" pitchFamily="18" charset="0"/>
                <a:cs typeface="Times New Roman" pitchFamily="18" charset="0"/>
              </a:rPr>
              <a:t> </a:t>
            </a:r>
            <a:r>
              <a:rPr lang="en-SG" sz="3200" i="1" dirty="0" err="1">
                <a:solidFill>
                  <a:prstClr val="black"/>
                </a:solidFill>
                <a:latin typeface="Times New Roman" pitchFamily="18" charset="0"/>
                <a:cs typeface="Times New Roman" pitchFamily="18" charset="0"/>
              </a:rPr>
              <a:t>về</a:t>
            </a:r>
            <a:r>
              <a:rPr lang="en-SG" sz="3200" i="1" dirty="0">
                <a:solidFill>
                  <a:prstClr val="black"/>
                </a:solidFill>
                <a:latin typeface="Times New Roman" pitchFamily="18" charset="0"/>
                <a:cs typeface="Times New Roman" pitchFamily="18" charset="0"/>
              </a:rPr>
              <a:t> </a:t>
            </a:r>
            <a:r>
              <a:rPr lang="en-SG" sz="3200" i="1" dirty="0" err="1">
                <a:solidFill>
                  <a:prstClr val="black"/>
                </a:solidFill>
                <a:latin typeface="Times New Roman" pitchFamily="18" charset="0"/>
                <a:cs typeface="Times New Roman" pitchFamily="18" charset="0"/>
              </a:rPr>
              <a:t>công</a:t>
            </a:r>
            <a:r>
              <a:rPr lang="en-SG" sz="3200" i="1" dirty="0">
                <a:solidFill>
                  <a:prstClr val="black"/>
                </a:solidFill>
                <a:latin typeface="Times New Roman" pitchFamily="18" charset="0"/>
                <a:cs typeface="Times New Roman" pitchFamily="18" charset="0"/>
              </a:rPr>
              <a:t> </a:t>
            </a:r>
            <a:r>
              <a:rPr lang="en-SG" sz="3200" i="1" dirty="0" err="1">
                <a:solidFill>
                  <a:prstClr val="black"/>
                </a:solidFill>
                <a:latin typeface="Times New Roman" pitchFamily="18" charset="0"/>
                <a:cs typeface="Times New Roman" pitchFamily="18" charset="0"/>
              </a:rPr>
              <a:t>việc</a:t>
            </a:r>
            <a:r>
              <a:rPr lang="en-SG" sz="3200" i="1" dirty="0">
                <a:solidFill>
                  <a:prstClr val="black"/>
                </a:solidFill>
                <a:latin typeface="Times New Roman" pitchFamily="18" charset="0"/>
                <a:cs typeface="Times New Roman" pitchFamily="18" charset="0"/>
              </a:rPr>
              <a:t> </a:t>
            </a:r>
            <a:r>
              <a:rPr lang="en-SG" sz="3200" i="1" dirty="0" err="1">
                <a:solidFill>
                  <a:prstClr val="black"/>
                </a:solidFill>
                <a:latin typeface="Times New Roman" pitchFamily="18" charset="0"/>
                <a:cs typeface="Times New Roman" pitchFamily="18" charset="0"/>
              </a:rPr>
              <a:t>với</a:t>
            </a:r>
            <a:r>
              <a:rPr lang="en-SG" sz="3200" i="1" dirty="0">
                <a:solidFill>
                  <a:prstClr val="black"/>
                </a:solidFill>
                <a:latin typeface="Times New Roman" pitchFamily="18" charset="0"/>
                <a:cs typeface="Times New Roman" pitchFamily="18" charset="0"/>
              </a:rPr>
              <a:t> </a:t>
            </a:r>
            <a:r>
              <a:rPr lang="en-SG" sz="3200" i="1" dirty="0" err="1">
                <a:solidFill>
                  <a:prstClr val="black"/>
                </a:solidFill>
                <a:latin typeface="Times New Roman" pitchFamily="18" charset="0"/>
                <a:cs typeface="Times New Roman" pitchFamily="18" charset="0"/>
              </a:rPr>
              <a:t>giọng</a:t>
            </a:r>
            <a:r>
              <a:rPr lang="en-SG" sz="3200" i="1" dirty="0">
                <a:solidFill>
                  <a:prstClr val="black"/>
                </a:solidFill>
                <a:latin typeface="Times New Roman" pitchFamily="18" charset="0"/>
                <a:cs typeface="Times New Roman" pitchFamily="18" charset="0"/>
              </a:rPr>
              <a:t> </a:t>
            </a:r>
            <a:r>
              <a:rPr lang="en-SG" sz="3200" i="1" dirty="0" err="1">
                <a:solidFill>
                  <a:prstClr val="black"/>
                </a:solidFill>
                <a:latin typeface="Times New Roman" pitchFamily="18" charset="0"/>
                <a:cs typeface="Times New Roman" pitchFamily="18" charset="0"/>
              </a:rPr>
              <a:t>điệu</a:t>
            </a:r>
            <a:r>
              <a:rPr lang="en-SG" sz="3200" i="1" dirty="0">
                <a:solidFill>
                  <a:prstClr val="black"/>
                </a:solidFill>
                <a:latin typeface="Times New Roman" pitchFamily="18" charset="0"/>
                <a:cs typeface="Times New Roman" pitchFamily="18" charset="0"/>
              </a:rPr>
              <a:t> </a:t>
            </a:r>
            <a:r>
              <a:rPr lang="en-SG" sz="3200" i="1" dirty="0" err="1">
                <a:solidFill>
                  <a:prstClr val="black"/>
                </a:solidFill>
                <a:latin typeface="Times New Roman" pitchFamily="18" charset="0"/>
                <a:cs typeface="Times New Roman" pitchFamily="18" charset="0"/>
              </a:rPr>
              <a:t>bình</a:t>
            </a:r>
            <a:r>
              <a:rPr lang="en-SG" sz="3200" i="1" dirty="0">
                <a:solidFill>
                  <a:prstClr val="black"/>
                </a:solidFill>
                <a:latin typeface="Times New Roman" pitchFamily="18" charset="0"/>
                <a:cs typeface="Times New Roman" pitchFamily="18" charset="0"/>
              </a:rPr>
              <a:t> </a:t>
            </a:r>
            <a:r>
              <a:rPr lang="en-SG" sz="3200" i="1" dirty="0" err="1">
                <a:solidFill>
                  <a:prstClr val="black"/>
                </a:solidFill>
                <a:latin typeface="Times New Roman" pitchFamily="18" charset="0"/>
                <a:cs typeface="Times New Roman" pitchFamily="18" charset="0"/>
              </a:rPr>
              <a:t>thản</a:t>
            </a:r>
            <a:endParaRPr lang="en-SG" sz="3200" i="1"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2004643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barn(inVertical)">
                                      <p:cBhvr>
                                        <p:cTn id="14" dur="5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barn(inVertical)">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1000"/>
                                        <p:tgtEl>
                                          <p:spTgt spid="21"/>
                                        </p:tgtEl>
                                      </p:cBhvr>
                                    </p:animEffect>
                                    <p:anim calcmode="lin" valueType="num">
                                      <p:cBhvr>
                                        <p:cTn id="25" dur="1000" fill="hold"/>
                                        <p:tgtEl>
                                          <p:spTgt spid="21"/>
                                        </p:tgtEl>
                                        <p:attrNameLst>
                                          <p:attrName>ppt_x</p:attrName>
                                        </p:attrNameLst>
                                      </p:cBhvr>
                                      <p:tavLst>
                                        <p:tav tm="0">
                                          <p:val>
                                            <p:strVal val="#ppt_x"/>
                                          </p:val>
                                        </p:tav>
                                        <p:tav tm="100000">
                                          <p:val>
                                            <p:strVal val="#ppt_x"/>
                                          </p:val>
                                        </p:tav>
                                      </p:tavLst>
                                    </p:anim>
                                    <p:anim calcmode="lin" valueType="num">
                                      <p:cBhvr>
                                        <p:cTn id="2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1000"/>
                                        <p:tgtEl>
                                          <p:spTgt spid="22"/>
                                        </p:tgtEl>
                                      </p:cBhvr>
                                    </p:animEffect>
                                    <p:anim calcmode="lin" valueType="num">
                                      <p:cBhvr>
                                        <p:cTn id="32" dur="1000" fill="hold"/>
                                        <p:tgtEl>
                                          <p:spTgt spid="22"/>
                                        </p:tgtEl>
                                        <p:attrNameLst>
                                          <p:attrName>ppt_x</p:attrName>
                                        </p:attrNameLst>
                                      </p:cBhvr>
                                      <p:tavLst>
                                        <p:tav tm="0">
                                          <p:val>
                                            <p:strVal val="#ppt_x"/>
                                          </p:val>
                                        </p:tav>
                                        <p:tav tm="100000">
                                          <p:val>
                                            <p:strVal val="#ppt_x"/>
                                          </p:val>
                                        </p:tav>
                                      </p:tavLst>
                                    </p:anim>
                                    <p:anim calcmode="lin" valueType="num">
                                      <p:cBhvr>
                                        <p:cTn id="3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fade">
                                      <p:cBhvr>
                                        <p:cTn id="38" dur="1000"/>
                                        <p:tgtEl>
                                          <p:spTgt spid="23"/>
                                        </p:tgtEl>
                                      </p:cBhvr>
                                    </p:animEffect>
                                    <p:anim calcmode="lin" valueType="num">
                                      <p:cBhvr>
                                        <p:cTn id="39" dur="1000" fill="hold"/>
                                        <p:tgtEl>
                                          <p:spTgt spid="23"/>
                                        </p:tgtEl>
                                        <p:attrNameLst>
                                          <p:attrName>ppt_x</p:attrName>
                                        </p:attrNameLst>
                                      </p:cBhvr>
                                      <p:tavLst>
                                        <p:tav tm="0">
                                          <p:val>
                                            <p:strVal val="#ppt_x"/>
                                          </p:val>
                                        </p:tav>
                                        <p:tav tm="100000">
                                          <p:val>
                                            <p:strVal val="#ppt_x"/>
                                          </p:val>
                                        </p:tav>
                                      </p:tavLst>
                                    </p:anim>
                                    <p:anim calcmode="lin" valueType="num">
                                      <p:cBhvr>
                                        <p:cTn id="40"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24"/>
                                        </p:tgtEl>
                                        <p:attrNameLst>
                                          <p:attrName>style.visibility</p:attrName>
                                        </p:attrNameLst>
                                      </p:cBhvr>
                                      <p:to>
                                        <p:strVal val="visible"/>
                                      </p:to>
                                    </p:set>
                                    <p:animEffect transition="in" filter="fade">
                                      <p:cBhvr>
                                        <p:cTn id="45" dur="1000"/>
                                        <p:tgtEl>
                                          <p:spTgt spid="24"/>
                                        </p:tgtEl>
                                      </p:cBhvr>
                                    </p:animEffect>
                                    <p:anim calcmode="lin" valueType="num">
                                      <p:cBhvr>
                                        <p:cTn id="46" dur="1000" fill="hold"/>
                                        <p:tgtEl>
                                          <p:spTgt spid="24"/>
                                        </p:tgtEl>
                                        <p:attrNameLst>
                                          <p:attrName>ppt_x</p:attrName>
                                        </p:attrNameLst>
                                      </p:cBhvr>
                                      <p:tavLst>
                                        <p:tav tm="0">
                                          <p:val>
                                            <p:strVal val="#ppt_x"/>
                                          </p:val>
                                        </p:tav>
                                        <p:tav tm="100000">
                                          <p:val>
                                            <p:strVal val="#ppt_x"/>
                                          </p:val>
                                        </p:tav>
                                      </p:tavLst>
                                    </p:anim>
                                    <p:anim calcmode="lin" valueType="num">
                                      <p:cBhvr>
                                        <p:cTn id="47"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7" grpId="0" animBg="1"/>
      <p:bldP spid="18" grpId="0" animBg="1"/>
      <p:bldP spid="21" grpId="0" animBg="1"/>
      <p:bldP spid="22" grpId="0" animBg="1"/>
      <p:bldP spid="23" grpId="0" animBg="1"/>
      <p:bldP spid="2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52;p11">
            <a:extLst>
              <a:ext uri="{FF2B5EF4-FFF2-40B4-BE49-F238E27FC236}">
                <a16:creationId xmlns:a16="http://schemas.microsoft.com/office/drawing/2014/main" xmlns="" id="{6C09487D-D59B-45D9-BE7D-68F30F4CC68F}"/>
              </a:ext>
            </a:extLst>
          </p:cNvPr>
          <p:cNvSpPr txBox="1">
            <a:spLocks/>
          </p:cNvSpPr>
          <p:nvPr/>
        </p:nvSpPr>
        <p:spPr>
          <a:xfrm>
            <a:off x="941199" y="489858"/>
            <a:ext cx="6904087" cy="795603"/>
          </a:xfrm>
          <a:prstGeom prst="rect">
            <a:avLst/>
          </a:prstGeom>
        </p:spPr>
        <p:txBody>
          <a:bodyPr spcFirstLastPara="1" vert="horz" wrap="square" lIns="0" tIns="0" rIns="0" bIns="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rgbClr val="FF0000"/>
                </a:solidFill>
                <a:latin typeface="Times New Roman" panose="02020603050405020304" pitchFamily="18" charset="0"/>
                <a:cs typeface="Times New Roman" panose="02020603050405020304" pitchFamily="18" charset="0"/>
              </a:rPr>
              <a:t>I. TÌM HIỂU </a:t>
            </a:r>
            <a:r>
              <a:rPr lang="vi-VN" sz="3200" b="1" dirty="0">
                <a:solidFill>
                  <a:srgbClr val="FF0000"/>
                </a:solidFill>
                <a:latin typeface="Times New Roman" panose="02020603050405020304" pitchFamily="18" charset="0"/>
                <a:cs typeface="Times New Roman" panose="02020603050405020304" pitchFamily="18" charset="0"/>
              </a:rPr>
              <a:t>KHÁI QUÁT:</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xmlns="" id="{EC788467-4121-41C3-9A0D-EACE610B8339}"/>
              </a:ext>
            </a:extLst>
          </p:cNvPr>
          <p:cNvSpPr txBox="1"/>
          <p:nvPr/>
        </p:nvSpPr>
        <p:spPr>
          <a:xfrm>
            <a:off x="1232452" y="1285461"/>
            <a:ext cx="4386470" cy="584775"/>
          </a:xfrm>
          <a:prstGeom prst="rect">
            <a:avLst/>
          </a:prstGeom>
          <a:noFill/>
        </p:spPr>
        <p:txBody>
          <a:bodyPr wrap="square" rtlCol="0">
            <a:spAutoFit/>
          </a:bodyPr>
          <a:lstStyle/>
          <a:p>
            <a:r>
              <a:rPr lang="vi-VN" sz="3200" b="1" i="1" dirty="0">
                <a:solidFill>
                  <a:srgbClr val="002060"/>
                </a:solidFill>
                <a:latin typeface="+mj-lt"/>
              </a:rPr>
              <a:t>1/ Tác giả:</a:t>
            </a:r>
            <a:endParaRPr lang="en-US" sz="3200" b="1" i="1" dirty="0">
              <a:solidFill>
                <a:srgbClr val="002060"/>
              </a:solidFill>
              <a:latin typeface="+mj-lt"/>
            </a:endParaRPr>
          </a:p>
        </p:txBody>
      </p:sp>
    </p:spTree>
    <p:extLst>
      <p:ext uri="{BB962C8B-B14F-4D97-AF65-F5344CB8AC3E}">
        <p14:creationId xmlns:p14="http://schemas.microsoft.com/office/powerpoint/2010/main" val="130887828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Graphic 12"/>
          <p:cNvSpPr/>
          <p:nvPr/>
        </p:nvSpPr>
        <p:spPr>
          <a:xfrm rot="1218983">
            <a:off x="9152915" y="3867403"/>
            <a:ext cx="613168" cy="613168"/>
          </a:xfrm>
          <a:custGeom>
            <a:avLst/>
            <a:gdLst>
              <a:gd name="connsiteX0" fmla="*/ 1546384 w 1800225"/>
              <a:gd name="connsiteY0" fmla="*/ 280885 h 1800225"/>
              <a:gd name="connsiteX1" fmla="*/ 1511141 w 1800225"/>
              <a:gd name="connsiteY1" fmla="*/ 279932 h 1800225"/>
              <a:gd name="connsiteX2" fmla="*/ 1467326 w 1800225"/>
              <a:gd name="connsiteY2" fmla="*/ 320890 h 1800225"/>
              <a:gd name="connsiteX3" fmla="*/ 1457801 w 1800225"/>
              <a:gd name="connsiteY3" fmla="*/ 275170 h 1800225"/>
              <a:gd name="connsiteX4" fmla="*/ 1427321 w 1800225"/>
              <a:gd name="connsiteY4" fmla="*/ 256120 h 1800225"/>
              <a:gd name="connsiteX5" fmla="*/ 1423511 w 1800225"/>
              <a:gd name="connsiteY5" fmla="*/ 257072 h 1800225"/>
              <a:gd name="connsiteX6" fmla="*/ 1408271 w 1800225"/>
              <a:gd name="connsiteY6" fmla="*/ 285647 h 1800225"/>
              <a:gd name="connsiteX7" fmla="*/ 1424464 w 1800225"/>
              <a:gd name="connsiteY7" fmla="*/ 361847 h 1800225"/>
              <a:gd name="connsiteX8" fmla="*/ 1424464 w 1800225"/>
              <a:gd name="connsiteY8" fmla="*/ 361847 h 1800225"/>
              <a:gd name="connsiteX9" fmla="*/ 1378744 w 1800225"/>
              <a:gd name="connsiteY9" fmla="*/ 405662 h 1800225"/>
              <a:gd name="connsiteX10" fmla="*/ 1378744 w 1800225"/>
              <a:gd name="connsiteY10" fmla="*/ 405662 h 1800225"/>
              <a:gd name="connsiteX11" fmla="*/ 1356836 w 1800225"/>
              <a:gd name="connsiteY11" fmla="*/ 306602 h 1800225"/>
              <a:gd name="connsiteX12" fmla="*/ 1326356 w 1800225"/>
              <a:gd name="connsiteY12" fmla="*/ 287552 h 1800225"/>
              <a:gd name="connsiteX13" fmla="*/ 1322546 w 1800225"/>
              <a:gd name="connsiteY13" fmla="*/ 288505 h 1800225"/>
              <a:gd name="connsiteX14" fmla="*/ 1307306 w 1800225"/>
              <a:gd name="connsiteY14" fmla="*/ 317080 h 1800225"/>
              <a:gd name="connsiteX15" fmla="*/ 1335881 w 1800225"/>
              <a:gd name="connsiteY15" fmla="*/ 445667 h 1800225"/>
              <a:gd name="connsiteX16" fmla="*/ 1335881 w 1800225"/>
              <a:gd name="connsiteY16" fmla="*/ 445667 h 1800225"/>
              <a:gd name="connsiteX17" fmla="*/ 1291114 w 1800225"/>
              <a:gd name="connsiteY17" fmla="*/ 488530 h 1800225"/>
              <a:gd name="connsiteX18" fmla="*/ 1291114 w 1800225"/>
              <a:gd name="connsiteY18" fmla="*/ 488530 h 1800225"/>
              <a:gd name="connsiteX19" fmla="*/ 1261586 w 1800225"/>
              <a:gd name="connsiteY19" fmla="*/ 353275 h 1800225"/>
              <a:gd name="connsiteX20" fmla="*/ 1231106 w 1800225"/>
              <a:gd name="connsiteY20" fmla="*/ 334225 h 1800225"/>
              <a:gd name="connsiteX21" fmla="*/ 1227296 w 1800225"/>
              <a:gd name="connsiteY21" fmla="*/ 335177 h 1800225"/>
              <a:gd name="connsiteX22" fmla="*/ 1212056 w 1800225"/>
              <a:gd name="connsiteY22" fmla="*/ 363752 h 1800225"/>
              <a:gd name="connsiteX23" fmla="*/ 1248251 w 1800225"/>
              <a:gd name="connsiteY23" fmla="*/ 529487 h 1800225"/>
              <a:gd name="connsiteX24" fmla="*/ 1193959 w 1800225"/>
              <a:gd name="connsiteY24" fmla="*/ 581875 h 1800225"/>
              <a:gd name="connsiteX25" fmla="*/ 1150144 w 1800225"/>
              <a:gd name="connsiteY25" fmla="*/ 372325 h 1800225"/>
              <a:gd name="connsiteX26" fmla="*/ 1134904 w 1800225"/>
              <a:gd name="connsiteY26" fmla="*/ 354227 h 1800225"/>
              <a:gd name="connsiteX27" fmla="*/ 1111091 w 1800225"/>
              <a:gd name="connsiteY27" fmla="*/ 356132 h 1800225"/>
              <a:gd name="connsiteX28" fmla="*/ 929164 w 1800225"/>
              <a:gd name="connsiteY28" fmla="*/ 471385 h 1800225"/>
              <a:gd name="connsiteX29" fmla="*/ 928211 w 1800225"/>
              <a:gd name="connsiteY29" fmla="*/ 396137 h 1800225"/>
              <a:gd name="connsiteX30" fmla="*/ 1072991 w 1800225"/>
              <a:gd name="connsiteY30" fmla="*/ 307555 h 1800225"/>
              <a:gd name="connsiteX31" fmla="*/ 1081564 w 1800225"/>
              <a:gd name="connsiteY31" fmla="*/ 272312 h 1800225"/>
              <a:gd name="connsiteX32" fmla="*/ 1046321 w 1800225"/>
              <a:gd name="connsiteY32" fmla="*/ 263740 h 1800225"/>
              <a:gd name="connsiteX33" fmla="*/ 929164 w 1800225"/>
              <a:gd name="connsiteY33" fmla="*/ 336130 h 1800225"/>
              <a:gd name="connsiteX34" fmla="*/ 929164 w 1800225"/>
              <a:gd name="connsiteY34" fmla="*/ 273265 h 1800225"/>
              <a:gd name="connsiteX35" fmla="*/ 1041559 w 1800225"/>
              <a:gd name="connsiteY35" fmla="*/ 203732 h 1800225"/>
              <a:gd name="connsiteX36" fmla="*/ 1050131 w 1800225"/>
              <a:gd name="connsiteY36" fmla="*/ 168490 h 1800225"/>
              <a:gd name="connsiteX37" fmla="*/ 1014889 w 1800225"/>
              <a:gd name="connsiteY37" fmla="*/ 159917 h 1800225"/>
              <a:gd name="connsiteX38" fmla="*/ 929164 w 1800225"/>
              <a:gd name="connsiteY38" fmla="*/ 212305 h 1800225"/>
              <a:gd name="connsiteX39" fmla="*/ 929164 w 1800225"/>
              <a:gd name="connsiteY39" fmla="*/ 149440 h 1800225"/>
              <a:gd name="connsiteX40" fmla="*/ 929164 w 1800225"/>
              <a:gd name="connsiteY40" fmla="*/ 148487 h 1800225"/>
              <a:gd name="connsiteX41" fmla="*/ 994886 w 1800225"/>
              <a:gd name="connsiteY41" fmla="*/ 107530 h 1800225"/>
              <a:gd name="connsiteX42" fmla="*/ 1003459 w 1800225"/>
              <a:gd name="connsiteY42" fmla="*/ 72287 h 1800225"/>
              <a:gd name="connsiteX43" fmla="*/ 968216 w 1800225"/>
              <a:gd name="connsiteY43" fmla="*/ 63715 h 1800225"/>
              <a:gd name="connsiteX44" fmla="*/ 929164 w 1800225"/>
              <a:gd name="connsiteY44" fmla="*/ 88480 h 1800225"/>
              <a:gd name="connsiteX45" fmla="*/ 929164 w 1800225"/>
              <a:gd name="connsiteY45" fmla="*/ 88480 h 1800225"/>
              <a:gd name="connsiteX46" fmla="*/ 929164 w 1800225"/>
              <a:gd name="connsiteY46" fmla="*/ 28472 h 1800225"/>
              <a:gd name="connsiteX47" fmla="*/ 902494 w 1800225"/>
              <a:gd name="connsiteY47" fmla="*/ 7517 h 1800225"/>
              <a:gd name="connsiteX48" fmla="*/ 892969 w 1800225"/>
              <a:gd name="connsiteY48" fmla="*/ 9422 h 1800225"/>
              <a:gd name="connsiteX49" fmla="*/ 876776 w 1800225"/>
              <a:gd name="connsiteY49" fmla="*/ 32282 h 1800225"/>
              <a:gd name="connsiteX50" fmla="*/ 876776 w 1800225"/>
              <a:gd name="connsiteY50" fmla="*/ 82765 h 1800225"/>
              <a:gd name="connsiteX51" fmla="*/ 852011 w 1800225"/>
              <a:gd name="connsiteY51" fmla="*/ 66572 h 1800225"/>
              <a:gd name="connsiteX52" fmla="*/ 829151 w 1800225"/>
              <a:gd name="connsiteY52" fmla="*/ 64667 h 1800225"/>
              <a:gd name="connsiteX53" fmla="*/ 817721 w 1800225"/>
              <a:gd name="connsiteY53" fmla="*/ 74192 h 1800225"/>
              <a:gd name="connsiteX54" fmla="*/ 824389 w 1800225"/>
              <a:gd name="connsiteY54" fmla="*/ 109435 h 1800225"/>
              <a:gd name="connsiteX55" fmla="*/ 877729 w 1800225"/>
              <a:gd name="connsiteY55" fmla="*/ 144677 h 1800225"/>
              <a:gd name="connsiteX56" fmla="*/ 876776 w 1800225"/>
              <a:gd name="connsiteY56" fmla="*/ 206590 h 1800225"/>
              <a:gd name="connsiteX57" fmla="*/ 807244 w 1800225"/>
              <a:gd name="connsiteY57" fmla="*/ 159917 h 1800225"/>
              <a:gd name="connsiteX58" fmla="*/ 783431 w 1800225"/>
              <a:gd name="connsiteY58" fmla="*/ 157060 h 1800225"/>
              <a:gd name="connsiteX59" fmla="*/ 772001 w 1800225"/>
              <a:gd name="connsiteY59" fmla="*/ 166585 h 1800225"/>
              <a:gd name="connsiteX60" fmla="*/ 778669 w 1800225"/>
              <a:gd name="connsiteY60" fmla="*/ 201827 h 1800225"/>
              <a:gd name="connsiteX61" fmla="*/ 877729 w 1800225"/>
              <a:gd name="connsiteY61" fmla="*/ 268502 h 1800225"/>
              <a:gd name="connsiteX62" fmla="*/ 877729 w 1800225"/>
              <a:gd name="connsiteY62" fmla="*/ 268502 h 1800225"/>
              <a:gd name="connsiteX63" fmla="*/ 877729 w 1800225"/>
              <a:gd name="connsiteY63" fmla="*/ 343750 h 1800225"/>
              <a:gd name="connsiteX64" fmla="*/ 754856 w 1800225"/>
              <a:gd name="connsiteY64" fmla="*/ 260882 h 1800225"/>
              <a:gd name="connsiteX65" fmla="*/ 731044 w 1800225"/>
              <a:gd name="connsiteY65" fmla="*/ 258025 h 1800225"/>
              <a:gd name="connsiteX66" fmla="*/ 719614 w 1800225"/>
              <a:gd name="connsiteY66" fmla="*/ 267550 h 1800225"/>
              <a:gd name="connsiteX67" fmla="*/ 726281 w 1800225"/>
              <a:gd name="connsiteY67" fmla="*/ 302792 h 1800225"/>
              <a:gd name="connsiteX68" fmla="*/ 878681 w 1800225"/>
              <a:gd name="connsiteY68" fmla="*/ 404710 h 1800225"/>
              <a:gd name="connsiteX69" fmla="*/ 878681 w 1800225"/>
              <a:gd name="connsiteY69" fmla="*/ 483767 h 1800225"/>
              <a:gd name="connsiteX70" fmla="*/ 707231 w 1800225"/>
              <a:gd name="connsiteY70" fmla="*/ 363752 h 1800225"/>
              <a:gd name="connsiteX71" fmla="*/ 683419 w 1800225"/>
              <a:gd name="connsiteY71" fmla="*/ 361847 h 1800225"/>
              <a:gd name="connsiteX72" fmla="*/ 668179 w 1800225"/>
              <a:gd name="connsiteY72" fmla="*/ 379945 h 1800225"/>
              <a:gd name="connsiteX73" fmla="*/ 628174 w 1800225"/>
              <a:gd name="connsiteY73" fmla="*/ 584732 h 1800225"/>
              <a:gd name="connsiteX74" fmla="*/ 573881 w 1800225"/>
              <a:gd name="connsiteY74" fmla="*/ 528535 h 1800225"/>
              <a:gd name="connsiteX75" fmla="*/ 611981 w 1800225"/>
              <a:gd name="connsiteY75" fmla="*/ 349465 h 1800225"/>
              <a:gd name="connsiteX76" fmla="*/ 592931 w 1800225"/>
              <a:gd name="connsiteY76" fmla="*/ 318985 h 1800225"/>
              <a:gd name="connsiteX77" fmla="*/ 577691 w 1800225"/>
              <a:gd name="connsiteY77" fmla="*/ 319937 h 1800225"/>
              <a:gd name="connsiteX78" fmla="*/ 562451 w 1800225"/>
              <a:gd name="connsiteY78" fmla="*/ 338035 h 1800225"/>
              <a:gd name="connsiteX79" fmla="*/ 531019 w 1800225"/>
              <a:gd name="connsiteY79" fmla="*/ 482815 h 1800225"/>
              <a:gd name="connsiteX80" fmla="*/ 478631 w 1800225"/>
              <a:gd name="connsiteY80" fmla="*/ 428522 h 1800225"/>
              <a:gd name="connsiteX81" fmla="*/ 478631 w 1800225"/>
              <a:gd name="connsiteY81" fmla="*/ 428522 h 1800225"/>
              <a:gd name="connsiteX82" fmla="*/ 504349 w 1800225"/>
              <a:gd name="connsiteY82" fmla="*/ 312317 h 1800225"/>
              <a:gd name="connsiteX83" fmla="*/ 485299 w 1800225"/>
              <a:gd name="connsiteY83" fmla="*/ 281837 h 1800225"/>
              <a:gd name="connsiteX84" fmla="*/ 470059 w 1800225"/>
              <a:gd name="connsiteY84" fmla="*/ 282790 h 1800225"/>
              <a:gd name="connsiteX85" fmla="*/ 454819 w 1800225"/>
              <a:gd name="connsiteY85" fmla="*/ 300887 h 1800225"/>
              <a:gd name="connsiteX86" fmla="*/ 437674 w 1800225"/>
              <a:gd name="connsiteY86" fmla="*/ 382802 h 1800225"/>
              <a:gd name="connsiteX87" fmla="*/ 393859 w 1800225"/>
              <a:gd name="connsiteY87" fmla="*/ 338987 h 1800225"/>
              <a:gd name="connsiteX88" fmla="*/ 407194 w 1800225"/>
              <a:gd name="connsiteY88" fmla="*/ 276122 h 1800225"/>
              <a:gd name="connsiteX89" fmla="*/ 388144 w 1800225"/>
              <a:gd name="connsiteY89" fmla="*/ 245642 h 1800225"/>
              <a:gd name="connsiteX90" fmla="*/ 373856 w 1800225"/>
              <a:gd name="connsiteY90" fmla="*/ 246595 h 1800225"/>
              <a:gd name="connsiteX91" fmla="*/ 358616 w 1800225"/>
              <a:gd name="connsiteY91" fmla="*/ 264692 h 1800225"/>
              <a:gd name="connsiteX92" fmla="*/ 352901 w 1800225"/>
              <a:gd name="connsiteY92" fmla="*/ 293267 h 1800225"/>
              <a:gd name="connsiteX93" fmla="*/ 317659 w 1800225"/>
              <a:gd name="connsiteY93" fmla="*/ 257072 h 1800225"/>
              <a:gd name="connsiteX94" fmla="*/ 290036 w 1800225"/>
              <a:gd name="connsiteY94" fmla="*/ 251357 h 1800225"/>
              <a:gd name="connsiteX95" fmla="*/ 282416 w 1800225"/>
              <a:gd name="connsiteY95" fmla="*/ 257072 h 1800225"/>
              <a:gd name="connsiteX96" fmla="*/ 281464 w 1800225"/>
              <a:gd name="connsiteY96" fmla="*/ 292315 h 1800225"/>
              <a:gd name="connsiteX97" fmla="*/ 323374 w 1800225"/>
              <a:gd name="connsiteY97" fmla="*/ 335177 h 1800225"/>
              <a:gd name="connsiteX98" fmla="*/ 323374 w 1800225"/>
              <a:gd name="connsiteY98" fmla="*/ 335177 h 1800225"/>
              <a:gd name="connsiteX99" fmla="*/ 277654 w 1800225"/>
              <a:gd name="connsiteY99" fmla="*/ 344702 h 1800225"/>
              <a:gd name="connsiteX100" fmla="*/ 258604 w 1800225"/>
              <a:gd name="connsiteY100" fmla="*/ 375182 h 1800225"/>
              <a:gd name="connsiteX101" fmla="*/ 289084 w 1800225"/>
              <a:gd name="connsiteY101" fmla="*/ 394232 h 1800225"/>
              <a:gd name="connsiteX102" fmla="*/ 364331 w 1800225"/>
              <a:gd name="connsiteY102" fmla="*/ 378040 h 1800225"/>
              <a:gd name="connsiteX103" fmla="*/ 364331 w 1800225"/>
              <a:gd name="connsiteY103" fmla="*/ 378040 h 1800225"/>
              <a:gd name="connsiteX104" fmla="*/ 407194 w 1800225"/>
              <a:gd name="connsiteY104" fmla="*/ 423760 h 1800225"/>
              <a:gd name="connsiteX105" fmla="*/ 309086 w 1800225"/>
              <a:gd name="connsiteY105" fmla="*/ 444715 h 1800225"/>
              <a:gd name="connsiteX106" fmla="*/ 290036 w 1800225"/>
              <a:gd name="connsiteY106" fmla="*/ 475195 h 1800225"/>
              <a:gd name="connsiteX107" fmla="*/ 320516 w 1800225"/>
              <a:gd name="connsiteY107" fmla="*/ 494245 h 1800225"/>
              <a:gd name="connsiteX108" fmla="*/ 449104 w 1800225"/>
              <a:gd name="connsiteY108" fmla="*/ 465670 h 1800225"/>
              <a:gd name="connsiteX109" fmla="*/ 491966 w 1800225"/>
              <a:gd name="connsiteY109" fmla="*/ 511390 h 1800225"/>
              <a:gd name="connsiteX110" fmla="*/ 356711 w 1800225"/>
              <a:gd name="connsiteY110" fmla="*/ 540917 h 1800225"/>
              <a:gd name="connsiteX111" fmla="*/ 337661 w 1800225"/>
              <a:gd name="connsiteY111" fmla="*/ 571397 h 1800225"/>
              <a:gd name="connsiteX112" fmla="*/ 368141 w 1800225"/>
              <a:gd name="connsiteY112" fmla="*/ 590447 h 1800225"/>
              <a:gd name="connsiteX113" fmla="*/ 533876 w 1800225"/>
              <a:gd name="connsiteY113" fmla="*/ 554252 h 1800225"/>
              <a:gd name="connsiteX114" fmla="*/ 585311 w 1800225"/>
              <a:gd name="connsiteY114" fmla="*/ 608545 h 1800225"/>
              <a:gd name="connsiteX115" fmla="*/ 371951 w 1800225"/>
              <a:gd name="connsiteY115" fmla="*/ 655217 h 1800225"/>
              <a:gd name="connsiteX116" fmla="*/ 353854 w 1800225"/>
              <a:gd name="connsiteY116" fmla="*/ 670457 h 1800225"/>
              <a:gd name="connsiteX117" fmla="*/ 355759 w 1800225"/>
              <a:gd name="connsiteY117" fmla="*/ 693317 h 1800225"/>
              <a:gd name="connsiteX118" fmla="*/ 471964 w 1800225"/>
              <a:gd name="connsiteY118" fmla="*/ 876197 h 1800225"/>
              <a:gd name="connsiteX119" fmla="*/ 395764 w 1800225"/>
              <a:gd name="connsiteY119" fmla="*/ 876197 h 1800225"/>
              <a:gd name="connsiteX120" fmla="*/ 307181 w 1800225"/>
              <a:gd name="connsiteY120" fmla="*/ 731417 h 1800225"/>
              <a:gd name="connsiteX121" fmla="*/ 275749 w 1800225"/>
              <a:gd name="connsiteY121" fmla="*/ 720940 h 1800225"/>
              <a:gd name="connsiteX122" fmla="*/ 271939 w 1800225"/>
              <a:gd name="connsiteY122" fmla="*/ 722845 h 1800225"/>
              <a:gd name="connsiteX123" fmla="*/ 263366 w 1800225"/>
              <a:gd name="connsiteY123" fmla="*/ 758087 h 1800225"/>
              <a:gd name="connsiteX124" fmla="*/ 335756 w 1800225"/>
              <a:gd name="connsiteY124" fmla="*/ 876197 h 1800225"/>
              <a:gd name="connsiteX125" fmla="*/ 335756 w 1800225"/>
              <a:gd name="connsiteY125" fmla="*/ 876197 h 1800225"/>
              <a:gd name="connsiteX126" fmla="*/ 273844 w 1800225"/>
              <a:gd name="connsiteY126" fmla="*/ 876197 h 1800225"/>
              <a:gd name="connsiteX127" fmla="*/ 272891 w 1800225"/>
              <a:gd name="connsiteY127" fmla="*/ 876197 h 1800225"/>
              <a:gd name="connsiteX128" fmla="*/ 203359 w 1800225"/>
              <a:gd name="connsiteY128" fmla="*/ 763802 h 1800225"/>
              <a:gd name="connsiteX129" fmla="*/ 171926 w 1800225"/>
              <a:gd name="connsiteY129" fmla="*/ 753325 h 1800225"/>
              <a:gd name="connsiteX130" fmla="*/ 168116 w 1800225"/>
              <a:gd name="connsiteY130" fmla="*/ 755230 h 1800225"/>
              <a:gd name="connsiteX131" fmla="*/ 159544 w 1800225"/>
              <a:gd name="connsiteY131" fmla="*/ 790472 h 1800225"/>
              <a:gd name="connsiteX132" fmla="*/ 212884 w 1800225"/>
              <a:gd name="connsiteY132" fmla="*/ 876197 h 1800225"/>
              <a:gd name="connsiteX133" fmla="*/ 212884 w 1800225"/>
              <a:gd name="connsiteY133" fmla="*/ 876197 h 1800225"/>
              <a:gd name="connsiteX134" fmla="*/ 150019 w 1800225"/>
              <a:gd name="connsiteY134" fmla="*/ 876197 h 1800225"/>
              <a:gd name="connsiteX135" fmla="*/ 150019 w 1800225"/>
              <a:gd name="connsiteY135" fmla="*/ 876197 h 1800225"/>
              <a:gd name="connsiteX136" fmla="*/ 109061 w 1800225"/>
              <a:gd name="connsiteY136" fmla="*/ 809522 h 1800225"/>
              <a:gd name="connsiteX137" fmla="*/ 77629 w 1800225"/>
              <a:gd name="connsiteY137" fmla="*/ 799045 h 1800225"/>
              <a:gd name="connsiteX138" fmla="*/ 73819 w 1800225"/>
              <a:gd name="connsiteY138" fmla="*/ 800950 h 1800225"/>
              <a:gd name="connsiteX139" fmla="*/ 65246 w 1800225"/>
              <a:gd name="connsiteY139" fmla="*/ 836192 h 1800225"/>
              <a:gd name="connsiteX140" fmla="*/ 90011 w 1800225"/>
              <a:gd name="connsiteY140" fmla="*/ 876197 h 1800225"/>
              <a:gd name="connsiteX141" fmla="*/ 30004 w 1800225"/>
              <a:gd name="connsiteY141" fmla="*/ 877150 h 1800225"/>
              <a:gd name="connsiteX142" fmla="*/ 7144 w 1800225"/>
              <a:gd name="connsiteY142" fmla="*/ 902867 h 1800225"/>
              <a:gd name="connsiteX143" fmla="*/ 32861 w 1800225"/>
              <a:gd name="connsiteY143" fmla="*/ 927632 h 1800225"/>
              <a:gd name="connsiteX144" fmla="*/ 82391 w 1800225"/>
              <a:gd name="connsiteY144" fmla="*/ 926680 h 1800225"/>
              <a:gd name="connsiteX145" fmla="*/ 83344 w 1800225"/>
              <a:gd name="connsiteY145" fmla="*/ 926680 h 1800225"/>
              <a:gd name="connsiteX146" fmla="*/ 67151 w 1800225"/>
              <a:gd name="connsiteY146" fmla="*/ 951445 h 1800225"/>
              <a:gd name="connsiteX147" fmla="*/ 73819 w 1800225"/>
              <a:gd name="connsiteY147" fmla="*/ 986687 h 1800225"/>
              <a:gd name="connsiteX148" fmla="*/ 109061 w 1800225"/>
              <a:gd name="connsiteY148" fmla="*/ 980020 h 1800225"/>
              <a:gd name="connsiteX149" fmla="*/ 144304 w 1800225"/>
              <a:gd name="connsiteY149" fmla="*/ 927632 h 1800225"/>
              <a:gd name="connsiteX150" fmla="*/ 207169 w 1800225"/>
              <a:gd name="connsiteY150" fmla="*/ 927632 h 1800225"/>
              <a:gd name="connsiteX151" fmla="*/ 207169 w 1800225"/>
              <a:gd name="connsiteY151" fmla="*/ 927632 h 1800225"/>
              <a:gd name="connsiteX152" fmla="*/ 159544 w 1800225"/>
              <a:gd name="connsiteY152" fmla="*/ 998117 h 1800225"/>
              <a:gd name="connsiteX153" fmla="*/ 166211 w 1800225"/>
              <a:gd name="connsiteY153" fmla="*/ 1033360 h 1800225"/>
              <a:gd name="connsiteX154" fmla="*/ 201454 w 1800225"/>
              <a:gd name="connsiteY154" fmla="*/ 1026692 h 1800225"/>
              <a:gd name="connsiteX155" fmla="*/ 268129 w 1800225"/>
              <a:gd name="connsiteY155" fmla="*/ 927632 h 1800225"/>
              <a:gd name="connsiteX156" fmla="*/ 342424 w 1800225"/>
              <a:gd name="connsiteY156" fmla="*/ 928585 h 1800225"/>
              <a:gd name="connsiteX157" fmla="*/ 260509 w 1800225"/>
              <a:gd name="connsiteY157" fmla="*/ 1051457 h 1800225"/>
              <a:gd name="connsiteX158" fmla="*/ 267176 w 1800225"/>
              <a:gd name="connsiteY158" fmla="*/ 1086700 h 1800225"/>
              <a:gd name="connsiteX159" fmla="*/ 302419 w 1800225"/>
              <a:gd name="connsiteY159" fmla="*/ 1080032 h 1800225"/>
              <a:gd name="connsiteX160" fmla="*/ 404336 w 1800225"/>
              <a:gd name="connsiteY160" fmla="*/ 928585 h 1800225"/>
              <a:gd name="connsiteX161" fmla="*/ 483394 w 1800225"/>
              <a:gd name="connsiteY161" fmla="*/ 928585 h 1800225"/>
              <a:gd name="connsiteX162" fmla="*/ 362426 w 1800225"/>
              <a:gd name="connsiteY162" fmla="*/ 1100035 h 1800225"/>
              <a:gd name="connsiteX163" fmla="*/ 360521 w 1800225"/>
              <a:gd name="connsiteY163" fmla="*/ 1123847 h 1800225"/>
              <a:gd name="connsiteX164" fmla="*/ 378619 w 1800225"/>
              <a:gd name="connsiteY164" fmla="*/ 1139088 h 1800225"/>
              <a:gd name="connsiteX165" fmla="*/ 584359 w 1800225"/>
              <a:gd name="connsiteY165" fmla="*/ 1177188 h 1800225"/>
              <a:gd name="connsiteX166" fmla="*/ 528161 w 1800225"/>
              <a:gd name="connsiteY166" fmla="*/ 1232433 h 1800225"/>
              <a:gd name="connsiteX167" fmla="*/ 349091 w 1800225"/>
              <a:gd name="connsiteY167" fmla="*/ 1193380 h 1800225"/>
              <a:gd name="connsiteX168" fmla="*/ 334804 w 1800225"/>
              <a:gd name="connsiteY168" fmla="*/ 1194332 h 1800225"/>
              <a:gd name="connsiteX169" fmla="*/ 319564 w 1800225"/>
              <a:gd name="connsiteY169" fmla="*/ 1212430 h 1800225"/>
              <a:gd name="connsiteX170" fmla="*/ 338614 w 1800225"/>
              <a:gd name="connsiteY170" fmla="*/ 1242910 h 1800225"/>
              <a:gd name="connsiteX171" fmla="*/ 483394 w 1800225"/>
              <a:gd name="connsiteY171" fmla="*/ 1274342 h 1800225"/>
              <a:gd name="connsiteX172" fmla="*/ 483394 w 1800225"/>
              <a:gd name="connsiteY172" fmla="*/ 1274342 h 1800225"/>
              <a:gd name="connsiteX173" fmla="*/ 429101 w 1800225"/>
              <a:gd name="connsiteY173" fmla="*/ 1326730 h 1800225"/>
              <a:gd name="connsiteX174" fmla="*/ 311944 w 1800225"/>
              <a:gd name="connsiteY174" fmla="*/ 1300060 h 1800225"/>
              <a:gd name="connsiteX175" fmla="*/ 296704 w 1800225"/>
              <a:gd name="connsiteY175" fmla="*/ 1301013 h 1800225"/>
              <a:gd name="connsiteX176" fmla="*/ 281464 w 1800225"/>
              <a:gd name="connsiteY176" fmla="*/ 1319110 h 1800225"/>
              <a:gd name="connsiteX177" fmla="*/ 300514 w 1800225"/>
              <a:gd name="connsiteY177" fmla="*/ 1349590 h 1800225"/>
              <a:gd name="connsiteX178" fmla="*/ 383381 w 1800225"/>
              <a:gd name="connsiteY178" fmla="*/ 1367688 h 1800225"/>
              <a:gd name="connsiteX179" fmla="*/ 337661 w 1800225"/>
              <a:gd name="connsiteY179" fmla="*/ 1411502 h 1800225"/>
              <a:gd name="connsiteX180" fmla="*/ 337661 w 1800225"/>
              <a:gd name="connsiteY180" fmla="*/ 1411502 h 1800225"/>
              <a:gd name="connsiteX181" fmla="*/ 275749 w 1800225"/>
              <a:gd name="connsiteY181" fmla="*/ 1398167 h 1800225"/>
              <a:gd name="connsiteX182" fmla="*/ 261461 w 1800225"/>
              <a:gd name="connsiteY182" fmla="*/ 1399120 h 1800225"/>
              <a:gd name="connsiteX183" fmla="*/ 246221 w 1800225"/>
              <a:gd name="connsiteY183" fmla="*/ 1417217 h 1800225"/>
              <a:gd name="connsiteX184" fmla="*/ 265271 w 1800225"/>
              <a:gd name="connsiteY184" fmla="*/ 1447697 h 1800225"/>
              <a:gd name="connsiteX185" fmla="*/ 293846 w 1800225"/>
              <a:gd name="connsiteY185" fmla="*/ 1454365 h 1800225"/>
              <a:gd name="connsiteX186" fmla="*/ 293846 w 1800225"/>
              <a:gd name="connsiteY186" fmla="*/ 1454365 h 1800225"/>
              <a:gd name="connsiteX187" fmla="*/ 257651 w 1800225"/>
              <a:gd name="connsiteY187" fmla="*/ 1488655 h 1800225"/>
              <a:gd name="connsiteX188" fmla="*/ 256699 w 1800225"/>
              <a:gd name="connsiteY188" fmla="*/ 1524850 h 1800225"/>
              <a:gd name="connsiteX189" fmla="*/ 291941 w 1800225"/>
              <a:gd name="connsiteY189" fmla="*/ 1525802 h 1800225"/>
              <a:gd name="connsiteX190" fmla="*/ 334804 w 1800225"/>
              <a:gd name="connsiteY190" fmla="*/ 1483892 h 1800225"/>
              <a:gd name="connsiteX191" fmla="*/ 334804 w 1800225"/>
              <a:gd name="connsiteY191" fmla="*/ 1483892 h 1800225"/>
              <a:gd name="connsiteX192" fmla="*/ 344329 w 1800225"/>
              <a:gd name="connsiteY192" fmla="*/ 1528660 h 1800225"/>
              <a:gd name="connsiteX193" fmla="*/ 374809 w 1800225"/>
              <a:gd name="connsiteY193" fmla="*/ 1547710 h 1800225"/>
              <a:gd name="connsiteX194" fmla="*/ 393859 w 1800225"/>
              <a:gd name="connsiteY194" fmla="*/ 1517230 h 1800225"/>
              <a:gd name="connsiteX195" fmla="*/ 377666 w 1800225"/>
              <a:gd name="connsiteY195" fmla="*/ 1441983 h 1800225"/>
              <a:gd name="connsiteX196" fmla="*/ 377666 w 1800225"/>
              <a:gd name="connsiteY196" fmla="*/ 1441983 h 1800225"/>
              <a:gd name="connsiteX197" fmla="*/ 423386 w 1800225"/>
              <a:gd name="connsiteY197" fmla="*/ 1398167 h 1800225"/>
              <a:gd name="connsiteX198" fmla="*/ 444341 w 1800225"/>
              <a:gd name="connsiteY198" fmla="*/ 1496275 h 1800225"/>
              <a:gd name="connsiteX199" fmla="*/ 474821 w 1800225"/>
              <a:gd name="connsiteY199" fmla="*/ 1515325 h 1800225"/>
              <a:gd name="connsiteX200" fmla="*/ 493871 w 1800225"/>
              <a:gd name="connsiteY200" fmla="*/ 1484845 h 1800225"/>
              <a:gd name="connsiteX201" fmla="*/ 466249 w 1800225"/>
              <a:gd name="connsiteY201" fmla="*/ 1356258 h 1800225"/>
              <a:gd name="connsiteX202" fmla="*/ 467201 w 1800225"/>
              <a:gd name="connsiteY202" fmla="*/ 1356258 h 1800225"/>
              <a:gd name="connsiteX203" fmla="*/ 511969 w 1800225"/>
              <a:gd name="connsiteY203" fmla="*/ 1313395 h 1800225"/>
              <a:gd name="connsiteX204" fmla="*/ 541496 w 1800225"/>
              <a:gd name="connsiteY204" fmla="*/ 1447697 h 1800225"/>
              <a:gd name="connsiteX205" fmla="*/ 571976 w 1800225"/>
              <a:gd name="connsiteY205" fmla="*/ 1466747 h 1800225"/>
              <a:gd name="connsiteX206" fmla="*/ 591026 w 1800225"/>
              <a:gd name="connsiteY206" fmla="*/ 1436267 h 1800225"/>
              <a:gd name="connsiteX207" fmla="*/ 554831 w 1800225"/>
              <a:gd name="connsiteY207" fmla="*/ 1270533 h 1800225"/>
              <a:gd name="connsiteX208" fmla="*/ 608171 w 1800225"/>
              <a:gd name="connsiteY208" fmla="*/ 1218145 h 1800225"/>
              <a:gd name="connsiteX209" fmla="*/ 651986 w 1800225"/>
              <a:gd name="connsiteY209" fmla="*/ 1429600 h 1800225"/>
              <a:gd name="connsiteX210" fmla="*/ 667226 w 1800225"/>
              <a:gd name="connsiteY210" fmla="*/ 1447697 h 1800225"/>
              <a:gd name="connsiteX211" fmla="*/ 691039 w 1800225"/>
              <a:gd name="connsiteY211" fmla="*/ 1445792 h 1800225"/>
              <a:gd name="connsiteX212" fmla="*/ 874871 w 1800225"/>
              <a:gd name="connsiteY212" fmla="*/ 1330540 h 1800225"/>
              <a:gd name="connsiteX213" fmla="*/ 874871 w 1800225"/>
              <a:gd name="connsiteY213" fmla="*/ 1405788 h 1800225"/>
              <a:gd name="connsiteX214" fmla="*/ 874871 w 1800225"/>
              <a:gd name="connsiteY214" fmla="*/ 1405788 h 1800225"/>
              <a:gd name="connsiteX215" fmla="*/ 731044 w 1800225"/>
              <a:gd name="connsiteY215" fmla="*/ 1497227 h 1800225"/>
              <a:gd name="connsiteX216" fmla="*/ 722471 w 1800225"/>
              <a:gd name="connsiteY216" fmla="*/ 1532470 h 1800225"/>
              <a:gd name="connsiteX217" fmla="*/ 757714 w 1800225"/>
              <a:gd name="connsiteY217" fmla="*/ 1541042 h 1800225"/>
              <a:gd name="connsiteX218" fmla="*/ 875824 w 1800225"/>
              <a:gd name="connsiteY218" fmla="*/ 1468652 h 1800225"/>
              <a:gd name="connsiteX219" fmla="*/ 875824 w 1800225"/>
              <a:gd name="connsiteY219" fmla="*/ 1468652 h 1800225"/>
              <a:gd name="connsiteX220" fmla="*/ 875824 w 1800225"/>
              <a:gd name="connsiteY220" fmla="*/ 1530565 h 1800225"/>
              <a:gd name="connsiteX221" fmla="*/ 875824 w 1800225"/>
              <a:gd name="connsiteY221" fmla="*/ 1530565 h 1800225"/>
              <a:gd name="connsiteX222" fmla="*/ 763429 w 1800225"/>
              <a:gd name="connsiteY222" fmla="*/ 1600097 h 1800225"/>
              <a:gd name="connsiteX223" fmla="*/ 754856 w 1800225"/>
              <a:gd name="connsiteY223" fmla="*/ 1635340 h 1800225"/>
              <a:gd name="connsiteX224" fmla="*/ 790099 w 1800225"/>
              <a:gd name="connsiteY224" fmla="*/ 1643913 h 1800225"/>
              <a:gd name="connsiteX225" fmla="*/ 875824 w 1800225"/>
              <a:gd name="connsiteY225" fmla="*/ 1590572 h 1800225"/>
              <a:gd name="connsiteX226" fmla="*/ 875824 w 1800225"/>
              <a:gd name="connsiteY226" fmla="*/ 1591525 h 1800225"/>
              <a:gd name="connsiteX227" fmla="*/ 875824 w 1800225"/>
              <a:gd name="connsiteY227" fmla="*/ 1654390 h 1800225"/>
              <a:gd name="connsiteX228" fmla="*/ 809149 w 1800225"/>
              <a:gd name="connsiteY228" fmla="*/ 1695347 h 1800225"/>
              <a:gd name="connsiteX229" fmla="*/ 800576 w 1800225"/>
              <a:gd name="connsiteY229" fmla="*/ 1730590 h 1800225"/>
              <a:gd name="connsiteX230" fmla="*/ 835819 w 1800225"/>
              <a:gd name="connsiteY230" fmla="*/ 1739163 h 1800225"/>
              <a:gd name="connsiteX231" fmla="*/ 875824 w 1800225"/>
              <a:gd name="connsiteY231" fmla="*/ 1714397 h 1800225"/>
              <a:gd name="connsiteX232" fmla="*/ 875824 w 1800225"/>
              <a:gd name="connsiteY232" fmla="*/ 1715350 h 1800225"/>
              <a:gd name="connsiteX233" fmla="*/ 875824 w 1800225"/>
              <a:gd name="connsiteY233" fmla="*/ 1774405 h 1800225"/>
              <a:gd name="connsiteX234" fmla="*/ 901541 w 1800225"/>
              <a:gd name="connsiteY234" fmla="*/ 1800122 h 1800225"/>
              <a:gd name="connsiteX235" fmla="*/ 926306 w 1800225"/>
              <a:gd name="connsiteY235" fmla="*/ 1774405 h 1800225"/>
              <a:gd name="connsiteX236" fmla="*/ 927259 w 1800225"/>
              <a:gd name="connsiteY236" fmla="*/ 1723922 h 1800225"/>
              <a:gd name="connsiteX237" fmla="*/ 927259 w 1800225"/>
              <a:gd name="connsiteY237" fmla="*/ 1723922 h 1800225"/>
              <a:gd name="connsiteX238" fmla="*/ 951071 w 1800225"/>
              <a:gd name="connsiteY238" fmla="*/ 1740115 h 1800225"/>
              <a:gd name="connsiteX239" fmla="*/ 986314 w 1800225"/>
              <a:gd name="connsiteY239" fmla="*/ 1733447 h 1800225"/>
              <a:gd name="connsiteX240" fmla="*/ 979646 w 1800225"/>
              <a:gd name="connsiteY240" fmla="*/ 1698205 h 1800225"/>
              <a:gd name="connsiteX241" fmla="*/ 926306 w 1800225"/>
              <a:gd name="connsiteY241" fmla="*/ 1662010 h 1800225"/>
              <a:gd name="connsiteX242" fmla="*/ 926306 w 1800225"/>
              <a:gd name="connsiteY242" fmla="*/ 1662010 h 1800225"/>
              <a:gd name="connsiteX243" fmla="*/ 926306 w 1800225"/>
              <a:gd name="connsiteY243" fmla="*/ 1600097 h 1800225"/>
              <a:gd name="connsiteX244" fmla="*/ 926306 w 1800225"/>
              <a:gd name="connsiteY244" fmla="*/ 1599145 h 1800225"/>
              <a:gd name="connsiteX245" fmla="*/ 926306 w 1800225"/>
              <a:gd name="connsiteY245" fmla="*/ 1599145 h 1800225"/>
              <a:gd name="connsiteX246" fmla="*/ 997744 w 1800225"/>
              <a:gd name="connsiteY246" fmla="*/ 1646770 h 1800225"/>
              <a:gd name="connsiteX247" fmla="*/ 1032986 w 1800225"/>
              <a:gd name="connsiteY247" fmla="*/ 1640102 h 1800225"/>
              <a:gd name="connsiteX248" fmla="*/ 1026319 w 1800225"/>
              <a:gd name="connsiteY248" fmla="*/ 1604860 h 1800225"/>
              <a:gd name="connsiteX249" fmla="*/ 927259 w 1800225"/>
              <a:gd name="connsiteY249" fmla="*/ 1538185 h 1800225"/>
              <a:gd name="connsiteX250" fmla="*/ 927259 w 1800225"/>
              <a:gd name="connsiteY250" fmla="*/ 1538185 h 1800225"/>
              <a:gd name="connsiteX251" fmla="*/ 928211 w 1800225"/>
              <a:gd name="connsiteY251" fmla="*/ 1463890 h 1800225"/>
              <a:gd name="connsiteX252" fmla="*/ 928211 w 1800225"/>
              <a:gd name="connsiteY252" fmla="*/ 1463890 h 1800225"/>
              <a:gd name="connsiteX253" fmla="*/ 1051084 w 1800225"/>
              <a:gd name="connsiteY253" fmla="*/ 1546758 h 1800225"/>
              <a:gd name="connsiteX254" fmla="*/ 1086326 w 1800225"/>
              <a:gd name="connsiteY254" fmla="*/ 1540090 h 1800225"/>
              <a:gd name="connsiteX255" fmla="*/ 1079659 w 1800225"/>
              <a:gd name="connsiteY255" fmla="*/ 1504847 h 1800225"/>
              <a:gd name="connsiteX256" fmla="*/ 927259 w 1800225"/>
              <a:gd name="connsiteY256" fmla="*/ 1402930 h 1800225"/>
              <a:gd name="connsiteX257" fmla="*/ 927259 w 1800225"/>
              <a:gd name="connsiteY257" fmla="*/ 1402930 h 1800225"/>
              <a:gd name="connsiteX258" fmla="*/ 927259 w 1800225"/>
              <a:gd name="connsiteY258" fmla="*/ 1323872 h 1800225"/>
              <a:gd name="connsiteX259" fmla="*/ 1097756 w 1800225"/>
              <a:gd name="connsiteY259" fmla="*/ 1443888 h 1800225"/>
              <a:gd name="connsiteX260" fmla="*/ 1136809 w 1800225"/>
              <a:gd name="connsiteY260" fmla="*/ 1427695 h 1800225"/>
              <a:gd name="connsiteX261" fmla="*/ 1176814 w 1800225"/>
              <a:gd name="connsiteY261" fmla="*/ 1222907 h 1800225"/>
              <a:gd name="connsiteX262" fmla="*/ 1231106 w 1800225"/>
              <a:gd name="connsiteY262" fmla="*/ 1279105 h 1800225"/>
              <a:gd name="connsiteX263" fmla="*/ 1231106 w 1800225"/>
              <a:gd name="connsiteY263" fmla="*/ 1279105 h 1800225"/>
              <a:gd name="connsiteX264" fmla="*/ 1192054 w 1800225"/>
              <a:gd name="connsiteY264" fmla="*/ 1458175 h 1800225"/>
              <a:gd name="connsiteX265" fmla="*/ 1211104 w 1800225"/>
              <a:gd name="connsiteY265" fmla="*/ 1487702 h 1800225"/>
              <a:gd name="connsiteX266" fmla="*/ 1241584 w 1800225"/>
              <a:gd name="connsiteY266" fmla="*/ 1468652 h 1800225"/>
              <a:gd name="connsiteX267" fmla="*/ 1273016 w 1800225"/>
              <a:gd name="connsiteY267" fmla="*/ 1323872 h 1800225"/>
              <a:gd name="connsiteX268" fmla="*/ 1273016 w 1800225"/>
              <a:gd name="connsiteY268" fmla="*/ 1323872 h 1800225"/>
              <a:gd name="connsiteX269" fmla="*/ 1325404 w 1800225"/>
              <a:gd name="connsiteY269" fmla="*/ 1377213 h 1800225"/>
              <a:gd name="connsiteX270" fmla="*/ 1325404 w 1800225"/>
              <a:gd name="connsiteY270" fmla="*/ 1377213 h 1800225"/>
              <a:gd name="connsiteX271" fmla="*/ 1300639 w 1800225"/>
              <a:gd name="connsiteY271" fmla="*/ 1494370 h 1800225"/>
              <a:gd name="connsiteX272" fmla="*/ 1319689 w 1800225"/>
              <a:gd name="connsiteY272" fmla="*/ 1524850 h 1800225"/>
              <a:gd name="connsiteX273" fmla="*/ 1350169 w 1800225"/>
              <a:gd name="connsiteY273" fmla="*/ 1505800 h 1800225"/>
              <a:gd name="connsiteX274" fmla="*/ 1368266 w 1800225"/>
              <a:gd name="connsiteY274" fmla="*/ 1421980 h 1800225"/>
              <a:gd name="connsiteX275" fmla="*/ 1368266 w 1800225"/>
              <a:gd name="connsiteY275" fmla="*/ 1421980 h 1800225"/>
              <a:gd name="connsiteX276" fmla="*/ 1368266 w 1800225"/>
              <a:gd name="connsiteY276" fmla="*/ 1422933 h 1800225"/>
              <a:gd name="connsiteX277" fmla="*/ 1411129 w 1800225"/>
              <a:gd name="connsiteY277" fmla="*/ 1467700 h 1800225"/>
              <a:gd name="connsiteX278" fmla="*/ 1411129 w 1800225"/>
              <a:gd name="connsiteY278" fmla="*/ 1467700 h 1800225"/>
              <a:gd name="connsiteX279" fmla="*/ 1397794 w 1800225"/>
              <a:gd name="connsiteY279" fmla="*/ 1530565 h 1800225"/>
              <a:gd name="connsiteX280" fmla="*/ 1416844 w 1800225"/>
              <a:gd name="connsiteY280" fmla="*/ 1561045 h 1800225"/>
              <a:gd name="connsiteX281" fmla="*/ 1447324 w 1800225"/>
              <a:gd name="connsiteY281" fmla="*/ 1541995 h 1800225"/>
              <a:gd name="connsiteX282" fmla="*/ 1453039 w 1800225"/>
              <a:gd name="connsiteY282" fmla="*/ 1513420 h 1800225"/>
              <a:gd name="connsiteX283" fmla="*/ 1453039 w 1800225"/>
              <a:gd name="connsiteY283" fmla="*/ 1513420 h 1800225"/>
              <a:gd name="connsiteX284" fmla="*/ 1488281 w 1800225"/>
              <a:gd name="connsiteY284" fmla="*/ 1549615 h 1800225"/>
              <a:gd name="connsiteX285" fmla="*/ 1523524 w 1800225"/>
              <a:gd name="connsiteY285" fmla="*/ 1550567 h 1800225"/>
              <a:gd name="connsiteX286" fmla="*/ 1524476 w 1800225"/>
              <a:gd name="connsiteY286" fmla="*/ 1514372 h 1800225"/>
              <a:gd name="connsiteX287" fmla="*/ 1483519 w 1800225"/>
              <a:gd name="connsiteY287" fmla="*/ 1472463 h 1800225"/>
              <a:gd name="connsiteX288" fmla="*/ 1482566 w 1800225"/>
              <a:gd name="connsiteY288" fmla="*/ 1471510 h 1800225"/>
              <a:gd name="connsiteX289" fmla="*/ 1528286 w 1800225"/>
              <a:gd name="connsiteY289" fmla="*/ 1461985 h 1800225"/>
              <a:gd name="connsiteX290" fmla="*/ 1547336 w 1800225"/>
              <a:gd name="connsiteY290" fmla="*/ 1431505 h 1800225"/>
              <a:gd name="connsiteX291" fmla="*/ 1516856 w 1800225"/>
              <a:gd name="connsiteY291" fmla="*/ 1412455 h 1800225"/>
              <a:gd name="connsiteX292" fmla="*/ 1440656 w 1800225"/>
              <a:gd name="connsiteY292" fmla="*/ 1428647 h 1800225"/>
              <a:gd name="connsiteX293" fmla="*/ 1397794 w 1800225"/>
              <a:gd name="connsiteY293" fmla="*/ 1379117 h 1800225"/>
              <a:gd name="connsiteX294" fmla="*/ 1397794 w 1800225"/>
              <a:gd name="connsiteY294" fmla="*/ 1379117 h 1800225"/>
              <a:gd name="connsiteX295" fmla="*/ 1495901 w 1800225"/>
              <a:gd name="connsiteY295" fmla="*/ 1358163 h 1800225"/>
              <a:gd name="connsiteX296" fmla="*/ 1514951 w 1800225"/>
              <a:gd name="connsiteY296" fmla="*/ 1327683 h 1800225"/>
              <a:gd name="connsiteX297" fmla="*/ 1484471 w 1800225"/>
              <a:gd name="connsiteY297" fmla="*/ 1308633 h 1800225"/>
              <a:gd name="connsiteX298" fmla="*/ 1355884 w 1800225"/>
              <a:gd name="connsiteY298" fmla="*/ 1336255 h 1800225"/>
              <a:gd name="connsiteX299" fmla="*/ 1355884 w 1800225"/>
              <a:gd name="connsiteY299" fmla="*/ 1336255 h 1800225"/>
              <a:gd name="connsiteX300" fmla="*/ 1313021 w 1800225"/>
              <a:gd name="connsiteY300" fmla="*/ 1291488 h 1800225"/>
              <a:gd name="connsiteX301" fmla="*/ 1313021 w 1800225"/>
              <a:gd name="connsiteY301" fmla="*/ 1291488 h 1800225"/>
              <a:gd name="connsiteX302" fmla="*/ 1448276 w 1800225"/>
              <a:gd name="connsiteY302" fmla="*/ 1261960 h 1800225"/>
              <a:gd name="connsiteX303" fmla="*/ 1467326 w 1800225"/>
              <a:gd name="connsiteY303" fmla="*/ 1231480 h 1800225"/>
              <a:gd name="connsiteX304" fmla="*/ 1436846 w 1800225"/>
              <a:gd name="connsiteY304" fmla="*/ 1212430 h 1800225"/>
              <a:gd name="connsiteX305" fmla="*/ 1271111 w 1800225"/>
              <a:gd name="connsiteY305" fmla="*/ 1248625 h 1800225"/>
              <a:gd name="connsiteX306" fmla="*/ 1271111 w 1800225"/>
              <a:gd name="connsiteY306" fmla="*/ 1248625 h 1800225"/>
              <a:gd name="connsiteX307" fmla="*/ 1218724 w 1800225"/>
              <a:gd name="connsiteY307" fmla="*/ 1194332 h 1800225"/>
              <a:gd name="connsiteX308" fmla="*/ 1431131 w 1800225"/>
              <a:gd name="connsiteY308" fmla="*/ 1150517 h 1800225"/>
              <a:gd name="connsiteX309" fmla="*/ 1449229 w 1800225"/>
              <a:gd name="connsiteY309" fmla="*/ 1135277 h 1800225"/>
              <a:gd name="connsiteX310" fmla="*/ 1447324 w 1800225"/>
              <a:gd name="connsiteY310" fmla="*/ 1112417 h 1800225"/>
              <a:gd name="connsiteX311" fmla="*/ 1332071 w 1800225"/>
              <a:gd name="connsiteY311" fmla="*/ 929537 h 1800225"/>
              <a:gd name="connsiteX312" fmla="*/ 1407319 w 1800225"/>
              <a:gd name="connsiteY312" fmla="*/ 929537 h 1800225"/>
              <a:gd name="connsiteX313" fmla="*/ 1495901 w 1800225"/>
              <a:gd name="connsiteY313" fmla="*/ 1073365 h 1800225"/>
              <a:gd name="connsiteX314" fmla="*/ 1531144 w 1800225"/>
              <a:gd name="connsiteY314" fmla="*/ 1081938 h 1800225"/>
              <a:gd name="connsiteX315" fmla="*/ 1539716 w 1800225"/>
              <a:gd name="connsiteY315" fmla="*/ 1046695 h 1800225"/>
              <a:gd name="connsiteX316" fmla="*/ 1467326 w 1800225"/>
              <a:gd name="connsiteY316" fmla="*/ 929537 h 1800225"/>
              <a:gd name="connsiteX317" fmla="*/ 1529239 w 1800225"/>
              <a:gd name="connsiteY317" fmla="*/ 929537 h 1800225"/>
              <a:gd name="connsiteX318" fmla="*/ 1530191 w 1800225"/>
              <a:gd name="connsiteY318" fmla="*/ 929537 h 1800225"/>
              <a:gd name="connsiteX319" fmla="*/ 1598771 w 1800225"/>
              <a:gd name="connsiteY319" fmla="*/ 1040980 h 1800225"/>
              <a:gd name="connsiteX320" fmla="*/ 1634014 w 1800225"/>
              <a:gd name="connsiteY320" fmla="*/ 1049552 h 1800225"/>
              <a:gd name="connsiteX321" fmla="*/ 1642586 w 1800225"/>
              <a:gd name="connsiteY321" fmla="*/ 1014310 h 1800225"/>
              <a:gd name="connsiteX322" fmla="*/ 1590199 w 1800225"/>
              <a:gd name="connsiteY322" fmla="*/ 928585 h 1800225"/>
              <a:gd name="connsiteX323" fmla="*/ 1653064 w 1800225"/>
              <a:gd name="connsiteY323" fmla="*/ 928585 h 1800225"/>
              <a:gd name="connsiteX324" fmla="*/ 1653064 w 1800225"/>
              <a:gd name="connsiteY324" fmla="*/ 928585 h 1800225"/>
              <a:gd name="connsiteX325" fmla="*/ 1694021 w 1800225"/>
              <a:gd name="connsiteY325" fmla="*/ 994307 h 1800225"/>
              <a:gd name="connsiteX326" fmla="*/ 1729264 w 1800225"/>
              <a:gd name="connsiteY326" fmla="*/ 1002880 h 1800225"/>
              <a:gd name="connsiteX327" fmla="*/ 1737836 w 1800225"/>
              <a:gd name="connsiteY327" fmla="*/ 967637 h 1800225"/>
              <a:gd name="connsiteX328" fmla="*/ 1714024 w 1800225"/>
              <a:gd name="connsiteY328" fmla="*/ 928585 h 1800225"/>
              <a:gd name="connsiteX329" fmla="*/ 1714024 w 1800225"/>
              <a:gd name="connsiteY329" fmla="*/ 928585 h 1800225"/>
              <a:gd name="connsiteX330" fmla="*/ 1774031 w 1800225"/>
              <a:gd name="connsiteY330" fmla="*/ 928585 h 1800225"/>
              <a:gd name="connsiteX331" fmla="*/ 1798796 w 1800225"/>
              <a:gd name="connsiteY331" fmla="*/ 902867 h 1800225"/>
              <a:gd name="connsiteX332" fmla="*/ 1773079 w 1800225"/>
              <a:gd name="connsiteY332" fmla="*/ 877150 h 1800225"/>
              <a:gd name="connsiteX333" fmla="*/ 1722596 w 1800225"/>
              <a:gd name="connsiteY333" fmla="*/ 878102 h 1800225"/>
              <a:gd name="connsiteX334" fmla="*/ 1722596 w 1800225"/>
              <a:gd name="connsiteY334" fmla="*/ 878102 h 1800225"/>
              <a:gd name="connsiteX335" fmla="*/ 1738789 w 1800225"/>
              <a:gd name="connsiteY335" fmla="*/ 853337 h 1800225"/>
              <a:gd name="connsiteX336" fmla="*/ 1732121 w 1800225"/>
              <a:gd name="connsiteY336" fmla="*/ 818095 h 1800225"/>
              <a:gd name="connsiteX337" fmla="*/ 1708309 w 1800225"/>
              <a:gd name="connsiteY337" fmla="*/ 815237 h 1800225"/>
              <a:gd name="connsiteX338" fmla="*/ 1696879 w 1800225"/>
              <a:gd name="connsiteY338" fmla="*/ 824762 h 1800225"/>
              <a:gd name="connsiteX339" fmla="*/ 1661636 w 1800225"/>
              <a:gd name="connsiteY339" fmla="*/ 877150 h 1800225"/>
              <a:gd name="connsiteX340" fmla="*/ 1661636 w 1800225"/>
              <a:gd name="connsiteY340" fmla="*/ 877150 h 1800225"/>
              <a:gd name="connsiteX341" fmla="*/ 1598771 w 1800225"/>
              <a:gd name="connsiteY341" fmla="*/ 877150 h 1800225"/>
              <a:gd name="connsiteX342" fmla="*/ 1646396 w 1800225"/>
              <a:gd name="connsiteY342" fmla="*/ 806665 h 1800225"/>
              <a:gd name="connsiteX343" fmla="*/ 1639729 w 1800225"/>
              <a:gd name="connsiteY343" fmla="*/ 771422 h 1800225"/>
              <a:gd name="connsiteX344" fmla="*/ 1615916 w 1800225"/>
              <a:gd name="connsiteY344" fmla="*/ 768565 h 1800225"/>
              <a:gd name="connsiteX345" fmla="*/ 1604486 w 1800225"/>
              <a:gd name="connsiteY345" fmla="*/ 778090 h 1800225"/>
              <a:gd name="connsiteX346" fmla="*/ 1537811 w 1800225"/>
              <a:gd name="connsiteY346" fmla="*/ 877150 h 1800225"/>
              <a:gd name="connsiteX347" fmla="*/ 1462564 w 1800225"/>
              <a:gd name="connsiteY347" fmla="*/ 877150 h 1800225"/>
              <a:gd name="connsiteX348" fmla="*/ 1462564 w 1800225"/>
              <a:gd name="connsiteY348" fmla="*/ 877150 h 1800225"/>
              <a:gd name="connsiteX349" fmla="*/ 1545431 w 1800225"/>
              <a:gd name="connsiteY349" fmla="*/ 754277 h 1800225"/>
              <a:gd name="connsiteX350" fmla="*/ 1538764 w 1800225"/>
              <a:gd name="connsiteY350" fmla="*/ 719035 h 1800225"/>
              <a:gd name="connsiteX351" fmla="*/ 1514951 w 1800225"/>
              <a:gd name="connsiteY351" fmla="*/ 716177 h 1800225"/>
              <a:gd name="connsiteX352" fmla="*/ 1503521 w 1800225"/>
              <a:gd name="connsiteY352" fmla="*/ 725702 h 1800225"/>
              <a:gd name="connsiteX353" fmla="*/ 1401604 w 1800225"/>
              <a:gd name="connsiteY353" fmla="*/ 878102 h 1800225"/>
              <a:gd name="connsiteX354" fmla="*/ 1322546 w 1800225"/>
              <a:gd name="connsiteY354" fmla="*/ 877150 h 1800225"/>
              <a:gd name="connsiteX355" fmla="*/ 1443514 w 1800225"/>
              <a:gd name="connsiteY355" fmla="*/ 706652 h 1800225"/>
              <a:gd name="connsiteX356" fmla="*/ 1445419 w 1800225"/>
              <a:gd name="connsiteY356" fmla="*/ 682840 h 1800225"/>
              <a:gd name="connsiteX357" fmla="*/ 1427321 w 1800225"/>
              <a:gd name="connsiteY357" fmla="*/ 667600 h 1800225"/>
              <a:gd name="connsiteX358" fmla="*/ 1221581 w 1800225"/>
              <a:gd name="connsiteY358" fmla="*/ 628547 h 1800225"/>
              <a:gd name="connsiteX359" fmla="*/ 1278731 w 1800225"/>
              <a:gd name="connsiteY359" fmla="*/ 573302 h 1800225"/>
              <a:gd name="connsiteX360" fmla="*/ 1456849 w 1800225"/>
              <a:gd name="connsiteY360" fmla="*/ 611402 h 1800225"/>
              <a:gd name="connsiteX361" fmla="*/ 1487329 w 1800225"/>
              <a:gd name="connsiteY361" fmla="*/ 592352 h 1800225"/>
              <a:gd name="connsiteX362" fmla="*/ 1468279 w 1800225"/>
              <a:gd name="connsiteY362" fmla="*/ 561872 h 1800225"/>
              <a:gd name="connsiteX363" fmla="*/ 1321594 w 1800225"/>
              <a:gd name="connsiteY363" fmla="*/ 532345 h 1800225"/>
              <a:gd name="connsiteX364" fmla="*/ 1374934 w 1800225"/>
              <a:gd name="connsiteY364" fmla="*/ 479957 h 1800225"/>
              <a:gd name="connsiteX365" fmla="*/ 1492091 w 1800225"/>
              <a:gd name="connsiteY365" fmla="*/ 504722 h 1800225"/>
              <a:gd name="connsiteX366" fmla="*/ 1522571 w 1800225"/>
              <a:gd name="connsiteY366" fmla="*/ 485672 h 1800225"/>
              <a:gd name="connsiteX367" fmla="*/ 1503521 w 1800225"/>
              <a:gd name="connsiteY367" fmla="*/ 455192 h 1800225"/>
              <a:gd name="connsiteX368" fmla="*/ 1420654 w 1800225"/>
              <a:gd name="connsiteY368" fmla="*/ 437095 h 1800225"/>
              <a:gd name="connsiteX369" fmla="*/ 1420654 w 1800225"/>
              <a:gd name="connsiteY369" fmla="*/ 437095 h 1800225"/>
              <a:gd name="connsiteX370" fmla="*/ 1466374 w 1800225"/>
              <a:gd name="connsiteY370" fmla="*/ 393280 h 1800225"/>
              <a:gd name="connsiteX371" fmla="*/ 1528286 w 1800225"/>
              <a:gd name="connsiteY371" fmla="*/ 406615 h 1800225"/>
              <a:gd name="connsiteX372" fmla="*/ 1558766 w 1800225"/>
              <a:gd name="connsiteY372" fmla="*/ 387565 h 1800225"/>
              <a:gd name="connsiteX373" fmla="*/ 1539716 w 1800225"/>
              <a:gd name="connsiteY373" fmla="*/ 357085 h 1800225"/>
              <a:gd name="connsiteX374" fmla="*/ 1510189 w 1800225"/>
              <a:gd name="connsiteY374" fmla="*/ 350417 h 1800225"/>
              <a:gd name="connsiteX375" fmla="*/ 1510189 w 1800225"/>
              <a:gd name="connsiteY375" fmla="*/ 350417 h 1800225"/>
              <a:gd name="connsiteX376" fmla="*/ 1546384 w 1800225"/>
              <a:gd name="connsiteY376" fmla="*/ 316127 h 1800225"/>
              <a:gd name="connsiteX377" fmla="*/ 1546384 w 1800225"/>
              <a:gd name="connsiteY377" fmla="*/ 280885 h 1800225"/>
              <a:gd name="connsiteX378" fmla="*/ 1257776 w 1800225"/>
              <a:gd name="connsiteY378" fmla="*/ 879055 h 1800225"/>
              <a:gd name="connsiteX379" fmla="*/ 1110139 w 1800225"/>
              <a:gd name="connsiteY379" fmla="*/ 880007 h 1800225"/>
              <a:gd name="connsiteX380" fmla="*/ 1109186 w 1800225"/>
              <a:gd name="connsiteY380" fmla="*/ 828572 h 1800225"/>
              <a:gd name="connsiteX381" fmla="*/ 1102519 w 1800225"/>
              <a:gd name="connsiteY381" fmla="*/ 811427 h 1800225"/>
              <a:gd name="connsiteX382" fmla="*/ 1068229 w 1800225"/>
              <a:gd name="connsiteY382" fmla="*/ 774280 h 1800225"/>
              <a:gd name="connsiteX383" fmla="*/ 1175861 w 1800225"/>
              <a:gd name="connsiteY383" fmla="*/ 671410 h 1800225"/>
              <a:gd name="connsiteX384" fmla="*/ 1376839 w 1800225"/>
              <a:gd name="connsiteY384" fmla="*/ 710462 h 1800225"/>
              <a:gd name="connsiteX385" fmla="*/ 1258729 w 1800225"/>
              <a:gd name="connsiteY385" fmla="*/ 877150 h 1800225"/>
              <a:gd name="connsiteX386" fmla="*/ 1257776 w 1800225"/>
              <a:gd name="connsiteY386" fmla="*/ 879055 h 1800225"/>
              <a:gd name="connsiteX387" fmla="*/ 1059656 w 1800225"/>
              <a:gd name="connsiteY387" fmla="*/ 879055 h 1800225"/>
              <a:gd name="connsiteX388" fmla="*/ 1060609 w 1800225"/>
              <a:gd name="connsiteY388" fmla="*/ 929537 h 1800225"/>
              <a:gd name="connsiteX389" fmla="*/ 1061561 w 1800225"/>
              <a:gd name="connsiteY389" fmla="*/ 969542 h 1800225"/>
              <a:gd name="connsiteX390" fmla="*/ 1032034 w 1800225"/>
              <a:gd name="connsiteY390" fmla="*/ 997165 h 1800225"/>
              <a:gd name="connsiteX391" fmla="*/ 994886 w 1800225"/>
              <a:gd name="connsiteY391" fmla="*/ 1031455 h 1800225"/>
              <a:gd name="connsiteX392" fmla="*/ 965359 w 1800225"/>
              <a:gd name="connsiteY392" fmla="*/ 1059077 h 1800225"/>
              <a:gd name="connsiteX393" fmla="*/ 925354 w 1800225"/>
              <a:gd name="connsiteY393" fmla="*/ 1060030 h 1800225"/>
              <a:gd name="connsiteX394" fmla="*/ 874871 w 1800225"/>
              <a:gd name="connsiteY394" fmla="*/ 1060982 h 1800225"/>
              <a:gd name="connsiteX395" fmla="*/ 834866 w 1800225"/>
              <a:gd name="connsiteY395" fmla="*/ 1061935 h 1800225"/>
              <a:gd name="connsiteX396" fmla="*/ 807244 w 1800225"/>
              <a:gd name="connsiteY396" fmla="*/ 1032407 h 1800225"/>
              <a:gd name="connsiteX397" fmla="*/ 772954 w 1800225"/>
              <a:gd name="connsiteY397" fmla="*/ 995260 h 1800225"/>
              <a:gd name="connsiteX398" fmla="*/ 745331 w 1800225"/>
              <a:gd name="connsiteY398" fmla="*/ 965732 h 1800225"/>
              <a:gd name="connsiteX399" fmla="*/ 744379 w 1800225"/>
              <a:gd name="connsiteY399" fmla="*/ 925727 h 1800225"/>
              <a:gd name="connsiteX400" fmla="*/ 743426 w 1800225"/>
              <a:gd name="connsiteY400" fmla="*/ 875245 h 1800225"/>
              <a:gd name="connsiteX401" fmla="*/ 742474 w 1800225"/>
              <a:gd name="connsiteY401" fmla="*/ 835240 h 1800225"/>
              <a:gd name="connsiteX402" fmla="*/ 772001 w 1800225"/>
              <a:gd name="connsiteY402" fmla="*/ 807617 h 1800225"/>
              <a:gd name="connsiteX403" fmla="*/ 809149 w 1800225"/>
              <a:gd name="connsiteY403" fmla="*/ 773327 h 1800225"/>
              <a:gd name="connsiteX404" fmla="*/ 838676 w 1800225"/>
              <a:gd name="connsiteY404" fmla="*/ 745705 h 1800225"/>
              <a:gd name="connsiteX405" fmla="*/ 878681 w 1800225"/>
              <a:gd name="connsiteY405" fmla="*/ 744752 h 1800225"/>
              <a:gd name="connsiteX406" fmla="*/ 929164 w 1800225"/>
              <a:gd name="connsiteY406" fmla="*/ 743800 h 1800225"/>
              <a:gd name="connsiteX407" fmla="*/ 969169 w 1800225"/>
              <a:gd name="connsiteY407" fmla="*/ 742847 h 1800225"/>
              <a:gd name="connsiteX408" fmla="*/ 996791 w 1800225"/>
              <a:gd name="connsiteY408" fmla="*/ 772375 h 1800225"/>
              <a:gd name="connsiteX409" fmla="*/ 1031081 w 1800225"/>
              <a:gd name="connsiteY409" fmla="*/ 809522 h 1800225"/>
              <a:gd name="connsiteX410" fmla="*/ 1057751 w 1800225"/>
              <a:gd name="connsiteY410" fmla="*/ 839050 h 1800225"/>
              <a:gd name="connsiteX411" fmla="*/ 1059656 w 1800225"/>
              <a:gd name="connsiteY411" fmla="*/ 879055 h 1800225"/>
              <a:gd name="connsiteX412" fmla="*/ 1178719 w 1800225"/>
              <a:gd name="connsiteY412" fmla="*/ 1150517 h 1800225"/>
              <a:gd name="connsiteX413" fmla="*/ 1066324 w 1800225"/>
              <a:gd name="connsiteY413" fmla="*/ 1033360 h 1800225"/>
              <a:gd name="connsiteX414" fmla="*/ 1103471 w 1800225"/>
              <a:gd name="connsiteY414" fmla="*/ 999070 h 1800225"/>
              <a:gd name="connsiteX415" fmla="*/ 1112044 w 1800225"/>
              <a:gd name="connsiteY415" fmla="*/ 980020 h 1800225"/>
              <a:gd name="connsiteX416" fmla="*/ 1111091 w 1800225"/>
              <a:gd name="connsiteY416" fmla="*/ 929537 h 1800225"/>
              <a:gd name="connsiteX417" fmla="*/ 1272064 w 1800225"/>
              <a:gd name="connsiteY417" fmla="*/ 928585 h 1800225"/>
              <a:gd name="connsiteX418" fmla="*/ 1384459 w 1800225"/>
              <a:gd name="connsiteY418" fmla="*/ 1107655 h 1800225"/>
              <a:gd name="connsiteX419" fmla="*/ 1178719 w 1800225"/>
              <a:gd name="connsiteY419" fmla="*/ 1150517 h 1800225"/>
              <a:gd name="connsiteX420" fmla="*/ 926306 w 1800225"/>
              <a:gd name="connsiteY420" fmla="*/ 1260055 h 1800225"/>
              <a:gd name="connsiteX421" fmla="*/ 925354 w 1800225"/>
              <a:gd name="connsiteY421" fmla="*/ 1111465 h 1800225"/>
              <a:gd name="connsiteX422" fmla="*/ 975836 w 1800225"/>
              <a:gd name="connsiteY422" fmla="*/ 1110513 h 1800225"/>
              <a:gd name="connsiteX423" fmla="*/ 992981 w 1800225"/>
              <a:gd name="connsiteY423" fmla="*/ 1103845 h 1800225"/>
              <a:gd name="connsiteX424" fmla="*/ 1030129 w 1800225"/>
              <a:gd name="connsiteY424" fmla="*/ 1069555 h 1800225"/>
              <a:gd name="connsiteX425" fmla="*/ 1132999 w 1800225"/>
              <a:gd name="connsiteY425" fmla="*/ 1177188 h 1800225"/>
              <a:gd name="connsiteX426" fmla="*/ 1093946 w 1800225"/>
              <a:gd name="connsiteY426" fmla="*/ 1378165 h 1800225"/>
              <a:gd name="connsiteX427" fmla="*/ 926306 w 1800225"/>
              <a:gd name="connsiteY427" fmla="*/ 1260055 h 1800225"/>
              <a:gd name="connsiteX428" fmla="*/ 652939 w 1800225"/>
              <a:gd name="connsiteY428" fmla="*/ 1179092 h 1800225"/>
              <a:gd name="connsiteX429" fmla="*/ 769144 w 1800225"/>
              <a:gd name="connsiteY429" fmla="*/ 1067650 h 1800225"/>
              <a:gd name="connsiteX430" fmla="*/ 803434 w 1800225"/>
              <a:gd name="connsiteY430" fmla="*/ 1104797 h 1800225"/>
              <a:gd name="connsiteX431" fmla="*/ 822484 w 1800225"/>
              <a:gd name="connsiteY431" fmla="*/ 1112417 h 1800225"/>
              <a:gd name="connsiteX432" fmla="*/ 872966 w 1800225"/>
              <a:gd name="connsiteY432" fmla="*/ 1111465 h 1800225"/>
              <a:gd name="connsiteX433" fmla="*/ 872966 w 1800225"/>
              <a:gd name="connsiteY433" fmla="*/ 1274342 h 1800225"/>
              <a:gd name="connsiteX434" fmla="*/ 694849 w 1800225"/>
              <a:gd name="connsiteY434" fmla="*/ 1386738 h 1800225"/>
              <a:gd name="connsiteX435" fmla="*/ 652939 w 1800225"/>
              <a:gd name="connsiteY435" fmla="*/ 1179092 h 1800225"/>
              <a:gd name="connsiteX436" fmla="*/ 545306 w 1800225"/>
              <a:gd name="connsiteY436" fmla="*/ 926680 h 1800225"/>
              <a:gd name="connsiteX437" fmla="*/ 693896 w 1800225"/>
              <a:gd name="connsiteY437" fmla="*/ 925727 h 1800225"/>
              <a:gd name="connsiteX438" fmla="*/ 694849 w 1800225"/>
              <a:gd name="connsiteY438" fmla="*/ 976210 h 1800225"/>
              <a:gd name="connsiteX439" fmla="*/ 701516 w 1800225"/>
              <a:gd name="connsiteY439" fmla="*/ 993355 h 1800225"/>
              <a:gd name="connsiteX440" fmla="*/ 735806 w 1800225"/>
              <a:gd name="connsiteY440" fmla="*/ 1030502 h 1800225"/>
              <a:gd name="connsiteX441" fmla="*/ 628174 w 1800225"/>
              <a:gd name="connsiteY441" fmla="*/ 1132420 h 1800225"/>
              <a:gd name="connsiteX442" fmla="*/ 627221 w 1800225"/>
              <a:gd name="connsiteY442" fmla="*/ 1131467 h 1800225"/>
              <a:gd name="connsiteX443" fmla="*/ 426244 w 1800225"/>
              <a:gd name="connsiteY443" fmla="*/ 1093367 h 1800225"/>
              <a:gd name="connsiteX444" fmla="*/ 545306 w 1800225"/>
              <a:gd name="connsiteY444" fmla="*/ 926680 h 1800225"/>
              <a:gd name="connsiteX445" fmla="*/ 626269 w 1800225"/>
              <a:gd name="connsiteY445" fmla="*/ 654265 h 1800225"/>
              <a:gd name="connsiteX446" fmla="*/ 737711 w 1800225"/>
              <a:gd name="connsiteY446" fmla="*/ 770470 h 1800225"/>
              <a:gd name="connsiteX447" fmla="*/ 700564 w 1800225"/>
              <a:gd name="connsiteY447" fmla="*/ 804760 h 1800225"/>
              <a:gd name="connsiteX448" fmla="*/ 691991 w 1800225"/>
              <a:gd name="connsiteY448" fmla="*/ 823810 h 1800225"/>
              <a:gd name="connsiteX449" fmla="*/ 692944 w 1800225"/>
              <a:gd name="connsiteY449" fmla="*/ 875245 h 1800225"/>
              <a:gd name="connsiteX450" fmla="*/ 531971 w 1800225"/>
              <a:gd name="connsiteY450" fmla="*/ 876197 h 1800225"/>
              <a:gd name="connsiteX451" fmla="*/ 418624 w 1800225"/>
              <a:gd name="connsiteY451" fmla="*/ 697127 h 1800225"/>
              <a:gd name="connsiteX452" fmla="*/ 626269 w 1800225"/>
              <a:gd name="connsiteY452" fmla="*/ 654265 h 1800225"/>
              <a:gd name="connsiteX453" fmla="*/ 877729 w 1800225"/>
              <a:gd name="connsiteY453" fmla="*/ 545680 h 1800225"/>
              <a:gd name="connsiteX454" fmla="*/ 877729 w 1800225"/>
              <a:gd name="connsiteY454" fmla="*/ 695222 h 1800225"/>
              <a:gd name="connsiteX455" fmla="*/ 827246 w 1800225"/>
              <a:gd name="connsiteY455" fmla="*/ 696175 h 1800225"/>
              <a:gd name="connsiteX456" fmla="*/ 817721 w 1800225"/>
              <a:gd name="connsiteY456" fmla="*/ 698080 h 1800225"/>
              <a:gd name="connsiteX457" fmla="*/ 810101 w 1800225"/>
              <a:gd name="connsiteY457" fmla="*/ 703795 h 1800225"/>
              <a:gd name="connsiteX458" fmla="*/ 773906 w 1800225"/>
              <a:gd name="connsiteY458" fmla="*/ 738085 h 1800225"/>
              <a:gd name="connsiteX459" fmla="*/ 671989 w 1800225"/>
              <a:gd name="connsiteY459" fmla="*/ 629500 h 1800225"/>
              <a:gd name="connsiteX460" fmla="*/ 711041 w 1800225"/>
              <a:gd name="connsiteY460" fmla="*/ 428522 h 1800225"/>
              <a:gd name="connsiteX461" fmla="*/ 877729 w 1800225"/>
              <a:gd name="connsiteY461" fmla="*/ 545680 h 1800225"/>
              <a:gd name="connsiteX462" fmla="*/ 1151096 w 1800225"/>
              <a:gd name="connsiteY462" fmla="*/ 626642 h 1800225"/>
              <a:gd name="connsiteX463" fmla="*/ 1034891 w 1800225"/>
              <a:gd name="connsiteY463" fmla="*/ 738085 h 1800225"/>
              <a:gd name="connsiteX464" fmla="*/ 999649 w 1800225"/>
              <a:gd name="connsiteY464" fmla="*/ 699985 h 1800225"/>
              <a:gd name="connsiteX465" fmla="*/ 980599 w 1800225"/>
              <a:gd name="connsiteY465" fmla="*/ 692365 h 1800225"/>
              <a:gd name="connsiteX466" fmla="*/ 929164 w 1800225"/>
              <a:gd name="connsiteY466" fmla="*/ 693317 h 1800225"/>
              <a:gd name="connsiteX467" fmla="*/ 928211 w 1800225"/>
              <a:gd name="connsiteY467" fmla="*/ 532345 h 1800225"/>
              <a:gd name="connsiteX468" fmla="*/ 1107281 w 1800225"/>
              <a:gd name="connsiteY468" fmla="*/ 419950 h 1800225"/>
              <a:gd name="connsiteX469" fmla="*/ 1151096 w 1800225"/>
              <a:gd name="connsiteY469" fmla="*/ 626642 h 1800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1800225" h="1800225">
                <a:moveTo>
                  <a:pt x="1546384" y="280885"/>
                </a:moveTo>
                <a:cubicBezTo>
                  <a:pt x="1536859" y="270407"/>
                  <a:pt x="1520666" y="270407"/>
                  <a:pt x="1511141" y="279932"/>
                </a:cubicBezTo>
                <a:lnTo>
                  <a:pt x="1467326" y="320890"/>
                </a:lnTo>
                <a:lnTo>
                  <a:pt x="1457801" y="275170"/>
                </a:lnTo>
                <a:cubicBezTo>
                  <a:pt x="1454944" y="261835"/>
                  <a:pt x="1441609" y="253262"/>
                  <a:pt x="1427321" y="256120"/>
                </a:cubicBezTo>
                <a:cubicBezTo>
                  <a:pt x="1426369" y="256120"/>
                  <a:pt x="1424464" y="257072"/>
                  <a:pt x="1423511" y="257072"/>
                </a:cubicBezTo>
                <a:cubicBezTo>
                  <a:pt x="1412081" y="261835"/>
                  <a:pt x="1405414" y="273265"/>
                  <a:pt x="1408271" y="285647"/>
                </a:cubicBezTo>
                <a:lnTo>
                  <a:pt x="1424464" y="361847"/>
                </a:lnTo>
                <a:lnTo>
                  <a:pt x="1424464" y="361847"/>
                </a:lnTo>
                <a:lnTo>
                  <a:pt x="1378744" y="405662"/>
                </a:lnTo>
                <a:lnTo>
                  <a:pt x="1378744" y="405662"/>
                </a:lnTo>
                <a:lnTo>
                  <a:pt x="1356836" y="306602"/>
                </a:lnTo>
                <a:cubicBezTo>
                  <a:pt x="1353979" y="293267"/>
                  <a:pt x="1340644" y="284695"/>
                  <a:pt x="1326356" y="287552"/>
                </a:cubicBezTo>
                <a:cubicBezTo>
                  <a:pt x="1324451" y="287552"/>
                  <a:pt x="1323499" y="288505"/>
                  <a:pt x="1322546" y="288505"/>
                </a:cubicBezTo>
                <a:cubicBezTo>
                  <a:pt x="1311116" y="293267"/>
                  <a:pt x="1304449" y="304697"/>
                  <a:pt x="1307306" y="317080"/>
                </a:cubicBezTo>
                <a:lnTo>
                  <a:pt x="1335881" y="445667"/>
                </a:lnTo>
                <a:lnTo>
                  <a:pt x="1335881" y="445667"/>
                </a:lnTo>
                <a:lnTo>
                  <a:pt x="1291114" y="488530"/>
                </a:lnTo>
                <a:lnTo>
                  <a:pt x="1291114" y="488530"/>
                </a:lnTo>
                <a:lnTo>
                  <a:pt x="1261586" y="353275"/>
                </a:lnTo>
                <a:cubicBezTo>
                  <a:pt x="1258729" y="339940"/>
                  <a:pt x="1245394" y="331367"/>
                  <a:pt x="1231106" y="334225"/>
                </a:cubicBezTo>
                <a:cubicBezTo>
                  <a:pt x="1230154" y="334225"/>
                  <a:pt x="1228249" y="335177"/>
                  <a:pt x="1227296" y="335177"/>
                </a:cubicBezTo>
                <a:cubicBezTo>
                  <a:pt x="1215866" y="339940"/>
                  <a:pt x="1209199" y="352322"/>
                  <a:pt x="1212056" y="363752"/>
                </a:cubicBezTo>
                <a:lnTo>
                  <a:pt x="1248251" y="529487"/>
                </a:lnTo>
                <a:lnTo>
                  <a:pt x="1193959" y="581875"/>
                </a:lnTo>
                <a:lnTo>
                  <a:pt x="1150144" y="372325"/>
                </a:lnTo>
                <a:cubicBezTo>
                  <a:pt x="1148239" y="364705"/>
                  <a:pt x="1142524" y="358037"/>
                  <a:pt x="1134904" y="354227"/>
                </a:cubicBezTo>
                <a:cubicBezTo>
                  <a:pt x="1127284" y="351370"/>
                  <a:pt x="1118711" y="352322"/>
                  <a:pt x="1111091" y="356132"/>
                </a:cubicBezTo>
                <a:lnTo>
                  <a:pt x="929164" y="471385"/>
                </a:lnTo>
                <a:lnTo>
                  <a:pt x="928211" y="396137"/>
                </a:lnTo>
                <a:lnTo>
                  <a:pt x="1072991" y="307555"/>
                </a:lnTo>
                <a:cubicBezTo>
                  <a:pt x="1084421" y="299935"/>
                  <a:pt x="1088231" y="284695"/>
                  <a:pt x="1081564" y="272312"/>
                </a:cubicBezTo>
                <a:cubicBezTo>
                  <a:pt x="1073944" y="259930"/>
                  <a:pt x="1058704" y="256120"/>
                  <a:pt x="1046321" y="263740"/>
                </a:cubicBezTo>
                <a:lnTo>
                  <a:pt x="929164" y="336130"/>
                </a:lnTo>
                <a:lnTo>
                  <a:pt x="929164" y="273265"/>
                </a:lnTo>
                <a:lnTo>
                  <a:pt x="1041559" y="203732"/>
                </a:lnTo>
                <a:cubicBezTo>
                  <a:pt x="1053941" y="196112"/>
                  <a:pt x="1056799" y="180872"/>
                  <a:pt x="1050131" y="168490"/>
                </a:cubicBezTo>
                <a:cubicBezTo>
                  <a:pt x="1042511" y="156107"/>
                  <a:pt x="1027271" y="152297"/>
                  <a:pt x="1014889" y="159917"/>
                </a:cubicBezTo>
                <a:lnTo>
                  <a:pt x="929164" y="212305"/>
                </a:lnTo>
                <a:lnTo>
                  <a:pt x="929164" y="149440"/>
                </a:lnTo>
                <a:lnTo>
                  <a:pt x="929164" y="148487"/>
                </a:lnTo>
                <a:lnTo>
                  <a:pt x="994886" y="107530"/>
                </a:lnTo>
                <a:cubicBezTo>
                  <a:pt x="1006316" y="99910"/>
                  <a:pt x="1010126" y="84670"/>
                  <a:pt x="1003459" y="72287"/>
                </a:cubicBezTo>
                <a:cubicBezTo>
                  <a:pt x="995839" y="59905"/>
                  <a:pt x="980599" y="56095"/>
                  <a:pt x="968216" y="63715"/>
                </a:cubicBezTo>
                <a:lnTo>
                  <a:pt x="929164" y="88480"/>
                </a:lnTo>
                <a:lnTo>
                  <a:pt x="929164" y="88480"/>
                </a:lnTo>
                <a:lnTo>
                  <a:pt x="929164" y="28472"/>
                </a:lnTo>
                <a:cubicBezTo>
                  <a:pt x="927259" y="17995"/>
                  <a:pt x="915829" y="7517"/>
                  <a:pt x="902494" y="7517"/>
                </a:cubicBezTo>
                <a:cubicBezTo>
                  <a:pt x="898684" y="6565"/>
                  <a:pt x="895826" y="7517"/>
                  <a:pt x="892969" y="9422"/>
                </a:cubicBezTo>
                <a:cubicBezTo>
                  <a:pt x="883444" y="13232"/>
                  <a:pt x="877729" y="21805"/>
                  <a:pt x="876776" y="32282"/>
                </a:cubicBezTo>
                <a:lnTo>
                  <a:pt x="876776" y="82765"/>
                </a:lnTo>
                <a:lnTo>
                  <a:pt x="852011" y="66572"/>
                </a:lnTo>
                <a:cubicBezTo>
                  <a:pt x="845344" y="61810"/>
                  <a:pt x="836771" y="60857"/>
                  <a:pt x="829151" y="64667"/>
                </a:cubicBezTo>
                <a:cubicBezTo>
                  <a:pt x="824389" y="66572"/>
                  <a:pt x="820579" y="69430"/>
                  <a:pt x="817721" y="74192"/>
                </a:cubicBezTo>
                <a:cubicBezTo>
                  <a:pt x="810101" y="85622"/>
                  <a:pt x="812959" y="101815"/>
                  <a:pt x="824389" y="109435"/>
                </a:cubicBezTo>
                <a:lnTo>
                  <a:pt x="877729" y="144677"/>
                </a:lnTo>
                <a:lnTo>
                  <a:pt x="876776" y="206590"/>
                </a:lnTo>
                <a:lnTo>
                  <a:pt x="807244" y="159917"/>
                </a:lnTo>
                <a:cubicBezTo>
                  <a:pt x="799624" y="155155"/>
                  <a:pt x="791051" y="154202"/>
                  <a:pt x="783431" y="157060"/>
                </a:cubicBezTo>
                <a:cubicBezTo>
                  <a:pt x="778669" y="158965"/>
                  <a:pt x="774859" y="161822"/>
                  <a:pt x="772001" y="166585"/>
                </a:cubicBezTo>
                <a:cubicBezTo>
                  <a:pt x="764381" y="178015"/>
                  <a:pt x="767239" y="194207"/>
                  <a:pt x="778669" y="201827"/>
                </a:cubicBezTo>
                <a:lnTo>
                  <a:pt x="877729" y="268502"/>
                </a:lnTo>
                <a:lnTo>
                  <a:pt x="877729" y="268502"/>
                </a:lnTo>
                <a:lnTo>
                  <a:pt x="877729" y="343750"/>
                </a:lnTo>
                <a:lnTo>
                  <a:pt x="754856" y="260882"/>
                </a:lnTo>
                <a:cubicBezTo>
                  <a:pt x="747236" y="256120"/>
                  <a:pt x="738664" y="255167"/>
                  <a:pt x="731044" y="258025"/>
                </a:cubicBezTo>
                <a:cubicBezTo>
                  <a:pt x="726281" y="259930"/>
                  <a:pt x="722471" y="262787"/>
                  <a:pt x="719614" y="267550"/>
                </a:cubicBezTo>
                <a:cubicBezTo>
                  <a:pt x="711994" y="278980"/>
                  <a:pt x="714851" y="295172"/>
                  <a:pt x="726281" y="302792"/>
                </a:cubicBezTo>
                <a:lnTo>
                  <a:pt x="878681" y="404710"/>
                </a:lnTo>
                <a:lnTo>
                  <a:pt x="878681" y="483767"/>
                </a:lnTo>
                <a:lnTo>
                  <a:pt x="707231" y="363752"/>
                </a:lnTo>
                <a:cubicBezTo>
                  <a:pt x="699611" y="358990"/>
                  <a:pt x="691039" y="358037"/>
                  <a:pt x="683419" y="361847"/>
                </a:cubicBezTo>
                <a:cubicBezTo>
                  <a:pt x="675799" y="364705"/>
                  <a:pt x="670084" y="371372"/>
                  <a:pt x="668179" y="379945"/>
                </a:cubicBezTo>
                <a:lnTo>
                  <a:pt x="628174" y="584732"/>
                </a:lnTo>
                <a:lnTo>
                  <a:pt x="573881" y="528535"/>
                </a:lnTo>
                <a:lnTo>
                  <a:pt x="611981" y="349465"/>
                </a:lnTo>
                <a:cubicBezTo>
                  <a:pt x="614839" y="336130"/>
                  <a:pt x="606266" y="322795"/>
                  <a:pt x="592931" y="318985"/>
                </a:cubicBezTo>
                <a:cubicBezTo>
                  <a:pt x="588169" y="318032"/>
                  <a:pt x="582454" y="318032"/>
                  <a:pt x="577691" y="319937"/>
                </a:cubicBezTo>
                <a:cubicBezTo>
                  <a:pt x="570071" y="322795"/>
                  <a:pt x="564356" y="329462"/>
                  <a:pt x="562451" y="338035"/>
                </a:cubicBezTo>
                <a:lnTo>
                  <a:pt x="531019" y="482815"/>
                </a:lnTo>
                <a:lnTo>
                  <a:pt x="478631" y="428522"/>
                </a:lnTo>
                <a:lnTo>
                  <a:pt x="478631" y="428522"/>
                </a:lnTo>
                <a:lnTo>
                  <a:pt x="504349" y="312317"/>
                </a:lnTo>
                <a:cubicBezTo>
                  <a:pt x="507206" y="298982"/>
                  <a:pt x="498634" y="285647"/>
                  <a:pt x="485299" y="281837"/>
                </a:cubicBezTo>
                <a:cubicBezTo>
                  <a:pt x="480536" y="280885"/>
                  <a:pt x="474821" y="280885"/>
                  <a:pt x="470059" y="282790"/>
                </a:cubicBezTo>
                <a:cubicBezTo>
                  <a:pt x="462439" y="285647"/>
                  <a:pt x="456724" y="292315"/>
                  <a:pt x="454819" y="300887"/>
                </a:cubicBezTo>
                <a:lnTo>
                  <a:pt x="437674" y="382802"/>
                </a:lnTo>
                <a:lnTo>
                  <a:pt x="393859" y="338987"/>
                </a:lnTo>
                <a:lnTo>
                  <a:pt x="407194" y="276122"/>
                </a:lnTo>
                <a:cubicBezTo>
                  <a:pt x="410051" y="262787"/>
                  <a:pt x="401479" y="249452"/>
                  <a:pt x="388144" y="245642"/>
                </a:cubicBezTo>
                <a:cubicBezTo>
                  <a:pt x="383381" y="244690"/>
                  <a:pt x="377666" y="244690"/>
                  <a:pt x="373856" y="246595"/>
                </a:cubicBezTo>
                <a:cubicBezTo>
                  <a:pt x="366236" y="249452"/>
                  <a:pt x="360521" y="256120"/>
                  <a:pt x="358616" y="264692"/>
                </a:cubicBezTo>
                <a:lnTo>
                  <a:pt x="352901" y="293267"/>
                </a:lnTo>
                <a:lnTo>
                  <a:pt x="317659" y="257072"/>
                </a:lnTo>
                <a:cubicBezTo>
                  <a:pt x="310039" y="250405"/>
                  <a:pt x="299561" y="247547"/>
                  <a:pt x="290036" y="251357"/>
                </a:cubicBezTo>
                <a:cubicBezTo>
                  <a:pt x="287179" y="252310"/>
                  <a:pt x="284321" y="253262"/>
                  <a:pt x="282416" y="257072"/>
                </a:cubicBezTo>
                <a:cubicBezTo>
                  <a:pt x="271939" y="266597"/>
                  <a:pt x="271939" y="281837"/>
                  <a:pt x="281464" y="292315"/>
                </a:cubicBezTo>
                <a:lnTo>
                  <a:pt x="323374" y="335177"/>
                </a:lnTo>
                <a:lnTo>
                  <a:pt x="323374" y="335177"/>
                </a:lnTo>
                <a:lnTo>
                  <a:pt x="277654" y="344702"/>
                </a:lnTo>
                <a:cubicBezTo>
                  <a:pt x="264319" y="347560"/>
                  <a:pt x="255746" y="360895"/>
                  <a:pt x="258604" y="375182"/>
                </a:cubicBezTo>
                <a:cubicBezTo>
                  <a:pt x="261461" y="388517"/>
                  <a:pt x="274796" y="397090"/>
                  <a:pt x="289084" y="394232"/>
                </a:cubicBezTo>
                <a:lnTo>
                  <a:pt x="364331" y="378040"/>
                </a:lnTo>
                <a:lnTo>
                  <a:pt x="364331" y="378040"/>
                </a:lnTo>
                <a:lnTo>
                  <a:pt x="407194" y="423760"/>
                </a:lnTo>
                <a:lnTo>
                  <a:pt x="309086" y="444715"/>
                </a:lnTo>
                <a:cubicBezTo>
                  <a:pt x="295751" y="447572"/>
                  <a:pt x="287179" y="460907"/>
                  <a:pt x="290036" y="475195"/>
                </a:cubicBezTo>
                <a:cubicBezTo>
                  <a:pt x="292894" y="488530"/>
                  <a:pt x="306229" y="497102"/>
                  <a:pt x="320516" y="494245"/>
                </a:cubicBezTo>
                <a:lnTo>
                  <a:pt x="449104" y="465670"/>
                </a:lnTo>
                <a:lnTo>
                  <a:pt x="491966" y="511390"/>
                </a:lnTo>
                <a:lnTo>
                  <a:pt x="356711" y="540917"/>
                </a:lnTo>
                <a:cubicBezTo>
                  <a:pt x="343376" y="543775"/>
                  <a:pt x="334804" y="557110"/>
                  <a:pt x="337661" y="571397"/>
                </a:cubicBezTo>
                <a:cubicBezTo>
                  <a:pt x="340519" y="584732"/>
                  <a:pt x="353854" y="593305"/>
                  <a:pt x="368141" y="590447"/>
                </a:cubicBezTo>
                <a:lnTo>
                  <a:pt x="533876" y="554252"/>
                </a:lnTo>
                <a:lnTo>
                  <a:pt x="585311" y="608545"/>
                </a:lnTo>
                <a:lnTo>
                  <a:pt x="371951" y="655217"/>
                </a:lnTo>
                <a:cubicBezTo>
                  <a:pt x="364331" y="657122"/>
                  <a:pt x="357664" y="661885"/>
                  <a:pt x="353854" y="670457"/>
                </a:cubicBezTo>
                <a:cubicBezTo>
                  <a:pt x="351949" y="678077"/>
                  <a:pt x="351949" y="686650"/>
                  <a:pt x="355759" y="693317"/>
                </a:cubicBezTo>
                <a:lnTo>
                  <a:pt x="471964" y="876197"/>
                </a:lnTo>
                <a:lnTo>
                  <a:pt x="395764" y="876197"/>
                </a:lnTo>
                <a:lnTo>
                  <a:pt x="307181" y="731417"/>
                </a:lnTo>
                <a:cubicBezTo>
                  <a:pt x="300514" y="720940"/>
                  <a:pt x="287179" y="717130"/>
                  <a:pt x="275749" y="720940"/>
                </a:cubicBezTo>
                <a:cubicBezTo>
                  <a:pt x="274796" y="721892"/>
                  <a:pt x="272891" y="721892"/>
                  <a:pt x="271939" y="722845"/>
                </a:cubicBezTo>
                <a:cubicBezTo>
                  <a:pt x="260509" y="730465"/>
                  <a:pt x="256699" y="745705"/>
                  <a:pt x="263366" y="758087"/>
                </a:cubicBezTo>
                <a:lnTo>
                  <a:pt x="335756" y="876197"/>
                </a:lnTo>
                <a:lnTo>
                  <a:pt x="335756" y="876197"/>
                </a:lnTo>
                <a:lnTo>
                  <a:pt x="273844" y="876197"/>
                </a:lnTo>
                <a:lnTo>
                  <a:pt x="272891" y="876197"/>
                </a:lnTo>
                <a:lnTo>
                  <a:pt x="203359" y="763802"/>
                </a:lnTo>
                <a:cubicBezTo>
                  <a:pt x="196691" y="753325"/>
                  <a:pt x="183356" y="749515"/>
                  <a:pt x="171926" y="753325"/>
                </a:cubicBezTo>
                <a:cubicBezTo>
                  <a:pt x="170974" y="754277"/>
                  <a:pt x="169069" y="754277"/>
                  <a:pt x="168116" y="755230"/>
                </a:cubicBezTo>
                <a:cubicBezTo>
                  <a:pt x="155734" y="762850"/>
                  <a:pt x="152876" y="778090"/>
                  <a:pt x="159544" y="790472"/>
                </a:cubicBezTo>
                <a:lnTo>
                  <a:pt x="212884" y="876197"/>
                </a:lnTo>
                <a:lnTo>
                  <a:pt x="212884" y="876197"/>
                </a:lnTo>
                <a:lnTo>
                  <a:pt x="150019" y="876197"/>
                </a:lnTo>
                <a:lnTo>
                  <a:pt x="150019" y="876197"/>
                </a:lnTo>
                <a:lnTo>
                  <a:pt x="109061" y="809522"/>
                </a:lnTo>
                <a:cubicBezTo>
                  <a:pt x="102394" y="799045"/>
                  <a:pt x="89059" y="794282"/>
                  <a:pt x="77629" y="799045"/>
                </a:cubicBezTo>
                <a:cubicBezTo>
                  <a:pt x="76676" y="799997"/>
                  <a:pt x="74771" y="799997"/>
                  <a:pt x="73819" y="800950"/>
                </a:cubicBezTo>
                <a:cubicBezTo>
                  <a:pt x="62389" y="808570"/>
                  <a:pt x="58579" y="823810"/>
                  <a:pt x="65246" y="836192"/>
                </a:cubicBezTo>
                <a:lnTo>
                  <a:pt x="90011" y="876197"/>
                </a:lnTo>
                <a:lnTo>
                  <a:pt x="30004" y="877150"/>
                </a:lnTo>
                <a:cubicBezTo>
                  <a:pt x="18574" y="876197"/>
                  <a:pt x="7144" y="888580"/>
                  <a:pt x="7144" y="902867"/>
                </a:cubicBezTo>
                <a:cubicBezTo>
                  <a:pt x="7144" y="916202"/>
                  <a:pt x="18574" y="927632"/>
                  <a:pt x="32861" y="927632"/>
                </a:cubicBezTo>
                <a:lnTo>
                  <a:pt x="82391" y="926680"/>
                </a:lnTo>
                <a:lnTo>
                  <a:pt x="83344" y="926680"/>
                </a:lnTo>
                <a:lnTo>
                  <a:pt x="67151" y="951445"/>
                </a:lnTo>
                <a:cubicBezTo>
                  <a:pt x="59531" y="962875"/>
                  <a:pt x="62389" y="979067"/>
                  <a:pt x="73819" y="986687"/>
                </a:cubicBezTo>
                <a:cubicBezTo>
                  <a:pt x="85249" y="994307"/>
                  <a:pt x="101441" y="991450"/>
                  <a:pt x="109061" y="980020"/>
                </a:cubicBezTo>
                <a:lnTo>
                  <a:pt x="144304" y="927632"/>
                </a:lnTo>
                <a:lnTo>
                  <a:pt x="207169" y="927632"/>
                </a:lnTo>
                <a:lnTo>
                  <a:pt x="207169" y="927632"/>
                </a:lnTo>
                <a:lnTo>
                  <a:pt x="159544" y="998117"/>
                </a:lnTo>
                <a:cubicBezTo>
                  <a:pt x="151924" y="1009547"/>
                  <a:pt x="154781" y="1025740"/>
                  <a:pt x="166211" y="1033360"/>
                </a:cubicBezTo>
                <a:cubicBezTo>
                  <a:pt x="177641" y="1040980"/>
                  <a:pt x="193834" y="1038122"/>
                  <a:pt x="201454" y="1026692"/>
                </a:cubicBezTo>
                <a:lnTo>
                  <a:pt x="268129" y="927632"/>
                </a:lnTo>
                <a:lnTo>
                  <a:pt x="342424" y="928585"/>
                </a:lnTo>
                <a:lnTo>
                  <a:pt x="260509" y="1051457"/>
                </a:lnTo>
                <a:cubicBezTo>
                  <a:pt x="252889" y="1062888"/>
                  <a:pt x="255746" y="1079080"/>
                  <a:pt x="267176" y="1086700"/>
                </a:cubicBezTo>
                <a:cubicBezTo>
                  <a:pt x="278606" y="1094320"/>
                  <a:pt x="294799" y="1091463"/>
                  <a:pt x="302419" y="1080032"/>
                </a:cubicBezTo>
                <a:lnTo>
                  <a:pt x="404336" y="928585"/>
                </a:lnTo>
                <a:lnTo>
                  <a:pt x="483394" y="928585"/>
                </a:lnTo>
                <a:lnTo>
                  <a:pt x="362426" y="1100035"/>
                </a:lnTo>
                <a:cubicBezTo>
                  <a:pt x="357664" y="1106702"/>
                  <a:pt x="356711" y="1115275"/>
                  <a:pt x="360521" y="1123847"/>
                </a:cubicBezTo>
                <a:cubicBezTo>
                  <a:pt x="363379" y="1131467"/>
                  <a:pt x="370046" y="1137182"/>
                  <a:pt x="378619" y="1139088"/>
                </a:cubicBezTo>
                <a:lnTo>
                  <a:pt x="584359" y="1177188"/>
                </a:lnTo>
                <a:lnTo>
                  <a:pt x="528161" y="1232433"/>
                </a:lnTo>
                <a:lnTo>
                  <a:pt x="349091" y="1193380"/>
                </a:lnTo>
                <a:cubicBezTo>
                  <a:pt x="344329" y="1192427"/>
                  <a:pt x="338614" y="1192427"/>
                  <a:pt x="334804" y="1194332"/>
                </a:cubicBezTo>
                <a:cubicBezTo>
                  <a:pt x="327184" y="1197190"/>
                  <a:pt x="321469" y="1203857"/>
                  <a:pt x="319564" y="1212430"/>
                </a:cubicBezTo>
                <a:cubicBezTo>
                  <a:pt x="316706" y="1225765"/>
                  <a:pt x="325279" y="1240052"/>
                  <a:pt x="338614" y="1242910"/>
                </a:cubicBezTo>
                <a:lnTo>
                  <a:pt x="483394" y="1274342"/>
                </a:lnTo>
                <a:lnTo>
                  <a:pt x="483394" y="1274342"/>
                </a:lnTo>
                <a:lnTo>
                  <a:pt x="429101" y="1326730"/>
                </a:lnTo>
                <a:lnTo>
                  <a:pt x="311944" y="1300060"/>
                </a:lnTo>
                <a:cubicBezTo>
                  <a:pt x="307181" y="1299108"/>
                  <a:pt x="301466" y="1299108"/>
                  <a:pt x="296704" y="1301013"/>
                </a:cubicBezTo>
                <a:cubicBezTo>
                  <a:pt x="289084" y="1303870"/>
                  <a:pt x="283369" y="1310538"/>
                  <a:pt x="281464" y="1319110"/>
                </a:cubicBezTo>
                <a:cubicBezTo>
                  <a:pt x="278606" y="1332445"/>
                  <a:pt x="287179" y="1345780"/>
                  <a:pt x="300514" y="1349590"/>
                </a:cubicBezTo>
                <a:lnTo>
                  <a:pt x="383381" y="1367688"/>
                </a:lnTo>
                <a:lnTo>
                  <a:pt x="337661" y="1411502"/>
                </a:lnTo>
                <a:lnTo>
                  <a:pt x="337661" y="1411502"/>
                </a:lnTo>
                <a:lnTo>
                  <a:pt x="275749" y="1398167"/>
                </a:lnTo>
                <a:cubicBezTo>
                  <a:pt x="270986" y="1397215"/>
                  <a:pt x="265271" y="1397215"/>
                  <a:pt x="261461" y="1399120"/>
                </a:cubicBezTo>
                <a:cubicBezTo>
                  <a:pt x="253841" y="1401977"/>
                  <a:pt x="248126" y="1408645"/>
                  <a:pt x="246221" y="1417217"/>
                </a:cubicBezTo>
                <a:cubicBezTo>
                  <a:pt x="243364" y="1430552"/>
                  <a:pt x="251936" y="1443888"/>
                  <a:pt x="265271" y="1447697"/>
                </a:cubicBezTo>
                <a:lnTo>
                  <a:pt x="293846" y="1454365"/>
                </a:lnTo>
                <a:lnTo>
                  <a:pt x="293846" y="1454365"/>
                </a:lnTo>
                <a:lnTo>
                  <a:pt x="257651" y="1488655"/>
                </a:lnTo>
                <a:cubicBezTo>
                  <a:pt x="247174" y="1498180"/>
                  <a:pt x="247174" y="1514372"/>
                  <a:pt x="256699" y="1524850"/>
                </a:cubicBezTo>
                <a:cubicBezTo>
                  <a:pt x="266224" y="1535327"/>
                  <a:pt x="282416" y="1535327"/>
                  <a:pt x="291941" y="1525802"/>
                </a:cubicBezTo>
                <a:lnTo>
                  <a:pt x="334804" y="1483892"/>
                </a:lnTo>
                <a:lnTo>
                  <a:pt x="334804" y="1483892"/>
                </a:lnTo>
                <a:lnTo>
                  <a:pt x="344329" y="1528660"/>
                </a:lnTo>
                <a:cubicBezTo>
                  <a:pt x="347186" y="1541995"/>
                  <a:pt x="360521" y="1550567"/>
                  <a:pt x="374809" y="1547710"/>
                </a:cubicBezTo>
                <a:cubicBezTo>
                  <a:pt x="388144" y="1544852"/>
                  <a:pt x="396716" y="1531517"/>
                  <a:pt x="393859" y="1517230"/>
                </a:cubicBezTo>
                <a:lnTo>
                  <a:pt x="377666" y="1441983"/>
                </a:lnTo>
                <a:lnTo>
                  <a:pt x="377666" y="1441983"/>
                </a:lnTo>
                <a:lnTo>
                  <a:pt x="423386" y="1398167"/>
                </a:lnTo>
                <a:lnTo>
                  <a:pt x="444341" y="1496275"/>
                </a:lnTo>
                <a:cubicBezTo>
                  <a:pt x="447199" y="1509610"/>
                  <a:pt x="460534" y="1518183"/>
                  <a:pt x="474821" y="1515325"/>
                </a:cubicBezTo>
                <a:cubicBezTo>
                  <a:pt x="488156" y="1512467"/>
                  <a:pt x="496729" y="1499133"/>
                  <a:pt x="493871" y="1484845"/>
                </a:cubicBezTo>
                <a:lnTo>
                  <a:pt x="466249" y="1356258"/>
                </a:lnTo>
                <a:lnTo>
                  <a:pt x="467201" y="1356258"/>
                </a:lnTo>
                <a:lnTo>
                  <a:pt x="511969" y="1313395"/>
                </a:lnTo>
                <a:lnTo>
                  <a:pt x="541496" y="1447697"/>
                </a:lnTo>
                <a:cubicBezTo>
                  <a:pt x="544354" y="1461033"/>
                  <a:pt x="557689" y="1469605"/>
                  <a:pt x="571976" y="1466747"/>
                </a:cubicBezTo>
                <a:cubicBezTo>
                  <a:pt x="585311" y="1463890"/>
                  <a:pt x="593884" y="1450555"/>
                  <a:pt x="591026" y="1436267"/>
                </a:cubicBezTo>
                <a:lnTo>
                  <a:pt x="554831" y="1270533"/>
                </a:lnTo>
                <a:lnTo>
                  <a:pt x="608171" y="1218145"/>
                </a:lnTo>
                <a:lnTo>
                  <a:pt x="651986" y="1429600"/>
                </a:lnTo>
                <a:cubicBezTo>
                  <a:pt x="653891" y="1437220"/>
                  <a:pt x="659606" y="1443888"/>
                  <a:pt x="667226" y="1447697"/>
                </a:cubicBezTo>
                <a:cubicBezTo>
                  <a:pt x="674846" y="1450555"/>
                  <a:pt x="683419" y="1450555"/>
                  <a:pt x="691039" y="1445792"/>
                </a:cubicBezTo>
                <a:lnTo>
                  <a:pt x="874871" y="1330540"/>
                </a:lnTo>
                <a:lnTo>
                  <a:pt x="874871" y="1405788"/>
                </a:lnTo>
                <a:lnTo>
                  <a:pt x="874871" y="1405788"/>
                </a:lnTo>
                <a:lnTo>
                  <a:pt x="731044" y="1497227"/>
                </a:lnTo>
                <a:cubicBezTo>
                  <a:pt x="719614" y="1504847"/>
                  <a:pt x="715804" y="1520088"/>
                  <a:pt x="722471" y="1532470"/>
                </a:cubicBezTo>
                <a:cubicBezTo>
                  <a:pt x="730091" y="1543900"/>
                  <a:pt x="745331" y="1547710"/>
                  <a:pt x="757714" y="1541042"/>
                </a:cubicBezTo>
                <a:lnTo>
                  <a:pt x="875824" y="1468652"/>
                </a:lnTo>
                <a:lnTo>
                  <a:pt x="875824" y="1468652"/>
                </a:lnTo>
                <a:lnTo>
                  <a:pt x="875824" y="1530565"/>
                </a:lnTo>
                <a:lnTo>
                  <a:pt x="875824" y="1530565"/>
                </a:lnTo>
                <a:lnTo>
                  <a:pt x="763429" y="1600097"/>
                </a:lnTo>
                <a:cubicBezTo>
                  <a:pt x="751999" y="1607717"/>
                  <a:pt x="748189" y="1622958"/>
                  <a:pt x="754856" y="1635340"/>
                </a:cubicBezTo>
                <a:cubicBezTo>
                  <a:pt x="762476" y="1647722"/>
                  <a:pt x="777716" y="1650580"/>
                  <a:pt x="790099" y="1643913"/>
                </a:cubicBezTo>
                <a:lnTo>
                  <a:pt x="875824" y="1590572"/>
                </a:lnTo>
                <a:lnTo>
                  <a:pt x="875824" y="1591525"/>
                </a:lnTo>
                <a:lnTo>
                  <a:pt x="875824" y="1654390"/>
                </a:lnTo>
                <a:lnTo>
                  <a:pt x="809149" y="1695347"/>
                </a:lnTo>
                <a:cubicBezTo>
                  <a:pt x="796766" y="1702967"/>
                  <a:pt x="793909" y="1718208"/>
                  <a:pt x="800576" y="1730590"/>
                </a:cubicBezTo>
                <a:cubicBezTo>
                  <a:pt x="808196" y="1742020"/>
                  <a:pt x="823436" y="1745830"/>
                  <a:pt x="835819" y="1739163"/>
                </a:cubicBezTo>
                <a:lnTo>
                  <a:pt x="875824" y="1714397"/>
                </a:lnTo>
                <a:lnTo>
                  <a:pt x="875824" y="1715350"/>
                </a:lnTo>
                <a:lnTo>
                  <a:pt x="875824" y="1774405"/>
                </a:lnTo>
                <a:cubicBezTo>
                  <a:pt x="875824" y="1788692"/>
                  <a:pt x="887254" y="1800122"/>
                  <a:pt x="901541" y="1800122"/>
                </a:cubicBezTo>
                <a:cubicBezTo>
                  <a:pt x="914876" y="1800122"/>
                  <a:pt x="926306" y="1788692"/>
                  <a:pt x="926306" y="1774405"/>
                </a:cubicBezTo>
                <a:lnTo>
                  <a:pt x="927259" y="1723922"/>
                </a:lnTo>
                <a:lnTo>
                  <a:pt x="927259" y="1723922"/>
                </a:lnTo>
                <a:lnTo>
                  <a:pt x="951071" y="1740115"/>
                </a:lnTo>
                <a:cubicBezTo>
                  <a:pt x="962501" y="1747735"/>
                  <a:pt x="978694" y="1744877"/>
                  <a:pt x="986314" y="1733447"/>
                </a:cubicBezTo>
                <a:cubicBezTo>
                  <a:pt x="993934" y="1722017"/>
                  <a:pt x="991076" y="1705825"/>
                  <a:pt x="979646" y="1698205"/>
                </a:cubicBezTo>
                <a:lnTo>
                  <a:pt x="926306" y="1662010"/>
                </a:lnTo>
                <a:lnTo>
                  <a:pt x="926306" y="1662010"/>
                </a:lnTo>
                <a:lnTo>
                  <a:pt x="926306" y="1600097"/>
                </a:lnTo>
                <a:lnTo>
                  <a:pt x="926306" y="1599145"/>
                </a:lnTo>
                <a:lnTo>
                  <a:pt x="926306" y="1599145"/>
                </a:lnTo>
                <a:lnTo>
                  <a:pt x="997744" y="1646770"/>
                </a:lnTo>
                <a:cubicBezTo>
                  <a:pt x="1009174" y="1654390"/>
                  <a:pt x="1025366" y="1651533"/>
                  <a:pt x="1032986" y="1640102"/>
                </a:cubicBezTo>
                <a:cubicBezTo>
                  <a:pt x="1040606" y="1628672"/>
                  <a:pt x="1037749" y="1612480"/>
                  <a:pt x="1026319" y="1604860"/>
                </a:cubicBezTo>
                <a:lnTo>
                  <a:pt x="927259" y="1538185"/>
                </a:lnTo>
                <a:lnTo>
                  <a:pt x="927259" y="1538185"/>
                </a:lnTo>
                <a:lnTo>
                  <a:pt x="928211" y="1463890"/>
                </a:lnTo>
                <a:lnTo>
                  <a:pt x="928211" y="1463890"/>
                </a:lnTo>
                <a:lnTo>
                  <a:pt x="1051084" y="1546758"/>
                </a:lnTo>
                <a:cubicBezTo>
                  <a:pt x="1062514" y="1554377"/>
                  <a:pt x="1078706" y="1551520"/>
                  <a:pt x="1086326" y="1540090"/>
                </a:cubicBezTo>
                <a:cubicBezTo>
                  <a:pt x="1093946" y="1528660"/>
                  <a:pt x="1091089" y="1512467"/>
                  <a:pt x="1079659" y="1504847"/>
                </a:cubicBezTo>
                <a:lnTo>
                  <a:pt x="927259" y="1402930"/>
                </a:lnTo>
                <a:lnTo>
                  <a:pt x="927259" y="1402930"/>
                </a:lnTo>
                <a:lnTo>
                  <a:pt x="927259" y="1323872"/>
                </a:lnTo>
                <a:lnTo>
                  <a:pt x="1097756" y="1443888"/>
                </a:lnTo>
                <a:cubicBezTo>
                  <a:pt x="1111091" y="1453413"/>
                  <a:pt x="1133951" y="1444840"/>
                  <a:pt x="1136809" y="1427695"/>
                </a:cubicBezTo>
                <a:lnTo>
                  <a:pt x="1176814" y="1222907"/>
                </a:lnTo>
                <a:lnTo>
                  <a:pt x="1231106" y="1279105"/>
                </a:lnTo>
                <a:lnTo>
                  <a:pt x="1231106" y="1279105"/>
                </a:lnTo>
                <a:lnTo>
                  <a:pt x="1192054" y="1458175"/>
                </a:lnTo>
                <a:cubicBezTo>
                  <a:pt x="1189196" y="1471510"/>
                  <a:pt x="1197769" y="1484845"/>
                  <a:pt x="1211104" y="1487702"/>
                </a:cubicBezTo>
                <a:cubicBezTo>
                  <a:pt x="1224439" y="1490560"/>
                  <a:pt x="1237774" y="1481988"/>
                  <a:pt x="1241584" y="1468652"/>
                </a:cubicBezTo>
                <a:lnTo>
                  <a:pt x="1273016" y="1323872"/>
                </a:lnTo>
                <a:lnTo>
                  <a:pt x="1273016" y="1323872"/>
                </a:lnTo>
                <a:lnTo>
                  <a:pt x="1325404" y="1377213"/>
                </a:lnTo>
                <a:lnTo>
                  <a:pt x="1325404" y="1377213"/>
                </a:lnTo>
                <a:lnTo>
                  <a:pt x="1300639" y="1494370"/>
                </a:lnTo>
                <a:cubicBezTo>
                  <a:pt x="1297781" y="1507705"/>
                  <a:pt x="1306354" y="1521040"/>
                  <a:pt x="1319689" y="1524850"/>
                </a:cubicBezTo>
                <a:cubicBezTo>
                  <a:pt x="1333024" y="1527708"/>
                  <a:pt x="1346359" y="1519135"/>
                  <a:pt x="1350169" y="1505800"/>
                </a:cubicBezTo>
                <a:lnTo>
                  <a:pt x="1368266" y="1421980"/>
                </a:lnTo>
                <a:lnTo>
                  <a:pt x="1368266" y="1421980"/>
                </a:lnTo>
                <a:lnTo>
                  <a:pt x="1368266" y="1422933"/>
                </a:lnTo>
                <a:lnTo>
                  <a:pt x="1411129" y="1467700"/>
                </a:lnTo>
                <a:lnTo>
                  <a:pt x="1411129" y="1467700"/>
                </a:lnTo>
                <a:lnTo>
                  <a:pt x="1397794" y="1530565"/>
                </a:lnTo>
                <a:cubicBezTo>
                  <a:pt x="1394936" y="1543900"/>
                  <a:pt x="1403509" y="1558188"/>
                  <a:pt x="1416844" y="1561045"/>
                </a:cubicBezTo>
                <a:cubicBezTo>
                  <a:pt x="1430179" y="1563902"/>
                  <a:pt x="1443514" y="1555330"/>
                  <a:pt x="1447324" y="1541995"/>
                </a:cubicBezTo>
                <a:lnTo>
                  <a:pt x="1453039" y="1513420"/>
                </a:lnTo>
                <a:lnTo>
                  <a:pt x="1453039" y="1513420"/>
                </a:lnTo>
                <a:lnTo>
                  <a:pt x="1488281" y="1549615"/>
                </a:lnTo>
                <a:cubicBezTo>
                  <a:pt x="1497806" y="1560092"/>
                  <a:pt x="1513999" y="1560092"/>
                  <a:pt x="1523524" y="1550567"/>
                </a:cubicBezTo>
                <a:cubicBezTo>
                  <a:pt x="1534001" y="1541042"/>
                  <a:pt x="1534001" y="1524850"/>
                  <a:pt x="1524476" y="1514372"/>
                </a:cubicBezTo>
                <a:lnTo>
                  <a:pt x="1483519" y="1472463"/>
                </a:lnTo>
                <a:lnTo>
                  <a:pt x="1482566" y="1471510"/>
                </a:lnTo>
                <a:lnTo>
                  <a:pt x="1528286" y="1461985"/>
                </a:lnTo>
                <a:cubicBezTo>
                  <a:pt x="1541621" y="1459127"/>
                  <a:pt x="1550194" y="1445792"/>
                  <a:pt x="1547336" y="1431505"/>
                </a:cubicBezTo>
                <a:cubicBezTo>
                  <a:pt x="1544479" y="1418170"/>
                  <a:pt x="1531144" y="1409597"/>
                  <a:pt x="1516856" y="1412455"/>
                </a:cubicBezTo>
                <a:lnTo>
                  <a:pt x="1440656" y="1428647"/>
                </a:lnTo>
                <a:lnTo>
                  <a:pt x="1397794" y="1379117"/>
                </a:lnTo>
                <a:lnTo>
                  <a:pt x="1397794" y="1379117"/>
                </a:lnTo>
                <a:lnTo>
                  <a:pt x="1495901" y="1358163"/>
                </a:lnTo>
                <a:cubicBezTo>
                  <a:pt x="1509236" y="1355305"/>
                  <a:pt x="1517809" y="1341970"/>
                  <a:pt x="1514951" y="1327683"/>
                </a:cubicBezTo>
                <a:cubicBezTo>
                  <a:pt x="1512094" y="1314347"/>
                  <a:pt x="1498759" y="1305775"/>
                  <a:pt x="1484471" y="1308633"/>
                </a:cubicBezTo>
                <a:lnTo>
                  <a:pt x="1355884" y="1336255"/>
                </a:lnTo>
                <a:lnTo>
                  <a:pt x="1355884" y="1336255"/>
                </a:lnTo>
                <a:lnTo>
                  <a:pt x="1313021" y="1291488"/>
                </a:lnTo>
                <a:lnTo>
                  <a:pt x="1313021" y="1291488"/>
                </a:lnTo>
                <a:lnTo>
                  <a:pt x="1448276" y="1261960"/>
                </a:lnTo>
                <a:cubicBezTo>
                  <a:pt x="1461611" y="1259102"/>
                  <a:pt x="1470184" y="1245767"/>
                  <a:pt x="1467326" y="1231480"/>
                </a:cubicBezTo>
                <a:cubicBezTo>
                  <a:pt x="1464469" y="1218145"/>
                  <a:pt x="1451134" y="1209572"/>
                  <a:pt x="1436846" y="1212430"/>
                </a:cubicBezTo>
                <a:lnTo>
                  <a:pt x="1271111" y="1248625"/>
                </a:lnTo>
                <a:lnTo>
                  <a:pt x="1271111" y="1248625"/>
                </a:lnTo>
                <a:lnTo>
                  <a:pt x="1218724" y="1194332"/>
                </a:lnTo>
                <a:lnTo>
                  <a:pt x="1431131" y="1150517"/>
                </a:lnTo>
                <a:cubicBezTo>
                  <a:pt x="1439704" y="1149565"/>
                  <a:pt x="1445419" y="1143850"/>
                  <a:pt x="1449229" y="1135277"/>
                </a:cubicBezTo>
                <a:cubicBezTo>
                  <a:pt x="1451134" y="1127657"/>
                  <a:pt x="1451134" y="1119085"/>
                  <a:pt x="1447324" y="1112417"/>
                </a:cubicBezTo>
                <a:lnTo>
                  <a:pt x="1332071" y="929537"/>
                </a:lnTo>
                <a:lnTo>
                  <a:pt x="1407319" y="929537"/>
                </a:lnTo>
                <a:lnTo>
                  <a:pt x="1495901" y="1073365"/>
                </a:lnTo>
                <a:cubicBezTo>
                  <a:pt x="1503521" y="1084795"/>
                  <a:pt x="1519714" y="1088605"/>
                  <a:pt x="1531144" y="1081938"/>
                </a:cubicBezTo>
                <a:cubicBezTo>
                  <a:pt x="1542574" y="1074317"/>
                  <a:pt x="1546384" y="1059077"/>
                  <a:pt x="1539716" y="1046695"/>
                </a:cubicBezTo>
                <a:lnTo>
                  <a:pt x="1467326" y="929537"/>
                </a:lnTo>
                <a:lnTo>
                  <a:pt x="1529239" y="929537"/>
                </a:lnTo>
                <a:lnTo>
                  <a:pt x="1530191" y="929537"/>
                </a:lnTo>
                <a:lnTo>
                  <a:pt x="1598771" y="1040980"/>
                </a:lnTo>
                <a:cubicBezTo>
                  <a:pt x="1606391" y="1052410"/>
                  <a:pt x="1622584" y="1056220"/>
                  <a:pt x="1634014" y="1049552"/>
                </a:cubicBezTo>
                <a:cubicBezTo>
                  <a:pt x="1645444" y="1041932"/>
                  <a:pt x="1649254" y="1026692"/>
                  <a:pt x="1642586" y="1014310"/>
                </a:cubicBezTo>
                <a:lnTo>
                  <a:pt x="1590199" y="928585"/>
                </a:lnTo>
                <a:lnTo>
                  <a:pt x="1653064" y="928585"/>
                </a:lnTo>
                <a:lnTo>
                  <a:pt x="1653064" y="928585"/>
                </a:lnTo>
                <a:lnTo>
                  <a:pt x="1694021" y="994307"/>
                </a:lnTo>
                <a:cubicBezTo>
                  <a:pt x="1701641" y="1005737"/>
                  <a:pt x="1717834" y="1009547"/>
                  <a:pt x="1729264" y="1002880"/>
                </a:cubicBezTo>
                <a:cubicBezTo>
                  <a:pt x="1740694" y="995260"/>
                  <a:pt x="1744504" y="980020"/>
                  <a:pt x="1737836" y="967637"/>
                </a:cubicBezTo>
                <a:lnTo>
                  <a:pt x="1714024" y="928585"/>
                </a:lnTo>
                <a:lnTo>
                  <a:pt x="1714024" y="928585"/>
                </a:lnTo>
                <a:lnTo>
                  <a:pt x="1774031" y="928585"/>
                </a:lnTo>
                <a:cubicBezTo>
                  <a:pt x="1787366" y="928585"/>
                  <a:pt x="1798796" y="917155"/>
                  <a:pt x="1798796" y="902867"/>
                </a:cubicBezTo>
                <a:cubicBezTo>
                  <a:pt x="1798796" y="888580"/>
                  <a:pt x="1787366" y="877150"/>
                  <a:pt x="1773079" y="877150"/>
                </a:cubicBezTo>
                <a:lnTo>
                  <a:pt x="1722596" y="878102"/>
                </a:lnTo>
                <a:lnTo>
                  <a:pt x="1722596" y="878102"/>
                </a:lnTo>
                <a:lnTo>
                  <a:pt x="1738789" y="853337"/>
                </a:lnTo>
                <a:cubicBezTo>
                  <a:pt x="1746409" y="841907"/>
                  <a:pt x="1743551" y="825715"/>
                  <a:pt x="1732121" y="818095"/>
                </a:cubicBezTo>
                <a:cubicBezTo>
                  <a:pt x="1724501" y="813332"/>
                  <a:pt x="1715929" y="812380"/>
                  <a:pt x="1708309" y="815237"/>
                </a:cubicBezTo>
                <a:cubicBezTo>
                  <a:pt x="1703546" y="817142"/>
                  <a:pt x="1699736" y="820000"/>
                  <a:pt x="1696879" y="824762"/>
                </a:cubicBezTo>
                <a:lnTo>
                  <a:pt x="1661636" y="877150"/>
                </a:lnTo>
                <a:lnTo>
                  <a:pt x="1661636" y="877150"/>
                </a:lnTo>
                <a:lnTo>
                  <a:pt x="1598771" y="877150"/>
                </a:lnTo>
                <a:lnTo>
                  <a:pt x="1646396" y="806665"/>
                </a:lnTo>
                <a:cubicBezTo>
                  <a:pt x="1654016" y="795235"/>
                  <a:pt x="1651159" y="779042"/>
                  <a:pt x="1639729" y="771422"/>
                </a:cubicBezTo>
                <a:cubicBezTo>
                  <a:pt x="1632109" y="766660"/>
                  <a:pt x="1623536" y="765707"/>
                  <a:pt x="1615916" y="768565"/>
                </a:cubicBezTo>
                <a:cubicBezTo>
                  <a:pt x="1611154" y="770470"/>
                  <a:pt x="1607344" y="773327"/>
                  <a:pt x="1604486" y="778090"/>
                </a:cubicBezTo>
                <a:lnTo>
                  <a:pt x="1537811" y="877150"/>
                </a:lnTo>
                <a:lnTo>
                  <a:pt x="1462564" y="877150"/>
                </a:lnTo>
                <a:lnTo>
                  <a:pt x="1462564" y="877150"/>
                </a:lnTo>
                <a:lnTo>
                  <a:pt x="1545431" y="754277"/>
                </a:lnTo>
                <a:cubicBezTo>
                  <a:pt x="1553051" y="742847"/>
                  <a:pt x="1550194" y="726655"/>
                  <a:pt x="1538764" y="719035"/>
                </a:cubicBezTo>
                <a:cubicBezTo>
                  <a:pt x="1531144" y="714272"/>
                  <a:pt x="1522571" y="713320"/>
                  <a:pt x="1514951" y="716177"/>
                </a:cubicBezTo>
                <a:cubicBezTo>
                  <a:pt x="1510189" y="718082"/>
                  <a:pt x="1506379" y="720940"/>
                  <a:pt x="1503521" y="725702"/>
                </a:cubicBezTo>
                <a:lnTo>
                  <a:pt x="1401604" y="878102"/>
                </a:lnTo>
                <a:lnTo>
                  <a:pt x="1322546" y="877150"/>
                </a:lnTo>
                <a:lnTo>
                  <a:pt x="1443514" y="706652"/>
                </a:lnTo>
                <a:cubicBezTo>
                  <a:pt x="1448276" y="699032"/>
                  <a:pt x="1449229" y="690460"/>
                  <a:pt x="1445419" y="682840"/>
                </a:cubicBezTo>
                <a:cubicBezTo>
                  <a:pt x="1441609" y="674267"/>
                  <a:pt x="1434941" y="668552"/>
                  <a:pt x="1427321" y="667600"/>
                </a:cubicBezTo>
                <a:lnTo>
                  <a:pt x="1221581" y="628547"/>
                </a:lnTo>
                <a:lnTo>
                  <a:pt x="1278731" y="573302"/>
                </a:lnTo>
                <a:lnTo>
                  <a:pt x="1456849" y="611402"/>
                </a:lnTo>
                <a:cubicBezTo>
                  <a:pt x="1470184" y="614260"/>
                  <a:pt x="1483519" y="605687"/>
                  <a:pt x="1487329" y="592352"/>
                </a:cubicBezTo>
                <a:cubicBezTo>
                  <a:pt x="1490186" y="579017"/>
                  <a:pt x="1481614" y="565682"/>
                  <a:pt x="1468279" y="561872"/>
                </a:cubicBezTo>
                <a:lnTo>
                  <a:pt x="1321594" y="532345"/>
                </a:lnTo>
                <a:lnTo>
                  <a:pt x="1374934" y="479957"/>
                </a:lnTo>
                <a:lnTo>
                  <a:pt x="1492091" y="504722"/>
                </a:lnTo>
                <a:cubicBezTo>
                  <a:pt x="1505426" y="507580"/>
                  <a:pt x="1518761" y="499007"/>
                  <a:pt x="1522571" y="485672"/>
                </a:cubicBezTo>
                <a:cubicBezTo>
                  <a:pt x="1525429" y="472337"/>
                  <a:pt x="1516856" y="459002"/>
                  <a:pt x="1503521" y="455192"/>
                </a:cubicBezTo>
                <a:lnTo>
                  <a:pt x="1420654" y="437095"/>
                </a:lnTo>
                <a:lnTo>
                  <a:pt x="1420654" y="437095"/>
                </a:lnTo>
                <a:lnTo>
                  <a:pt x="1466374" y="393280"/>
                </a:lnTo>
                <a:lnTo>
                  <a:pt x="1528286" y="406615"/>
                </a:lnTo>
                <a:cubicBezTo>
                  <a:pt x="1541621" y="409472"/>
                  <a:pt x="1554956" y="400900"/>
                  <a:pt x="1558766" y="387565"/>
                </a:cubicBezTo>
                <a:cubicBezTo>
                  <a:pt x="1561624" y="374230"/>
                  <a:pt x="1553051" y="360895"/>
                  <a:pt x="1539716" y="357085"/>
                </a:cubicBezTo>
                <a:lnTo>
                  <a:pt x="1510189" y="350417"/>
                </a:lnTo>
                <a:lnTo>
                  <a:pt x="1510189" y="350417"/>
                </a:lnTo>
                <a:lnTo>
                  <a:pt x="1546384" y="316127"/>
                </a:lnTo>
                <a:cubicBezTo>
                  <a:pt x="1555909" y="307555"/>
                  <a:pt x="1555909" y="290410"/>
                  <a:pt x="1546384" y="280885"/>
                </a:cubicBezTo>
                <a:close/>
                <a:moveTo>
                  <a:pt x="1257776" y="879055"/>
                </a:moveTo>
                <a:lnTo>
                  <a:pt x="1110139" y="880007"/>
                </a:lnTo>
                <a:lnTo>
                  <a:pt x="1109186" y="828572"/>
                </a:lnTo>
                <a:cubicBezTo>
                  <a:pt x="1109186" y="821905"/>
                  <a:pt x="1106329" y="815237"/>
                  <a:pt x="1102519" y="811427"/>
                </a:cubicBezTo>
                <a:lnTo>
                  <a:pt x="1068229" y="774280"/>
                </a:lnTo>
                <a:lnTo>
                  <a:pt x="1175861" y="671410"/>
                </a:lnTo>
                <a:lnTo>
                  <a:pt x="1376839" y="710462"/>
                </a:lnTo>
                <a:lnTo>
                  <a:pt x="1258729" y="877150"/>
                </a:lnTo>
                <a:lnTo>
                  <a:pt x="1257776" y="879055"/>
                </a:lnTo>
                <a:close/>
                <a:moveTo>
                  <a:pt x="1059656" y="879055"/>
                </a:moveTo>
                <a:lnTo>
                  <a:pt x="1060609" y="929537"/>
                </a:lnTo>
                <a:lnTo>
                  <a:pt x="1061561" y="969542"/>
                </a:lnTo>
                <a:lnTo>
                  <a:pt x="1032034" y="997165"/>
                </a:lnTo>
                <a:lnTo>
                  <a:pt x="994886" y="1031455"/>
                </a:lnTo>
                <a:lnTo>
                  <a:pt x="965359" y="1059077"/>
                </a:lnTo>
                <a:lnTo>
                  <a:pt x="925354" y="1060030"/>
                </a:lnTo>
                <a:lnTo>
                  <a:pt x="874871" y="1060982"/>
                </a:lnTo>
                <a:lnTo>
                  <a:pt x="834866" y="1061935"/>
                </a:lnTo>
                <a:lnTo>
                  <a:pt x="807244" y="1032407"/>
                </a:lnTo>
                <a:lnTo>
                  <a:pt x="772954" y="995260"/>
                </a:lnTo>
                <a:lnTo>
                  <a:pt x="745331" y="965732"/>
                </a:lnTo>
                <a:lnTo>
                  <a:pt x="744379" y="925727"/>
                </a:lnTo>
                <a:lnTo>
                  <a:pt x="743426" y="875245"/>
                </a:lnTo>
                <a:lnTo>
                  <a:pt x="742474" y="835240"/>
                </a:lnTo>
                <a:lnTo>
                  <a:pt x="772001" y="807617"/>
                </a:lnTo>
                <a:lnTo>
                  <a:pt x="809149" y="773327"/>
                </a:lnTo>
                <a:lnTo>
                  <a:pt x="838676" y="745705"/>
                </a:lnTo>
                <a:lnTo>
                  <a:pt x="878681" y="744752"/>
                </a:lnTo>
                <a:lnTo>
                  <a:pt x="929164" y="743800"/>
                </a:lnTo>
                <a:lnTo>
                  <a:pt x="969169" y="742847"/>
                </a:lnTo>
                <a:lnTo>
                  <a:pt x="996791" y="772375"/>
                </a:lnTo>
                <a:lnTo>
                  <a:pt x="1031081" y="809522"/>
                </a:lnTo>
                <a:lnTo>
                  <a:pt x="1057751" y="839050"/>
                </a:lnTo>
                <a:lnTo>
                  <a:pt x="1059656" y="879055"/>
                </a:lnTo>
                <a:close/>
                <a:moveTo>
                  <a:pt x="1178719" y="1150517"/>
                </a:moveTo>
                <a:lnTo>
                  <a:pt x="1066324" y="1033360"/>
                </a:lnTo>
                <a:lnTo>
                  <a:pt x="1103471" y="999070"/>
                </a:lnTo>
                <a:cubicBezTo>
                  <a:pt x="1109186" y="994307"/>
                  <a:pt x="1112044" y="987640"/>
                  <a:pt x="1112044" y="980020"/>
                </a:cubicBezTo>
                <a:lnTo>
                  <a:pt x="1111091" y="929537"/>
                </a:lnTo>
                <a:lnTo>
                  <a:pt x="1272064" y="928585"/>
                </a:lnTo>
                <a:lnTo>
                  <a:pt x="1384459" y="1107655"/>
                </a:lnTo>
                <a:lnTo>
                  <a:pt x="1178719" y="1150517"/>
                </a:lnTo>
                <a:close/>
                <a:moveTo>
                  <a:pt x="926306" y="1260055"/>
                </a:moveTo>
                <a:lnTo>
                  <a:pt x="925354" y="1111465"/>
                </a:lnTo>
                <a:lnTo>
                  <a:pt x="975836" y="1110513"/>
                </a:lnTo>
                <a:cubicBezTo>
                  <a:pt x="982504" y="1110513"/>
                  <a:pt x="988219" y="1107655"/>
                  <a:pt x="992981" y="1103845"/>
                </a:cubicBezTo>
                <a:lnTo>
                  <a:pt x="1030129" y="1069555"/>
                </a:lnTo>
                <a:lnTo>
                  <a:pt x="1132999" y="1177188"/>
                </a:lnTo>
                <a:lnTo>
                  <a:pt x="1093946" y="1378165"/>
                </a:lnTo>
                <a:lnTo>
                  <a:pt x="926306" y="1260055"/>
                </a:lnTo>
                <a:close/>
                <a:moveTo>
                  <a:pt x="652939" y="1179092"/>
                </a:moveTo>
                <a:lnTo>
                  <a:pt x="769144" y="1067650"/>
                </a:lnTo>
                <a:lnTo>
                  <a:pt x="803434" y="1104797"/>
                </a:lnTo>
                <a:cubicBezTo>
                  <a:pt x="809149" y="1110513"/>
                  <a:pt x="815816" y="1113370"/>
                  <a:pt x="822484" y="1112417"/>
                </a:cubicBezTo>
                <a:lnTo>
                  <a:pt x="872966" y="1111465"/>
                </a:lnTo>
                <a:lnTo>
                  <a:pt x="872966" y="1274342"/>
                </a:lnTo>
                <a:lnTo>
                  <a:pt x="694849" y="1386738"/>
                </a:lnTo>
                <a:lnTo>
                  <a:pt x="652939" y="1179092"/>
                </a:lnTo>
                <a:close/>
                <a:moveTo>
                  <a:pt x="545306" y="926680"/>
                </a:moveTo>
                <a:lnTo>
                  <a:pt x="693896" y="925727"/>
                </a:lnTo>
                <a:lnTo>
                  <a:pt x="694849" y="976210"/>
                </a:lnTo>
                <a:cubicBezTo>
                  <a:pt x="694849" y="981925"/>
                  <a:pt x="697706" y="988592"/>
                  <a:pt x="701516" y="993355"/>
                </a:cubicBezTo>
                <a:lnTo>
                  <a:pt x="735806" y="1030502"/>
                </a:lnTo>
                <a:lnTo>
                  <a:pt x="628174" y="1132420"/>
                </a:lnTo>
                <a:lnTo>
                  <a:pt x="627221" y="1131467"/>
                </a:lnTo>
                <a:lnTo>
                  <a:pt x="426244" y="1093367"/>
                </a:lnTo>
                <a:lnTo>
                  <a:pt x="545306" y="926680"/>
                </a:lnTo>
                <a:close/>
                <a:moveTo>
                  <a:pt x="626269" y="654265"/>
                </a:moveTo>
                <a:lnTo>
                  <a:pt x="737711" y="770470"/>
                </a:lnTo>
                <a:lnTo>
                  <a:pt x="700564" y="804760"/>
                </a:lnTo>
                <a:cubicBezTo>
                  <a:pt x="694849" y="809522"/>
                  <a:pt x="691991" y="817142"/>
                  <a:pt x="691991" y="823810"/>
                </a:cubicBezTo>
                <a:lnTo>
                  <a:pt x="692944" y="875245"/>
                </a:lnTo>
                <a:lnTo>
                  <a:pt x="531971" y="876197"/>
                </a:lnTo>
                <a:lnTo>
                  <a:pt x="418624" y="697127"/>
                </a:lnTo>
                <a:lnTo>
                  <a:pt x="626269" y="654265"/>
                </a:lnTo>
                <a:close/>
                <a:moveTo>
                  <a:pt x="877729" y="545680"/>
                </a:moveTo>
                <a:lnTo>
                  <a:pt x="877729" y="695222"/>
                </a:lnTo>
                <a:lnTo>
                  <a:pt x="827246" y="696175"/>
                </a:lnTo>
                <a:cubicBezTo>
                  <a:pt x="824389" y="696175"/>
                  <a:pt x="820579" y="696175"/>
                  <a:pt x="817721" y="698080"/>
                </a:cubicBezTo>
                <a:cubicBezTo>
                  <a:pt x="814864" y="699032"/>
                  <a:pt x="812959" y="700937"/>
                  <a:pt x="810101" y="703795"/>
                </a:cubicBezTo>
                <a:lnTo>
                  <a:pt x="773906" y="738085"/>
                </a:lnTo>
                <a:lnTo>
                  <a:pt x="671989" y="629500"/>
                </a:lnTo>
                <a:lnTo>
                  <a:pt x="711041" y="428522"/>
                </a:lnTo>
                <a:lnTo>
                  <a:pt x="877729" y="545680"/>
                </a:lnTo>
                <a:close/>
                <a:moveTo>
                  <a:pt x="1151096" y="626642"/>
                </a:moveTo>
                <a:lnTo>
                  <a:pt x="1034891" y="738085"/>
                </a:lnTo>
                <a:lnTo>
                  <a:pt x="999649" y="699985"/>
                </a:lnTo>
                <a:cubicBezTo>
                  <a:pt x="994886" y="695222"/>
                  <a:pt x="987266" y="691412"/>
                  <a:pt x="980599" y="692365"/>
                </a:cubicBezTo>
                <a:lnTo>
                  <a:pt x="929164" y="693317"/>
                </a:lnTo>
                <a:lnTo>
                  <a:pt x="928211" y="532345"/>
                </a:lnTo>
                <a:lnTo>
                  <a:pt x="1107281" y="419950"/>
                </a:lnTo>
                <a:lnTo>
                  <a:pt x="1151096" y="626642"/>
                </a:lnTo>
                <a:close/>
              </a:path>
            </a:pathLst>
          </a:custGeom>
          <a:solidFill>
            <a:schemeClr val="bg1"/>
          </a:solidFill>
          <a:ln w="9525" cap="flat">
            <a:noFill/>
            <a:prstDash val="solid"/>
            <a:miter/>
          </a:ln>
        </p:spPr>
        <p:txBody>
          <a:bodyPr lIns="91143" tIns="45591" rIns="91143" bIns="45591" rtlCol="0" anchor="ctr"/>
          <a:lstStyle/>
          <a:p>
            <a:pPr defTabSz="910835"/>
            <a:endParaRPr lang="en-US" sz="1867">
              <a:solidFill>
                <a:prstClr val="black"/>
              </a:solidFill>
            </a:endParaRPr>
          </a:p>
        </p:txBody>
      </p:sp>
      <p:pic>
        <p:nvPicPr>
          <p:cNvPr id="10" name="Picture Placeholder 9"/>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a:stretch>
            <a:fillRect/>
          </a:stretch>
        </p:blipFill>
        <p:spPr>
          <a:xfrm>
            <a:off x="7206869" y="2596196"/>
            <a:ext cx="1673440" cy="1673440"/>
          </a:xfrm>
        </p:spPr>
      </p:pic>
      <p:pic>
        <p:nvPicPr>
          <p:cNvPr id="12" name="Picture Placeholder 11"/>
          <p:cNvPicPr>
            <a:picLocks noGrp="1" noChangeAspect="1"/>
          </p:cNvPicPr>
          <p:nvPr>
            <p:ph type="pic" sz="quarter" idx="12"/>
          </p:nvPr>
        </p:nvPicPr>
        <p:blipFill>
          <a:blip r:embed="rId4" cstate="print">
            <a:extLst>
              <a:ext uri="{28A0092B-C50C-407E-A947-70E740481C1C}">
                <a14:useLocalDpi xmlns:a14="http://schemas.microsoft.com/office/drawing/2010/main" val="0"/>
              </a:ext>
            </a:extLst>
          </a:blip>
          <a:srcRect l="17308" r="17308"/>
          <a:stretch>
            <a:fillRect/>
          </a:stretch>
        </p:blipFill>
        <p:spPr>
          <a:xfrm>
            <a:off x="9991961" y="2457916"/>
            <a:ext cx="1672665" cy="1674453"/>
          </a:xfrm>
        </p:spPr>
      </p:pic>
      <p:grpSp>
        <p:nvGrpSpPr>
          <p:cNvPr id="30" name="Group 29"/>
          <p:cNvGrpSpPr/>
          <p:nvPr/>
        </p:nvGrpSpPr>
        <p:grpSpPr>
          <a:xfrm>
            <a:off x="0" y="708351"/>
            <a:ext cx="8496301" cy="496647"/>
            <a:chOff x="644526" y="2766774"/>
            <a:chExt cx="17493482" cy="993281"/>
          </a:xfrm>
        </p:grpSpPr>
        <p:sp>
          <p:nvSpPr>
            <p:cNvPr id="31" name="TextBox 30"/>
            <p:cNvSpPr txBox="1"/>
            <p:nvPr/>
          </p:nvSpPr>
          <p:spPr>
            <a:xfrm>
              <a:off x="1906584" y="2766774"/>
              <a:ext cx="16231424" cy="923317"/>
            </a:xfrm>
            <a:prstGeom prst="rect">
              <a:avLst/>
            </a:prstGeom>
            <a:noFill/>
          </p:spPr>
          <p:txBody>
            <a:bodyPr wrap="square" rtlCol="0">
              <a:spAutoFit/>
            </a:bodyPr>
            <a:lstStyle/>
            <a:p>
              <a:pPr defTabSz="1069139"/>
              <a:r>
                <a:rPr lang="en-US" sz="2400" b="1" i="1" dirty="0" err="1">
                  <a:solidFill>
                    <a:srgbClr val="FF0000"/>
                  </a:solidFill>
                  <a:latin typeface="Tahoma" panose="020B0604030504040204" pitchFamily="34" charset="0"/>
                  <a:ea typeface="Tahoma" panose="020B0604030504040204" pitchFamily="34" charset="0"/>
                  <a:cs typeface="Tahoma" panose="020B0604030504040204" pitchFamily="34" charset="0"/>
                </a:rPr>
                <a:t>Hình</a:t>
              </a:r>
              <a:r>
                <a:rPr lang="en-US" sz="2400" b="1" i="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FF0000"/>
                  </a:solidFill>
                  <a:latin typeface="Tahoma" panose="020B0604030504040204" pitchFamily="34" charset="0"/>
                  <a:ea typeface="Tahoma" panose="020B0604030504040204" pitchFamily="34" charset="0"/>
                  <a:cs typeface="Tahoma" panose="020B0604030504040204" pitchFamily="34" charset="0"/>
                </a:rPr>
                <a:t>ảnh</a:t>
              </a:r>
              <a:r>
                <a:rPr lang="en-US" sz="2400" b="1" i="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FF0000"/>
                  </a:solidFill>
                  <a:latin typeface="Tahoma" panose="020B0604030504040204" pitchFamily="34" charset="0"/>
                  <a:ea typeface="Tahoma" panose="020B0604030504040204" pitchFamily="34" charset="0"/>
                  <a:cs typeface="Tahoma" panose="020B0604030504040204" pitchFamily="34" charset="0"/>
                </a:rPr>
                <a:t>những</a:t>
              </a:r>
              <a:r>
                <a:rPr lang="en-US" sz="2400" b="1" i="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FF0000"/>
                  </a:solidFill>
                  <a:latin typeface="Tahoma" panose="020B0604030504040204" pitchFamily="34" charset="0"/>
                  <a:ea typeface="Tahoma" panose="020B0604030504040204" pitchFamily="34" charset="0"/>
                  <a:cs typeface="Tahoma" panose="020B0604030504040204" pitchFamily="34" charset="0"/>
                </a:rPr>
                <a:t>cô</a:t>
              </a:r>
              <a:r>
                <a:rPr lang="en-US" sz="2400" b="1" i="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FF0000"/>
                  </a:solidFill>
                  <a:latin typeface="Tahoma" panose="020B0604030504040204" pitchFamily="34" charset="0"/>
                  <a:ea typeface="Tahoma" panose="020B0604030504040204" pitchFamily="34" charset="0"/>
                  <a:cs typeface="Tahoma" panose="020B0604030504040204" pitchFamily="34" charset="0"/>
                </a:rPr>
                <a:t>gái</a:t>
              </a:r>
              <a:r>
                <a:rPr lang="en-US" sz="2400" b="1" i="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FF0000"/>
                  </a:solidFill>
                  <a:latin typeface="Tahoma" panose="020B0604030504040204" pitchFamily="34" charset="0"/>
                  <a:ea typeface="Tahoma" panose="020B0604030504040204" pitchFamily="34" charset="0"/>
                  <a:cs typeface="Tahoma" panose="020B0604030504040204" pitchFamily="34" charset="0"/>
                </a:rPr>
                <a:t>thanh</a:t>
              </a:r>
              <a:r>
                <a:rPr lang="en-US" sz="2400" b="1" i="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FF0000"/>
                  </a:solidFill>
                  <a:latin typeface="Tahoma" panose="020B0604030504040204" pitchFamily="34" charset="0"/>
                  <a:ea typeface="Tahoma" panose="020B0604030504040204" pitchFamily="34" charset="0"/>
                  <a:cs typeface="Tahoma" panose="020B0604030504040204" pitchFamily="34" charset="0"/>
                </a:rPr>
                <a:t>niên</a:t>
              </a:r>
              <a:r>
                <a:rPr lang="en-US" sz="2400" b="1" i="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FF0000"/>
                  </a:solidFill>
                  <a:latin typeface="Tahoma" panose="020B0604030504040204" pitchFamily="34" charset="0"/>
                  <a:ea typeface="Tahoma" panose="020B0604030504040204" pitchFamily="34" charset="0"/>
                  <a:cs typeface="Tahoma" panose="020B0604030504040204" pitchFamily="34" charset="0"/>
                </a:rPr>
                <a:t>xung</a:t>
              </a:r>
              <a:r>
                <a:rPr lang="en-US" sz="2400" b="1" i="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FF0000"/>
                  </a:solidFill>
                  <a:latin typeface="Tahoma" panose="020B0604030504040204" pitchFamily="34" charset="0"/>
                  <a:ea typeface="Tahoma" panose="020B0604030504040204" pitchFamily="34" charset="0"/>
                  <a:cs typeface="Tahoma" panose="020B0604030504040204" pitchFamily="34" charset="0"/>
                </a:rPr>
                <a:t>phong</a:t>
              </a:r>
              <a:endParaRPr lang="vi-VN" sz="2400" b="1" i="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32" name="Rounded Rectangle 31"/>
            <p:cNvSpPr/>
            <p:nvPr/>
          </p:nvSpPr>
          <p:spPr>
            <a:xfrm>
              <a:off x="644526" y="2823876"/>
              <a:ext cx="1269206" cy="804672"/>
            </a:xfrm>
            <a:prstGeom prst="roundRect">
              <a:avLst/>
            </a:prstGeom>
            <a:solidFill>
              <a:srgbClr val="366E6B"/>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69139"/>
              <a:endParaRPr lang="en-US" sz="2133">
                <a:solidFill>
                  <a:schemeClr val="bg1"/>
                </a:solidFill>
              </a:endParaRPr>
            </a:p>
          </p:txBody>
        </p:sp>
        <p:sp>
          <p:nvSpPr>
            <p:cNvPr id="33" name="TextBox 32"/>
            <p:cNvSpPr txBox="1"/>
            <p:nvPr/>
          </p:nvSpPr>
          <p:spPr>
            <a:xfrm>
              <a:off x="957121" y="2795828"/>
              <a:ext cx="783010" cy="964227"/>
            </a:xfrm>
            <a:prstGeom prst="rect">
              <a:avLst/>
            </a:prstGeom>
            <a:noFill/>
          </p:spPr>
          <p:txBody>
            <a:bodyPr wrap="none" rtlCol="0">
              <a:spAutoFit/>
            </a:bodyPr>
            <a:lstStyle/>
            <a:p>
              <a:pPr algn="ctr" defTabSz="1069139"/>
              <a:r>
                <a:rPr lang="en-US" sz="2533" b="1">
                  <a:solidFill>
                    <a:schemeClr val="bg1"/>
                  </a:solidFill>
                  <a:latin typeface="Tahoma" panose="020B0604030504040204" pitchFamily="34" charset="0"/>
                  <a:ea typeface="Tahoma" panose="020B0604030504040204" pitchFamily="34" charset="0"/>
                  <a:cs typeface="Tahoma" panose="020B0604030504040204" pitchFamily="34" charset="0"/>
                </a:rPr>
                <a:t>2</a:t>
              </a:r>
            </a:p>
          </p:txBody>
        </p:sp>
      </p:grpSp>
      <p:pic>
        <p:nvPicPr>
          <p:cNvPr id="3" name="Picture Placeholder 2"/>
          <p:cNvPicPr>
            <a:picLocks noGrp="1" noChangeAspect="1"/>
          </p:cNvPicPr>
          <p:nvPr>
            <p:ph type="pic" sz="quarter" idx="10"/>
          </p:nvPr>
        </p:nvPicPr>
        <p:blipFill>
          <a:blip r:embed="rId5" cstate="print">
            <a:extLst>
              <a:ext uri="{28A0092B-C50C-407E-A947-70E740481C1C}">
                <a14:useLocalDpi xmlns:a14="http://schemas.microsoft.com/office/drawing/2010/main" val="0"/>
              </a:ext>
            </a:extLst>
          </a:blip>
          <a:srcRect l="16764" r="16764"/>
          <a:stretch>
            <a:fillRect/>
          </a:stretch>
        </p:blipFill>
        <p:spPr>
          <a:xfrm>
            <a:off x="7911779" y="955539"/>
            <a:ext cx="2792788" cy="2792788"/>
          </a:xfrm>
        </p:spPr>
      </p:pic>
      <p:pic>
        <p:nvPicPr>
          <p:cNvPr id="5" name="Picture Placeholder 4"/>
          <p:cNvPicPr>
            <a:picLocks noGrp="1" noChangeAspect="1"/>
          </p:cNvPicPr>
          <p:nvPr>
            <p:ph type="pic" sz="quarter" idx="11"/>
          </p:nvPr>
        </p:nvPicPr>
        <p:blipFill>
          <a:blip r:embed="rId6">
            <a:extLst>
              <a:ext uri="{28A0092B-C50C-407E-A947-70E740481C1C}">
                <a14:useLocalDpi xmlns:a14="http://schemas.microsoft.com/office/drawing/2010/main" val="0"/>
              </a:ext>
            </a:extLst>
          </a:blip>
          <a:srcRect l="21875" r="21875"/>
          <a:stretch>
            <a:fillRect/>
          </a:stretch>
        </p:blipFill>
        <p:spPr>
          <a:xfrm>
            <a:off x="8239586" y="3076309"/>
            <a:ext cx="2657007" cy="2657007"/>
          </a:xfrm>
        </p:spPr>
      </p:pic>
      <p:sp>
        <p:nvSpPr>
          <p:cNvPr id="20" name="TextBox 19">
            <a:extLst>
              <a:ext uri="{FF2B5EF4-FFF2-40B4-BE49-F238E27FC236}">
                <a16:creationId xmlns:a16="http://schemas.microsoft.com/office/drawing/2014/main" xmlns="" id="{45B99CF7-3403-47E8-A3BB-4C497DD657E1}"/>
              </a:ext>
            </a:extLst>
          </p:cNvPr>
          <p:cNvSpPr txBox="1"/>
          <p:nvPr/>
        </p:nvSpPr>
        <p:spPr>
          <a:xfrm>
            <a:off x="1199457" y="1220755"/>
            <a:ext cx="5503128" cy="543576"/>
          </a:xfrm>
          <a:prstGeom prst="rect">
            <a:avLst/>
          </a:prstGeom>
          <a:noFill/>
        </p:spPr>
        <p:txBody>
          <a:bodyPr wrap="square" lIns="91336" tIns="45671" rIns="91336" bIns="45671" rtlCol="0">
            <a:spAutoFit/>
          </a:bodyPr>
          <a:lstStyle/>
          <a:p>
            <a:pPr algn="just" defTabSz="913381"/>
            <a:r>
              <a:rPr lang="en-US" sz="2933" b="1" i="1">
                <a:solidFill>
                  <a:prstClr val="black"/>
                </a:solidFill>
                <a:latin typeface="Times New Roman" panose="02020603050405020304" pitchFamily="18" charset="0"/>
                <a:cs typeface="Times New Roman" panose="02020603050405020304" pitchFamily="18" charset="0"/>
              </a:rPr>
              <a:t>a. Vẻ đẹp chung</a:t>
            </a:r>
            <a:endParaRPr lang="en-SG" sz="2933" b="1" i="1" dirty="0">
              <a:solidFill>
                <a:prstClr val="black"/>
              </a:solidFill>
              <a:latin typeface="Times New Roman" panose="02020603050405020304" pitchFamily="18" charset="0"/>
              <a:cs typeface="Times New Roman" panose="02020603050405020304" pitchFamily="18" charset="0"/>
            </a:endParaRPr>
          </a:p>
        </p:txBody>
      </p:sp>
      <p:sp>
        <p:nvSpPr>
          <p:cNvPr id="22" name="Rectangle 21"/>
          <p:cNvSpPr/>
          <p:nvPr/>
        </p:nvSpPr>
        <p:spPr>
          <a:xfrm>
            <a:off x="982587" y="1751196"/>
            <a:ext cx="6240050" cy="574329"/>
          </a:xfrm>
          <a:prstGeom prst="rect">
            <a:avLst/>
          </a:prstGeom>
        </p:spPr>
        <p:txBody>
          <a:bodyPr wrap="none" lIns="121797" tIns="60899" rIns="121797" bIns="60899">
            <a:spAutoFit/>
          </a:bodyPr>
          <a:lstStyle/>
          <a:p>
            <a:pPr algn="ctr" defTabSz="913572"/>
            <a:r>
              <a:rPr lang="vi-VN" sz="2933" b="1" i="1" dirty="0">
                <a:solidFill>
                  <a:srgbClr val="0070C0"/>
                </a:solidFill>
                <a:latin typeface="Times New Roman" pitchFamily="18" charset="0"/>
                <a:cs typeface="Times New Roman" pitchFamily="18" charset="0"/>
              </a:rPr>
              <a:t>* </a:t>
            </a:r>
            <a:r>
              <a:rPr lang="en-US" sz="2933" b="1" i="1" dirty="0" err="1">
                <a:solidFill>
                  <a:srgbClr val="0070C0"/>
                </a:solidFill>
                <a:latin typeface="Times New Roman" pitchFamily="18" charset="0"/>
                <a:cs typeface="Times New Roman" pitchFamily="18" charset="0"/>
              </a:rPr>
              <a:t>Tinh</a:t>
            </a:r>
            <a:r>
              <a:rPr lang="en-US" sz="2933" b="1" i="1" dirty="0">
                <a:solidFill>
                  <a:srgbClr val="0070C0"/>
                </a:solidFill>
                <a:latin typeface="Times New Roman" pitchFamily="18" charset="0"/>
                <a:cs typeface="Times New Roman" pitchFamily="18" charset="0"/>
              </a:rPr>
              <a:t> </a:t>
            </a:r>
            <a:r>
              <a:rPr lang="en-US" sz="2933" b="1" i="1" dirty="0" err="1">
                <a:solidFill>
                  <a:srgbClr val="0070C0"/>
                </a:solidFill>
                <a:latin typeface="Times New Roman" pitchFamily="18" charset="0"/>
                <a:cs typeface="Times New Roman" pitchFamily="18" charset="0"/>
              </a:rPr>
              <a:t>thần</a:t>
            </a:r>
            <a:r>
              <a:rPr lang="en-US" sz="2933" b="1" i="1" dirty="0">
                <a:solidFill>
                  <a:srgbClr val="0070C0"/>
                </a:solidFill>
                <a:latin typeface="Times New Roman" pitchFamily="18" charset="0"/>
                <a:cs typeface="Times New Roman" pitchFamily="18" charset="0"/>
              </a:rPr>
              <a:t> </a:t>
            </a:r>
            <a:r>
              <a:rPr lang="en-US" sz="2933" b="1" i="1" dirty="0" err="1">
                <a:solidFill>
                  <a:srgbClr val="0070C0"/>
                </a:solidFill>
                <a:latin typeface="Times New Roman" pitchFamily="18" charset="0"/>
                <a:cs typeface="Times New Roman" pitchFamily="18" charset="0"/>
              </a:rPr>
              <a:t>đồng</a:t>
            </a:r>
            <a:r>
              <a:rPr lang="en-US" sz="2933" b="1" i="1" dirty="0">
                <a:solidFill>
                  <a:srgbClr val="0070C0"/>
                </a:solidFill>
                <a:latin typeface="Times New Roman" pitchFamily="18" charset="0"/>
                <a:cs typeface="Times New Roman" pitchFamily="18" charset="0"/>
              </a:rPr>
              <a:t> </a:t>
            </a:r>
            <a:r>
              <a:rPr lang="en-US" sz="2933" b="1" i="1" dirty="0" err="1">
                <a:solidFill>
                  <a:srgbClr val="0070C0"/>
                </a:solidFill>
                <a:latin typeface="Times New Roman" pitchFamily="18" charset="0"/>
                <a:cs typeface="Times New Roman" pitchFamily="18" charset="0"/>
              </a:rPr>
              <a:t>đội</a:t>
            </a:r>
            <a:r>
              <a:rPr lang="en-US" sz="2933" b="1" i="1" dirty="0">
                <a:solidFill>
                  <a:srgbClr val="0070C0"/>
                </a:solidFill>
                <a:latin typeface="Times New Roman" pitchFamily="18" charset="0"/>
                <a:cs typeface="Times New Roman" pitchFamily="18" charset="0"/>
              </a:rPr>
              <a:t> </a:t>
            </a:r>
            <a:r>
              <a:rPr lang="en-US" sz="2933" b="1" i="1" dirty="0" err="1">
                <a:solidFill>
                  <a:srgbClr val="0070C0"/>
                </a:solidFill>
                <a:latin typeface="Times New Roman" pitchFamily="18" charset="0"/>
                <a:cs typeface="Times New Roman" pitchFamily="18" charset="0"/>
              </a:rPr>
              <a:t>gắn</a:t>
            </a:r>
            <a:r>
              <a:rPr lang="en-US" sz="2933" b="1" i="1" dirty="0">
                <a:solidFill>
                  <a:srgbClr val="0070C0"/>
                </a:solidFill>
                <a:latin typeface="Times New Roman" pitchFamily="18" charset="0"/>
                <a:cs typeface="Times New Roman" pitchFamily="18" charset="0"/>
              </a:rPr>
              <a:t> </a:t>
            </a:r>
            <a:r>
              <a:rPr lang="en-US" sz="2933" b="1" i="1" dirty="0" err="1">
                <a:solidFill>
                  <a:srgbClr val="0070C0"/>
                </a:solidFill>
                <a:latin typeface="Times New Roman" pitchFamily="18" charset="0"/>
                <a:cs typeface="Times New Roman" pitchFamily="18" charset="0"/>
              </a:rPr>
              <a:t>bó</a:t>
            </a:r>
            <a:r>
              <a:rPr lang="en-US" sz="2933" b="1" i="1" dirty="0">
                <a:solidFill>
                  <a:srgbClr val="0070C0"/>
                </a:solidFill>
                <a:latin typeface="Times New Roman" pitchFamily="18" charset="0"/>
                <a:cs typeface="Times New Roman" pitchFamily="18" charset="0"/>
              </a:rPr>
              <a:t> </a:t>
            </a:r>
            <a:r>
              <a:rPr lang="en-US" sz="2933" b="1" i="1" dirty="0" err="1">
                <a:solidFill>
                  <a:srgbClr val="0070C0"/>
                </a:solidFill>
                <a:latin typeface="Times New Roman" pitchFamily="18" charset="0"/>
                <a:cs typeface="Times New Roman" pitchFamily="18" charset="0"/>
              </a:rPr>
              <a:t>thân</a:t>
            </a:r>
            <a:r>
              <a:rPr lang="en-US" sz="2933" b="1" i="1" dirty="0">
                <a:solidFill>
                  <a:srgbClr val="0070C0"/>
                </a:solidFill>
                <a:latin typeface="Times New Roman" pitchFamily="18" charset="0"/>
                <a:cs typeface="Times New Roman" pitchFamily="18" charset="0"/>
              </a:rPr>
              <a:t> </a:t>
            </a:r>
            <a:r>
              <a:rPr lang="en-US" sz="2933" b="1" i="1" dirty="0" err="1">
                <a:solidFill>
                  <a:srgbClr val="0070C0"/>
                </a:solidFill>
                <a:latin typeface="Times New Roman" pitchFamily="18" charset="0"/>
                <a:cs typeface="Times New Roman" pitchFamily="18" charset="0"/>
              </a:rPr>
              <a:t>thiết</a:t>
            </a:r>
            <a:endParaRPr lang="en-SG" sz="2933" b="1" i="1" dirty="0">
              <a:solidFill>
                <a:srgbClr val="0070C0"/>
              </a:solidFill>
              <a:latin typeface="Times New Roman" pitchFamily="18" charset="0"/>
              <a:cs typeface="Times New Roman" pitchFamily="18" charset="0"/>
            </a:endParaRPr>
          </a:p>
        </p:txBody>
      </p:sp>
      <p:sp>
        <p:nvSpPr>
          <p:cNvPr id="23" name="TextBox 22">
            <a:extLst>
              <a:ext uri="{FF2B5EF4-FFF2-40B4-BE49-F238E27FC236}">
                <a16:creationId xmlns:a16="http://schemas.microsoft.com/office/drawing/2014/main" xmlns="" id="{78573904-2BEB-49BD-970C-55D00C73EB5E}"/>
              </a:ext>
            </a:extLst>
          </p:cNvPr>
          <p:cNvSpPr txBox="1"/>
          <p:nvPr/>
        </p:nvSpPr>
        <p:spPr>
          <a:xfrm flipH="1">
            <a:off x="701172" y="2423820"/>
            <a:ext cx="7342417" cy="584701"/>
          </a:xfrm>
          <a:prstGeom prst="rect">
            <a:avLst/>
          </a:prstGeom>
          <a:noFill/>
        </p:spPr>
        <p:txBody>
          <a:bodyPr wrap="square" lIns="91356" tIns="45683" rIns="91356" bIns="45683" rtlCol="0">
            <a:spAutoFit/>
          </a:bodyPr>
          <a:lstStyle/>
          <a:p>
            <a:pPr marL="456723" indent="-456723" defTabSz="913572">
              <a:buFont typeface="Wingdings" pitchFamily="2" charset="2"/>
              <a:buChar char="§"/>
            </a:pPr>
            <a:r>
              <a:rPr lang="en-SG" sz="3200" i="1" dirty="0">
                <a:solidFill>
                  <a:prstClr val="black"/>
                </a:solidFill>
                <a:latin typeface="Times New Roman" pitchFamily="18" charset="0"/>
                <a:cs typeface="Times New Roman" pitchFamily="18" charset="0"/>
              </a:rPr>
              <a:t>Quan </a:t>
            </a:r>
            <a:r>
              <a:rPr lang="en-SG" sz="3200" i="1" dirty="0" err="1">
                <a:solidFill>
                  <a:prstClr val="black"/>
                </a:solidFill>
                <a:latin typeface="Times New Roman" pitchFamily="18" charset="0"/>
                <a:cs typeface="Times New Roman" pitchFamily="18" charset="0"/>
              </a:rPr>
              <a:t>tâm</a:t>
            </a:r>
            <a:r>
              <a:rPr lang="en-SG" sz="3200" i="1" dirty="0">
                <a:solidFill>
                  <a:prstClr val="black"/>
                </a:solidFill>
                <a:latin typeface="Times New Roman" pitchFamily="18" charset="0"/>
                <a:cs typeface="Times New Roman" pitchFamily="18" charset="0"/>
              </a:rPr>
              <a:t>, lo </a:t>
            </a:r>
            <a:r>
              <a:rPr lang="en-SG" sz="3200" i="1" dirty="0" err="1">
                <a:solidFill>
                  <a:prstClr val="black"/>
                </a:solidFill>
                <a:latin typeface="Times New Roman" pitchFamily="18" charset="0"/>
                <a:cs typeface="Times New Roman" pitchFamily="18" charset="0"/>
              </a:rPr>
              <a:t>lắng</a:t>
            </a:r>
            <a:r>
              <a:rPr lang="en-SG" sz="3200" i="1" dirty="0">
                <a:solidFill>
                  <a:prstClr val="black"/>
                </a:solidFill>
                <a:latin typeface="Times New Roman" pitchFamily="18" charset="0"/>
                <a:cs typeface="Times New Roman" pitchFamily="18" charset="0"/>
              </a:rPr>
              <a:t>, </a:t>
            </a:r>
            <a:r>
              <a:rPr lang="en-SG" sz="3200" i="1" dirty="0" err="1">
                <a:solidFill>
                  <a:prstClr val="black"/>
                </a:solidFill>
                <a:latin typeface="Times New Roman" pitchFamily="18" charset="0"/>
                <a:cs typeface="Times New Roman" pitchFamily="18" charset="0"/>
              </a:rPr>
              <a:t>chăm</a:t>
            </a:r>
            <a:r>
              <a:rPr lang="en-SG" sz="3200" i="1" dirty="0">
                <a:solidFill>
                  <a:prstClr val="black"/>
                </a:solidFill>
                <a:latin typeface="Times New Roman" pitchFamily="18" charset="0"/>
                <a:cs typeface="Times New Roman" pitchFamily="18" charset="0"/>
              </a:rPr>
              <a:t> </a:t>
            </a:r>
            <a:r>
              <a:rPr lang="en-SG" sz="3200" i="1" dirty="0" err="1">
                <a:solidFill>
                  <a:prstClr val="black"/>
                </a:solidFill>
                <a:latin typeface="Times New Roman" pitchFamily="18" charset="0"/>
                <a:cs typeface="Times New Roman" pitchFamily="18" charset="0"/>
              </a:rPr>
              <a:t>sóc</a:t>
            </a:r>
            <a:r>
              <a:rPr lang="en-SG" sz="3200" i="1" dirty="0">
                <a:solidFill>
                  <a:prstClr val="black"/>
                </a:solidFill>
                <a:latin typeface="Times New Roman" pitchFamily="18" charset="0"/>
                <a:cs typeface="Times New Roman" pitchFamily="18" charset="0"/>
              </a:rPr>
              <a:t> </a:t>
            </a:r>
            <a:r>
              <a:rPr lang="en-SG" sz="3200" i="1" dirty="0" err="1">
                <a:solidFill>
                  <a:prstClr val="black"/>
                </a:solidFill>
                <a:latin typeface="Times New Roman" pitchFamily="18" charset="0"/>
                <a:cs typeface="Times New Roman" pitchFamily="18" charset="0"/>
              </a:rPr>
              <a:t>cho</a:t>
            </a:r>
            <a:r>
              <a:rPr lang="en-SG" sz="3200" i="1" dirty="0">
                <a:solidFill>
                  <a:prstClr val="black"/>
                </a:solidFill>
                <a:latin typeface="Times New Roman" pitchFamily="18" charset="0"/>
                <a:cs typeface="Times New Roman" pitchFamily="18" charset="0"/>
              </a:rPr>
              <a:t> </a:t>
            </a:r>
            <a:r>
              <a:rPr lang="en-SG" sz="3200" i="1" dirty="0" err="1">
                <a:solidFill>
                  <a:prstClr val="black"/>
                </a:solidFill>
                <a:latin typeface="Times New Roman" pitchFamily="18" charset="0"/>
                <a:cs typeface="Times New Roman" pitchFamily="18" charset="0"/>
              </a:rPr>
              <a:t>nhau</a:t>
            </a:r>
            <a:endParaRPr lang="en-SG" sz="3200" i="1" dirty="0">
              <a:solidFill>
                <a:prstClr val="black"/>
              </a:solidFill>
              <a:latin typeface="Times New Roman" pitchFamily="18" charset="0"/>
              <a:cs typeface="Times New Roman" pitchFamily="18" charset="0"/>
            </a:endParaRPr>
          </a:p>
        </p:txBody>
      </p:sp>
      <p:sp>
        <p:nvSpPr>
          <p:cNvPr id="24" name="TextBox 23">
            <a:extLst>
              <a:ext uri="{FF2B5EF4-FFF2-40B4-BE49-F238E27FC236}">
                <a16:creationId xmlns:a16="http://schemas.microsoft.com/office/drawing/2014/main" xmlns="" id="{6BF07CBD-FF01-468C-9A1A-A3A7A0442087}"/>
              </a:ext>
            </a:extLst>
          </p:cNvPr>
          <p:cNvSpPr txBox="1"/>
          <p:nvPr/>
        </p:nvSpPr>
        <p:spPr>
          <a:xfrm flipH="1">
            <a:off x="701172" y="3063297"/>
            <a:ext cx="7686912" cy="584701"/>
          </a:xfrm>
          <a:prstGeom prst="rect">
            <a:avLst/>
          </a:prstGeom>
          <a:noFill/>
        </p:spPr>
        <p:txBody>
          <a:bodyPr wrap="square" lIns="91356" tIns="45683" rIns="91356" bIns="45683" rtlCol="0">
            <a:spAutoFit/>
          </a:bodyPr>
          <a:lstStyle/>
          <a:p>
            <a:pPr marL="456723" indent="-456723" defTabSz="913572">
              <a:buFont typeface="Wingdings" pitchFamily="2" charset="2"/>
              <a:buChar char="§"/>
            </a:pPr>
            <a:r>
              <a:rPr lang="en-SG" sz="3200" i="1" dirty="0" err="1">
                <a:solidFill>
                  <a:prstClr val="black"/>
                </a:solidFill>
                <a:latin typeface="Times New Roman" pitchFamily="18" charset="0"/>
                <a:cs typeface="Times New Roman" pitchFamily="18" charset="0"/>
              </a:rPr>
              <a:t>Thân</a:t>
            </a:r>
            <a:r>
              <a:rPr lang="en-SG" sz="3200" i="1" dirty="0">
                <a:solidFill>
                  <a:prstClr val="black"/>
                </a:solidFill>
                <a:latin typeface="Times New Roman" pitchFamily="18" charset="0"/>
                <a:cs typeface="Times New Roman" pitchFamily="18" charset="0"/>
              </a:rPr>
              <a:t> </a:t>
            </a:r>
            <a:r>
              <a:rPr lang="en-SG" sz="3200" i="1" dirty="0" err="1">
                <a:solidFill>
                  <a:prstClr val="black"/>
                </a:solidFill>
                <a:latin typeface="Times New Roman" pitchFamily="18" charset="0"/>
                <a:cs typeface="Times New Roman" pitchFamily="18" charset="0"/>
              </a:rPr>
              <a:t>thiết</a:t>
            </a:r>
            <a:r>
              <a:rPr lang="en-SG" sz="3200" i="1" dirty="0">
                <a:solidFill>
                  <a:prstClr val="black"/>
                </a:solidFill>
                <a:latin typeface="Times New Roman" pitchFamily="18" charset="0"/>
                <a:cs typeface="Times New Roman" pitchFamily="18" charset="0"/>
              </a:rPr>
              <a:t> </a:t>
            </a:r>
            <a:r>
              <a:rPr lang="en-SG" sz="3200" i="1" dirty="0" err="1">
                <a:solidFill>
                  <a:prstClr val="black"/>
                </a:solidFill>
                <a:latin typeface="Times New Roman" pitchFamily="18" charset="0"/>
                <a:cs typeface="Times New Roman" pitchFamily="18" charset="0"/>
              </a:rPr>
              <a:t>như</a:t>
            </a:r>
            <a:r>
              <a:rPr lang="en-SG" sz="3200" i="1" dirty="0">
                <a:solidFill>
                  <a:prstClr val="black"/>
                </a:solidFill>
                <a:latin typeface="Times New Roman" pitchFamily="18" charset="0"/>
                <a:cs typeface="Times New Roman" pitchFamily="18" charset="0"/>
              </a:rPr>
              <a:t> </a:t>
            </a:r>
            <a:r>
              <a:rPr lang="en-SG" sz="3200" i="1" dirty="0" err="1">
                <a:solidFill>
                  <a:prstClr val="black"/>
                </a:solidFill>
                <a:latin typeface="Times New Roman" pitchFamily="18" charset="0"/>
                <a:cs typeface="Times New Roman" pitchFamily="18" charset="0"/>
              </a:rPr>
              <a:t>chị</a:t>
            </a:r>
            <a:r>
              <a:rPr lang="en-SG" sz="3200" i="1" dirty="0">
                <a:solidFill>
                  <a:prstClr val="black"/>
                </a:solidFill>
                <a:latin typeface="Times New Roman" pitchFamily="18" charset="0"/>
                <a:cs typeface="Times New Roman" pitchFamily="18" charset="0"/>
              </a:rPr>
              <a:t> </a:t>
            </a:r>
            <a:r>
              <a:rPr lang="en-SG" sz="3200" i="1" dirty="0" err="1">
                <a:solidFill>
                  <a:prstClr val="black"/>
                </a:solidFill>
                <a:latin typeface="Times New Roman" pitchFamily="18" charset="0"/>
                <a:cs typeface="Times New Roman" pitchFamily="18" charset="0"/>
              </a:rPr>
              <a:t>em</a:t>
            </a:r>
            <a:r>
              <a:rPr lang="en-SG" sz="3200" i="1" dirty="0">
                <a:solidFill>
                  <a:prstClr val="black"/>
                </a:solidFill>
                <a:latin typeface="Times New Roman" pitchFamily="18" charset="0"/>
                <a:cs typeface="Times New Roman" pitchFamily="18" charset="0"/>
              </a:rPr>
              <a:t> </a:t>
            </a:r>
            <a:r>
              <a:rPr lang="en-SG" sz="3200" i="1" dirty="0" err="1">
                <a:solidFill>
                  <a:prstClr val="black"/>
                </a:solidFill>
                <a:latin typeface="Times New Roman" pitchFamily="18" charset="0"/>
                <a:cs typeface="Times New Roman" pitchFamily="18" charset="0"/>
              </a:rPr>
              <a:t>ruột</a:t>
            </a:r>
            <a:endParaRPr lang="en-SG" sz="3200" i="1" dirty="0">
              <a:solidFill>
                <a:prstClr val="black"/>
              </a:solidFill>
              <a:latin typeface="Times New Roman" pitchFamily="18" charset="0"/>
              <a:cs typeface="Times New Roman" pitchFamily="18" charset="0"/>
            </a:endParaRPr>
          </a:p>
        </p:txBody>
      </p:sp>
      <p:sp>
        <p:nvSpPr>
          <p:cNvPr id="25" name="TextBox 24">
            <a:extLst>
              <a:ext uri="{FF2B5EF4-FFF2-40B4-BE49-F238E27FC236}">
                <a16:creationId xmlns:a16="http://schemas.microsoft.com/office/drawing/2014/main" xmlns="" id="{370D8E7B-FEFC-4217-A271-A45C5E48C12B}"/>
              </a:ext>
            </a:extLst>
          </p:cNvPr>
          <p:cNvSpPr txBox="1"/>
          <p:nvPr/>
        </p:nvSpPr>
        <p:spPr>
          <a:xfrm flipH="1">
            <a:off x="612961" y="3673831"/>
            <a:ext cx="12204324" cy="584701"/>
          </a:xfrm>
          <a:prstGeom prst="rect">
            <a:avLst/>
          </a:prstGeom>
          <a:noFill/>
        </p:spPr>
        <p:txBody>
          <a:bodyPr wrap="square" lIns="91356" tIns="45683" rIns="91356" bIns="45683" rtlCol="0">
            <a:spAutoFit/>
          </a:bodyPr>
          <a:lstStyle/>
          <a:p>
            <a:pPr marL="456723" indent="-456723" defTabSz="913572">
              <a:buFont typeface="Wingdings" pitchFamily="2" charset="2"/>
              <a:buChar char="§"/>
            </a:pPr>
            <a:r>
              <a:rPr lang="en-SG" sz="3200" i="1" dirty="0" err="1">
                <a:solidFill>
                  <a:prstClr val="black"/>
                </a:solidFill>
                <a:latin typeface="Times New Roman" pitchFamily="18" charset="0"/>
                <a:cs typeface="Times New Roman" pitchFamily="18" charset="0"/>
              </a:rPr>
              <a:t>Sát</a:t>
            </a:r>
            <a:r>
              <a:rPr lang="en-SG" sz="3200" i="1" dirty="0">
                <a:solidFill>
                  <a:prstClr val="black"/>
                </a:solidFill>
                <a:latin typeface="Times New Roman" pitchFamily="18" charset="0"/>
                <a:cs typeface="Times New Roman" pitchFamily="18" charset="0"/>
              </a:rPr>
              <a:t> </a:t>
            </a:r>
            <a:r>
              <a:rPr lang="en-SG" sz="3200" i="1" dirty="0" err="1">
                <a:solidFill>
                  <a:prstClr val="black"/>
                </a:solidFill>
                <a:latin typeface="Times New Roman" pitchFamily="18" charset="0"/>
                <a:cs typeface="Times New Roman" pitchFamily="18" charset="0"/>
              </a:rPr>
              <a:t>cánh</a:t>
            </a:r>
            <a:r>
              <a:rPr lang="en-SG" sz="3200" i="1" dirty="0">
                <a:solidFill>
                  <a:prstClr val="black"/>
                </a:solidFill>
                <a:latin typeface="Times New Roman" pitchFamily="18" charset="0"/>
                <a:cs typeface="Times New Roman" pitchFamily="18" charset="0"/>
              </a:rPr>
              <a:t> </a:t>
            </a:r>
            <a:r>
              <a:rPr lang="en-SG" sz="3200" i="1" dirty="0" err="1">
                <a:solidFill>
                  <a:prstClr val="black"/>
                </a:solidFill>
                <a:latin typeface="Times New Roman" pitchFamily="18" charset="0"/>
                <a:cs typeface="Times New Roman" pitchFamily="18" charset="0"/>
              </a:rPr>
              <a:t>bên</a:t>
            </a:r>
            <a:r>
              <a:rPr lang="en-SG" sz="3200" i="1" dirty="0">
                <a:solidFill>
                  <a:prstClr val="black"/>
                </a:solidFill>
                <a:latin typeface="Times New Roman" pitchFamily="18" charset="0"/>
                <a:cs typeface="Times New Roman" pitchFamily="18" charset="0"/>
              </a:rPr>
              <a:t> </a:t>
            </a:r>
            <a:r>
              <a:rPr lang="en-SG" sz="3200" i="1" dirty="0" err="1">
                <a:solidFill>
                  <a:prstClr val="black"/>
                </a:solidFill>
                <a:latin typeface="Times New Roman" pitchFamily="18" charset="0"/>
                <a:cs typeface="Times New Roman" pitchFamily="18" charset="0"/>
              </a:rPr>
              <a:t>nhau</a:t>
            </a:r>
            <a:r>
              <a:rPr lang="en-SG" sz="3200" i="1" dirty="0">
                <a:solidFill>
                  <a:prstClr val="black"/>
                </a:solidFill>
                <a:latin typeface="Times New Roman" pitchFamily="18" charset="0"/>
                <a:cs typeface="Times New Roman" pitchFamily="18" charset="0"/>
              </a:rPr>
              <a:t> </a:t>
            </a:r>
            <a:r>
              <a:rPr lang="en-SG" sz="3200" i="1" dirty="0" err="1">
                <a:solidFill>
                  <a:prstClr val="black"/>
                </a:solidFill>
                <a:latin typeface="Times New Roman" pitchFamily="18" charset="0"/>
                <a:cs typeface="Times New Roman" pitchFamily="18" charset="0"/>
              </a:rPr>
              <a:t>trong</a:t>
            </a:r>
            <a:r>
              <a:rPr lang="en-SG" sz="3200" i="1" dirty="0">
                <a:solidFill>
                  <a:prstClr val="black"/>
                </a:solidFill>
                <a:latin typeface="Times New Roman" pitchFamily="18" charset="0"/>
                <a:cs typeface="Times New Roman" pitchFamily="18" charset="0"/>
              </a:rPr>
              <a:t> </a:t>
            </a:r>
            <a:r>
              <a:rPr lang="en-SG" sz="3200" i="1" dirty="0" err="1">
                <a:solidFill>
                  <a:prstClr val="black"/>
                </a:solidFill>
                <a:latin typeface="Times New Roman" pitchFamily="18" charset="0"/>
                <a:cs typeface="Times New Roman" pitchFamily="18" charset="0"/>
              </a:rPr>
              <a:t>chiến</a:t>
            </a:r>
            <a:r>
              <a:rPr lang="en-SG" sz="3200" i="1" dirty="0">
                <a:solidFill>
                  <a:prstClr val="black"/>
                </a:solidFill>
                <a:latin typeface="Times New Roman" pitchFamily="18" charset="0"/>
                <a:cs typeface="Times New Roman" pitchFamily="18" charset="0"/>
              </a:rPr>
              <a:t> </a:t>
            </a:r>
            <a:r>
              <a:rPr lang="en-SG" sz="3200" i="1" dirty="0" err="1">
                <a:solidFill>
                  <a:prstClr val="black"/>
                </a:solidFill>
                <a:latin typeface="Times New Roman" pitchFamily="18" charset="0"/>
                <a:cs typeface="Times New Roman" pitchFamily="18" charset="0"/>
              </a:rPr>
              <a:t>đấu</a:t>
            </a:r>
            <a:endParaRPr lang="en-SG" sz="3200" i="1"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404302669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par>
                                <p:cTn id="14" presetID="16" presetClass="entr" presetSubtype="21"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barn(inVertical)">
                                      <p:cBhvr>
                                        <p:cTn id="21" dur="500"/>
                                        <p:tgtEl>
                                          <p:spTgt spid="2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wipe(down)">
                                      <p:cBhvr>
                                        <p:cTn id="26" dur="500"/>
                                        <p:tgtEl>
                                          <p:spTgt spid="2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wipe(down)">
                                      <p:cBhvr>
                                        <p:cTn id="31" dur="500"/>
                                        <p:tgtEl>
                                          <p:spTgt spid="24"/>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wipe(down)">
                                      <p:cBhvr>
                                        <p:cTn id="3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P spid="2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Graphic 12"/>
          <p:cNvSpPr/>
          <p:nvPr/>
        </p:nvSpPr>
        <p:spPr>
          <a:xfrm rot="1218983">
            <a:off x="9152915" y="3867403"/>
            <a:ext cx="613168" cy="613168"/>
          </a:xfrm>
          <a:custGeom>
            <a:avLst/>
            <a:gdLst>
              <a:gd name="connsiteX0" fmla="*/ 1546384 w 1800225"/>
              <a:gd name="connsiteY0" fmla="*/ 280885 h 1800225"/>
              <a:gd name="connsiteX1" fmla="*/ 1511141 w 1800225"/>
              <a:gd name="connsiteY1" fmla="*/ 279932 h 1800225"/>
              <a:gd name="connsiteX2" fmla="*/ 1467326 w 1800225"/>
              <a:gd name="connsiteY2" fmla="*/ 320890 h 1800225"/>
              <a:gd name="connsiteX3" fmla="*/ 1457801 w 1800225"/>
              <a:gd name="connsiteY3" fmla="*/ 275170 h 1800225"/>
              <a:gd name="connsiteX4" fmla="*/ 1427321 w 1800225"/>
              <a:gd name="connsiteY4" fmla="*/ 256120 h 1800225"/>
              <a:gd name="connsiteX5" fmla="*/ 1423511 w 1800225"/>
              <a:gd name="connsiteY5" fmla="*/ 257072 h 1800225"/>
              <a:gd name="connsiteX6" fmla="*/ 1408271 w 1800225"/>
              <a:gd name="connsiteY6" fmla="*/ 285647 h 1800225"/>
              <a:gd name="connsiteX7" fmla="*/ 1424464 w 1800225"/>
              <a:gd name="connsiteY7" fmla="*/ 361847 h 1800225"/>
              <a:gd name="connsiteX8" fmla="*/ 1424464 w 1800225"/>
              <a:gd name="connsiteY8" fmla="*/ 361847 h 1800225"/>
              <a:gd name="connsiteX9" fmla="*/ 1378744 w 1800225"/>
              <a:gd name="connsiteY9" fmla="*/ 405662 h 1800225"/>
              <a:gd name="connsiteX10" fmla="*/ 1378744 w 1800225"/>
              <a:gd name="connsiteY10" fmla="*/ 405662 h 1800225"/>
              <a:gd name="connsiteX11" fmla="*/ 1356836 w 1800225"/>
              <a:gd name="connsiteY11" fmla="*/ 306602 h 1800225"/>
              <a:gd name="connsiteX12" fmla="*/ 1326356 w 1800225"/>
              <a:gd name="connsiteY12" fmla="*/ 287552 h 1800225"/>
              <a:gd name="connsiteX13" fmla="*/ 1322546 w 1800225"/>
              <a:gd name="connsiteY13" fmla="*/ 288505 h 1800225"/>
              <a:gd name="connsiteX14" fmla="*/ 1307306 w 1800225"/>
              <a:gd name="connsiteY14" fmla="*/ 317080 h 1800225"/>
              <a:gd name="connsiteX15" fmla="*/ 1335881 w 1800225"/>
              <a:gd name="connsiteY15" fmla="*/ 445667 h 1800225"/>
              <a:gd name="connsiteX16" fmla="*/ 1335881 w 1800225"/>
              <a:gd name="connsiteY16" fmla="*/ 445667 h 1800225"/>
              <a:gd name="connsiteX17" fmla="*/ 1291114 w 1800225"/>
              <a:gd name="connsiteY17" fmla="*/ 488530 h 1800225"/>
              <a:gd name="connsiteX18" fmla="*/ 1291114 w 1800225"/>
              <a:gd name="connsiteY18" fmla="*/ 488530 h 1800225"/>
              <a:gd name="connsiteX19" fmla="*/ 1261586 w 1800225"/>
              <a:gd name="connsiteY19" fmla="*/ 353275 h 1800225"/>
              <a:gd name="connsiteX20" fmla="*/ 1231106 w 1800225"/>
              <a:gd name="connsiteY20" fmla="*/ 334225 h 1800225"/>
              <a:gd name="connsiteX21" fmla="*/ 1227296 w 1800225"/>
              <a:gd name="connsiteY21" fmla="*/ 335177 h 1800225"/>
              <a:gd name="connsiteX22" fmla="*/ 1212056 w 1800225"/>
              <a:gd name="connsiteY22" fmla="*/ 363752 h 1800225"/>
              <a:gd name="connsiteX23" fmla="*/ 1248251 w 1800225"/>
              <a:gd name="connsiteY23" fmla="*/ 529487 h 1800225"/>
              <a:gd name="connsiteX24" fmla="*/ 1193959 w 1800225"/>
              <a:gd name="connsiteY24" fmla="*/ 581875 h 1800225"/>
              <a:gd name="connsiteX25" fmla="*/ 1150144 w 1800225"/>
              <a:gd name="connsiteY25" fmla="*/ 372325 h 1800225"/>
              <a:gd name="connsiteX26" fmla="*/ 1134904 w 1800225"/>
              <a:gd name="connsiteY26" fmla="*/ 354227 h 1800225"/>
              <a:gd name="connsiteX27" fmla="*/ 1111091 w 1800225"/>
              <a:gd name="connsiteY27" fmla="*/ 356132 h 1800225"/>
              <a:gd name="connsiteX28" fmla="*/ 929164 w 1800225"/>
              <a:gd name="connsiteY28" fmla="*/ 471385 h 1800225"/>
              <a:gd name="connsiteX29" fmla="*/ 928211 w 1800225"/>
              <a:gd name="connsiteY29" fmla="*/ 396137 h 1800225"/>
              <a:gd name="connsiteX30" fmla="*/ 1072991 w 1800225"/>
              <a:gd name="connsiteY30" fmla="*/ 307555 h 1800225"/>
              <a:gd name="connsiteX31" fmla="*/ 1081564 w 1800225"/>
              <a:gd name="connsiteY31" fmla="*/ 272312 h 1800225"/>
              <a:gd name="connsiteX32" fmla="*/ 1046321 w 1800225"/>
              <a:gd name="connsiteY32" fmla="*/ 263740 h 1800225"/>
              <a:gd name="connsiteX33" fmla="*/ 929164 w 1800225"/>
              <a:gd name="connsiteY33" fmla="*/ 336130 h 1800225"/>
              <a:gd name="connsiteX34" fmla="*/ 929164 w 1800225"/>
              <a:gd name="connsiteY34" fmla="*/ 273265 h 1800225"/>
              <a:gd name="connsiteX35" fmla="*/ 1041559 w 1800225"/>
              <a:gd name="connsiteY35" fmla="*/ 203732 h 1800225"/>
              <a:gd name="connsiteX36" fmla="*/ 1050131 w 1800225"/>
              <a:gd name="connsiteY36" fmla="*/ 168490 h 1800225"/>
              <a:gd name="connsiteX37" fmla="*/ 1014889 w 1800225"/>
              <a:gd name="connsiteY37" fmla="*/ 159917 h 1800225"/>
              <a:gd name="connsiteX38" fmla="*/ 929164 w 1800225"/>
              <a:gd name="connsiteY38" fmla="*/ 212305 h 1800225"/>
              <a:gd name="connsiteX39" fmla="*/ 929164 w 1800225"/>
              <a:gd name="connsiteY39" fmla="*/ 149440 h 1800225"/>
              <a:gd name="connsiteX40" fmla="*/ 929164 w 1800225"/>
              <a:gd name="connsiteY40" fmla="*/ 148487 h 1800225"/>
              <a:gd name="connsiteX41" fmla="*/ 994886 w 1800225"/>
              <a:gd name="connsiteY41" fmla="*/ 107530 h 1800225"/>
              <a:gd name="connsiteX42" fmla="*/ 1003459 w 1800225"/>
              <a:gd name="connsiteY42" fmla="*/ 72287 h 1800225"/>
              <a:gd name="connsiteX43" fmla="*/ 968216 w 1800225"/>
              <a:gd name="connsiteY43" fmla="*/ 63715 h 1800225"/>
              <a:gd name="connsiteX44" fmla="*/ 929164 w 1800225"/>
              <a:gd name="connsiteY44" fmla="*/ 88480 h 1800225"/>
              <a:gd name="connsiteX45" fmla="*/ 929164 w 1800225"/>
              <a:gd name="connsiteY45" fmla="*/ 88480 h 1800225"/>
              <a:gd name="connsiteX46" fmla="*/ 929164 w 1800225"/>
              <a:gd name="connsiteY46" fmla="*/ 28472 h 1800225"/>
              <a:gd name="connsiteX47" fmla="*/ 902494 w 1800225"/>
              <a:gd name="connsiteY47" fmla="*/ 7517 h 1800225"/>
              <a:gd name="connsiteX48" fmla="*/ 892969 w 1800225"/>
              <a:gd name="connsiteY48" fmla="*/ 9422 h 1800225"/>
              <a:gd name="connsiteX49" fmla="*/ 876776 w 1800225"/>
              <a:gd name="connsiteY49" fmla="*/ 32282 h 1800225"/>
              <a:gd name="connsiteX50" fmla="*/ 876776 w 1800225"/>
              <a:gd name="connsiteY50" fmla="*/ 82765 h 1800225"/>
              <a:gd name="connsiteX51" fmla="*/ 852011 w 1800225"/>
              <a:gd name="connsiteY51" fmla="*/ 66572 h 1800225"/>
              <a:gd name="connsiteX52" fmla="*/ 829151 w 1800225"/>
              <a:gd name="connsiteY52" fmla="*/ 64667 h 1800225"/>
              <a:gd name="connsiteX53" fmla="*/ 817721 w 1800225"/>
              <a:gd name="connsiteY53" fmla="*/ 74192 h 1800225"/>
              <a:gd name="connsiteX54" fmla="*/ 824389 w 1800225"/>
              <a:gd name="connsiteY54" fmla="*/ 109435 h 1800225"/>
              <a:gd name="connsiteX55" fmla="*/ 877729 w 1800225"/>
              <a:gd name="connsiteY55" fmla="*/ 144677 h 1800225"/>
              <a:gd name="connsiteX56" fmla="*/ 876776 w 1800225"/>
              <a:gd name="connsiteY56" fmla="*/ 206590 h 1800225"/>
              <a:gd name="connsiteX57" fmla="*/ 807244 w 1800225"/>
              <a:gd name="connsiteY57" fmla="*/ 159917 h 1800225"/>
              <a:gd name="connsiteX58" fmla="*/ 783431 w 1800225"/>
              <a:gd name="connsiteY58" fmla="*/ 157060 h 1800225"/>
              <a:gd name="connsiteX59" fmla="*/ 772001 w 1800225"/>
              <a:gd name="connsiteY59" fmla="*/ 166585 h 1800225"/>
              <a:gd name="connsiteX60" fmla="*/ 778669 w 1800225"/>
              <a:gd name="connsiteY60" fmla="*/ 201827 h 1800225"/>
              <a:gd name="connsiteX61" fmla="*/ 877729 w 1800225"/>
              <a:gd name="connsiteY61" fmla="*/ 268502 h 1800225"/>
              <a:gd name="connsiteX62" fmla="*/ 877729 w 1800225"/>
              <a:gd name="connsiteY62" fmla="*/ 268502 h 1800225"/>
              <a:gd name="connsiteX63" fmla="*/ 877729 w 1800225"/>
              <a:gd name="connsiteY63" fmla="*/ 343750 h 1800225"/>
              <a:gd name="connsiteX64" fmla="*/ 754856 w 1800225"/>
              <a:gd name="connsiteY64" fmla="*/ 260882 h 1800225"/>
              <a:gd name="connsiteX65" fmla="*/ 731044 w 1800225"/>
              <a:gd name="connsiteY65" fmla="*/ 258025 h 1800225"/>
              <a:gd name="connsiteX66" fmla="*/ 719614 w 1800225"/>
              <a:gd name="connsiteY66" fmla="*/ 267550 h 1800225"/>
              <a:gd name="connsiteX67" fmla="*/ 726281 w 1800225"/>
              <a:gd name="connsiteY67" fmla="*/ 302792 h 1800225"/>
              <a:gd name="connsiteX68" fmla="*/ 878681 w 1800225"/>
              <a:gd name="connsiteY68" fmla="*/ 404710 h 1800225"/>
              <a:gd name="connsiteX69" fmla="*/ 878681 w 1800225"/>
              <a:gd name="connsiteY69" fmla="*/ 483767 h 1800225"/>
              <a:gd name="connsiteX70" fmla="*/ 707231 w 1800225"/>
              <a:gd name="connsiteY70" fmla="*/ 363752 h 1800225"/>
              <a:gd name="connsiteX71" fmla="*/ 683419 w 1800225"/>
              <a:gd name="connsiteY71" fmla="*/ 361847 h 1800225"/>
              <a:gd name="connsiteX72" fmla="*/ 668179 w 1800225"/>
              <a:gd name="connsiteY72" fmla="*/ 379945 h 1800225"/>
              <a:gd name="connsiteX73" fmla="*/ 628174 w 1800225"/>
              <a:gd name="connsiteY73" fmla="*/ 584732 h 1800225"/>
              <a:gd name="connsiteX74" fmla="*/ 573881 w 1800225"/>
              <a:gd name="connsiteY74" fmla="*/ 528535 h 1800225"/>
              <a:gd name="connsiteX75" fmla="*/ 611981 w 1800225"/>
              <a:gd name="connsiteY75" fmla="*/ 349465 h 1800225"/>
              <a:gd name="connsiteX76" fmla="*/ 592931 w 1800225"/>
              <a:gd name="connsiteY76" fmla="*/ 318985 h 1800225"/>
              <a:gd name="connsiteX77" fmla="*/ 577691 w 1800225"/>
              <a:gd name="connsiteY77" fmla="*/ 319937 h 1800225"/>
              <a:gd name="connsiteX78" fmla="*/ 562451 w 1800225"/>
              <a:gd name="connsiteY78" fmla="*/ 338035 h 1800225"/>
              <a:gd name="connsiteX79" fmla="*/ 531019 w 1800225"/>
              <a:gd name="connsiteY79" fmla="*/ 482815 h 1800225"/>
              <a:gd name="connsiteX80" fmla="*/ 478631 w 1800225"/>
              <a:gd name="connsiteY80" fmla="*/ 428522 h 1800225"/>
              <a:gd name="connsiteX81" fmla="*/ 478631 w 1800225"/>
              <a:gd name="connsiteY81" fmla="*/ 428522 h 1800225"/>
              <a:gd name="connsiteX82" fmla="*/ 504349 w 1800225"/>
              <a:gd name="connsiteY82" fmla="*/ 312317 h 1800225"/>
              <a:gd name="connsiteX83" fmla="*/ 485299 w 1800225"/>
              <a:gd name="connsiteY83" fmla="*/ 281837 h 1800225"/>
              <a:gd name="connsiteX84" fmla="*/ 470059 w 1800225"/>
              <a:gd name="connsiteY84" fmla="*/ 282790 h 1800225"/>
              <a:gd name="connsiteX85" fmla="*/ 454819 w 1800225"/>
              <a:gd name="connsiteY85" fmla="*/ 300887 h 1800225"/>
              <a:gd name="connsiteX86" fmla="*/ 437674 w 1800225"/>
              <a:gd name="connsiteY86" fmla="*/ 382802 h 1800225"/>
              <a:gd name="connsiteX87" fmla="*/ 393859 w 1800225"/>
              <a:gd name="connsiteY87" fmla="*/ 338987 h 1800225"/>
              <a:gd name="connsiteX88" fmla="*/ 407194 w 1800225"/>
              <a:gd name="connsiteY88" fmla="*/ 276122 h 1800225"/>
              <a:gd name="connsiteX89" fmla="*/ 388144 w 1800225"/>
              <a:gd name="connsiteY89" fmla="*/ 245642 h 1800225"/>
              <a:gd name="connsiteX90" fmla="*/ 373856 w 1800225"/>
              <a:gd name="connsiteY90" fmla="*/ 246595 h 1800225"/>
              <a:gd name="connsiteX91" fmla="*/ 358616 w 1800225"/>
              <a:gd name="connsiteY91" fmla="*/ 264692 h 1800225"/>
              <a:gd name="connsiteX92" fmla="*/ 352901 w 1800225"/>
              <a:gd name="connsiteY92" fmla="*/ 293267 h 1800225"/>
              <a:gd name="connsiteX93" fmla="*/ 317659 w 1800225"/>
              <a:gd name="connsiteY93" fmla="*/ 257072 h 1800225"/>
              <a:gd name="connsiteX94" fmla="*/ 290036 w 1800225"/>
              <a:gd name="connsiteY94" fmla="*/ 251357 h 1800225"/>
              <a:gd name="connsiteX95" fmla="*/ 282416 w 1800225"/>
              <a:gd name="connsiteY95" fmla="*/ 257072 h 1800225"/>
              <a:gd name="connsiteX96" fmla="*/ 281464 w 1800225"/>
              <a:gd name="connsiteY96" fmla="*/ 292315 h 1800225"/>
              <a:gd name="connsiteX97" fmla="*/ 323374 w 1800225"/>
              <a:gd name="connsiteY97" fmla="*/ 335177 h 1800225"/>
              <a:gd name="connsiteX98" fmla="*/ 323374 w 1800225"/>
              <a:gd name="connsiteY98" fmla="*/ 335177 h 1800225"/>
              <a:gd name="connsiteX99" fmla="*/ 277654 w 1800225"/>
              <a:gd name="connsiteY99" fmla="*/ 344702 h 1800225"/>
              <a:gd name="connsiteX100" fmla="*/ 258604 w 1800225"/>
              <a:gd name="connsiteY100" fmla="*/ 375182 h 1800225"/>
              <a:gd name="connsiteX101" fmla="*/ 289084 w 1800225"/>
              <a:gd name="connsiteY101" fmla="*/ 394232 h 1800225"/>
              <a:gd name="connsiteX102" fmla="*/ 364331 w 1800225"/>
              <a:gd name="connsiteY102" fmla="*/ 378040 h 1800225"/>
              <a:gd name="connsiteX103" fmla="*/ 364331 w 1800225"/>
              <a:gd name="connsiteY103" fmla="*/ 378040 h 1800225"/>
              <a:gd name="connsiteX104" fmla="*/ 407194 w 1800225"/>
              <a:gd name="connsiteY104" fmla="*/ 423760 h 1800225"/>
              <a:gd name="connsiteX105" fmla="*/ 309086 w 1800225"/>
              <a:gd name="connsiteY105" fmla="*/ 444715 h 1800225"/>
              <a:gd name="connsiteX106" fmla="*/ 290036 w 1800225"/>
              <a:gd name="connsiteY106" fmla="*/ 475195 h 1800225"/>
              <a:gd name="connsiteX107" fmla="*/ 320516 w 1800225"/>
              <a:gd name="connsiteY107" fmla="*/ 494245 h 1800225"/>
              <a:gd name="connsiteX108" fmla="*/ 449104 w 1800225"/>
              <a:gd name="connsiteY108" fmla="*/ 465670 h 1800225"/>
              <a:gd name="connsiteX109" fmla="*/ 491966 w 1800225"/>
              <a:gd name="connsiteY109" fmla="*/ 511390 h 1800225"/>
              <a:gd name="connsiteX110" fmla="*/ 356711 w 1800225"/>
              <a:gd name="connsiteY110" fmla="*/ 540917 h 1800225"/>
              <a:gd name="connsiteX111" fmla="*/ 337661 w 1800225"/>
              <a:gd name="connsiteY111" fmla="*/ 571397 h 1800225"/>
              <a:gd name="connsiteX112" fmla="*/ 368141 w 1800225"/>
              <a:gd name="connsiteY112" fmla="*/ 590447 h 1800225"/>
              <a:gd name="connsiteX113" fmla="*/ 533876 w 1800225"/>
              <a:gd name="connsiteY113" fmla="*/ 554252 h 1800225"/>
              <a:gd name="connsiteX114" fmla="*/ 585311 w 1800225"/>
              <a:gd name="connsiteY114" fmla="*/ 608545 h 1800225"/>
              <a:gd name="connsiteX115" fmla="*/ 371951 w 1800225"/>
              <a:gd name="connsiteY115" fmla="*/ 655217 h 1800225"/>
              <a:gd name="connsiteX116" fmla="*/ 353854 w 1800225"/>
              <a:gd name="connsiteY116" fmla="*/ 670457 h 1800225"/>
              <a:gd name="connsiteX117" fmla="*/ 355759 w 1800225"/>
              <a:gd name="connsiteY117" fmla="*/ 693317 h 1800225"/>
              <a:gd name="connsiteX118" fmla="*/ 471964 w 1800225"/>
              <a:gd name="connsiteY118" fmla="*/ 876197 h 1800225"/>
              <a:gd name="connsiteX119" fmla="*/ 395764 w 1800225"/>
              <a:gd name="connsiteY119" fmla="*/ 876197 h 1800225"/>
              <a:gd name="connsiteX120" fmla="*/ 307181 w 1800225"/>
              <a:gd name="connsiteY120" fmla="*/ 731417 h 1800225"/>
              <a:gd name="connsiteX121" fmla="*/ 275749 w 1800225"/>
              <a:gd name="connsiteY121" fmla="*/ 720940 h 1800225"/>
              <a:gd name="connsiteX122" fmla="*/ 271939 w 1800225"/>
              <a:gd name="connsiteY122" fmla="*/ 722845 h 1800225"/>
              <a:gd name="connsiteX123" fmla="*/ 263366 w 1800225"/>
              <a:gd name="connsiteY123" fmla="*/ 758087 h 1800225"/>
              <a:gd name="connsiteX124" fmla="*/ 335756 w 1800225"/>
              <a:gd name="connsiteY124" fmla="*/ 876197 h 1800225"/>
              <a:gd name="connsiteX125" fmla="*/ 335756 w 1800225"/>
              <a:gd name="connsiteY125" fmla="*/ 876197 h 1800225"/>
              <a:gd name="connsiteX126" fmla="*/ 273844 w 1800225"/>
              <a:gd name="connsiteY126" fmla="*/ 876197 h 1800225"/>
              <a:gd name="connsiteX127" fmla="*/ 272891 w 1800225"/>
              <a:gd name="connsiteY127" fmla="*/ 876197 h 1800225"/>
              <a:gd name="connsiteX128" fmla="*/ 203359 w 1800225"/>
              <a:gd name="connsiteY128" fmla="*/ 763802 h 1800225"/>
              <a:gd name="connsiteX129" fmla="*/ 171926 w 1800225"/>
              <a:gd name="connsiteY129" fmla="*/ 753325 h 1800225"/>
              <a:gd name="connsiteX130" fmla="*/ 168116 w 1800225"/>
              <a:gd name="connsiteY130" fmla="*/ 755230 h 1800225"/>
              <a:gd name="connsiteX131" fmla="*/ 159544 w 1800225"/>
              <a:gd name="connsiteY131" fmla="*/ 790472 h 1800225"/>
              <a:gd name="connsiteX132" fmla="*/ 212884 w 1800225"/>
              <a:gd name="connsiteY132" fmla="*/ 876197 h 1800225"/>
              <a:gd name="connsiteX133" fmla="*/ 212884 w 1800225"/>
              <a:gd name="connsiteY133" fmla="*/ 876197 h 1800225"/>
              <a:gd name="connsiteX134" fmla="*/ 150019 w 1800225"/>
              <a:gd name="connsiteY134" fmla="*/ 876197 h 1800225"/>
              <a:gd name="connsiteX135" fmla="*/ 150019 w 1800225"/>
              <a:gd name="connsiteY135" fmla="*/ 876197 h 1800225"/>
              <a:gd name="connsiteX136" fmla="*/ 109061 w 1800225"/>
              <a:gd name="connsiteY136" fmla="*/ 809522 h 1800225"/>
              <a:gd name="connsiteX137" fmla="*/ 77629 w 1800225"/>
              <a:gd name="connsiteY137" fmla="*/ 799045 h 1800225"/>
              <a:gd name="connsiteX138" fmla="*/ 73819 w 1800225"/>
              <a:gd name="connsiteY138" fmla="*/ 800950 h 1800225"/>
              <a:gd name="connsiteX139" fmla="*/ 65246 w 1800225"/>
              <a:gd name="connsiteY139" fmla="*/ 836192 h 1800225"/>
              <a:gd name="connsiteX140" fmla="*/ 90011 w 1800225"/>
              <a:gd name="connsiteY140" fmla="*/ 876197 h 1800225"/>
              <a:gd name="connsiteX141" fmla="*/ 30004 w 1800225"/>
              <a:gd name="connsiteY141" fmla="*/ 877150 h 1800225"/>
              <a:gd name="connsiteX142" fmla="*/ 7144 w 1800225"/>
              <a:gd name="connsiteY142" fmla="*/ 902867 h 1800225"/>
              <a:gd name="connsiteX143" fmla="*/ 32861 w 1800225"/>
              <a:gd name="connsiteY143" fmla="*/ 927632 h 1800225"/>
              <a:gd name="connsiteX144" fmla="*/ 82391 w 1800225"/>
              <a:gd name="connsiteY144" fmla="*/ 926680 h 1800225"/>
              <a:gd name="connsiteX145" fmla="*/ 83344 w 1800225"/>
              <a:gd name="connsiteY145" fmla="*/ 926680 h 1800225"/>
              <a:gd name="connsiteX146" fmla="*/ 67151 w 1800225"/>
              <a:gd name="connsiteY146" fmla="*/ 951445 h 1800225"/>
              <a:gd name="connsiteX147" fmla="*/ 73819 w 1800225"/>
              <a:gd name="connsiteY147" fmla="*/ 986687 h 1800225"/>
              <a:gd name="connsiteX148" fmla="*/ 109061 w 1800225"/>
              <a:gd name="connsiteY148" fmla="*/ 980020 h 1800225"/>
              <a:gd name="connsiteX149" fmla="*/ 144304 w 1800225"/>
              <a:gd name="connsiteY149" fmla="*/ 927632 h 1800225"/>
              <a:gd name="connsiteX150" fmla="*/ 207169 w 1800225"/>
              <a:gd name="connsiteY150" fmla="*/ 927632 h 1800225"/>
              <a:gd name="connsiteX151" fmla="*/ 207169 w 1800225"/>
              <a:gd name="connsiteY151" fmla="*/ 927632 h 1800225"/>
              <a:gd name="connsiteX152" fmla="*/ 159544 w 1800225"/>
              <a:gd name="connsiteY152" fmla="*/ 998117 h 1800225"/>
              <a:gd name="connsiteX153" fmla="*/ 166211 w 1800225"/>
              <a:gd name="connsiteY153" fmla="*/ 1033360 h 1800225"/>
              <a:gd name="connsiteX154" fmla="*/ 201454 w 1800225"/>
              <a:gd name="connsiteY154" fmla="*/ 1026692 h 1800225"/>
              <a:gd name="connsiteX155" fmla="*/ 268129 w 1800225"/>
              <a:gd name="connsiteY155" fmla="*/ 927632 h 1800225"/>
              <a:gd name="connsiteX156" fmla="*/ 342424 w 1800225"/>
              <a:gd name="connsiteY156" fmla="*/ 928585 h 1800225"/>
              <a:gd name="connsiteX157" fmla="*/ 260509 w 1800225"/>
              <a:gd name="connsiteY157" fmla="*/ 1051457 h 1800225"/>
              <a:gd name="connsiteX158" fmla="*/ 267176 w 1800225"/>
              <a:gd name="connsiteY158" fmla="*/ 1086700 h 1800225"/>
              <a:gd name="connsiteX159" fmla="*/ 302419 w 1800225"/>
              <a:gd name="connsiteY159" fmla="*/ 1080032 h 1800225"/>
              <a:gd name="connsiteX160" fmla="*/ 404336 w 1800225"/>
              <a:gd name="connsiteY160" fmla="*/ 928585 h 1800225"/>
              <a:gd name="connsiteX161" fmla="*/ 483394 w 1800225"/>
              <a:gd name="connsiteY161" fmla="*/ 928585 h 1800225"/>
              <a:gd name="connsiteX162" fmla="*/ 362426 w 1800225"/>
              <a:gd name="connsiteY162" fmla="*/ 1100035 h 1800225"/>
              <a:gd name="connsiteX163" fmla="*/ 360521 w 1800225"/>
              <a:gd name="connsiteY163" fmla="*/ 1123847 h 1800225"/>
              <a:gd name="connsiteX164" fmla="*/ 378619 w 1800225"/>
              <a:gd name="connsiteY164" fmla="*/ 1139088 h 1800225"/>
              <a:gd name="connsiteX165" fmla="*/ 584359 w 1800225"/>
              <a:gd name="connsiteY165" fmla="*/ 1177188 h 1800225"/>
              <a:gd name="connsiteX166" fmla="*/ 528161 w 1800225"/>
              <a:gd name="connsiteY166" fmla="*/ 1232433 h 1800225"/>
              <a:gd name="connsiteX167" fmla="*/ 349091 w 1800225"/>
              <a:gd name="connsiteY167" fmla="*/ 1193380 h 1800225"/>
              <a:gd name="connsiteX168" fmla="*/ 334804 w 1800225"/>
              <a:gd name="connsiteY168" fmla="*/ 1194332 h 1800225"/>
              <a:gd name="connsiteX169" fmla="*/ 319564 w 1800225"/>
              <a:gd name="connsiteY169" fmla="*/ 1212430 h 1800225"/>
              <a:gd name="connsiteX170" fmla="*/ 338614 w 1800225"/>
              <a:gd name="connsiteY170" fmla="*/ 1242910 h 1800225"/>
              <a:gd name="connsiteX171" fmla="*/ 483394 w 1800225"/>
              <a:gd name="connsiteY171" fmla="*/ 1274342 h 1800225"/>
              <a:gd name="connsiteX172" fmla="*/ 483394 w 1800225"/>
              <a:gd name="connsiteY172" fmla="*/ 1274342 h 1800225"/>
              <a:gd name="connsiteX173" fmla="*/ 429101 w 1800225"/>
              <a:gd name="connsiteY173" fmla="*/ 1326730 h 1800225"/>
              <a:gd name="connsiteX174" fmla="*/ 311944 w 1800225"/>
              <a:gd name="connsiteY174" fmla="*/ 1300060 h 1800225"/>
              <a:gd name="connsiteX175" fmla="*/ 296704 w 1800225"/>
              <a:gd name="connsiteY175" fmla="*/ 1301013 h 1800225"/>
              <a:gd name="connsiteX176" fmla="*/ 281464 w 1800225"/>
              <a:gd name="connsiteY176" fmla="*/ 1319110 h 1800225"/>
              <a:gd name="connsiteX177" fmla="*/ 300514 w 1800225"/>
              <a:gd name="connsiteY177" fmla="*/ 1349590 h 1800225"/>
              <a:gd name="connsiteX178" fmla="*/ 383381 w 1800225"/>
              <a:gd name="connsiteY178" fmla="*/ 1367688 h 1800225"/>
              <a:gd name="connsiteX179" fmla="*/ 337661 w 1800225"/>
              <a:gd name="connsiteY179" fmla="*/ 1411502 h 1800225"/>
              <a:gd name="connsiteX180" fmla="*/ 337661 w 1800225"/>
              <a:gd name="connsiteY180" fmla="*/ 1411502 h 1800225"/>
              <a:gd name="connsiteX181" fmla="*/ 275749 w 1800225"/>
              <a:gd name="connsiteY181" fmla="*/ 1398167 h 1800225"/>
              <a:gd name="connsiteX182" fmla="*/ 261461 w 1800225"/>
              <a:gd name="connsiteY182" fmla="*/ 1399120 h 1800225"/>
              <a:gd name="connsiteX183" fmla="*/ 246221 w 1800225"/>
              <a:gd name="connsiteY183" fmla="*/ 1417217 h 1800225"/>
              <a:gd name="connsiteX184" fmla="*/ 265271 w 1800225"/>
              <a:gd name="connsiteY184" fmla="*/ 1447697 h 1800225"/>
              <a:gd name="connsiteX185" fmla="*/ 293846 w 1800225"/>
              <a:gd name="connsiteY185" fmla="*/ 1454365 h 1800225"/>
              <a:gd name="connsiteX186" fmla="*/ 293846 w 1800225"/>
              <a:gd name="connsiteY186" fmla="*/ 1454365 h 1800225"/>
              <a:gd name="connsiteX187" fmla="*/ 257651 w 1800225"/>
              <a:gd name="connsiteY187" fmla="*/ 1488655 h 1800225"/>
              <a:gd name="connsiteX188" fmla="*/ 256699 w 1800225"/>
              <a:gd name="connsiteY188" fmla="*/ 1524850 h 1800225"/>
              <a:gd name="connsiteX189" fmla="*/ 291941 w 1800225"/>
              <a:gd name="connsiteY189" fmla="*/ 1525802 h 1800225"/>
              <a:gd name="connsiteX190" fmla="*/ 334804 w 1800225"/>
              <a:gd name="connsiteY190" fmla="*/ 1483892 h 1800225"/>
              <a:gd name="connsiteX191" fmla="*/ 334804 w 1800225"/>
              <a:gd name="connsiteY191" fmla="*/ 1483892 h 1800225"/>
              <a:gd name="connsiteX192" fmla="*/ 344329 w 1800225"/>
              <a:gd name="connsiteY192" fmla="*/ 1528660 h 1800225"/>
              <a:gd name="connsiteX193" fmla="*/ 374809 w 1800225"/>
              <a:gd name="connsiteY193" fmla="*/ 1547710 h 1800225"/>
              <a:gd name="connsiteX194" fmla="*/ 393859 w 1800225"/>
              <a:gd name="connsiteY194" fmla="*/ 1517230 h 1800225"/>
              <a:gd name="connsiteX195" fmla="*/ 377666 w 1800225"/>
              <a:gd name="connsiteY195" fmla="*/ 1441983 h 1800225"/>
              <a:gd name="connsiteX196" fmla="*/ 377666 w 1800225"/>
              <a:gd name="connsiteY196" fmla="*/ 1441983 h 1800225"/>
              <a:gd name="connsiteX197" fmla="*/ 423386 w 1800225"/>
              <a:gd name="connsiteY197" fmla="*/ 1398167 h 1800225"/>
              <a:gd name="connsiteX198" fmla="*/ 444341 w 1800225"/>
              <a:gd name="connsiteY198" fmla="*/ 1496275 h 1800225"/>
              <a:gd name="connsiteX199" fmla="*/ 474821 w 1800225"/>
              <a:gd name="connsiteY199" fmla="*/ 1515325 h 1800225"/>
              <a:gd name="connsiteX200" fmla="*/ 493871 w 1800225"/>
              <a:gd name="connsiteY200" fmla="*/ 1484845 h 1800225"/>
              <a:gd name="connsiteX201" fmla="*/ 466249 w 1800225"/>
              <a:gd name="connsiteY201" fmla="*/ 1356258 h 1800225"/>
              <a:gd name="connsiteX202" fmla="*/ 467201 w 1800225"/>
              <a:gd name="connsiteY202" fmla="*/ 1356258 h 1800225"/>
              <a:gd name="connsiteX203" fmla="*/ 511969 w 1800225"/>
              <a:gd name="connsiteY203" fmla="*/ 1313395 h 1800225"/>
              <a:gd name="connsiteX204" fmla="*/ 541496 w 1800225"/>
              <a:gd name="connsiteY204" fmla="*/ 1447697 h 1800225"/>
              <a:gd name="connsiteX205" fmla="*/ 571976 w 1800225"/>
              <a:gd name="connsiteY205" fmla="*/ 1466747 h 1800225"/>
              <a:gd name="connsiteX206" fmla="*/ 591026 w 1800225"/>
              <a:gd name="connsiteY206" fmla="*/ 1436267 h 1800225"/>
              <a:gd name="connsiteX207" fmla="*/ 554831 w 1800225"/>
              <a:gd name="connsiteY207" fmla="*/ 1270533 h 1800225"/>
              <a:gd name="connsiteX208" fmla="*/ 608171 w 1800225"/>
              <a:gd name="connsiteY208" fmla="*/ 1218145 h 1800225"/>
              <a:gd name="connsiteX209" fmla="*/ 651986 w 1800225"/>
              <a:gd name="connsiteY209" fmla="*/ 1429600 h 1800225"/>
              <a:gd name="connsiteX210" fmla="*/ 667226 w 1800225"/>
              <a:gd name="connsiteY210" fmla="*/ 1447697 h 1800225"/>
              <a:gd name="connsiteX211" fmla="*/ 691039 w 1800225"/>
              <a:gd name="connsiteY211" fmla="*/ 1445792 h 1800225"/>
              <a:gd name="connsiteX212" fmla="*/ 874871 w 1800225"/>
              <a:gd name="connsiteY212" fmla="*/ 1330540 h 1800225"/>
              <a:gd name="connsiteX213" fmla="*/ 874871 w 1800225"/>
              <a:gd name="connsiteY213" fmla="*/ 1405788 h 1800225"/>
              <a:gd name="connsiteX214" fmla="*/ 874871 w 1800225"/>
              <a:gd name="connsiteY214" fmla="*/ 1405788 h 1800225"/>
              <a:gd name="connsiteX215" fmla="*/ 731044 w 1800225"/>
              <a:gd name="connsiteY215" fmla="*/ 1497227 h 1800225"/>
              <a:gd name="connsiteX216" fmla="*/ 722471 w 1800225"/>
              <a:gd name="connsiteY216" fmla="*/ 1532470 h 1800225"/>
              <a:gd name="connsiteX217" fmla="*/ 757714 w 1800225"/>
              <a:gd name="connsiteY217" fmla="*/ 1541042 h 1800225"/>
              <a:gd name="connsiteX218" fmla="*/ 875824 w 1800225"/>
              <a:gd name="connsiteY218" fmla="*/ 1468652 h 1800225"/>
              <a:gd name="connsiteX219" fmla="*/ 875824 w 1800225"/>
              <a:gd name="connsiteY219" fmla="*/ 1468652 h 1800225"/>
              <a:gd name="connsiteX220" fmla="*/ 875824 w 1800225"/>
              <a:gd name="connsiteY220" fmla="*/ 1530565 h 1800225"/>
              <a:gd name="connsiteX221" fmla="*/ 875824 w 1800225"/>
              <a:gd name="connsiteY221" fmla="*/ 1530565 h 1800225"/>
              <a:gd name="connsiteX222" fmla="*/ 763429 w 1800225"/>
              <a:gd name="connsiteY222" fmla="*/ 1600097 h 1800225"/>
              <a:gd name="connsiteX223" fmla="*/ 754856 w 1800225"/>
              <a:gd name="connsiteY223" fmla="*/ 1635340 h 1800225"/>
              <a:gd name="connsiteX224" fmla="*/ 790099 w 1800225"/>
              <a:gd name="connsiteY224" fmla="*/ 1643913 h 1800225"/>
              <a:gd name="connsiteX225" fmla="*/ 875824 w 1800225"/>
              <a:gd name="connsiteY225" fmla="*/ 1590572 h 1800225"/>
              <a:gd name="connsiteX226" fmla="*/ 875824 w 1800225"/>
              <a:gd name="connsiteY226" fmla="*/ 1591525 h 1800225"/>
              <a:gd name="connsiteX227" fmla="*/ 875824 w 1800225"/>
              <a:gd name="connsiteY227" fmla="*/ 1654390 h 1800225"/>
              <a:gd name="connsiteX228" fmla="*/ 809149 w 1800225"/>
              <a:gd name="connsiteY228" fmla="*/ 1695347 h 1800225"/>
              <a:gd name="connsiteX229" fmla="*/ 800576 w 1800225"/>
              <a:gd name="connsiteY229" fmla="*/ 1730590 h 1800225"/>
              <a:gd name="connsiteX230" fmla="*/ 835819 w 1800225"/>
              <a:gd name="connsiteY230" fmla="*/ 1739163 h 1800225"/>
              <a:gd name="connsiteX231" fmla="*/ 875824 w 1800225"/>
              <a:gd name="connsiteY231" fmla="*/ 1714397 h 1800225"/>
              <a:gd name="connsiteX232" fmla="*/ 875824 w 1800225"/>
              <a:gd name="connsiteY232" fmla="*/ 1715350 h 1800225"/>
              <a:gd name="connsiteX233" fmla="*/ 875824 w 1800225"/>
              <a:gd name="connsiteY233" fmla="*/ 1774405 h 1800225"/>
              <a:gd name="connsiteX234" fmla="*/ 901541 w 1800225"/>
              <a:gd name="connsiteY234" fmla="*/ 1800122 h 1800225"/>
              <a:gd name="connsiteX235" fmla="*/ 926306 w 1800225"/>
              <a:gd name="connsiteY235" fmla="*/ 1774405 h 1800225"/>
              <a:gd name="connsiteX236" fmla="*/ 927259 w 1800225"/>
              <a:gd name="connsiteY236" fmla="*/ 1723922 h 1800225"/>
              <a:gd name="connsiteX237" fmla="*/ 927259 w 1800225"/>
              <a:gd name="connsiteY237" fmla="*/ 1723922 h 1800225"/>
              <a:gd name="connsiteX238" fmla="*/ 951071 w 1800225"/>
              <a:gd name="connsiteY238" fmla="*/ 1740115 h 1800225"/>
              <a:gd name="connsiteX239" fmla="*/ 986314 w 1800225"/>
              <a:gd name="connsiteY239" fmla="*/ 1733447 h 1800225"/>
              <a:gd name="connsiteX240" fmla="*/ 979646 w 1800225"/>
              <a:gd name="connsiteY240" fmla="*/ 1698205 h 1800225"/>
              <a:gd name="connsiteX241" fmla="*/ 926306 w 1800225"/>
              <a:gd name="connsiteY241" fmla="*/ 1662010 h 1800225"/>
              <a:gd name="connsiteX242" fmla="*/ 926306 w 1800225"/>
              <a:gd name="connsiteY242" fmla="*/ 1662010 h 1800225"/>
              <a:gd name="connsiteX243" fmla="*/ 926306 w 1800225"/>
              <a:gd name="connsiteY243" fmla="*/ 1600097 h 1800225"/>
              <a:gd name="connsiteX244" fmla="*/ 926306 w 1800225"/>
              <a:gd name="connsiteY244" fmla="*/ 1599145 h 1800225"/>
              <a:gd name="connsiteX245" fmla="*/ 926306 w 1800225"/>
              <a:gd name="connsiteY245" fmla="*/ 1599145 h 1800225"/>
              <a:gd name="connsiteX246" fmla="*/ 997744 w 1800225"/>
              <a:gd name="connsiteY246" fmla="*/ 1646770 h 1800225"/>
              <a:gd name="connsiteX247" fmla="*/ 1032986 w 1800225"/>
              <a:gd name="connsiteY247" fmla="*/ 1640102 h 1800225"/>
              <a:gd name="connsiteX248" fmla="*/ 1026319 w 1800225"/>
              <a:gd name="connsiteY248" fmla="*/ 1604860 h 1800225"/>
              <a:gd name="connsiteX249" fmla="*/ 927259 w 1800225"/>
              <a:gd name="connsiteY249" fmla="*/ 1538185 h 1800225"/>
              <a:gd name="connsiteX250" fmla="*/ 927259 w 1800225"/>
              <a:gd name="connsiteY250" fmla="*/ 1538185 h 1800225"/>
              <a:gd name="connsiteX251" fmla="*/ 928211 w 1800225"/>
              <a:gd name="connsiteY251" fmla="*/ 1463890 h 1800225"/>
              <a:gd name="connsiteX252" fmla="*/ 928211 w 1800225"/>
              <a:gd name="connsiteY252" fmla="*/ 1463890 h 1800225"/>
              <a:gd name="connsiteX253" fmla="*/ 1051084 w 1800225"/>
              <a:gd name="connsiteY253" fmla="*/ 1546758 h 1800225"/>
              <a:gd name="connsiteX254" fmla="*/ 1086326 w 1800225"/>
              <a:gd name="connsiteY254" fmla="*/ 1540090 h 1800225"/>
              <a:gd name="connsiteX255" fmla="*/ 1079659 w 1800225"/>
              <a:gd name="connsiteY255" fmla="*/ 1504847 h 1800225"/>
              <a:gd name="connsiteX256" fmla="*/ 927259 w 1800225"/>
              <a:gd name="connsiteY256" fmla="*/ 1402930 h 1800225"/>
              <a:gd name="connsiteX257" fmla="*/ 927259 w 1800225"/>
              <a:gd name="connsiteY257" fmla="*/ 1402930 h 1800225"/>
              <a:gd name="connsiteX258" fmla="*/ 927259 w 1800225"/>
              <a:gd name="connsiteY258" fmla="*/ 1323872 h 1800225"/>
              <a:gd name="connsiteX259" fmla="*/ 1097756 w 1800225"/>
              <a:gd name="connsiteY259" fmla="*/ 1443888 h 1800225"/>
              <a:gd name="connsiteX260" fmla="*/ 1136809 w 1800225"/>
              <a:gd name="connsiteY260" fmla="*/ 1427695 h 1800225"/>
              <a:gd name="connsiteX261" fmla="*/ 1176814 w 1800225"/>
              <a:gd name="connsiteY261" fmla="*/ 1222907 h 1800225"/>
              <a:gd name="connsiteX262" fmla="*/ 1231106 w 1800225"/>
              <a:gd name="connsiteY262" fmla="*/ 1279105 h 1800225"/>
              <a:gd name="connsiteX263" fmla="*/ 1231106 w 1800225"/>
              <a:gd name="connsiteY263" fmla="*/ 1279105 h 1800225"/>
              <a:gd name="connsiteX264" fmla="*/ 1192054 w 1800225"/>
              <a:gd name="connsiteY264" fmla="*/ 1458175 h 1800225"/>
              <a:gd name="connsiteX265" fmla="*/ 1211104 w 1800225"/>
              <a:gd name="connsiteY265" fmla="*/ 1487702 h 1800225"/>
              <a:gd name="connsiteX266" fmla="*/ 1241584 w 1800225"/>
              <a:gd name="connsiteY266" fmla="*/ 1468652 h 1800225"/>
              <a:gd name="connsiteX267" fmla="*/ 1273016 w 1800225"/>
              <a:gd name="connsiteY267" fmla="*/ 1323872 h 1800225"/>
              <a:gd name="connsiteX268" fmla="*/ 1273016 w 1800225"/>
              <a:gd name="connsiteY268" fmla="*/ 1323872 h 1800225"/>
              <a:gd name="connsiteX269" fmla="*/ 1325404 w 1800225"/>
              <a:gd name="connsiteY269" fmla="*/ 1377213 h 1800225"/>
              <a:gd name="connsiteX270" fmla="*/ 1325404 w 1800225"/>
              <a:gd name="connsiteY270" fmla="*/ 1377213 h 1800225"/>
              <a:gd name="connsiteX271" fmla="*/ 1300639 w 1800225"/>
              <a:gd name="connsiteY271" fmla="*/ 1494370 h 1800225"/>
              <a:gd name="connsiteX272" fmla="*/ 1319689 w 1800225"/>
              <a:gd name="connsiteY272" fmla="*/ 1524850 h 1800225"/>
              <a:gd name="connsiteX273" fmla="*/ 1350169 w 1800225"/>
              <a:gd name="connsiteY273" fmla="*/ 1505800 h 1800225"/>
              <a:gd name="connsiteX274" fmla="*/ 1368266 w 1800225"/>
              <a:gd name="connsiteY274" fmla="*/ 1421980 h 1800225"/>
              <a:gd name="connsiteX275" fmla="*/ 1368266 w 1800225"/>
              <a:gd name="connsiteY275" fmla="*/ 1421980 h 1800225"/>
              <a:gd name="connsiteX276" fmla="*/ 1368266 w 1800225"/>
              <a:gd name="connsiteY276" fmla="*/ 1422933 h 1800225"/>
              <a:gd name="connsiteX277" fmla="*/ 1411129 w 1800225"/>
              <a:gd name="connsiteY277" fmla="*/ 1467700 h 1800225"/>
              <a:gd name="connsiteX278" fmla="*/ 1411129 w 1800225"/>
              <a:gd name="connsiteY278" fmla="*/ 1467700 h 1800225"/>
              <a:gd name="connsiteX279" fmla="*/ 1397794 w 1800225"/>
              <a:gd name="connsiteY279" fmla="*/ 1530565 h 1800225"/>
              <a:gd name="connsiteX280" fmla="*/ 1416844 w 1800225"/>
              <a:gd name="connsiteY280" fmla="*/ 1561045 h 1800225"/>
              <a:gd name="connsiteX281" fmla="*/ 1447324 w 1800225"/>
              <a:gd name="connsiteY281" fmla="*/ 1541995 h 1800225"/>
              <a:gd name="connsiteX282" fmla="*/ 1453039 w 1800225"/>
              <a:gd name="connsiteY282" fmla="*/ 1513420 h 1800225"/>
              <a:gd name="connsiteX283" fmla="*/ 1453039 w 1800225"/>
              <a:gd name="connsiteY283" fmla="*/ 1513420 h 1800225"/>
              <a:gd name="connsiteX284" fmla="*/ 1488281 w 1800225"/>
              <a:gd name="connsiteY284" fmla="*/ 1549615 h 1800225"/>
              <a:gd name="connsiteX285" fmla="*/ 1523524 w 1800225"/>
              <a:gd name="connsiteY285" fmla="*/ 1550567 h 1800225"/>
              <a:gd name="connsiteX286" fmla="*/ 1524476 w 1800225"/>
              <a:gd name="connsiteY286" fmla="*/ 1514372 h 1800225"/>
              <a:gd name="connsiteX287" fmla="*/ 1483519 w 1800225"/>
              <a:gd name="connsiteY287" fmla="*/ 1472463 h 1800225"/>
              <a:gd name="connsiteX288" fmla="*/ 1482566 w 1800225"/>
              <a:gd name="connsiteY288" fmla="*/ 1471510 h 1800225"/>
              <a:gd name="connsiteX289" fmla="*/ 1528286 w 1800225"/>
              <a:gd name="connsiteY289" fmla="*/ 1461985 h 1800225"/>
              <a:gd name="connsiteX290" fmla="*/ 1547336 w 1800225"/>
              <a:gd name="connsiteY290" fmla="*/ 1431505 h 1800225"/>
              <a:gd name="connsiteX291" fmla="*/ 1516856 w 1800225"/>
              <a:gd name="connsiteY291" fmla="*/ 1412455 h 1800225"/>
              <a:gd name="connsiteX292" fmla="*/ 1440656 w 1800225"/>
              <a:gd name="connsiteY292" fmla="*/ 1428647 h 1800225"/>
              <a:gd name="connsiteX293" fmla="*/ 1397794 w 1800225"/>
              <a:gd name="connsiteY293" fmla="*/ 1379117 h 1800225"/>
              <a:gd name="connsiteX294" fmla="*/ 1397794 w 1800225"/>
              <a:gd name="connsiteY294" fmla="*/ 1379117 h 1800225"/>
              <a:gd name="connsiteX295" fmla="*/ 1495901 w 1800225"/>
              <a:gd name="connsiteY295" fmla="*/ 1358163 h 1800225"/>
              <a:gd name="connsiteX296" fmla="*/ 1514951 w 1800225"/>
              <a:gd name="connsiteY296" fmla="*/ 1327683 h 1800225"/>
              <a:gd name="connsiteX297" fmla="*/ 1484471 w 1800225"/>
              <a:gd name="connsiteY297" fmla="*/ 1308633 h 1800225"/>
              <a:gd name="connsiteX298" fmla="*/ 1355884 w 1800225"/>
              <a:gd name="connsiteY298" fmla="*/ 1336255 h 1800225"/>
              <a:gd name="connsiteX299" fmla="*/ 1355884 w 1800225"/>
              <a:gd name="connsiteY299" fmla="*/ 1336255 h 1800225"/>
              <a:gd name="connsiteX300" fmla="*/ 1313021 w 1800225"/>
              <a:gd name="connsiteY300" fmla="*/ 1291488 h 1800225"/>
              <a:gd name="connsiteX301" fmla="*/ 1313021 w 1800225"/>
              <a:gd name="connsiteY301" fmla="*/ 1291488 h 1800225"/>
              <a:gd name="connsiteX302" fmla="*/ 1448276 w 1800225"/>
              <a:gd name="connsiteY302" fmla="*/ 1261960 h 1800225"/>
              <a:gd name="connsiteX303" fmla="*/ 1467326 w 1800225"/>
              <a:gd name="connsiteY303" fmla="*/ 1231480 h 1800225"/>
              <a:gd name="connsiteX304" fmla="*/ 1436846 w 1800225"/>
              <a:gd name="connsiteY304" fmla="*/ 1212430 h 1800225"/>
              <a:gd name="connsiteX305" fmla="*/ 1271111 w 1800225"/>
              <a:gd name="connsiteY305" fmla="*/ 1248625 h 1800225"/>
              <a:gd name="connsiteX306" fmla="*/ 1271111 w 1800225"/>
              <a:gd name="connsiteY306" fmla="*/ 1248625 h 1800225"/>
              <a:gd name="connsiteX307" fmla="*/ 1218724 w 1800225"/>
              <a:gd name="connsiteY307" fmla="*/ 1194332 h 1800225"/>
              <a:gd name="connsiteX308" fmla="*/ 1431131 w 1800225"/>
              <a:gd name="connsiteY308" fmla="*/ 1150517 h 1800225"/>
              <a:gd name="connsiteX309" fmla="*/ 1449229 w 1800225"/>
              <a:gd name="connsiteY309" fmla="*/ 1135277 h 1800225"/>
              <a:gd name="connsiteX310" fmla="*/ 1447324 w 1800225"/>
              <a:gd name="connsiteY310" fmla="*/ 1112417 h 1800225"/>
              <a:gd name="connsiteX311" fmla="*/ 1332071 w 1800225"/>
              <a:gd name="connsiteY311" fmla="*/ 929537 h 1800225"/>
              <a:gd name="connsiteX312" fmla="*/ 1407319 w 1800225"/>
              <a:gd name="connsiteY312" fmla="*/ 929537 h 1800225"/>
              <a:gd name="connsiteX313" fmla="*/ 1495901 w 1800225"/>
              <a:gd name="connsiteY313" fmla="*/ 1073365 h 1800225"/>
              <a:gd name="connsiteX314" fmla="*/ 1531144 w 1800225"/>
              <a:gd name="connsiteY314" fmla="*/ 1081938 h 1800225"/>
              <a:gd name="connsiteX315" fmla="*/ 1539716 w 1800225"/>
              <a:gd name="connsiteY315" fmla="*/ 1046695 h 1800225"/>
              <a:gd name="connsiteX316" fmla="*/ 1467326 w 1800225"/>
              <a:gd name="connsiteY316" fmla="*/ 929537 h 1800225"/>
              <a:gd name="connsiteX317" fmla="*/ 1529239 w 1800225"/>
              <a:gd name="connsiteY317" fmla="*/ 929537 h 1800225"/>
              <a:gd name="connsiteX318" fmla="*/ 1530191 w 1800225"/>
              <a:gd name="connsiteY318" fmla="*/ 929537 h 1800225"/>
              <a:gd name="connsiteX319" fmla="*/ 1598771 w 1800225"/>
              <a:gd name="connsiteY319" fmla="*/ 1040980 h 1800225"/>
              <a:gd name="connsiteX320" fmla="*/ 1634014 w 1800225"/>
              <a:gd name="connsiteY320" fmla="*/ 1049552 h 1800225"/>
              <a:gd name="connsiteX321" fmla="*/ 1642586 w 1800225"/>
              <a:gd name="connsiteY321" fmla="*/ 1014310 h 1800225"/>
              <a:gd name="connsiteX322" fmla="*/ 1590199 w 1800225"/>
              <a:gd name="connsiteY322" fmla="*/ 928585 h 1800225"/>
              <a:gd name="connsiteX323" fmla="*/ 1653064 w 1800225"/>
              <a:gd name="connsiteY323" fmla="*/ 928585 h 1800225"/>
              <a:gd name="connsiteX324" fmla="*/ 1653064 w 1800225"/>
              <a:gd name="connsiteY324" fmla="*/ 928585 h 1800225"/>
              <a:gd name="connsiteX325" fmla="*/ 1694021 w 1800225"/>
              <a:gd name="connsiteY325" fmla="*/ 994307 h 1800225"/>
              <a:gd name="connsiteX326" fmla="*/ 1729264 w 1800225"/>
              <a:gd name="connsiteY326" fmla="*/ 1002880 h 1800225"/>
              <a:gd name="connsiteX327" fmla="*/ 1737836 w 1800225"/>
              <a:gd name="connsiteY327" fmla="*/ 967637 h 1800225"/>
              <a:gd name="connsiteX328" fmla="*/ 1714024 w 1800225"/>
              <a:gd name="connsiteY328" fmla="*/ 928585 h 1800225"/>
              <a:gd name="connsiteX329" fmla="*/ 1714024 w 1800225"/>
              <a:gd name="connsiteY329" fmla="*/ 928585 h 1800225"/>
              <a:gd name="connsiteX330" fmla="*/ 1774031 w 1800225"/>
              <a:gd name="connsiteY330" fmla="*/ 928585 h 1800225"/>
              <a:gd name="connsiteX331" fmla="*/ 1798796 w 1800225"/>
              <a:gd name="connsiteY331" fmla="*/ 902867 h 1800225"/>
              <a:gd name="connsiteX332" fmla="*/ 1773079 w 1800225"/>
              <a:gd name="connsiteY332" fmla="*/ 877150 h 1800225"/>
              <a:gd name="connsiteX333" fmla="*/ 1722596 w 1800225"/>
              <a:gd name="connsiteY333" fmla="*/ 878102 h 1800225"/>
              <a:gd name="connsiteX334" fmla="*/ 1722596 w 1800225"/>
              <a:gd name="connsiteY334" fmla="*/ 878102 h 1800225"/>
              <a:gd name="connsiteX335" fmla="*/ 1738789 w 1800225"/>
              <a:gd name="connsiteY335" fmla="*/ 853337 h 1800225"/>
              <a:gd name="connsiteX336" fmla="*/ 1732121 w 1800225"/>
              <a:gd name="connsiteY336" fmla="*/ 818095 h 1800225"/>
              <a:gd name="connsiteX337" fmla="*/ 1708309 w 1800225"/>
              <a:gd name="connsiteY337" fmla="*/ 815237 h 1800225"/>
              <a:gd name="connsiteX338" fmla="*/ 1696879 w 1800225"/>
              <a:gd name="connsiteY338" fmla="*/ 824762 h 1800225"/>
              <a:gd name="connsiteX339" fmla="*/ 1661636 w 1800225"/>
              <a:gd name="connsiteY339" fmla="*/ 877150 h 1800225"/>
              <a:gd name="connsiteX340" fmla="*/ 1661636 w 1800225"/>
              <a:gd name="connsiteY340" fmla="*/ 877150 h 1800225"/>
              <a:gd name="connsiteX341" fmla="*/ 1598771 w 1800225"/>
              <a:gd name="connsiteY341" fmla="*/ 877150 h 1800225"/>
              <a:gd name="connsiteX342" fmla="*/ 1646396 w 1800225"/>
              <a:gd name="connsiteY342" fmla="*/ 806665 h 1800225"/>
              <a:gd name="connsiteX343" fmla="*/ 1639729 w 1800225"/>
              <a:gd name="connsiteY343" fmla="*/ 771422 h 1800225"/>
              <a:gd name="connsiteX344" fmla="*/ 1615916 w 1800225"/>
              <a:gd name="connsiteY344" fmla="*/ 768565 h 1800225"/>
              <a:gd name="connsiteX345" fmla="*/ 1604486 w 1800225"/>
              <a:gd name="connsiteY345" fmla="*/ 778090 h 1800225"/>
              <a:gd name="connsiteX346" fmla="*/ 1537811 w 1800225"/>
              <a:gd name="connsiteY346" fmla="*/ 877150 h 1800225"/>
              <a:gd name="connsiteX347" fmla="*/ 1462564 w 1800225"/>
              <a:gd name="connsiteY347" fmla="*/ 877150 h 1800225"/>
              <a:gd name="connsiteX348" fmla="*/ 1462564 w 1800225"/>
              <a:gd name="connsiteY348" fmla="*/ 877150 h 1800225"/>
              <a:gd name="connsiteX349" fmla="*/ 1545431 w 1800225"/>
              <a:gd name="connsiteY349" fmla="*/ 754277 h 1800225"/>
              <a:gd name="connsiteX350" fmla="*/ 1538764 w 1800225"/>
              <a:gd name="connsiteY350" fmla="*/ 719035 h 1800225"/>
              <a:gd name="connsiteX351" fmla="*/ 1514951 w 1800225"/>
              <a:gd name="connsiteY351" fmla="*/ 716177 h 1800225"/>
              <a:gd name="connsiteX352" fmla="*/ 1503521 w 1800225"/>
              <a:gd name="connsiteY352" fmla="*/ 725702 h 1800225"/>
              <a:gd name="connsiteX353" fmla="*/ 1401604 w 1800225"/>
              <a:gd name="connsiteY353" fmla="*/ 878102 h 1800225"/>
              <a:gd name="connsiteX354" fmla="*/ 1322546 w 1800225"/>
              <a:gd name="connsiteY354" fmla="*/ 877150 h 1800225"/>
              <a:gd name="connsiteX355" fmla="*/ 1443514 w 1800225"/>
              <a:gd name="connsiteY355" fmla="*/ 706652 h 1800225"/>
              <a:gd name="connsiteX356" fmla="*/ 1445419 w 1800225"/>
              <a:gd name="connsiteY356" fmla="*/ 682840 h 1800225"/>
              <a:gd name="connsiteX357" fmla="*/ 1427321 w 1800225"/>
              <a:gd name="connsiteY357" fmla="*/ 667600 h 1800225"/>
              <a:gd name="connsiteX358" fmla="*/ 1221581 w 1800225"/>
              <a:gd name="connsiteY358" fmla="*/ 628547 h 1800225"/>
              <a:gd name="connsiteX359" fmla="*/ 1278731 w 1800225"/>
              <a:gd name="connsiteY359" fmla="*/ 573302 h 1800225"/>
              <a:gd name="connsiteX360" fmla="*/ 1456849 w 1800225"/>
              <a:gd name="connsiteY360" fmla="*/ 611402 h 1800225"/>
              <a:gd name="connsiteX361" fmla="*/ 1487329 w 1800225"/>
              <a:gd name="connsiteY361" fmla="*/ 592352 h 1800225"/>
              <a:gd name="connsiteX362" fmla="*/ 1468279 w 1800225"/>
              <a:gd name="connsiteY362" fmla="*/ 561872 h 1800225"/>
              <a:gd name="connsiteX363" fmla="*/ 1321594 w 1800225"/>
              <a:gd name="connsiteY363" fmla="*/ 532345 h 1800225"/>
              <a:gd name="connsiteX364" fmla="*/ 1374934 w 1800225"/>
              <a:gd name="connsiteY364" fmla="*/ 479957 h 1800225"/>
              <a:gd name="connsiteX365" fmla="*/ 1492091 w 1800225"/>
              <a:gd name="connsiteY365" fmla="*/ 504722 h 1800225"/>
              <a:gd name="connsiteX366" fmla="*/ 1522571 w 1800225"/>
              <a:gd name="connsiteY366" fmla="*/ 485672 h 1800225"/>
              <a:gd name="connsiteX367" fmla="*/ 1503521 w 1800225"/>
              <a:gd name="connsiteY367" fmla="*/ 455192 h 1800225"/>
              <a:gd name="connsiteX368" fmla="*/ 1420654 w 1800225"/>
              <a:gd name="connsiteY368" fmla="*/ 437095 h 1800225"/>
              <a:gd name="connsiteX369" fmla="*/ 1420654 w 1800225"/>
              <a:gd name="connsiteY369" fmla="*/ 437095 h 1800225"/>
              <a:gd name="connsiteX370" fmla="*/ 1466374 w 1800225"/>
              <a:gd name="connsiteY370" fmla="*/ 393280 h 1800225"/>
              <a:gd name="connsiteX371" fmla="*/ 1528286 w 1800225"/>
              <a:gd name="connsiteY371" fmla="*/ 406615 h 1800225"/>
              <a:gd name="connsiteX372" fmla="*/ 1558766 w 1800225"/>
              <a:gd name="connsiteY372" fmla="*/ 387565 h 1800225"/>
              <a:gd name="connsiteX373" fmla="*/ 1539716 w 1800225"/>
              <a:gd name="connsiteY373" fmla="*/ 357085 h 1800225"/>
              <a:gd name="connsiteX374" fmla="*/ 1510189 w 1800225"/>
              <a:gd name="connsiteY374" fmla="*/ 350417 h 1800225"/>
              <a:gd name="connsiteX375" fmla="*/ 1510189 w 1800225"/>
              <a:gd name="connsiteY375" fmla="*/ 350417 h 1800225"/>
              <a:gd name="connsiteX376" fmla="*/ 1546384 w 1800225"/>
              <a:gd name="connsiteY376" fmla="*/ 316127 h 1800225"/>
              <a:gd name="connsiteX377" fmla="*/ 1546384 w 1800225"/>
              <a:gd name="connsiteY377" fmla="*/ 280885 h 1800225"/>
              <a:gd name="connsiteX378" fmla="*/ 1257776 w 1800225"/>
              <a:gd name="connsiteY378" fmla="*/ 879055 h 1800225"/>
              <a:gd name="connsiteX379" fmla="*/ 1110139 w 1800225"/>
              <a:gd name="connsiteY379" fmla="*/ 880007 h 1800225"/>
              <a:gd name="connsiteX380" fmla="*/ 1109186 w 1800225"/>
              <a:gd name="connsiteY380" fmla="*/ 828572 h 1800225"/>
              <a:gd name="connsiteX381" fmla="*/ 1102519 w 1800225"/>
              <a:gd name="connsiteY381" fmla="*/ 811427 h 1800225"/>
              <a:gd name="connsiteX382" fmla="*/ 1068229 w 1800225"/>
              <a:gd name="connsiteY382" fmla="*/ 774280 h 1800225"/>
              <a:gd name="connsiteX383" fmla="*/ 1175861 w 1800225"/>
              <a:gd name="connsiteY383" fmla="*/ 671410 h 1800225"/>
              <a:gd name="connsiteX384" fmla="*/ 1376839 w 1800225"/>
              <a:gd name="connsiteY384" fmla="*/ 710462 h 1800225"/>
              <a:gd name="connsiteX385" fmla="*/ 1258729 w 1800225"/>
              <a:gd name="connsiteY385" fmla="*/ 877150 h 1800225"/>
              <a:gd name="connsiteX386" fmla="*/ 1257776 w 1800225"/>
              <a:gd name="connsiteY386" fmla="*/ 879055 h 1800225"/>
              <a:gd name="connsiteX387" fmla="*/ 1059656 w 1800225"/>
              <a:gd name="connsiteY387" fmla="*/ 879055 h 1800225"/>
              <a:gd name="connsiteX388" fmla="*/ 1060609 w 1800225"/>
              <a:gd name="connsiteY388" fmla="*/ 929537 h 1800225"/>
              <a:gd name="connsiteX389" fmla="*/ 1061561 w 1800225"/>
              <a:gd name="connsiteY389" fmla="*/ 969542 h 1800225"/>
              <a:gd name="connsiteX390" fmla="*/ 1032034 w 1800225"/>
              <a:gd name="connsiteY390" fmla="*/ 997165 h 1800225"/>
              <a:gd name="connsiteX391" fmla="*/ 994886 w 1800225"/>
              <a:gd name="connsiteY391" fmla="*/ 1031455 h 1800225"/>
              <a:gd name="connsiteX392" fmla="*/ 965359 w 1800225"/>
              <a:gd name="connsiteY392" fmla="*/ 1059077 h 1800225"/>
              <a:gd name="connsiteX393" fmla="*/ 925354 w 1800225"/>
              <a:gd name="connsiteY393" fmla="*/ 1060030 h 1800225"/>
              <a:gd name="connsiteX394" fmla="*/ 874871 w 1800225"/>
              <a:gd name="connsiteY394" fmla="*/ 1060982 h 1800225"/>
              <a:gd name="connsiteX395" fmla="*/ 834866 w 1800225"/>
              <a:gd name="connsiteY395" fmla="*/ 1061935 h 1800225"/>
              <a:gd name="connsiteX396" fmla="*/ 807244 w 1800225"/>
              <a:gd name="connsiteY396" fmla="*/ 1032407 h 1800225"/>
              <a:gd name="connsiteX397" fmla="*/ 772954 w 1800225"/>
              <a:gd name="connsiteY397" fmla="*/ 995260 h 1800225"/>
              <a:gd name="connsiteX398" fmla="*/ 745331 w 1800225"/>
              <a:gd name="connsiteY398" fmla="*/ 965732 h 1800225"/>
              <a:gd name="connsiteX399" fmla="*/ 744379 w 1800225"/>
              <a:gd name="connsiteY399" fmla="*/ 925727 h 1800225"/>
              <a:gd name="connsiteX400" fmla="*/ 743426 w 1800225"/>
              <a:gd name="connsiteY400" fmla="*/ 875245 h 1800225"/>
              <a:gd name="connsiteX401" fmla="*/ 742474 w 1800225"/>
              <a:gd name="connsiteY401" fmla="*/ 835240 h 1800225"/>
              <a:gd name="connsiteX402" fmla="*/ 772001 w 1800225"/>
              <a:gd name="connsiteY402" fmla="*/ 807617 h 1800225"/>
              <a:gd name="connsiteX403" fmla="*/ 809149 w 1800225"/>
              <a:gd name="connsiteY403" fmla="*/ 773327 h 1800225"/>
              <a:gd name="connsiteX404" fmla="*/ 838676 w 1800225"/>
              <a:gd name="connsiteY404" fmla="*/ 745705 h 1800225"/>
              <a:gd name="connsiteX405" fmla="*/ 878681 w 1800225"/>
              <a:gd name="connsiteY405" fmla="*/ 744752 h 1800225"/>
              <a:gd name="connsiteX406" fmla="*/ 929164 w 1800225"/>
              <a:gd name="connsiteY406" fmla="*/ 743800 h 1800225"/>
              <a:gd name="connsiteX407" fmla="*/ 969169 w 1800225"/>
              <a:gd name="connsiteY407" fmla="*/ 742847 h 1800225"/>
              <a:gd name="connsiteX408" fmla="*/ 996791 w 1800225"/>
              <a:gd name="connsiteY408" fmla="*/ 772375 h 1800225"/>
              <a:gd name="connsiteX409" fmla="*/ 1031081 w 1800225"/>
              <a:gd name="connsiteY409" fmla="*/ 809522 h 1800225"/>
              <a:gd name="connsiteX410" fmla="*/ 1057751 w 1800225"/>
              <a:gd name="connsiteY410" fmla="*/ 839050 h 1800225"/>
              <a:gd name="connsiteX411" fmla="*/ 1059656 w 1800225"/>
              <a:gd name="connsiteY411" fmla="*/ 879055 h 1800225"/>
              <a:gd name="connsiteX412" fmla="*/ 1178719 w 1800225"/>
              <a:gd name="connsiteY412" fmla="*/ 1150517 h 1800225"/>
              <a:gd name="connsiteX413" fmla="*/ 1066324 w 1800225"/>
              <a:gd name="connsiteY413" fmla="*/ 1033360 h 1800225"/>
              <a:gd name="connsiteX414" fmla="*/ 1103471 w 1800225"/>
              <a:gd name="connsiteY414" fmla="*/ 999070 h 1800225"/>
              <a:gd name="connsiteX415" fmla="*/ 1112044 w 1800225"/>
              <a:gd name="connsiteY415" fmla="*/ 980020 h 1800225"/>
              <a:gd name="connsiteX416" fmla="*/ 1111091 w 1800225"/>
              <a:gd name="connsiteY416" fmla="*/ 929537 h 1800225"/>
              <a:gd name="connsiteX417" fmla="*/ 1272064 w 1800225"/>
              <a:gd name="connsiteY417" fmla="*/ 928585 h 1800225"/>
              <a:gd name="connsiteX418" fmla="*/ 1384459 w 1800225"/>
              <a:gd name="connsiteY418" fmla="*/ 1107655 h 1800225"/>
              <a:gd name="connsiteX419" fmla="*/ 1178719 w 1800225"/>
              <a:gd name="connsiteY419" fmla="*/ 1150517 h 1800225"/>
              <a:gd name="connsiteX420" fmla="*/ 926306 w 1800225"/>
              <a:gd name="connsiteY420" fmla="*/ 1260055 h 1800225"/>
              <a:gd name="connsiteX421" fmla="*/ 925354 w 1800225"/>
              <a:gd name="connsiteY421" fmla="*/ 1111465 h 1800225"/>
              <a:gd name="connsiteX422" fmla="*/ 975836 w 1800225"/>
              <a:gd name="connsiteY422" fmla="*/ 1110513 h 1800225"/>
              <a:gd name="connsiteX423" fmla="*/ 992981 w 1800225"/>
              <a:gd name="connsiteY423" fmla="*/ 1103845 h 1800225"/>
              <a:gd name="connsiteX424" fmla="*/ 1030129 w 1800225"/>
              <a:gd name="connsiteY424" fmla="*/ 1069555 h 1800225"/>
              <a:gd name="connsiteX425" fmla="*/ 1132999 w 1800225"/>
              <a:gd name="connsiteY425" fmla="*/ 1177188 h 1800225"/>
              <a:gd name="connsiteX426" fmla="*/ 1093946 w 1800225"/>
              <a:gd name="connsiteY426" fmla="*/ 1378165 h 1800225"/>
              <a:gd name="connsiteX427" fmla="*/ 926306 w 1800225"/>
              <a:gd name="connsiteY427" fmla="*/ 1260055 h 1800225"/>
              <a:gd name="connsiteX428" fmla="*/ 652939 w 1800225"/>
              <a:gd name="connsiteY428" fmla="*/ 1179092 h 1800225"/>
              <a:gd name="connsiteX429" fmla="*/ 769144 w 1800225"/>
              <a:gd name="connsiteY429" fmla="*/ 1067650 h 1800225"/>
              <a:gd name="connsiteX430" fmla="*/ 803434 w 1800225"/>
              <a:gd name="connsiteY430" fmla="*/ 1104797 h 1800225"/>
              <a:gd name="connsiteX431" fmla="*/ 822484 w 1800225"/>
              <a:gd name="connsiteY431" fmla="*/ 1112417 h 1800225"/>
              <a:gd name="connsiteX432" fmla="*/ 872966 w 1800225"/>
              <a:gd name="connsiteY432" fmla="*/ 1111465 h 1800225"/>
              <a:gd name="connsiteX433" fmla="*/ 872966 w 1800225"/>
              <a:gd name="connsiteY433" fmla="*/ 1274342 h 1800225"/>
              <a:gd name="connsiteX434" fmla="*/ 694849 w 1800225"/>
              <a:gd name="connsiteY434" fmla="*/ 1386738 h 1800225"/>
              <a:gd name="connsiteX435" fmla="*/ 652939 w 1800225"/>
              <a:gd name="connsiteY435" fmla="*/ 1179092 h 1800225"/>
              <a:gd name="connsiteX436" fmla="*/ 545306 w 1800225"/>
              <a:gd name="connsiteY436" fmla="*/ 926680 h 1800225"/>
              <a:gd name="connsiteX437" fmla="*/ 693896 w 1800225"/>
              <a:gd name="connsiteY437" fmla="*/ 925727 h 1800225"/>
              <a:gd name="connsiteX438" fmla="*/ 694849 w 1800225"/>
              <a:gd name="connsiteY438" fmla="*/ 976210 h 1800225"/>
              <a:gd name="connsiteX439" fmla="*/ 701516 w 1800225"/>
              <a:gd name="connsiteY439" fmla="*/ 993355 h 1800225"/>
              <a:gd name="connsiteX440" fmla="*/ 735806 w 1800225"/>
              <a:gd name="connsiteY440" fmla="*/ 1030502 h 1800225"/>
              <a:gd name="connsiteX441" fmla="*/ 628174 w 1800225"/>
              <a:gd name="connsiteY441" fmla="*/ 1132420 h 1800225"/>
              <a:gd name="connsiteX442" fmla="*/ 627221 w 1800225"/>
              <a:gd name="connsiteY442" fmla="*/ 1131467 h 1800225"/>
              <a:gd name="connsiteX443" fmla="*/ 426244 w 1800225"/>
              <a:gd name="connsiteY443" fmla="*/ 1093367 h 1800225"/>
              <a:gd name="connsiteX444" fmla="*/ 545306 w 1800225"/>
              <a:gd name="connsiteY444" fmla="*/ 926680 h 1800225"/>
              <a:gd name="connsiteX445" fmla="*/ 626269 w 1800225"/>
              <a:gd name="connsiteY445" fmla="*/ 654265 h 1800225"/>
              <a:gd name="connsiteX446" fmla="*/ 737711 w 1800225"/>
              <a:gd name="connsiteY446" fmla="*/ 770470 h 1800225"/>
              <a:gd name="connsiteX447" fmla="*/ 700564 w 1800225"/>
              <a:gd name="connsiteY447" fmla="*/ 804760 h 1800225"/>
              <a:gd name="connsiteX448" fmla="*/ 691991 w 1800225"/>
              <a:gd name="connsiteY448" fmla="*/ 823810 h 1800225"/>
              <a:gd name="connsiteX449" fmla="*/ 692944 w 1800225"/>
              <a:gd name="connsiteY449" fmla="*/ 875245 h 1800225"/>
              <a:gd name="connsiteX450" fmla="*/ 531971 w 1800225"/>
              <a:gd name="connsiteY450" fmla="*/ 876197 h 1800225"/>
              <a:gd name="connsiteX451" fmla="*/ 418624 w 1800225"/>
              <a:gd name="connsiteY451" fmla="*/ 697127 h 1800225"/>
              <a:gd name="connsiteX452" fmla="*/ 626269 w 1800225"/>
              <a:gd name="connsiteY452" fmla="*/ 654265 h 1800225"/>
              <a:gd name="connsiteX453" fmla="*/ 877729 w 1800225"/>
              <a:gd name="connsiteY453" fmla="*/ 545680 h 1800225"/>
              <a:gd name="connsiteX454" fmla="*/ 877729 w 1800225"/>
              <a:gd name="connsiteY454" fmla="*/ 695222 h 1800225"/>
              <a:gd name="connsiteX455" fmla="*/ 827246 w 1800225"/>
              <a:gd name="connsiteY455" fmla="*/ 696175 h 1800225"/>
              <a:gd name="connsiteX456" fmla="*/ 817721 w 1800225"/>
              <a:gd name="connsiteY456" fmla="*/ 698080 h 1800225"/>
              <a:gd name="connsiteX457" fmla="*/ 810101 w 1800225"/>
              <a:gd name="connsiteY457" fmla="*/ 703795 h 1800225"/>
              <a:gd name="connsiteX458" fmla="*/ 773906 w 1800225"/>
              <a:gd name="connsiteY458" fmla="*/ 738085 h 1800225"/>
              <a:gd name="connsiteX459" fmla="*/ 671989 w 1800225"/>
              <a:gd name="connsiteY459" fmla="*/ 629500 h 1800225"/>
              <a:gd name="connsiteX460" fmla="*/ 711041 w 1800225"/>
              <a:gd name="connsiteY460" fmla="*/ 428522 h 1800225"/>
              <a:gd name="connsiteX461" fmla="*/ 877729 w 1800225"/>
              <a:gd name="connsiteY461" fmla="*/ 545680 h 1800225"/>
              <a:gd name="connsiteX462" fmla="*/ 1151096 w 1800225"/>
              <a:gd name="connsiteY462" fmla="*/ 626642 h 1800225"/>
              <a:gd name="connsiteX463" fmla="*/ 1034891 w 1800225"/>
              <a:gd name="connsiteY463" fmla="*/ 738085 h 1800225"/>
              <a:gd name="connsiteX464" fmla="*/ 999649 w 1800225"/>
              <a:gd name="connsiteY464" fmla="*/ 699985 h 1800225"/>
              <a:gd name="connsiteX465" fmla="*/ 980599 w 1800225"/>
              <a:gd name="connsiteY465" fmla="*/ 692365 h 1800225"/>
              <a:gd name="connsiteX466" fmla="*/ 929164 w 1800225"/>
              <a:gd name="connsiteY466" fmla="*/ 693317 h 1800225"/>
              <a:gd name="connsiteX467" fmla="*/ 928211 w 1800225"/>
              <a:gd name="connsiteY467" fmla="*/ 532345 h 1800225"/>
              <a:gd name="connsiteX468" fmla="*/ 1107281 w 1800225"/>
              <a:gd name="connsiteY468" fmla="*/ 419950 h 1800225"/>
              <a:gd name="connsiteX469" fmla="*/ 1151096 w 1800225"/>
              <a:gd name="connsiteY469" fmla="*/ 626642 h 1800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1800225" h="1800225">
                <a:moveTo>
                  <a:pt x="1546384" y="280885"/>
                </a:moveTo>
                <a:cubicBezTo>
                  <a:pt x="1536859" y="270407"/>
                  <a:pt x="1520666" y="270407"/>
                  <a:pt x="1511141" y="279932"/>
                </a:cubicBezTo>
                <a:lnTo>
                  <a:pt x="1467326" y="320890"/>
                </a:lnTo>
                <a:lnTo>
                  <a:pt x="1457801" y="275170"/>
                </a:lnTo>
                <a:cubicBezTo>
                  <a:pt x="1454944" y="261835"/>
                  <a:pt x="1441609" y="253262"/>
                  <a:pt x="1427321" y="256120"/>
                </a:cubicBezTo>
                <a:cubicBezTo>
                  <a:pt x="1426369" y="256120"/>
                  <a:pt x="1424464" y="257072"/>
                  <a:pt x="1423511" y="257072"/>
                </a:cubicBezTo>
                <a:cubicBezTo>
                  <a:pt x="1412081" y="261835"/>
                  <a:pt x="1405414" y="273265"/>
                  <a:pt x="1408271" y="285647"/>
                </a:cubicBezTo>
                <a:lnTo>
                  <a:pt x="1424464" y="361847"/>
                </a:lnTo>
                <a:lnTo>
                  <a:pt x="1424464" y="361847"/>
                </a:lnTo>
                <a:lnTo>
                  <a:pt x="1378744" y="405662"/>
                </a:lnTo>
                <a:lnTo>
                  <a:pt x="1378744" y="405662"/>
                </a:lnTo>
                <a:lnTo>
                  <a:pt x="1356836" y="306602"/>
                </a:lnTo>
                <a:cubicBezTo>
                  <a:pt x="1353979" y="293267"/>
                  <a:pt x="1340644" y="284695"/>
                  <a:pt x="1326356" y="287552"/>
                </a:cubicBezTo>
                <a:cubicBezTo>
                  <a:pt x="1324451" y="287552"/>
                  <a:pt x="1323499" y="288505"/>
                  <a:pt x="1322546" y="288505"/>
                </a:cubicBezTo>
                <a:cubicBezTo>
                  <a:pt x="1311116" y="293267"/>
                  <a:pt x="1304449" y="304697"/>
                  <a:pt x="1307306" y="317080"/>
                </a:cubicBezTo>
                <a:lnTo>
                  <a:pt x="1335881" y="445667"/>
                </a:lnTo>
                <a:lnTo>
                  <a:pt x="1335881" y="445667"/>
                </a:lnTo>
                <a:lnTo>
                  <a:pt x="1291114" y="488530"/>
                </a:lnTo>
                <a:lnTo>
                  <a:pt x="1291114" y="488530"/>
                </a:lnTo>
                <a:lnTo>
                  <a:pt x="1261586" y="353275"/>
                </a:lnTo>
                <a:cubicBezTo>
                  <a:pt x="1258729" y="339940"/>
                  <a:pt x="1245394" y="331367"/>
                  <a:pt x="1231106" y="334225"/>
                </a:cubicBezTo>
                <a:cubicBezTo>
                  <a:pt x="1230154" y="334225"/>
                  <a:pt x="1228249" y="335177"/>
                  <a:pt x="1227296" y="335177"/>
                </a:cubicBezTo>
                <a:cubicBezTo>
                  <a:pt x="1215866" y="339940"/>
                  <a:pt x="1209199" y="352322"/>
                  <a:pt x="1212056" y="363752"/>
                </a:cubicBezTo>
                <a:lnTo>
                  <a:pt x="1248251" y="529487"/>
                </a:lnTo>
                <a:lnTo>
                  <a:pt x="1193959" y="581875"/>
                </a:lnTo>
                <a:lnTo>
                  <a:pt x="1150144" y="372325"/>
                </a:lnTo>
                <a:cubicBezTo>
                  <a:pt x="1148239" y="364705"/>
                  <a:pt x="1142524" y="358037"/>
                  <a:pt x="1134904" y="354227"/>
                </a:cubicBezTo>
                <a:cubicBezTo>
                  <a:pt x="1127284" y="351370"/>
                  <a:pt x="1118711" y="352322"/>
                  <a:pt x="1111091" y="356132"/>
                </a:cubicBezTo>
                <a:lnTo>
                  <a:pt x="929164" y="471385"/>
                </a:lnTo>
                <a:lnTo>
                  <a:pt x="928211" y="396137"/>
                </a:lnTo>
                <a:lnTo>
                  <a:pt x="1072991" y="307555"/>
                </a:lnTo>
                <a:cubicBezTo>
                  <a:pt x="1084421" y="299935"/>
                  <a:pt x="1088231" y="284695"/>
                  <a:pt x="1081564" y="272312"/>
                </a:cubicBezTo>
                <a:cubicBezTo>
                  <a:pt x="1073944" y="259930"/>
                  <a:pt x="1058704" y="256120"/>
                  <a:pt x="1046321" y="263740"/>
                </a:cubicBezTo>
                <a:lnTo>
                  <a:pt x="929164" y="336130"/>
                </a:lnTo>
                <a:lnTo>
                  <a:pt x="929164" y="273265"/>
                </a:lnTo>
                <a:lnTo>
                  <a:pt x="1041559" y="203732"/>
                </a:lnTo>
                <a:cubicBezTo>
                  <a:pt x="1053941" y="196112"/>
                  <a:pt x="1056799" y="180872"/>
                  <a:pt x="1050131" y="168490"/>
                </a:cubicBezTo>
                <a:cubicBezTo>
                  <a:pt x="1042511" y="156107"/>
                  <a:pt x="1027271" y="152297"/>
                  <a:pt x="1014889" y="159917"/>
                </a:cubicBezTo>
                <a:lnTo>
                  <a:pt x="929164" y="212305"/>
                </a:lnTo>
                <a:lnTo>
                  <a:pt x="929164" y="149440"/>
                </a:lnTo>
                <a:lnTo>
                  <a:pt x="929164" y="148487"/>
                </a:lnTo>
                <a:lnTo>
                  <a:pt x="994886" y="107530"/>
                </a:lnTo>
                <a:cubicBezTo>
                  <a:pt x="1006316" y="99910"/>
                  <a:pt x="1010126" y="84670"/>
                  <a:pt x="1003459" y="72287"/>
                </a:cubicBezTo>
                <a:cubicBezTo>
                  <a:pt x="995839" y="59905"/>
                  <a:pt x="980599" y="56095"/>
                  <a:pt x="968216" y="63715"/>
                </a:cubicBezTo>
                <a:lnTo>
                  <a:pt x="929164" y="88480"/>
                </a:lnTo>
                <a:lnTo>
                  <a:pt x="929164" y="88480"/>
                </a:lnTo>
                <a:lnTo>
                  <a:pt x="929164" y="28472"/>
                </a:lnTo>
                <a:cubicBezTo>
                  <a:pt x="927259" y="17995"/>
                  <a:pt x="915829" y="7517"/>
                  <a:pt x="902494" y="7517"/>
                </a:cubicBezTo>
                <a:cubicBezTo>
                  <a:pt x="898684" y="6565"/>
                  <a:pt x="895826" y="7517"/>
                  <a:pt x="892969" y="9422"/>
                </a:cubicBezTo>
                <a:cubicBezTo>
                  <a:pt x="883444" y="13232"/>
                  <a:pt x="877729" y="21805"/>
                  <a:pt x="876776" y="32282"/>
                </a:cubicBezTo>
                <a:lnTo>
                  <a:pt x="876776" y="82765"/>
                </a:lnTo>
                <a:lnTo>
                  <a:pt x="852011" y="66572"/>
                </a:lnTo>
                <a:cubicBezTo>
                  <a:pt x="845344" y="61810"/>
                  <a:pt x="836771" y="60857"/>
                  <a:pt x="829151" y="64667"/>
                </a:cubicBezTo>
                <a:cubicBezTo>
                  <a:pt x="824389" y="66572"/>
                  <a:pt x="820579" y="69430"/>
                  <a:pt x="817721" y="74192"/>
                </a:cubicBezTo>
                <a:cubicBezTo>
                  <a:pt x="810101" y="85622"/>
                  <a:pt x="812959" y="101815"/>
                  <a:pt x="824389" y="109435"/>
                </a:cubicBezTo>
                <a:lnTo>
                  <a:pt x="877729" y="144677"/>
                </a:lnTo>
                <a:lnTo>
                  <a:pt x="876776" y="206590"/>
                </a:lnTo>
                <a:lnTo>
                  <a:pt x="807244" y="159917"/>
                </a:lnTo>
                <a:cubicBezTo>
                  <a:pt x="799624" y="155155"/>
                  <a:pt x="791051" y="154202"/>
                  <a:pt x="783431" y="157060"/>
                </a:cubicBezTo>
                <a:cubicBezTo>
                  <a:pt x="778669" y="158965"/>
                  <a:pt x="774859" y="161822"/>
                  <a:pt x="772001" y="166585"/>
                </a:cubicBezTo>
                <a:cubicBezTo>
                  <a:pt x="764381" y="178015"/>
                  <a:pt x="767239" y="194207"/>
                  <a:pt x="778669" y="201827"/>
                </a:cubicBezTo>
                <a:lnTo>
                  <a:pt x="877729" y="268502"/>
                </a:lnTo>
                <a:lnTo>
                  <a:pt x="877729" y="268502"/>
                </a:lnTo>
                <a:lnTo>
                  <a:pt x="877729" y="343750"/>
                </a:lnTo>
                <a:lnTo>
                  <a:pt x="754856" y="260882"/>
                </a:lnTo>
                <a:cubicBezTo>
                  <a:pt x="747236" y="256120"/>
                  <a:pt x="738664" y="255167"/>
                  <a:pt x="731044" y="258025"/>
                </a:cubicBezTo>
                <a:cubicBezTo>
                  <a:pt x="726281" y="259930"/>
                  <a:pt x="722471" y="262787"/>
                  <a:pt x="719614" y="267550"/>
                </a:cubicBezTo>
                <a:cubicBezTo>
                  <a:pt x="711994" y="278980"/>
                  <a:pt x="714851" y="295172"/>
                  <a:pt x="726281" y="302792"/>
                </a:cubicBezTo>
                <a:lnTo>
                  <a:pt x="878681" y="404710"/>
                </a:lnTo>
                <a:lnTo>
                  <a:pt x="878681" y="483767"/>
                </a:lnTo>
                <a:lnTo>
                  <a:pt x="707231" y="363752"/>
                </a:lnTo>
                <a:cubicBezTo>
                  <a:pt x="699611" y="358990"/>
                  <a:pt x="691039" y="358037"/>
                  <a:pt x="683419" y="361847"/>
                </a:cubicBezTo>
                <a:cubicBezTo>
                  <a:pt x="675799" y="364705"/>
                  <a:pt x="670084" y="371372"/>
                  <a:pt x="668179" y="379945"/>
                </a:cubicBezTo>
                <a:lnTo>
                  <a:pt x="628174" y="584732"/>
                </a:lnTo>
                <a:lnTo>
                  <a:pt x="573881" y="528535"/>
                </a:lnTo>
                <a:lnTo>
                  <a:pt x="611981" y="349465"/>
                </a:lnTo>
                <a:cubicBezTo>
                  <a:pt x="614839" y="336130"/>
                  <a:pt x="606266" y="322795"/>
                  <a:pt x="592931" y="318985"/>
                </a:cubicBezTo>
                <a:cubicBezTo>
                  <a:pt x="588169" y="318032"/>
                  <a:pt x="582454" y="318032"/>
                  <a:pt x="577691" y="319937"/>
                </a:cubicBezTo>
                <a:cubicBezTo>
                  <a:pt x="570071" y="322795"/>
                  <a:pt x="564356" y="329462"/>
                  <a:pt x="562451" y="338035"/>
                </a:cubicBezTo>
                <a:lnTo>
                  <a:pt x="531019" y="482815"/>
                </a:lnTo>
                <a:lnTo>
                  <a:pt x="478631" y="428522"/>
                </a:lnTo>
                <a:lnTo>
                  <a:pt x="478631" y="428522"/>
                </a:lnTo>
                <a:lnTo>
                  <a:pt x="504349" y="312317"/>
                </a:lnTo>
                <a:cubicBezTo>
                  <a:pt x="507206" y="298982"/>
                  <a:pt x="498634" y="285647"/>
                  <a:pt x="485299" y="281837"/>
                </a:cubicBezTo>
                <a:cubicBezTo>
                  <a:pt x="480536" y="280885"/>
                  <a:pt x="474821" y="280885"/>
                  <a:pt x="470059" y="282790"/>
                </a:cubicBezTo>
                <a:cubicBezTo>
                  <a:pt x="462439" y="285647"/>
                  <a:pt x="456724" y="292315"/>
                  <a:pt x="454819" y="300887"/>
                </a:cubicBezTo>
                <a:lnTo>
                  <a:pt x="437674" y="382802"/>
                </a:lnTo>
                <a:lnTo>
                  <a:pt x="393859" y="338987"/>
                </a:lnTo>
                <a:lnTo>
                  <a:pt x="407194" y="276122"/>
                </a:lnTo>
                <a:cubicBezTo>
                  <a:pt x="410051" y="262787"/>
                  <a:pt x="401479" y="249452"/>
                  <a:pt x="388144" y="245642"/>
                </a:cubicBezTo>
                <a:cubicBezTo>
                  <a:pt x="383381" y="244690"/>
                  <a:pt x="377666" y="244690"/>
                  <a:pt x="373856" y="246595"/>
                </a:cubicBezTo>
                <a:cubicBezTo>
                  <a:pt x="366236" y="249452"/>
                  <a:pt x="360521" y="256120"/>
                  <a:pt x="358616" y="264692"/>
                </a:cubicBezTo>
                <a:lnTo>
                  <a:pt x="352901" y="293267"/>
                </a:lnTo>
                <a:lnTo>
                  <a:pt x="317659" y="257072"/>
                </a:lnTo>
                <a:cubicBezTo>
                  <a:pt x="310039" y="250405"/>
                  <a:pt x="299561" y="247547"/>
                  <a:pt x="290036" y="251357"/>
                </a:cubicBezTo>
                <a:cubicBezTo>
                  <a:pt x="287179" y="252310"/>
                  <a:pt x="284321" y="253262"/>
                  <a:pt x="282416" y="257072"/>
                </a:cubicBezTo>
                <a:cubicBezTo>
                  <a:pt x="271939" y="266597"/>
                  <a:pt x="271939" y="281837"/>
                  <a:pt x="281464" y="292315"/>
                </a:cubicBezTo>
                <a:lnTo>
                  <a:pt x="323374" y="335177"/>
                </a:lnTo>
                <a:lnTo>
                  <a:pt x="323374" y="335177"/>
                </a:lnTo>
                <a:lnTo>
                  <a:pt x="277654" y="344702"/>
                </a:lnTo>
                <a:cubicBezTo>
                  <a:pt x="264319" y="347560"/>
                  <a:pt x="255746" y="360895"/>
                  <a:pt x="258604" y="375182"/>
                </a:cubicBezTo>
                <a:cubicBezTo>
                  <a:pt x="261461" y="388517"/>
                  <a:pt x="274796" y="397090"/>
                  <a:pt x="289084" y="394232"/>
                </a:cubicBezTo>
                <a:lnTo>
                  <a:pt x="364331" y="378040"/>
                </a:lnTo>
                <a:lnTo>
                  <a:pt x="364331" y="378040"/>
                </a:lnTo>
                <a:lnTo>
                  <a:pt x="407194" y="423760"/>
                </a:lnTo>
                <a:lnTo>
                  <a:pt x="309086" y="444715"/>
                </a:lnTo>
                <a:cubicBezTo>
                  <a:pt x="295751" y="447572"/>
                  <a:pt x="287179" y="460907"/>
                  <a:pt x="290036" y="475195"/>
                </a:cubicBezTo>
                <a:cubicBezTo>
                  <a:pt x="292894" y="488530"/>
                  <a:pt x="306229" y="497102"/>
                  <a:pt x="320516" y="494245"/>
                </a:cubicBezTo>
                <a:lnTo>
                  <a:pt x="449104" y="465670"/>
                </a:lnTo>
                <a:lnTo>
                  <a:pt x="491966" y="511390"/>
                </a:lnTo>
                <a:lnTo>
                  <a:pt x="356711" y="540917"/>
                </a:lnTo>
                <a:cubicBezTo>
                  <a:pt x="343376" y="543775"/>
                  <a:pt x="334804" y="557110"/>
                  <a:pt x="337661" y="571397"/>
                </a:cubicBezTo>
                <a:cubicBezTo>
                  <a:pt x="340519" y="584732"/>
                  <a:pt x="353854" y="593305"/>
                  <a:pt x="368141" y="590447"/>
                </a:cubicBezTo>
                <a:lnTo>
                  <a:pt x="533876" y="554252"/>
                </a:lnTo>
                <a:lnTo>
                  <a:pt x="585311" y="608545"/>
                </a:lnTo>
                <a:lnTo>
                  <a:pt x="371951" y="655217"/>
                </a:lnTo>
                <a:cubicBezTo>
                  <a:pt x="364331" y="657122"/>
                  <a:pt x="357664" y="661885"/>
                  <a:pt x="353854" y="670457"/>
                </a:cubicBezTo>
                <a:cubicBezTo>
                  <a:pt x="351949" y="678077"/>
                  <a:pt x="351949" y="686650"/>
                  <a:pt x="355759" y="693317"/>
                </a:cubicBezTo>
                <a:lnTo>
                  <a:pt x="471964" y="876197"/>
                </a:lnTo>
                <a:lnTo>
                  <a:pt x="395764" y="876197"/>
                </a:lnTo>
                <a:lnTo>
                  <a:pt x="307181" y="731417"/>
                </a:lnTo>
                <a:cubicBezTo>
                  <a:pt x="300514" y="720940"/>
                  <a:pt x="287179" y="717130"/>
                  <a:pt x="275749" y="720940"/>
                </a:cubicBezTo>
                <a:cubicBezTo>
                  <a:pt x="274796" y="721892"/>
                  <a:pt x="272891" y="721892"/>
                  <a:pt x="271939" y="722845"/>
                </a:cubicBezTo>
                <a:cubicBezTo>
                  <a:pt x="260509" y="730465"/>
                  <a:pt x="256699" y="745705"/>
                  <a:pt x="263366" y="758087"/>
                </a:cubicBezTo>
                <a:lnTo>
                  <a:pt x="335756" y="876197"/>
                </a:lnTo>
                <a:lnTo>
                  <a:pt x="335756" y="876197"/>
                </a:lnTo>
                <a:lnTo>
                  <a:pt x="273844" y="876197"/>
                </a:lnTo>
                <a:lnTo>
                  <a:pt x="272891" y="876197"/>
                </a:lnTo>
                <a:lnTo>
                  <a:pt x="203359" y="763802"/>
                </a:lnTo>
                <a:cubicBezTo>
                  <a:pt x="196691" y="753325"/>
                  <a:pt x="183356" y="749515"/>
                  <a:pt x="171926" y="753325"/>
                </a:cubicBezTo>
                <a:cubicBezTo>
                  <a:pt x="170974" y="754277"/>
                  <a:pt x="169069" y="754277"/>
                  <a:pt x="168116" y="755230"/>
                </a:cubicBezTo>
                <a:cubicBezTo>
                  <a:pt x="155734" y="762850"/>
                  <a:pt x="152876" y="778090"/>
                  <a:pt x="159544" y="790472"/>
                </a:cubicBezTo>
                <a:lnTo>
                  <a:pt x="212884" y="876197"/>
                </a:lnTo>
                <a:lnTo>
                  <a:pt x="212884" y="876197"/>
                </a:lnTo>
                <a:lnTo>
                  <a:pt x="150019" y="876197"/>
                </a:lnTo>
                <a:lnTo>
                  <a:pt x="150019" y="876197"/>
                </a:lnTo>
                <a:lnTo>
                  <a:pt x="109061" y="809522"/>
                </a:lnTo>
                <a:cubicBezTo>
                  <a:pt x="102394" y="799045"/>
                  <a:pt x="89059" y="794282"/>
                  <a:pt x="77629" y="799045"/>
                </a:cubicBezTo>
                <a:cubicBezTo>
                  <a:pt x="76676" y="799997"/>
                  <a:pt x="74771" y="799997"/>
                  <a:pt x="73819" y="800950"/>
                </a:cubicBezTo>
                <a:cubicBezTo>
                  <a:pt x="62389" y="808570"/>
                  <a:pt x="58579" y="823810"/>
                  <a:pt x="65246" y="836192"/>
                </a:cubicBezTo>
                <a:lnTo>
                  <a:pt x="90011" y="876197"/>
                </a:lnTo>
                <a:lnTo>
                  <a:pt x="30004" y="877150"/>
                </a:lnTo>
                <a:cubicBezTo>
                  <a:pt x="18574" y="876197"/>
                  <a:pt x="7144" y="888580"/>
                  <a:pt x="7144" y="902867"/>
                </a:cubicBezTo>
                <a:cubicBezTo>
                  <a:pt x="7144" y="916202"/>
                  <a:pt x="18574" y="927632"/>
                  <a:pt x="32861" y="927632"/>
                </a:cubicBezTo>
                <a:lnTo>
                  <a:pt x="82391" y="926680"/>
                </a:lnTo>
                <a:lnTo>
                  <a:pt x="83344" y="926680"/>
                </a:lnTo>
                <a:lnTo>
                  <a:pt x="67151" y="951445"/>
                </a:lnTo>
                <a:cubicBezTo>
                  <a:pt x="59531" y="962875"/>
                  <a:pt x="62389" y="979067"/>
                  <a:pt x="73819" y="986687"/>
                </a:cubicBezTo>
                <a:cubicBezTo>
                  <a:pt x="85249" y="994307"/>
                  <a:pt x="101441" y="991450"/>
                  <a:pt x="109061" y="980020"/>
                </a:cubicBezTo>
                <a:lnTo>
                  <a:pt x="144304" y="927632"/>
                </a:lnTo>
                <a:lnTo>
                  <a:pt x="207169" y="927632"/>
                </a:lnTo>
                <a:lnTo>
                  <a:pt x="207169" y="927632"/>
                </a:lnTo>
                <a:lnTo>
                  <a:pt x="159544" y="998117"/>
                </a:lnTo>
                <a:cubicBezTo>
                  <a:pt x="151924" y="1009547"/>
                  <a:pt x="154781" y="1025740"/>
                  <a:pt x="166211" y="1033360"/>
                </a:cubicBezTo>
                <a:cubicBezTo>
                  <a:pt x="177641" y="1040980"/>
                  <a:pt x="193834" y="1038122"/>
                  <a:pt x="201454" y="1026692"/>
                </a:cubicBezTo>
                <a:lnTo>
                  <a:pt x="268129" y="927632"/>
                </a:lnTo>
                <a:lnTo>
                  <a:pt x="342424" y="928585"/>
                </a:lnTo>
                <a:lnTo>
                  <a:pt x="260509" y="1051457"/>
                </a:lnTo>
                <a:cubicBezTo>
                  <a:pt x="252889" y="1062888"/>
                  <a:pt x="255746" y="1079080"/>
                  <a:pt x="267176" y="1086700"/>
                </a:cubicBezTo>
                <a:cubicBezTo>
                  <a:pt x="278606" y="1094320"/>
                  <a:pt x="294799" y="1091463"/>
                  <a:pt x="302419" y="1080032"/>
                </a:cubicBezTo>
                <a:lnTo>
                  <a:pt x="404336" y="928585"/>
                </a:lnTo>
                <a:lnTo>
                  <a:pt x="483394" y="928585"/>
                </a:lnTo>
                <a:lnTo>
                  <a:pt x="362426" y="1100035"/>
                </a:lnTo>
                <a:cubicBezTo>
                  <a:pt x="357664" y="1106702"/>
                  <a:pt x="356711" y="1115275"/>
                  <a:pt x="360521" y="1123847"/>
                </a:cubicBezTo>
                <a:cubicBezTo>
                  <a:pt x="363379" y="1131467"/>
                  <a:pt x="370046" y="1137182"/>
                  <a:pt x="378619" y="1139088"/>
                </a:cubicBezTo>
                <a:lnTo>
                  <a:pt x="584359" y="1177188"/>
                </a:lnTo>
                <a:lnTo>
                  <a:pt x="528161" y="1232433"/>
                </a:lnTo>
                <a:lnTo>
                  <a:pt x="349091" y="1193380"/>
                </a:lnTo>
                <a:cubicBezTo>
                  <a:pt x="344329" y="1192427"/>
                  <a:pt x="338614" y="1192427"/>
                  <a:pt x="334804" y="1194332"/>
                </a:cubicBezTo>
                <a:cubicBezTo>
                  <a:pt x="327184" y="1197190"/>
                  <a:pt x="321469" y="1203857"/>
                  <a:pt x="319564" y="1212430"/>
                </a:cubicBezTo>
                <a:cubicBezTo>
                  <a:pt x="316706" y="1225765"/>
                  <a:pt x="325279" y="1240052"/>
                  <a:pt x="338614" y="1242910"/>
                </a:cubicBezTo>
                <a:lnTo>
                  <a:pt x="483394" y="1274342"/>
                </a:lnTo>
                <a:lnTo>
                  <a:pt x="483394" y="1274342"/>
                </a:lnTo>
                <a:lnTo>
                  <a:pt x="429101" y="1326730"/>
                </a:lnTo>
                <a:lnTo>
                  <a:pt x="311944" y="1300060"/>
                </a:lnTo>
                <a:cubicBezTo>
                  <a:pt x="307181" y="1299108"/>
                  <a:pt x="301466" y="1299108"/>
                  <a:pt x="296704" y="1301013"/>
                </a:cubicBezTo>
                <a:cubicBezTo>
                  <a:pt x="289084" y="1303870"/>
                  <a:pt x="283369" y="1310538"/>
                  <a:pt x="281464" y="1319110"/>
                </a:cubicBezTo>
                <a:cubicBezTo>
                  <a:pt x="278606" y="1332445"/>
                  <a:pt x="287179" y="1345780"/>
                  <a:pt x="300514" y="1349590"/>
                </a:cubicBezTo>
                <a:lnTo>
                  <a:pt x="383381" y="1367688"/>
                </a:lnTo>
                <a:lnTo>
                  <a:pt x="337661" y="1411502"/>
                </a:lnTo>
                <a:lnTo>
                  <a:pt x="337661" y="1411502"/>
                </a:lnTo>
                <a:lnTo>
                  <a:pt x="275749" y="1398167"/>
                </a:lnTo>
                <a:cubicBezTo>
                  <a:pt x="270986" y="1397215"/>
                  <a:pt x="265271" y="1397215"/>
                  <a:pt x="261461" y="1399120"/>
                </a:cubicBezTo>
                <a:cubicBezTo>
                  <a:pt x="253841" y="1401977"/>
                  <a:pt x="248126" y="1408645"/>
                  <a:pt x="246221" y="1417217"/>
                </a:cubicBezTo>
                <a:cubicBezTo>
                  <a:pt x="243364" y="1430552"/>
                  <a:pt x="251936" y="1443888"/>
                  <a:pt x="265271" y="1447697"/>
                </a:cubicBezTo>
                <a:lnTo>
                  <a:pt x="293846" y="1454365"/>
                </a:lnTo>
                <a:lnTo>
                  <a:pt x="293846" y="1454365"/>
                </a:lnTo>
                <a:lnTo>
                  <a:pt x="257651" y="1488655"/>
                </a:lnTo>
                <a:cubicBezTo>
                  <a:pt x="247174" y="1498180"/>
                  <a:pt x="247174" y="1514372"/>
                  <a:pt x="256699" y="1524850"/>
                </a:cubicBezTo>
                <a:cubicBezTo>
                  <a:pt x="266224" y="1535327"/>
                  <a:pt x="282416" y="1535327"/>
                  <a:pt x="291941" y="1525802"/>
                </a:cubicBezTo>
                <a:lnTo>
                  <a:pt x="334804" y="1483892"/>
                </a:lnTo>
                <a:lnTo>
                  <a:pt x="334804" y="1483892"/>
                </a:lnTo>
                <a:lnTo>
                  <a:pt x="344329" y="1528660"/>
                </a:lnTo>
                <a:cubicBezTo>
                  <a:pt x="347186" y="1541995"/>
                  <a:pt x="360521" y="1550567"/>
                  <a:pt x="374809" y="1547710"/>
                </a:cubicBezTo>
                <a:cubicBezTo>
                  <a:pt x="388144" y="1544852"/>
                  <a:pt x="396716" y="1531517"/>
                  <a:pt x="393859" y="1517230"/>
                </a:cubicBezTo>
                <a:lnTo>
                  <a:pt x="377666" y="1441983"/>
                </a:lnTo>
                <a:lnTo>
                  <a:pt x="377666" y="1441983"/>
                </a:lnTo>
                <a:lnTo>
                  <a:pt x="423386" y="1398167"/>
                </a:lnTo>
                <a:lnTo>
                  <a:pt x="444341" y="1496275"/>
                </a:lnTo>
                <a:cubicBezTo>
                  <a:pt x="447199" y="1509610"/>
                  <a:pt x="460534" y="1518183"/>
                  <a:pt x="474821" y="1515325"/>
                </a:cubicBezTo>
                <a:cubicBezTo>
                  <a:pt x="488156" y="1512467"/>
                  <a:pt x="496729" y="1499133"/>
                  <a:pt x="493871" y="1484845"/>
                </a:cubicBezTo>
                <a:lnTo>
                  <a:pt x="466249" y="1356258"/>
                </a:lnTo>
                <a:lnTo>
                  <a:pt x="467201" y="1356258"/>
                </a:lnTo>
                <a:lnTo>
                  <a:pt x="511969" y="1313395"/>
                </a:lnTo>
                <a:lnTo>
                  <a:pt x="541496" y="1447697"/>
                </a:lnTo>
                <a:cubicBezTo>
                  <a:pt x="544354" y="1461033"/>
                  <a:pt x="557689" y="1469605"/>
                  <a:pt x="571976" y="1466747"/>
                </a:cubicBezTo>
                <a:cubicBezTo>
                  <a:pt x="585311" y="1463890"/>
                  <a:pt x="593884" y="1450555"/>
                  <a:pt x="591026" y="1436267"/>
                </a:cubicBezTo>
                <a:lnTo>
                  <a:pt x="554831" y="1270533"/>
                </a:lnTo>
                <a:lnTo>
                  <a:pt x="608171" y="1218145"/>
                </a:lnTo>
                <a:lnTo>
                  <a:pt x="651986" y="1429600"/>
                </a:lnTo>
                <a:cubicBezTo>
                  <a:pt x="653891" y="1437220"/>
                  <a:pt x="659606" y="1443888"/>
                  <a:pt x="667226" y="1447697"/>
                </a:cubicBezTo>
                <a:cubicBezTo>
                  <a:pt x="674846" y="1450555"/>
                  <a:pt x="683419" y="1450555"/>
                  <a:pt x="691039" y="1445792"/>
                </a:cubicBezTo>
                <a:lnTo>
                  <a:pt x="874871" y="1330540"/>
                </a:lnTo>
                <a:lnTo>
                  <a:pt x="874871" y="1405788"/>
                </a:lnTo>
                <a:lnTo>
                  <a:pt x="874871" y="1405788"/>
                </a:lnTo>
                <a:lnTo>
                  <a:pt x="731044" y="1497227"/>
                </a:lnTo>
                <a:cubicBezTo>
                  <a:pt x="719614" y="1504847"/>
                  <a:pt x="715804" y="1520088"/>
                  <a:pt x="722471" y="1532470"/>
                </a:cubicBezTo>
                <a:cubicBezTo>
                  <a:pt x="730091" y="1543900"/>
                  <a:pt x="745331" y="1547710"/>
                  <a:pt x="757714" y="1541042"/>
                </a:cubicBezTo>
                <a:lnTo>
                  <a:pt x="875824" y="1468652"/>
                </a:lnTo>
                <a:lnTo>
                  <a:pt x="875824" y="1468652"/>
                </a:lnTo>
                <a:lnTo>
                  <a:pt x="875824" y="1530565"/>
                </a:lnTo>
                <a:lnTo>
                  <a:pt x="875824" y="1530565"/>
                </a:lnTo>
                <a:lnTo>
                  <a:pt x="763429" y="1600097"/>
                </a:lnTo>
                <a:cubicBezTo>
                  <a:pt x="751999" y="1607717"/>
                  <a:pt x="748189" y="1622958"/>
                  <a:pt x="754856" y="1635340"/>
                </a:cubicBezTo>
                <a:cubicBezTo>
                  <a:pt x="762476" y="1647722"/>
                  <a:pt x="777716" y="1650580"/>
                  <a:pt x="790099" y="1643913"/>
                </a:cubicBezTo>
                <a:lnTo>
                  <a:pt x="875824" y="1590572"/>
                </a:lnTo>
                <a:lnTo>
                  <a:pt x="875824" y="1591525"/>
                </a:lnTo>
                <a:lnTo>
                  <a:pt x="875824" y="1654390"/>
                </a:lnTo>
                <a:lnTo>
                  <a:pt x="809149" y="1695347"/>
                </a:lnTo>
                <a:cubicBezTo>
                  <a:pt x="796766" y="1702967"/>
                  <a:pt x="793909" y="1718208"/>
                  <a:pt x="800576" y="1730590"/>
                </a:cubicBezTo>
                <a:cubicBezTo>
                  <a:pt x="808196" y="1742020"/>
                  <a:pt x="823436" y="1745830"/>
                  <a:pt x="835819" y="1739163"/>
                </a:cubicBezTo>
                <a:lnTo>
                  <a:pt x="875824" y="1714397"/>
                </a:lnTo>
                <a:lnTo>
                  <a:pt x="875824" y="1715350"/>
                </a:lnTo>
                <a:lnTo>
                  <a:pt x="875824" y="1774405"/>
                </a:lnTo>
                <a:cubicBezTo>
                  <a:pt x="875824" y="1788692"/>
                  <a:pt x="887254" y="1800122"/>
                  <a:pt x="901541" y="1800122"/>
                </a:cubicBezTo>
                <a:cubicBezTo>
                  <a:pt x="914876" y="1800122"/>
                  <a:pt x="926306" y="1788692"/>
                  <a:pt x="926306" y="1774405"/>
                </a:cubicBezTo>
                <a:lnTo>
                  <a:pt x="927259" y="1723922"/>
                </a:lnTo>
                <a:lnTo>
                  <a:pt x="927259" y="1723922"/>
                </a:lnTo>
                <a:lnTo>
                  <a:pt x="951071" y="1740115"/>
                </a:lnTo>
                <a:cubicBezTo>
                  <a:pt x="962501" y="1747735"/>
                  <a:pt x="978694" y="1744877"/>
                  <a:pt x="986314" y="1733447"/>
                </a:cubicBezTo>
                <a:cubicBezTo>
                  <a:pt x="993934" y="1722017"/>
                  <a:pt x="991076" y="1705825"/>
                  <a:pt x="979646" y="1698205"/>
                </a:cubicBezTo>
                <a:lnTo>
                  <a:pt x="926306" y="1662010"/>
                </a:lnTo>
                <a:lnTo>
                  <a:pt x="926306" y="1662010"/>
                </a:lnTo>
                <a:lnTo>
                  <a:pt x="926306" y="1600097"/>
                </a:lnTo>
                <a:lnTo>
                  <a:pt x="926306" y="1599145"/>
                </a:lnTo>
                <a:lnTo>
                  <a:pt x="926306" y="1599145"/>
                </a:lnTo>
                <a:lnTo>
                  <a:pt x="997744" y="1646770"/>
                </a:lnTo>
                <a:cubicBezTo>
                  <a:pt x="1009174" y="1654390"/>
                  <a:pt x="1025366" y="1651533"/>
                  <a:pt x="1032986" y="1640102"/>
                </a:cubicBezTo>
                <a:cubicBezTo>
                  <a:pt x="1040606" y="1628672"/>
                  <a:pt x="1037749" y="1612480"/>
                  <a:pt x="1026319" y="1604860"/>
                </a:cubicBezTo>
                <a:lnTo>
                  <a:pt x="927259" y="1538185"/>
                </a:lnTo>
                <a:lnTo>
                  <a:pt x="927259" y="1538185"/>
                </a:lnTo>
                <a:lnTo>
                  <a:pt x="928211" y="1463890"/>
                </a:lnTo>
                <a:lnTo>
                  <a:pt x="928211" y="1463890"/>
                </a:lnTo>
                <a:lnTo>
                  <a:pt x="1051084" y="1546758"/>
                </a:lnTo>
                <a:cubicBezTo>
                  <a:pt x="1062514" y="1554377"/>
                  <a:pt x="1078706" y="1551520"/>
                  <a:pt x="1086326" y="1540090"/>
                </a:cubicBezTo>
                <a:cubicBezTo>
                  <a:pt x="1093946" y="1528660"/>
                  <a:pt x="1091089" y="1512467"/>
                  <a:pt x="1079659" y="1504847"/>
                </a:cubicBezTo>
                <a:lnTo>
                  <a:pt x="927259" y="1402930"/>
                </a:lnTo>
                <a:lnTo>
                  <a:pt x="927259" y="1402930"/>
                </a:lnTo>
                <a:lnTo>
                  <a:pt x="927259" y="1323872"/>
                </a:lnTo>
                <a:lnTo>
                  <a:pt x="1097756" y="1443888"/>
                </a:lnTo>
                <a:cubicBezTo>
                  <a:pt x="1111091" y="1453413"/>
                  <a:pt x="1133951" y="1444840"/>
                  <a:pt x="1136809" y="1427695"/>
                </a:cubicBezTo>
                <a:lnTo>
                  <a:pt x="1176814" y="1222907"/>
                </a:lnTo>
                <a:lnTo>
                  <a:pt x="1231106" y="1279105"/>
                </a:lnTo>
                <a:lnTo>
                  <a:pt x="1231106" y="1279105"/>
                </a:lnTo>
                <a:lnTo>
                  <a:pt x="1192054" y="1458175"/>
                </a:lnTo>
                <a:cubicBezTo>
                  <a:pt x="1189196" y="1471510"/>
                  <a:pt x="1197769" y="1484845"/>
                  <a:pt x="1211104" y="1487702"/>
                </a:cubicBezTo>
                <a:cubicBezTo>
                  <a:pt x="1224439" y="1490560"/>
                  <a:pt x="1237774" y="1481988"/>
                  <a:pt x="1241584" y="1468652"/>
                </a:cubicBezTo>
                <a:lnTo>
                  <a:pt x="1273016" y="1323872"/>
                </a:lnTo>
                <a:lnTo>
                  <a:pt x="1273016" y="1323872"/>
                </a:lnTo>
                <a:lnTo>
                  <a:pt x="1325404" y="1377213"/>
                </a:lnTo>
                <a:lnTo>
                  <a:pt x="1325404" y="1377213"/>
                </a:lnTo>
                <a:lnTo>
                  <a:pt x="1300639" y="1494370"/>
                </a:lnTo>
                <a:cubicBezTo>
                  <a:pt x="1297781" y="1507705"/>
                  <a:pt x="1306354" y="1521040"/>
                  <a:pt x="1319689" y="1524850"/>
                </a:cubicBezTo>
                <a:cubicBezTo>
                  <a:pt x="1333024" y="1527708"/>
                  <a:pt x="1346359" y="1519135"/>
                  <a:pt x="1350169" y="1505800"/>
                </a:cubicBezTo>
                <a:lnTo>
                  <a:pt x="1368266" y="1421980"/>
                </a:lnTo>
                <a:lnTo>
                  <a:pt x="1368266" y="1421980"/>
                </a:lnTo>
                <a:lnTo>
                  <a:pt x="1368266" y="1422933"/>
                </a:lnTo>
                <a:lnTo>
                  <a:pt x="1411129" y="1467700"/>
                </a:lnTo>
                <a:lnTo>
                  <a:pt x="1411129" y="1467700"/>
                </a:lnTo>
                <a:lnTo>
                  <a:pt x="1397794" y="1530565"/>
                </a:lnTo>
                <a:cubicBezTo>
                  <a:pt x="1394936" y="1543900"/>
                  <a:pt x="1403509" y="1558188"/>
                  <a:pt x="1416844" y="1561045"/>
                </a:cubicBezTo>
                <a:cubicBezTo>
                  <a:pt x="1430179" y="1563902"/>
                  <a:pt x="1443514" y="1555330"/>
                  <a:pt x="1447324" y="1541995"/>
                </a:cubicBezTo>
                <a:lnTo>
                  <a:pt x="1453039" y="1513420"/>
                </a:lnTo>
                <a:lnTo>
                  <a:pt x="1453039" y="1513420"/>
                </a:lnTo>
                <a:lnTo>
                  <a:pt x="1488281" y="1549615"/>
                </a:lnTo>
                <a:cubicBezTo>
                  <a:pt x="1497806" y="1560092"/>
                  <a:pt x="1513999" y="1560092"/>
                  <a:pt x="1523524" y="1550567"/>
                </a:cubicBezTo>
                <a:cubicBezTo>
                  <a:pt x="1534001" y="1541042"/>
                  <a:pt x="1534001" y="1524850"/>
                  <a:pt x="1524476" y="1514372"/>
                </a:cubicBezTo>
                <a:lnTo>
                  <a:pt x="1483519" y="1472463"/>
                </a:lnTo>
                <a:lnTo>
                  <a:pt x="1482566" y="1471510"/>
                </a:lnTo>
                <a:lnTo>
                  <a:pt x="1528286" y="1461985"/>
                </a:lnTo>
                <a:cubicBezTo>
                  <a:pt x="1541621" y="1459127"/>
                  <a:pt x="1550194" y="1445792"/>
                  <a:pt x="1547336" y="1431505"/>
                </a:cubicBezTo>
                <a:cubicBezTo>
                  <a:pt x="1544479" y="1418170"/>
                  <a:pt x="1531144" y="1409597"/>
                  <a:pt x="1516856" y="1412455"/>
                </a:cubicBezTo>
                <a:lnTo>
                  <a:pt x="1440656" y="1428647"/>
                </a:lnTo>
                <a:lnTo>
                  <a:pt x="1397794" y="1379117"/>
                </a:lnTo>
                <a:lnTo>
                  <a:pt x="1397794" y="1379117"/>
                </a:lnTo>
                <a:lnTo>
                  <a:pt x="1495901" y="1358163"/>
                </a:lnTo>
                <a:cubicBezTo>
                  <a:pt x="1509236" y="1355305"/>
                  <a:pt x="1517809" y="1341970"/>
                  <a:pt x="1514951" y="1327683"/>
                </a:cubicBezTo>
                <a:cubicBezTo>
                  <a:pt x="1512094" y="1314347"/>
                  <a:pt x="1498759" y="1305775"/>
                  <a:pt x="1484471" y="1308633"/>
                </a:cubicBezTo>
                <a:lnTo>
                  <a:pt x="1355884" y="1336255"/>
                </a:lnTo>
                <a:lnTo>
                  <a:pt x="1355884" y="1336255"/>
                </a:lnTo>
                <a:lnTo>
                  <a:pt x="1313021" y="1291488"/>
                </a:lnTo>
                <a:lnTo>
                  <a:pt x="1313021" y="1291488"/>
                </a:lnTo>
                <a:lnTo>
                  <a:pt x="1448276" y="1261960"/>
                </a:lnTo>
                <a:cubicBezTo>
                  <a:pt x="1461611" y="1259102"/>
                  <a:pt x="1470184" y="1245767"/>
                  <a:pt x="1467326" y="1231480"/>
                </a:cubicBezTo>
                <a:cubicBezTo>
                  <a:pt x="1464469" y="1218145"/>
                  <a:pt x="1451134" y="1209572"/>
                  <a:pt x="1436846" y="1212430"/>
                </a:cubicBezTo>
                <a:lnTo>
                  <a:pt x="1271111" y="1248625"/>
                </a:lnTo>
                <a:lnTo>
                  <a:pt x="1271111" y="1248625"/>
                </a:lnTo>
                <a:lnTo>
                  <a:pt x="1218724" y="1194332"/>
                </a:lnTo>
                <a:lnTo>
                  <a:pt x="1431131" y="1150517"/>
                </a:lnTo>
                <a:cubicBezTo>
                  <a:pt x="1439704" y="1149565"/>
                  <a:pt x="1445419" y="1143850"/>
                  <a:pt x="1449229" y="1135277"/>
                </a:cubicBezTo>
                <a:cubicBezTo>
                  <a:pt x="1451134" y="1127657"/>
                  <a:pt x="1451134" y="1119085"/>
                  <a:pt x="1447324" y="1112417"/>
                </a:cubicBezTo>
                <a:lnTo>
                  <a:pt x="1332071" y="929537"/>
                </a:lnTo>
                <a:lnTo>
                  <a:pt x="1407319" y="929537"/>
                </a:lnTo>
                <a:lnTo>
                  <a:pt x="1495901" y="1073365"/>
                </a:lnTo>
                <a:cubicBezTo>
                  <a:pt x="1503521" y="1084795"/>
                  <a:pt x="1519714" y="1088605"/>
                  <a:pt x="1531144" y="1081938"/>
                </a:cubicBezTo>
                <a:cubicBezTo>
                  <a:pt x="1542574" y="1074317"/>
                  <a:pt x="1546384" y="1059077"/>
                  <a:pt x="1539716" y="1046695"/>
                </a:cubicBezTo>
                <a:lnTo>
                  <a:pt x="1467326" y="929537"/>
                </a:lnTo>
                <a:lnTo>
                  <a:pt x="1529239" y="929537"/>
                </a:lnTo>
                <a:lnTo>
                  <a:pt x="1530191" y="929537"/>
                </a:lnTo>
                <a:lnTo>
                  <a:pt x="1598771" y="1040980"/>
                </a:lnTo>
                <a:cubicBezTo>
                  <a:pt x="1606391" y="1052410"/>
                  <a:pt x="1622584" y="1056220"/>
                  <a:pt x="1634014" y="1049552"/>
                </a:cubicBezTo>
                <a:cubicBezTo>
                  <a:pt x="1645444" y="1041932"/>
                  <a:pt x="1649254" y="1026692"/>
                  <a:pt x="1642586" y="1014310"/>
                </a:cubicBezTo>
                <a:lnTo>
                  <a:pt x="1590199" y="928585"/>
                </a:lnTo>
                <a:lnTo>
                  <a:pt x="1653064" y="928585"/>
                </a:lnTo>
                <a:lnTo>
                  <a:pt x="1653064" y="928585"/>
                </a:lnTo>
                <a:lnTo>
                  <a:pt x="1694021" y="994307"/>
                </a:lnTo>
                <a:cubicBezTo>
                  <a:pt x="1701641" y="1005737"/>
                  <a:pt x="1717834" y="1009547"/>
                  <a:pt x="1729264" y="1002880"/>
                </a:cubicBezTo>
                <a:cubicBezTo>
                  <a:pt x="1740694" y="995260"/>
                  <a:pt x="1744504" y="980020"/>
                  <a:pt x="1737836" y="967637"/>
                </a:cubicBezTo>
                <a:lnTo>
                  <a:pt x="1714024" y="928585"/>
                </a:lnTo>
                <a:lnTo>
                  <a:pt x="1714024" y="928585"/>
                </a:lnTo>
                <a:lnTo>
                  <a:pt x="1774031" y="928585"/>
                </a:lnTo>
                <a:cubicBezTo>
                  <a:pt x="1787366" y="928585"/>
                  <a:pt x="1798796" y="917155"/>
                  <a:pt x="1798796" y="902867"/>
                </a:cubicBezTo>
                <a:cubicBezTo>
                  <a:pt x="1798796" y="888580"/>
                  <a:pt x="1787366" y="877150"/>
                  <a:pt x="1773079" y="877150"/>
                </a:cubicBezTo>
                <a:lnTo>
                  <a:pt x="1722596" y="878102"/>
                </a:lnTo>
                <a:lnTo>
                  <a:pt x="1722596" y="878102"/>
                </a:lnTo>
                <a:lnTo>
                  <a:pt x="1738789" y="853337"/>
                </a:lnTo>
                <a:cubicBezTo>
                  <a:pt x="1746409" y="841907"/>
                  <a:pt x="1743551" y="825715"/>
                  <a:pt x="1732121" y="818095"/>
                </a:cubicBezTo>
                <a:cubicBezTo>
                  <a:pt x="1724501" y="813332"/>
                  <a:pt x="1715929" y="812380"/>
                  <a:pt x="1708309" y="815237"/>
                </a:cubicBezTo>
                <a:cubicBezTo>
                  <a:pt x="1703546" y="817142"/>
                  <a:pt x="1699736" y="820000"/>
                  <a:pt x="1696879" y="824762"/>
                </a:cubicBezTo>
                <a:lnTo>
                  <a:pt x="1661636" y="877150"/>
                </a:lnTo>
                <a:lnTo>
                  <a:pt x="1661636" y="877150"/>
                </a:lnTo>
                <a:lnTo>
                  <a:pt x="1598771" y="877150"/>
                </a:lnTo>
                <a:lnTo>
                  <a:pt x="1646396" y="806665"/>
                </a:lnTo>
                <a:cubicBezTo>
                  <a:pt x="1654016" y="795235"/>
                  <a:pt x="1651159" y="779042"/>
                  <a:pt x="1639729" y="771422"/>
                </a:cubicBezTo>
                <a:cubicBezTo>
                  <a:pt x="1632109" y="766660"/>
                  <a:pt x="1623536" y="765707"/>
                  <a:pt x="1615916" y="768565"/>
                </a:cubicBezTo>
                <a:cubicBezTo>
                  <a:pt x="1611154" y="770470"/>
                  <a:pt x="1607344" y="773327"/>
                  <a:pt x="1604486" y="778090"/>
                </a:cubicBezTo>
                <a:lnTo>
                  <a:pt x="1537811" y="877150"/>
                </a:lnTo>
                <a:lnTo>
                  <a:pt x="1462564" y="877150"/>
                </a:lnTo>
                <a:lnTo>
                  <a:pt x="1462564" y="877150"/>
                </a:lnTo>
                <a:lnTo>
                  <a:pt x="1545431" y="754277"/>
                </a:lnTo>
                <a:cubicBezTo>
                  <a:pt x="1553051" y="742847"/>
                  <a:pt x="1550194" y="726655"/>
                  <a:pt x="1538764" y="719035"/>
                </a:cubicBezTo>
                <a:cubicBezTo>
                  <a:pt x="1531144" y="714272"/>
                  <a:pt x="1522571" y="713320"/>
                  <a:pt x="1514951" y="716177"/>
                </a:cubicBezTo>
                <a:cubicBezTo>
                  <a:pt x="1510189" y="718082"/>
                  <a:pt x="1506379" y="720940"/>
                  <a:pt x="1503521" y="725702"/>
                </a:cubicBezTo>
                <a:lnTo>
                  <a:pt x="1401604" y="878102"/>
                </a:lnTo>
                <a:lnTo>
                  <a:pt x="1322546" y="877150"/>
                </a:lnTo>
                <a:lnTo>
                  <a:pt x="1443514" y="706652"/>
                </a:lnTo>
                <a:cubicBezTo>
                  <a:pt x="1448276" y="699032"/>
                  <a:pt x="1449229" y="690460"/>
                  <a:pt x="1445419" y="682840"/>
                </a:cubicBezTo>
                <a:cubicBezTo>
                  <a:pt x="1441609" y="674267"/>
                  <a:pt x="1434941" y="668552"/>
                  <a:pt x="1427321" y="667600"/>
                </a:cubicBezTo>
                <a:lnTo>
                  <a:pt x="1221581" y="628547"/>
                </a:lnTo>
                <a:lnTo>
                  <a:pt x="1278731" y="573302"/>
                </a:lnTo>
                <a:lnTo>
                  <a:pt x="1456849" y="611402"/>
                </a:lnTo>
                <a:cubicBezTo>
                  <a:pt x="1470184" y="614260"/>
                  <a:pt x="1483519" y="605687"/>
                  <a:pt x="1487329" y="592352"/>
                </a:cubicBezTo>
                <a:cubicBezTo>
                  <a:pt x="1490186" y="579017"/>
                  <a:pt x="1481614" y="565682"/>
                  <a:pt x="1468279" y="561872"/>
                </a:cubicBezTo>
                <a:lnTo>
                  <a:pt x="1321594" y="532345"/>
                </a:lnTo>
                <a:lnTo>
                  <a:pt x="1374934" y="479957"/>
                </a:lnTo>
                <a:lnTo>
                  <a:pt x="1492091" y="504722"/>
                </a:lnTo>
                <a:cubicBezTo>
                  <a:pt x="1505426" y="507580"/>
                  <a:pt x="1518761" y="499007"/>
                  <a:pt x="1522571" y="485672"/>
                </a:cubicBezTo>
                <a:cubicBezTo>
                  <a:pt x="1525429" y="472337"/>
                  <a:pt x="1516856" y="459002"/>
                  <a:pt x="1503521" y="455192"/>
                </a:cubicBezTo>
                <a:lnTo>
                  <a:pt x="1420654" y="437095"/>
                </a:lnTo>
                <a:lnTo>
                  <a:pt x="1420654" y="437095"/>
                </a:lnTo>
                <a:lnTo>
                  <a:pt x="1466374" y="393280"/>
                </a:lnTo>
                <a:lnTo>
                  <a:pt x="1528286" y="406615"/>
                </a:lnTo>
                <a:cubicBezTo>
                  <a:pt x="1541621" y="409472"/>
                  <a:pt x="1554956" y="400900"/>
                  <a:pt x="1558766" y="387565"/>
                </a:cubicBezTo>
                <a:cubicBezTo>
                  <a:pt x="1561624" y="374230"/>
                  <a:pt x="1553051" y="360895"/>
                  <a:pt x="1539716" y="357085"/>
                </a:cubicBezTo>
                <a:lnTo>
                  <a:pt x="1510189" y="350417"/>
                </a:lnTo>
                <a:lnTo>
                  <a:pt x="1510189" y="350417"/>
                </a:lnTo>
                <a:lnTo>
                  <a:pt x="1546384" y="316127"/>
                </a:lnTo>
                <a:cubicBezTo>
                  <a:pt x="1555909" y="307555"/>
                  <a:pt x="1555909" y="290410"/>
                  <a:pt x="1546384" y="280885"/>
                </a:cubicBezTo>
                <a:close/>
                <a:moveTo>
                  <a:pt x="1257776" y="879055"/>
                </a:moveTo>
                <a:lnTo>
                  <a:pt x="1110139" y="880007"/>
                </a:lnTo>
                <a:lnTo>
                  <a:pt x="1109186" y="828572"/>
                </a:lnTo>
                <a:cubicBezTo>
                  <a:pt x="1109186" y="821905"/>
                  <a:pt x="1106329" y="815237"/>
                  <a:pt x="1102519" y="811427"/>
                </a:cubicBezTo>
                <a:lnTo>
                  <a:pt x="1068229" y="774280"/>
                </a:lnTo>
                <a:lnTo>
                  <a:pt x="1175861" y="671410"/>
                </a:lnTo>
                <a:lnTo>
                  <a:pt x="1376839" y="710462"/>
                </a:lnTo>
                <a:lnTo>
                  <a:pt x="1258729" y="877150"/>
                </a:lnTo>
                <a:lnTo>
                  <a:pt x="1257776" y="879055"/>
                </a:lnTo>
                <a:close/>
                <a:moveTo>
                  <a:pt x="1059656" y="879055"/>
                </a:moveTo>
                <a:lnTo>
                  <a:pt x="1060609" y="929537"/>
                </a:lnTo>
                <a:lnTo>
                  <a:pt x="1061561" y="969542"/>
                </a:lnTo>
                <a:lnTo>
                  <a:pt x="1032034" y="997165"/>
                </a:lnTo>
                <a:lnTo>
                  <a:pt x="994886" y="1031455"/>
                </a:lnTo>
                <a:lnTo>
                  <a:pt x="965359" y="1059077"/>
                </a:lnTo>
                <a:lnTo>
                  <a:pt x="925354" y="1060030"/>
                </a:lnTo>
                <a:lnTo>
                  <a:pt x="874871" y="1060982"/>
                </a:lnTo>
                <a:lnTo>
                  <a:pt x="834866" y="1061935"/>
                </a:lnTo>
                <a:lnTo>
                  <a:pt x="807244" y="1032407"/>
                </a:lnTo>
                <a:lnTo>
                  <a:pt x="772954" y="995260"/>
                </a:lnTo>
                <a:lnTo>
                  <a:pt x="745331" y="965732"/>
                </a:lnTo>
                <a:lnTo>
                  <a:pt x="744379" y="925727"/>
                </a:lnTo>
                <a:lnTo>
                  <a:pt x="743426" y="875245"/>
                </a:lnTo>
                <a:lnTo>
                  <a:pt x="742474" y="835240"/>
                </a:lnTo>
                <a:lnTo>
                  <a:pt x="772001" y="807617"/>
                </a:lnTo>
                <a:lnTo>
                  <a:pt x="809149" y="773327"/>
                </a:lnTo>
                <a:lnTo>
                  <a:pt x="838676" y="745705"/>
                </a:lnTo>
                <a:lnTo>
                  <a:pt x="878681" y="744752"/>
                </a:lnTo>
                <a:lnTo>
                  <a:pt x="929164" y="743800"/>
                </a:lnTo>
                <a:lnTo>
                  <a:pt x="969169" y="742847"/>
                </a:lnTo>
                <a:lnTo>
                  <a:pt x="996791" y="772375"/>
                </a:lnTo>
                <a:lnTo>
                  <a:pt x="1031081" y="809522"/>
                </a:lnTo>
                <a:lnTo>
                  <a:pt x="1057751" y="839050"/>
                </a:lnTo>
                <a:lnTo>
                  <a:pt x="1059656" y="879055"/>
                </a:lnTo>
                <a:close/>
                <a:moveTo>
                  <a:pt x="1178719" y="1150517"/>
                </a:moveTo>
                <a:lnTo>
                  <a:pt x="1066324" y="1033360"/>
                </a:lnTo>
                <a:lnTo>
                  <a:pt x="1103471" y="999070"/>
                </a:lnTo>
                <a:cubicBezTo>
                  <a:pt x="1109186" y="994307"/>
                  <a:pt x="1112044" y="987640"/>
                  <a:pt x="1112044" y="980020"/>
                </a:cubicBezTo>
                <a:lnTo>
                  <a:pt x="1111091" y="929537"/>
                </a:lnTo>
                <a:lnTo>
                  <a:pt x="1272064" y="928585"/>
                </a:lnTo>
                <a:lnTo>
                  <a:pt x="1384459" y="1107655"/>
                </a:lnTo>
                <a:lnTo>
                  <a:pt x="1178719" y="1150517"/>
                </a:lnTo>
                <a:close/>
                <a:moveTo>
                  <a:pt x="926306" y="1260055"/>
                </a:moveTo>
                <a:lnTo>
                  <a:pt x="925354" y="1111465"/>
                </a:lnTo>
                <a:lnTo>
                  <a:pt x="975836" y="1110513"/>
                </a:lnTo>
                <a:cubicBezTo>
                  <a:pt x="982504" y="1110513"/>
                  <a:pt x="988219" y="1107655"/>
                  <a:pt x="992981" y="1103845"/>
                </a:cubicBezTo>
                <a:lnTo>
                  <a:pt x="1030129" y="1069555"/>
                </a:lnTo>
                <a:lnTo>
                  <a:pt x="1132999" y="1177188"/>
                </a:lnTo>
                <a:lnTo>
                  <a:pt x="1093946" y="1378165"/>
                </a:lnTo>
                <a:lnTo>
                  <a:pt x="926306" y="1260055"/>
                </a:lnTo>
                <a:close/>
                <a:moveTo>
                  <a:pt x="652939" y="1179092"/>
                </a:moveTo>
                <a:lnTo>
                  <a:pt x="769144" y="1067650"/>
                </a:lnTo>
                <a:lnTo>
                  <a:pt x="803434" y="1104797"/>
                </a:lnTo>
                <a:cubicBezTo>
                  <a:pt x="809149" y="1110513"/>
                  <a:pt x="815816" y="1113370"/>
                  <a:pt x="822484" y="1112417"/>
                </a:cubicBezTo>
                <a:lnTo>
                  <a:pt x="872966" y="1111465"/>
                </a:lnTo>
                <a:lnTo>
                  <a:pt x="872966" y="1274342"/>
                </a:lnTo>
                <a:lnTo>
                  <a:pt x="694849" y="1386738"/>
                </a:lnTo>
                <a:lnTo>
                  <a:pt x="652939" y="1179092"/>
                </a:lnTo>
                <a:close/>
                <a:moveTo>
                  <a:pt x="545306" y="926680"/>
                </a:moveTo>
                <a:lnTo>
                  <a:pt x="693896" y="925727"/>
                </a:lnTo>
                <a:lnTo>
                  <a:pt x="694849" y="976210"/>
                </a:lnTo>
                <a:cubicBezTo>
                  <a:pt x="694849" y="981925"/>
                  <a:pt x="697706" y="988592"/>
                  <a:pt x="701516" y="993355"/>
                </a:cubicBezTo>
                <a:lnTo>
                  <a:pt x="735806" y="1030502"/>
                </a:lnTo>
                <a:lnTo>
                  <a:pt x="628174" y="1132420"/>
                </a:lnTo>
                <a:lnTo>
                  <a:pt x="627221" y="1131467"/>
                </a:lnTo>
                <a:lnTo>
                  <a:pt x="426244" y="1093367"/>
                </a:lnTo>
                <a:lnTo>
                  <a:pt x="545306" y="926680"/>
                </a:lnTo>
                <a:close/>
                <a:moveTo>
                  <a:pt x="626269" y="654265"/>
                </a:moveTo>
                <a:lnTo>
                  <a:pt x="737711" y="770470"/>
                </a:lnTo>
                <a:lnTo>
                  <a:pt x="700564" y="804760"/>
                </a:lnTo>
                <a:cubicBezTo>
                  <a:pt x="694849" y="809522"/>
                  <a:pt x="691991" y="817142"/>
                  <a:pt x="691991" y="823810"/>
                </a:cubicBezTo>
                <a:lnTo>
                  <a:pt x="692944" y="875245"/>
                </a:lnTo>
                <a:lnTo>
                  <a:pt x="531971" y="876197"/>
                </a:lnTo>
                <a:lnTo>
                  <a:pt x="418624" y="697127"/>
                </a:lnTo>
                <a:lnTo>
                  <a:pt x="626269" y="654265"/>
                </a:lnTo>
                <a:close/>
                <a:moveTo>
                  <a:pt x="877729" y="545680"/>
                </a:moveTo>
                <a:lnTo>
                  <a:pt x="877729" y="695222"/>
                </a:lnTo>
                <a:lnTo>
                  <a:pt x="827246" y="696175"/>
                </a:lnTo>
                <a:cubicBezTo>
                  <a:pt x="824389" y="696175"/>
                  <a:pt x="820579" y="696175"/>
                  <a:pt x="817721" y="698080"/>
                </a:cubicBezTo>
                <a:cubicBezTo>
                  <a:pt x="814864" y="699032"/>
                  <a:pt x="812959" y="700937"/>
                  <a:pt x="810101" y="703795"/>
                </a:cubicBezTo>
                <a:lnTo>
                  <a:pt x="773906" y="738085"/>
                </a:lnTo>
                <a:lnTo>
                  <a:pt x="671989" y="629500"/>
                </a:lnTo>
                <a:lnTo>
                  <a:pt x="711041" y="428522"/>
                </a:lnTo>
                <a:lnTo>
                  <a:pt x="877729" y="545680"/>
                </a:lnTo>
                <a:close/>
                <a:moveTo>
                  <a:pt x="1151096" y="626642"/>
                </a:moveTo>
                <a:lnTo>
                  <a:pt x="1034891" y="738085"/>
                </a:lnTo>
                <a:lnTo>
                  <a:pt x="999649" y="699985"/>
                </a:lnTo>
                <a:cubicBezTo>
                  <a:pt x="994886" y="695222"/>
                  <a:pt x="987266" y="691412"/>
                  <a:pt x="980599" y="692365"/>
                </a:cubicBezTo>
                <a:lnTo>
                  <a:pt x="929164" y="693317"/>
                </a:lnTo>
                <a:lnTo>
                  <a:pt x="928211" y="532345"/>
                </a:lnTo>
                <a:lnTo>
                  <a:pt x="1107281" y="419950"/>
                </a:lnTo>
                <a:lnTo>
                  <a:pt x="1151096" y="626642"/>
                </a:lnTo>
                <a:close/>
              </a:path>
            </a:pathLst>
          </a:custGeom>
          <a:solidFill>
            <a:schemeClr val="bg1"/>
          </a:solidFill>
          <a:ln w="9525" cap="flat">
            <a:noFill/>
            <a:prstDash val="solid"/>
            <a:miter/>
          </a:ln>
        </p:spPr>
        <p:txBody>
          <a:bodyPr lIns="91143" tIns="45591" rIns="91143" bIns="45591" rtlCol="0" anchor="ctr"/>
          <a:lstStyle/>
          <a:p>
            <a:pPr defTabSz="910835"/>
            <a:endParaRPr lang="en-US" sz="1867">
              <a:solidFill>
                <a:prstClr val="black"/>
              </a:solidFill>
            </a:endParaRPr>
          </a:p>
        </p:txBody>
      </p:sp>
      <p:grpSp>
        <p:nvGrpSpPr>
          <p:cNvPr id="30" name="Group 29"/>
          <p:cNvGrpSpPr/>
          <p:nvPr/>
        </p:nvGrpSpPr>
        <p:grpSpPr>
          <a:xfrm>
            <a:off x="0" y="708351"/>
            <a:ext cx="8496301" cy="496647"/>
            <a:chOff x="644526" y="2766774"/>
            <a:chExt cx="17493482" cy="993281"/>
          </a:xfrm>
        </p:grpSpPr>
        <p:sp>
          <p:nvSpPr>
            <p:cNvPr id="31" name="TextBox 30"/>
            <p:cNvSpPr txBox="1"/>
            <p:nvPr/>
          </p:nvSpPr>
          <p:spPr>
            <a:xfrm>
              <a:off x="1906584" y="2766774"/>
              <a:ext cx="16231424" cy="923317"/>
            </a:xfrm>
            <a:prstGeom prst="rect">
              <a:avLst/>
            </a:prstGeom>
            <a:noFill/>
          </p:spPr>
          <p:txBody>
            <a:bodyPr wrap="square" rtlCol="0">
              <a:spAutoFit/>
            </a:bodyPr>
            <a:lstStyle/>
            <a:p>
              <a:pPr defTabSz="1069139"/>
              <a:r>
                <a:rPr lang="en-US" sz="2400" b="1" i="1" dirty="0" err="1">
                  <a:solidFill>
                    <a:srgbClr val="FF0000"/>
                  </a:solidFill>
                  <a:latin typeface="Tahoma" panose="020B0604030504040204" pitchFamily="34" charset="0"/>
                  <a:ea typeface="Tahoma" panose="020B0604030504040204" pitchFamily="34" charset="0"/>
                  <a:cs typeface="Tahoma" panose="020B0604030504040204" pitchFamily="34" charset="0"/>
                </a:rPr>
                <a:t>Hình</a:t>
              </a:r>
              <a:r>
                <a:rPr lang="en-US" sz="2400" b="1" i="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FF0000"/>
                  </a:solidFill>
                  <a:latin typeface="Tahoma" panose="020B0604030504040204" pitchFamily="34" charset="0"/>
                  <a:ea typeface="Tahoma" panose="020B0604030504040204" pitchFamily="34" charset="0"/>
                  <a:cs typeface="Tahoma" panose="020B0604030504040204" pitchFamily="34" charset="0"/>
                </a:rPr>
                <a:t>ảnh</a:t>
              </a:r>
              <a:r>
                <a:rPr lang="en-US" sz="2400" b="1" i="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FF0000"/>
                  </a:solidFill>
                  <a:latin typeface="Tahoma" panose="020B0604030504040204" pitchFamily="34" charset="0"/>
                  <a:ea typeface="Tahoma" panose="020B0604030504040204" pitchFamily="34" charset="0"/>
                  <a:cs typeface="Tahoma" panose="020B0604030504040204" pitchFamily="34" charset="0"/>
                </a:rPr>
                <a:t>những</a:t>
              </a:r>
              <a:r>
                <a:rPr lang="en-US" sz="2400" b="1" i="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FF0000"/>
                  </a:solidFill>
                  <a:latin typeface="Tahoma" panose="020B0604030504040204" pitchFamily="34" charset="0"/>
                  <a:ea typeface="Tahoma" panose="020B0604030504040204" pitchFamily="34" charset="0"/>
                  <a:cs typeface="Tahoma" panose="020B0604030504040204" pitchFamily="34" charset="0"/>
                </a:rPr>
                <a:t>cô</a:t>
              </a:r>
              <a:r>
                <a:rPr lang="en-US" sz="2400" b="1" i="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FF0000"/>
                  </a:solidFill>
                  <a:latin typeface="Tahoma" panose="020B0604030504040204" pitchFamily="34" charset="0"/>
                  <a:ea typeface="Tahoma" panose="020B0604030504040204" pitchFamily="34" charset="0"/>
                  <a:cs typeface="Tahoma" panose="020B0604030504040204" pitchFamily="34" charset="0"/>
                </a:rPr>
                <a:t>gái</a:t>
              </a:r>
              <a:r>
                <a:rPr lang="en-US" sz="2400" b="1" i="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FF0000"/>
                  </a:solidFill>
                  <a:latin typeface="Tahoma" panose="020B0604030504040204" pitchFamily="34" charset="0"/>
                  <a:ea typeface="Tahoma" panose="020B0604030504040204" pitchFamily="34" charset="0"/>
                  <a:cs typeface="Tahoma" panose="020B0604030504040204" pitchFamily="34" charset="0"/>
                </a:rPr>
                <a:t>thanh</a:t>
              </a:r>
              <a:r>
                <a:rPr lang="en-US" sz="2400" b="1" i="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FF0000"/>
                  </a:solidFill>
                  <a:latin typeface="Tahoma" panose="020B0604030504040204" pitchFamily="34" charset="0"/>
                  <a:ea typeface="Tahoma" panose="020B0604030504040204" pitchFamily="34" charset="0"/>
                  <a:cs typeface="Tahoma" panose="020B0604030504040204" pitchFamily="34" charset="0"/>
                </a:rPr>
                <a:t>niên</a:t>
              </a:r>
              <a:r>
                <a:rPr lang="en-US" sz="2400" b="1" i="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FF0000"/>
                  </a:solidFill>
                  <a:latin typeface="Tahoma" panose="020B0604030504040204" pitchFamily="34" charset="0"/>
                  <a:ea typeface="Tahoma" panose="020B0604030504040204" pitchFamily="34" charset="0"/>
                  <a:cs typeface="Tahoma" panose="020B0604030504040204" pitchFamily="34" charset="0"/>
                </a:rPr>
                <a:t>xung</a:t>
              </a:r>
              <a:r>
                <a:rPr lang="en-US" sz="2400" b="1" i="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FF0000"/>
                  </a:solidFill>
                  <a:latin typeface="Tahoma" panose="020B0604030504040204" pitchFamily="34" charset="0"/>
                  <a:ea typeface="Tahoma" panose="020B0604030504040204" pitchFamily="34" charset="0"/>
                  <a:cs typeface="Tahoma" panose="020B0604030504040204" pitchFamily="34" charset="0"/>
                </a:rPr>
                <a:t>phong</a:t>
              </a:r>
              <a:endParaRPr lang="vi-VN" sz="2400" b="1" i="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32" name="Rounded Rectangle 31"/>
            <p:cNvSpPr/>
            <p:nvPr/>
          </p:nvSpPr>
          <p:spPr>
            <a:xfrm>
              <a:off x="644526" y="2823876"/>
              <a:ext cx="1269206" cy="804672"/>
            </a:xfrm>
            <a:prstGeom prst="roundRect">
              <a:avLst/>
            </a:prstGeom>
            <a:solidFill>
              <a:srgbClr val="366E6B"/>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69139"/>
              <a:endParaRPr lang="en-US" sz="2133">
                <a:solidFill>
                  <a:schemeClr val="bg1"/>
                </a:solidFill>
              </a:endParaRPr>
            </a:p>
          </p:txBody>
        </p:sp>
        <p:sp>
          <p:nvSpPr>
            <p:cNvPr id="33" name="TextBox 32"/>
            <p:cNvSpPr txBox="1"/>
            <p:nvPr/>
          </p:nvSpPr>
          <p:spPr>
            <a:xfrm>
              <a:off x="957121" y="2795828"/>
              <a:ext cx="783010" cy="964227"/>
            </a:xfrm>
            <a:prstGeom prst="rect">
              <a:avLst/>
            </a:prstGeom>
            <a:noFill/>
          </p:spPr>
          <p:txBody>
            <a:bodyPr wrap="none" rtlCol="0">
              <a:spAutoFit/>
            </a:bodyPr>
            <a:lstStyle/>
            <a:p>
              <a:pPr algn="ctr" defTabSz="1069139"/>
              <a:r>
                <a:rPr lang="en-US" sz="2533" b="1">
                  <a:solidFill>
                    <a:schemeClr val="bg1"/>
                  </a:solidFill>
                  <a:latin typeface="Tahoma" panose="020B0604030504040204" pitchFamily="34" charset="0"/>
                  <a:ea typeface="Tahoma" panose="020B0604030504040204" pitchFamily="34" charset="0"/>
                  <a:cs typeface="Tahoma" panose="020B0604030504040204" pitchFamily="34" charset="0"/>
                </a:rPr>
                <a:t>2</a:t>
              </a:r>
            </a:p>
          </p:txBody>
        </p:sp>
      </p:grpSp>
      <p:sp>
        <p:nvSpPr>
          <p:cNvPr id="20" name="TextBox 19">
            <a:extLst>
              <a:ext uri="{FF2B5EF4-FFF2-40B4-BE49-F238E27FC236}">
                <a16:creationId xmlns:a16="http://schemas.microsoft.com/office/drawing/2014/main" xmlns="" id="{45B99CF7-3403-47E8-A3BB-4C497DD657E1}"/>
              </a:ext>
            </a:extLst>
          </p:cNvPr>
          <p:cNvSpPr txBox="1"/>
          <p:nvPr/>
        </p:nvSpPr>
        <p:spPr>
          <a:xfrm>
            <a:off x="1199457" y="1220755"/>
            <a:ext cx="5503128" cy="543576"/>
          </a:xfrm>
          <a:prstGeom prst="rect">
            <a:avLst/>
          </a:prstGeom>
          <a:noFill/>
        </p:spPr>
        <p:txBody>
          <a:bodyPr wrap="square" lIns="91336" tIns="45671" rIns="91336" bIns="45671" rtlCol="0">
            <a:spAutoFit/>
          </a:bodyPr>
          <a:lstStyle/>
          <a:p>
            <a:pPr algn="just" defTabSz="913381"/>
            <a:r>
              <a:rPr lang="en-US" sz="2933" b="1" i="1">
                <a:solidFill>
                  <a:prstClr val="black"/>
                </a:solidFill>
                <a:latin typeface="Times New Roman" panose="02020603050405020304" pitchFamily="18" charset="0"/>
                <a:cs typeface="Times New Roman" panose="02020603050405020304" pitchFamily="18" charset="0"/>
              </a:rPr>
              <a:t>a. Vẻ đẹp chung</a:t>
            </a:r>
            <a:endParaRPr lang="en-SG" sz="2933" b="1" i="1" dirty="0">
              <a:solidFill>
                <a:prstClr val="black"/>
              </a:solidFill>
              <a:latin typeface="Times New Roman" panose="02020603050405020304" pitchFamily="18" charset="0"/>
              <a:cs typeface="Times New Roman" panose="02020603050405020304" pitchFamily="18" charset="0"/>
            </a:endParaRPr>
          </a:p>
        </p:txBody>
      </p:sp>
      <p:sp>
        <p:nvSpPr>
          <p:cNvPr id="22" name="Rectangle 21"/>
          <p:cNvSpPr/>
          <p:nvPr/>
        </p:nvSpPr>
        <p:spPr>
          <a:xfrm>
            <a:off x="706303" y="1751196"/>
            <a:ext cx="6792637" cy="574329"/>
          </a:xfrm>
          <a:prstGeom prst="rect">
            <a:avLst/>
          </a:prstGeom>
        </p:spPr>
        <p:txBody>
          <a:bodyPr wrap="none" lIns="121797" tIns="60899" rIns="121797" bIns="60899">
            <a:spAutoFit/>
          </a:bodyPr>
          <a:lstStyle/>
          <a:p>
            <a:pPr algn="ctr" defTabSz="913572"/>
            <a:r>
              <a:rPr lang="vi-VN" sz="2933" b="1" i="1" dirty="0">
                <a:solidFill>
                  <a:srgbClr val="0070C0"/>
                </a:solidFill>
                <a:latin typeface="Times New Roman" pitchFamily="18" charset="0"/>
                <a:cs typeface="Times New Roman" pitchFamily="18" charset="0"/>
              </a:rPr>
              <a:t>* Tâm hồn trong sáng, hồn nhiên, yêu đời</a:t>
            </a:r>
            <a:endParaRPr lang="en-SG" sz="2933" b="1" i="1" dirty="0">
              <a:solidFill>
                <a:srgbClr val="0070C0"/>
              </a:solidFill>
              <a:latin typeface="Times New Roman" pitchFamily="18" charset="0"/>
              <a:cs typeface="Times New Roman" pitchFamily="18" charset="0"/>
            </a:endParaRPr>
          </a:p>
        </p:txBody>
      </p:sp>
      <p:sp>
        <p:nvSpPr>
          <p:cNvPr id="23" name="TextBox 22">
            <a:extLst>
              <a:ext uri="{FF2B5EF4-FFF2-40B4-BE49-F238E27FC236}">
                <a16:creationId xmlns:a16="http://schemas.microsoft.com/office/drawing/2014/main" xmlns="" id="{78573904-2BEB-49BD-970C-55D00C73EB5E}"/>
              </a:ext>
            </a:extLst>
          </p:cNvPr>
          <p:cNvSpPr txBox="1"/>
          <p:nvPr/>
        </p:nvSpPr>
        <p:spPr>
          <a:xfrm flipH="1">
            <a:off x="591161" y="2294772"/>
            <a:ext cx="8034223" cy="1569586"/>
          </a:xfrm>
          <a:prstGeom prst="rect">
            <a:avLst/>
          </a:prstGeom>
          <a:noFill/>
        </p:spPr>
        <p:txBody>
          <a:bodyPr wrap="square" lIns="91356" tIns="45683" rIns="91356" bIns="45683" rtlCol="0">
            <a:spAutoFit/>
          </a:bodyPr>
          <a:lstStyle/>
          <a:p>
            <a:pPr marL="456723" indent="-456723" defTabSz="913572">
              <a:buFont typeface="Wingdings" pitchFamily="2" charset="2"/>
              <a:buChar char="§"/>
            </a:pPr>
            <a:r>
              <a:rPr lang="vi-VN" sz="3200" i="1" dirty="0">
                <a:solidFill>
                  <a:prstClr val="black"/>
                </a:solidFill>
                <a:latin typeface="Times New Roman" pitchFamily="18" charset="0"/>
                <a:cs typeface="Times New Roman" pitchFamily="18" charset="0"/>
              </a:rPr>
              <a:t>Chị Thao: thích hát mặc dù hát không hay, thích chép lời bài hát, có cả sổ tay chép bài hát, sợ vắt, thích mặc áo lót thêu chỉ màu,...</a:t>
            </a:r>
            <a:endParaRPr lang="en-SG" sz="3200" i="1" dirty="0">
              <a:solidFill>
                <a:prstClr val="black"/>
              </a:solidFill>
              <a:latin typeface="Times New Roman" pitchFamily="18" charset="0"/>
              <a:cs typeface="Times New Roman" pitchFamily="18" charset="0"/>
            </a:endParaRPr>
          </a:p>
        </p:txBody>
      </p:sp>
      <p:sp>
        <p:nvSpPr>
          <p:cNvPr id="26" name="TextBox 25">
            <a:extLst>
              <a:ext uri="{FF2B5EF4-FFF2-40B4-BE49-F238E27FC236}">
                <a16:creationId xmlns:a16="http://schemas.microsoft.com/office/drawing/2014/main" xmlns="" id="{A45FBB7F-486C-417A-A372-CDA743532E80}"/>
              </a:ext>
            </a:extLst>
          </p:cNvPr>
          <p:cNvSpPr txBox="1"/>
          <p:nvPr/>
        </p:nvSpPr>
        <p:spPr>
          <a:xfrm flipH="1">
            <a:off x="612961" y="3747683"/>
            <a:ext cx="8034223" cy="584701"/>
          </a:xfrm>
          <a:prstGeom prst="rect">
            <a:avLst/>
          </a:prstGeom>
          <a:noFill/>
        </p:spPr>
        <p:txBody>
          <a:bodyPr wrap="square" lIns="91356" tIns="45683" rIns="91356" bIns="45683" rtlCol="0">
            <a:spAutoFit/>
          </a:bodyPr>
          <a:lstStyle/>
          <a:p>
            <a:pPr marL="456723" indent="-456723" defTabSz="913572">
              <a:buFont typeface="Wingdings" pitchFamily="2" charset="2"/>
              <a:buChar char="§"/>
            </a:pPr>
            <a:r>
              <a:rPr lang="vi-VN" sz="3200" i="1" dirty="0">
                <a:solidFill>
                  <a:prstClr val="black"/>
                </a:solidFill>
                <a:latin typeface="Times New Roman" pitchFamily="18" charset="0"/>
                <a:cs typeface="Times New Roman" pitchFamily="18" charset="0"/>
              </a:rPr>
              <a:t>Nho: trắng như một que kem, thích mưa đá</a:t>
            </a:r>
            <a:endParaRPr lang="en-SG" sz="3200" i="1" dirty="0">
              <a:solidFill>
                <a:prstClr val="black"/>
              </a:solidFill>
              <a:latin typeface="Times New Roman" pitchFamily="18" charset="0"/>
              <a:cs typeface="Times New Roman" pitchFamily="18" charset="0"/>
            </a:endParaRPr>
          </a:p>
        </p:txBody>
      </p:sp>
      <p:sp>
        <p:nvSpPr>
          <p:cNvPr id="27" name="TextBox 26">
            <a:extLst>
              <a:ext uri="{FF2B5EF4-FFF2-40B4-BE49-F238E27FC236}">
                <a16:creationId xmlns:a16="http://schemas.microsoft.com/office/drawing/2014/main" xmlns="" id="{63F7B8A9-F677-403C-AFAE-46B6DF4AAF93}"/>
              </a:ext>
            </a:extLst>
          </p:cNvPr>
          <p:cNvSpPr txBox="1"/>
          <p:nvPr/>
        </p:nvSpPr>
        <p:spPr>
          <a:xfrm flipH="1">
            <a:off x="634761" y="4332384"/>
            <a:ext cx="8034223" cy="1077143"/>
          </a:xfrm>
          <a:prstGeom prst="rect">
            <a:avLst/>
          </a:prstGeom>
          <a:noFill/>
        </p:spPr>
        <p:txBody>
          <a:bodyPr wrap="square" lIns="91356" tIns="45683" rIns="91356" bIns="45683" rtlCol="0">
            <a:spAutoFit/>
          </a:bodyPr>
          <a:lstStyle/>
          <a:p>
            <a:pPr marL="456723" indent="-456723" defTabSz="913572">
              <a:buFont typeface="Wingdings" pitchFamily="2" charset="2"/>
              <a:buChar char="§"/>
            </a:pPr>
            <a:r>
              <a:rPr lang="vi-VN" sz="3200" i="1" dirty="0">
                <a:solidFill>
                  <a:prstClr val="black"/>
                </a:solidFill>
                <a:latin typeface="Times New Roman" pitchFamily="18" charset="0"/>
                <a:cs typeface="Times New Roman" pitchFamily="18" charset="0"/>
              </a:rPr>
              <a:t>Phương Định: Thích hát, thích ngồi bó gối mơ màng, thích mưa đá, ....</a:t>
            </a:r>
            <a:endParaRPr lang="en-SG" sz="3200" i="1"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363464604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down)">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wipe(down)">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wipe(down)">
                                      <p:cBhvr>
                                        <p:cTn id="2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6" grpId="0"/>
      <p:bldP spid="2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696737" y="1770394"/>
            <a:ext cx="2718575" cy="2718575"/>
            <a:chOff x="2032" y="1208170"/>
            <a:chExt cx="2038931" cy="2038931"/>
          </a:xfrm>
        </p:grpSpPr>
        <p:sp>
          <p:nvSpPr>
            <p:cNvPr id="24" name="Oval 23"/>
            <p:cNvSpPr/>
            <p:nvPr/>
          </p:nvSpPr>
          <p:spPr>
            <a:xfrm>
              <a:off x="2032" y="1208170"/>
              <a:ext cx="2038931" cy="2038931"/>
            </a:xfrm>
            <a:prstGeom prst="ellipse">
              <a:avLst/>
            </a:prstGeom>
          </p:spPr>
          <p:style>
            <a:lnRef idx="2">
              <a:schemeClr val="lt1">
                <a:hueOff val="0"/>
                <a:satOff val="0"/>
                <a:lumOff val="0"/>
                <a:alphaOff val="0"/>
              </a:schemeClr>
            </a:lnRef>
            <a:fillRef idx="1">
              <a:schemeClr val="accent4">
                <a:alpha val="50000"/>
                <a:hueOff val="0"/>
                <a:satOff val="0"/>
                <a:lumOff val="0"/>
                <a:alphaOff val="0"/>
              </a:schemeClr>
            </a:fillRef>
            <a:effectRef idx="0">
              <a:schemeClr val="accent4">
                <a:alpha val="50000"/>
                <a:hueOff val="0"/>
                <a:satOff val="0"/>
                <a:lumOff val="0"/>
                <a:alphaOff val="0"/>
              </a:schemeClr>
            </a:effectRef>
            <a:fontRef idx="minor">
              <a:schemeClr val="tx1"/>
            </a:fontRef>
          </p:style>
        </p:sp>
        <p:sp>
          <p:nvSpPr>
            <p:cNvPr id="25" name="Oval 4"/>
            <p:cNvSpPr/>
            <p:nvPr/>
          </p:nvSpPr>
          <p:spPr>
            <a:xfrm>
              <a:off x="300627" y="1506765"/>
              <a:ext cx="1441741" cy="1441741"/>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149612" tIns="71120" rIns="149612" bIns="71120" numCol="1" spcCol="1270" anchor="ctr" anchorCtr="0">
              <a:noAutofit/>
            </a:bodyPr>
            <a:lstStyle/>
            <a:p>
              <a:pPr algn="ctr" defTabSz="2486706">
                <a:lnSpc>
                  <a:spcPct val="90000"/>
                </a:lnSpc>
                <a:spcBef>
                  <a:spcPct val="0"/>
                </a:spcBef>
                <a:spcAft>
                  <a:spcPct val="35000"/>
                </a:spcAft>
              </a:pPr>
              <a:endParaRPr lang="en-US" sz="5600">
                <a:solidFill>
                  <a:prstClr val="black"/>
                </a:solidFill>
              </a:endParaRPr>
            </a:p>
          </p:txBody>
        </p:sp>
      </p:grpSp>
      <p:grpSp>
        <p:nvGrpSpPr>
          <p:cNvPr id="15" name="Group 14"/>
          <p:cNvGrpSpPr/>
          <p:nvPr/>
        </p:nvGrpSpPr>
        <p:grpSpPr>
          <a:xfrm>
            <a:off x="2776058" y="1846503"/>
            <a:ext cx="2718575" cy="2718575"/>
            <a:chOff x="1633177" y="1208170"/>
            <a:chExt cx="2038931" cy="2038931"/>
          </a:xfrm>
        </p:grpSpPr>
        <p:sp>
          <p:nvSpPr>
            <p:cNvPr id="22" name="Oval 21"/>
            <p:cNvSpPr/>
            <p:nvPr/>
          </p:nvSpPr>
          <p:spPr>
            <a:xfrm>
              <a:off x="1633177" y="1208170"/>
              <a:ext cx="2038931" cy="2038931"/>
            </a:xfrm>
            <a:prstGeom prst="ellipse">
              <a:avLst/>
            </a:prstGeom>
          </p:spPr>
          <p:style>
            <a:lnRef idx="2">
              <a:schemeClr val="lt1">
                <a:hueOff val="0"/>
                <a:satOff val="0"/>
                <a:lumOff val="0"/>
                <a:alphaOff val="0"/>
              </a:schemeClr>
            </a:lnRef>
            <a:fillRef idx="1">
              <a:schemeClr val="accent4">
                <a:alpha val="50000"/>
                <a:hueOff val="-1488257"/>
                <a:satOff val="8966"/>
                <a:lumOff val="719"/>
                <a:alphaOff val="0"/>
              </a:schemeClr>
            </a:fillRef>
            <a:effectRef idx="0">
              <a:schemeClr val="accent4">
                <a:alpha val="50000"/>
                <a:hueOff val="-1488257"/>
                <a:satOff val="8966"/>
                <a:lumOff val="719"/>
                <a:alphaOff val="0"/>
              </a:schemeClr>
            </a:effectRef>
            <a:fontRef idx="minor">
              <a:schemeClr val="tx1"/>
            </a:fontRef>
          </p:style>
        </p:sp>
        <p:sp>
          <p:nvSpPr>
            <p:cNvPr id="23" name="Oval 6"/>
            <p:cNvSpPr/>
            <p:nvPr/>
          </p:nvSpPr>
          <p:spPr>
            <a:xfrm>
              <a:off x="1931772" y="1506765"/>
              <a:ext cx="1441741" cy="1441741"/>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149612" tIns="71120" rIns="149612" bIns="71120" numCol="1" spcCol="1270" anchor="ctr" anchorCtr="0">
              <a:noAutofit/>
            </a:bodyPr>
            <a:lstStyle/>
            <a:p>
              <a:pPr algn="ctr" defTabSz="2486706">
                <a:lnSpc>
                  <a:spcPct val="90000"/>
                </a:lnSpc>
                <a:spcBef>
                  <a:spcPct val="0"/>
                </a:spcBef>
                <a:spcAft>
                  <a:spcPct val="35000"/>
                </a:spcAft>
              </a:pPr>
              <a:endParaRPr lang="en-US" sz="5600">
                <a:solidFill>
                  <a:prstClr val="black"/>
                </a:solidFill>
              </a:endParaRPr>
            </a:p>
          </p:txBody>
        </p:sp>
      </p:grpSp>
      <p:grpSp>
        <p:nvGrpSpPr>
          <p:cNvPr id="16" name="Group 15"/>
          <p:cNvGrpSpPr/>
          <p:nvPr/>
        </p:nvGrpSpPr>
        <p:grpSpPr>
          <a:xfrm>
            <a:off x="4753570" y="1902537"/>
            <a:ext cx="2718575" cy="2718575"/>
            <a:chOff x="3264322" y="1208170"/>
            <a:chExt cx="2038931" cy="2038931"/>
          </a:xfrm>
        </p:grpSpPr>
        <p:sp>
          <p:nvSpPr>
            <p:cNvPr id="20" name="Oval 19"/>
            <p:cNvSpPr/>
            <p:nvPr/>
          </p:nvSpPr>
          <p:spPr>
            <a:xfrm>
              <a:off x="3264322" y="1208170"/>
              <a:ext cx="2038931" cy="2038931"/>
            </a:xfrm>
            <a:prstGeom prst="ellipse">
              <a:avLst/>
            </a:prstGeom>
          </p:spPr>
          <p:style>
            <a:lnRef idx="2">
              <a:schemeClr val="lt1">
                <a:hueOff val="0"/>
                <a:satOff val="0"/>
                <a:lumOff val="0"/>
                <a:alphaOff val="0"/>
              </a:schemeClr>
            </a:lnRef>
            <a:fillRef idx="1">
              <a:schemeClr val="accent4">
                <a:alpha val="50000"/>
                <a:hueOff val="-2976513"/>
                <a:satOff val="17933"/>
                <a:lumOff val="1437"/>
                <a:alphaOff val="0"/>
              </a:schemeClr>
            </a:fillRef>
            <a:effectRef idx="0">
              <a:schemeClr val="accent4">
                <a:alpha val="50000"/>
                <a:hueOff val="-2976513"/>
                <a:satOff val="17933"/>
                <a:lumOff val="1437"/>
                <a:alphaOff val="0"/>
              </a:schemeClr>
            </a:effectRef>
            <a:fontRef idx="minor">
              <a:schemeClr val="tx1"/>
            </a:fontRef>
          </p:style>
        </p:sp>
        <p:sp>
          <p:nvSpPr>
            <p:cNvPr id="21" name="Oval 8"/>
            <p:cNvSpPr/>
            <p:nvPr/>
          </p:nvSpPr>
          <p:spPr>
            <a:xfrm>
              <a:off x="3562917" y="1506765"/>
              <a:ext cx="1441741" cy="1441741"/>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149612" tIns="71120" rIns="149612" bIns="71120" numCol="1" spcCol="1270" anchor="ctr" anchorCtr="0">
              <a:noAutofit/>
            </a:bodyPr>
            <a:lstStyle/>
            <a:p>
              <a:pPr algn="ctr" defTabSz="2486706">
                <a:lnSpc>
                  <a:spcPct val="90000"/>
                </a:lnSpc>
                <a:spcBef>
                  <a:spcPct val="0"/>
                </a:spcBef>
                <a:spcAft>
                  <a:spcPct val="35000"/>
                </a:spcAft>
              </a:pPr>
              <a:endParaRPr lang="en-US" sz="5600">
                <a:solidFill>
                  <a:prstClr val="black"/>
                </a:solidFill>
              </a:endParaRPr>
            </a:p>
          </p:txBody>
        </p:sp>
      </p:grpSp>
      <p:grpSp>
        <p:nvGrpSpPr>
          <p:cNvPr id="17" name="Group 16"/>
          <p:cNvGrpSpPr/>
          <p:nvPr/>
        </p:nvGrpSpPr>
        <p:grpSpPr>
          <a:xfrm>
            <a:off x="6697367" y="1902537"/>
            <a:ext cx="2718575" cy="2718575"/>
            <a:chOff x="4895468" y="1208170"/>
            <a:chExt cx="2038931" cy="2038931"/>
          </a:xfrm>
        </p:grpSpPr>
        <p:sp>
          <p:nvSpPr>
            <p:cNvPr id="18" name="Oval 17"/>
            <p:cNvSpPr/>
            <p:nvPr/>
          </p:nvSpPr>
          <p:spPr>
            <a:xfrm>
              <a:off x="4895468" y="1208170"/>
              <a:ext cx="2038931" cy="2038931"/>
            </a:xfrm>
            <a:prstGeom prst="ellipse">
              <a:avLst/>
            </a:prstGeom>
          </p:spPr>
          <p:style>
            <a:lnRef idx="2">
              <a:schemeClr val="lt1">
                <a:hueOff val="0"/>
                <a:satOff val="0"/>
                <a:lumOff val="0"/>
                <a:alphaOff val="0"/>
              </a:schemeClr>
            </a:lnRef>
            <a:fillRef idx="1">
              <a:schemeClr val="accent4">
                <a:alpha val="50000"/>
                <a:hueOff val="-4464770"/>
                <a:satOff val="26899"/>
                <a:lumOff val="2156"/>
                <a:alphaOff val="0"/>
              </a:schemeClr>
            </a:fillRef>
            <a:effectRef idx="0">
              <a:schemeClr val="accent4">
                <a:alpha val="50000"/>
                <a:hueOff val="-4464770"/>
                <a:satOff val="26899"/>
                <a:lumOff val="2156"/>
                <a:alphaOff val="0"/>
              </a:schemeClr>
            </a:effectRef>
            <a:fontRef idx="minor">
              <a:schemeClr val="tx1"/>
            </a:fontRef>
          </p:style>
        </p:sp>
        <p:sp>
          <p:nvSpPr>
            <p:cNvPr id="19" name="Oval 10"/>
            <p:cNvSpPr/>
            <p:nvPr/>
          </p:nvSpPr>
          <p:spPr>
            <a:xfrm>
              <a:off x="5194063" y="1506765"/>
              <a:ext cx="1441741" cy="1441741"/>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149612" tIns="71120" rIns="149612" bIns="71120" numCol="1" spcCol="1270" anchor="ctr" anchorCtr="0">
              <a:noAutofit/>
            </a:bodyPr>
            <a:lstStyle/>
            <a:p>
              <a:pPr algn="ctr" defTabSz="2486706">
                <a:lnSpc>
                  <a:spcPct val="90000"/>
                </a:lnSpc>
                <a:spcBef>
                  <a:spcPct val="0"/>
                </a:spcBef>
                <a:spcAft>
                  <a:spcPct val="35000"/>
                </a:spcAft>
              </a:pPr>
              <a:endParaRPr lang="en-US" sz="5600">
                <a:solidFill>
                  <a:prstClr val="black"/>
                </a:solidFill>
              </a:endParaRPr>
            </a:p>
          </p:txBody>
        </p:sp>
      </p:grpSp>
      <p:sp>
        <p:nvSpPr>
          <p:cNvPr id="26" name="TextBox 25">
            <a:extLst>
              <a:ext uri="{FF2B5EF4-FFF2-40B4-BE49-F238E27FC236}">
                <a16:creationId xmlns:a16="http://schemas.microsoft.com/office/drawing/2014/main" xmlns="" id="{45B99CF7-3403-47E8-A3BB-4C497DD657E1}"/>
              </a:ext>
            </a:extLst>
          </p:cNvPr>
          <p:cNvSpPr txBox="1"/>
          <p:nvPr/>
        </p:nvSpPr>
        <p:spPr>
          <a:xfrm>
            <a:off x="1065579" y="2287332"/>
            <a:ext cx="2163681" cy="1897600"/>
          </a:xfrm>
          <a:prstGeom prst="rect">
            <a:avLst/>
          </a:prstGeom>
          <a:noFill/>
        </p:spPr>
        <p:txBody>
          <a:bodyPr wrap="square" lIns="91336" tIns="45671" rIns="91336" bIns="45671" rtlCol="0">
            <a:spAutoFit/>
          </a:bodyPr>
          <a:lstStyle/>
          <a:p>
            <a:pPr defTabSz="913381"/>
            <a:r>
              <a:rPr lang="en-US" sz="2933" b="1" i="1" dirty="0" err="1">
                <a:solidFill>
                  <a:prstClr val="black"/>
                </a:solidFill>
                <a:latin typeface="Times New Roman" panose="02020603050405020304" pitchFamily="18" charset="0"/>
                <a:cs typeface="Times New Roman" panose="02020603050405020304" pitchFamily="18" charset="0"/>
              </a:rPr>
              <a:t>Lòng</a:t>
            </a:r>
            <a:r>
              <a:rPr lang="en-US" sz="2933" b="1" i="1" dirty="0">
                <a:solidFill>
                  <a:prstClr val="black"/>
                </a:solidFill>
                <a:latin typeface="Times New Roman" panose="02020603050405020304" pitchFamily="18" charset="0"/>
                <a:cs typeface="Times New Roman" panose="02020603050405020304" pitchFamily="18" charset="0"/>
              </a:rPr>
              <a:t> </a:t>
            </a:r>
            <a:r>
              <a:rPr lang="en-US" sz="2933" b="1" i="1" dirty="0" err="1">
                <a:solidFill>
                  <a:prstClr val="black"/>
                </a:solidFill>
                <a:latin typeface="Times New Roman" panose="02020603050405020304" pitchFamily="18" charset="0"/>
                <a:cs typeface="Times New Roman" panose="02020603050405020304" pitchFamily="18" charset="0"/>
              </a:rPr>
              <a:t>yêu</a:t>
            </a:r>
            <a:r>
              <a:rPr lang="en-US" sz="2933" b="1" i="1" dirty="0">
                <a:solidFill>
                  <a:prstClr val="black"/>
                </a:solidFill>
                <a:latin typeface="Times New Roman" panose="02020603050405020304" pitchFamily="18" charset="0"/>
                <a:cs typeface="Times New Roman" panose="02020603050405020304" pitchFamily="18" charset="0"/>
              </a:rPr>
              <a:t> </a:t>
            </a:r>
            <a:r>
              <a:rPr lang="en-US" sz="2933" b="1" i="1" dirty="0" err="1">
                <a:solidFill>
                  <a:prstClr val="black"/>
                </a:solidFill>
                <a:latin typeface="Times New Roman" panose="02020603050405020304" pitchFamily="18" charset="0"/>
                <a:cs typeface="Times New Roman" panose="02020603050405020304" pitchFamily="18" charset="0"/>
              </a:rPr>
              <a:t>nước</a:t>
            </a:r>
            <a:r>
              <a:rPr lang="en-US" sz="2933" b="1" i="1" dirty="0">
                <a:solidFill>
                  <a:prstClr val="black"/>
                </a:solidFill>
                <a:latin typeface="Times New Roman" panose="02020603050405020304" pitchFamily="18" charset="0"/>
                <a:cs typeface="Times New Roman" panose="02020603050405020304" pitchFamily="18" charset="0"/>
              </a:rPr>
              <a:t>, </a:t>
            </a:r>
            <a:r>
              <a:rPr lang="en-US" sz="2933" b="1" i="1" dirty="0" err="1">
                <a:solidFill>
                  <a:prstClr val="black"/>
                </a:solidFill>
                <a:latin typeface="Times New Roman" panose="02020603050405020304" pitchFamily="18" charset="0"/>
                <a:cs typeface="Times New Roman" panose="02020603050405020304" pitchFamily="18" charset="0"/>
              </a:rPr>
              <a:t>lí</a:t>
            </a:r>
            <a:r>
              <a:rPr lang="en-US" sz="2933" b="1" i="1" dirty="0">
                <a:solidFill>
                  <a:prstClr val="black"/>
                </a:solidFill>
                <a:latin typeface="Times New Roman" panose="02020603050405020304" pitchFamily="18" charset="0"/>
                <a:cs typeface="Times New Roman" panose="02020603050405020304" pitchFamily="18" charset="0"/>
              </a:rPr>
              <a:t> </a:t>
            </a:r>
            <a:r>
              <a:rPr lang="en-US" sz="2933" b="1" i="1" dirty="0" err="1">
                <a:solidFill>
                  <a:prstClr val="black"/>
                </a:solidFill>
                <a:latin typeface="Times New Roman" panose="02020603050405020304" pitchFamily="18" charset="0"/>
                <a:cs typeface="Times New Roman" panose="02020603050405020304" pitchFamily="18" charset="0"/>
              </a:rPr>
              <a:t>tưởng</a:t>
            </a:r>
            <a:r>
              <a:rPr lang="en-US" sz="2933" b="1" i="1" dirty="0">
                <a:solidFill>
                  <a:prstClr val="black"/>
                </a:solidFill>
                <a:latin typeface="Times New Roman" panose="02020603050405020304" pitchFamily="18" charset="0"/>
                <a:cs typeface="Times New Roman" panose="02020603050405020304" pitchFamily="18" charset="0"/>
              </a:rPr>
              <a:t> </a:t>
            </a:r>
            <a:r>
              <a:rPr lang="en-US" sz="2933" b="1" i="1" dirty="0" err="1">
                <a:solidFill>
                  <a:prstClr val="black"/>
                </a:solidFill>
                <a:latin typeface="Times New Roman" panose="02020603050405020304" pitchFamily="18" charset="0"/>
                <a:cs typeface="Times New Roman" panose="02020603050405020304" pitchFamily="18" charset="0"/>
              </a:rPr>
              <a:t>sống</a:t>
            </a:r>
            <a:r>
              <a:rPr lang="en-US" sz="2933" b="1" i="1" dirty="0">
                <a:solidFill>
                  <a:prstClr val="black"/>
                </a:solidFill>
                <a:latin typeface="Times New Roman" panose="02020603050405020304" pitchFamily="18" charset="0"/>
                <a:cs typeface="Times New Roman" panose="02020603050405020304" pitchFamily="18" charset="0"/>
              </a:rPr>
              <a:t> </a:t>
            </a:r>
            <a:r>
              <a:rPr lang="en-US" sz="2933" b="1" i="1" dirty="0" err="1">
                <a:solidFill>
                  <a:prstClr val="black"/>
                </a:solidFill>
                <a:latin typeface="Times New Roman" panose="02020603050405020304" pitchFamily="18" charset="0"/>
                <a:cs typeface="Times New Roman" panose="02020603050405020304" pitchFamily="18" charset="0"/>
              </a:rPr>
              <a:t>cao</a:t>
            </a:r>
            <a:r>
              <a:rPr lang="en-US" sz="2933" b="1" i="1" dirty="0">
                <a:solidFill>
                  <a:prstClr val="black"/>
                </a:solidFill>
                <a:latin typeface="Times New Roman" panose="02020603050405020304" pitchFamily="18" charset="0"/>
                <a:cs typeface="Times New Roman" panose="02020603050405020304" pitchFamily="18" charset="0"/>
              </a:rPr>
              <a:t> </a:t>
            </a:r>
            <a:r>
              <a:rPr lang="en-US" sz="2933" b="1" i="1" dirty="0" err="1">
                <a:solidFill>
                  <a:prstClr val="black"/>
                </a:solidFill>
                <a:latin typeface="Times New Roman" panose="02020603050405020304" pitchFamily="18" charset="0"/>
                <a:cs typeface="Times New Roman" panose="02020603050405020304" pitchFamily="18" charset="0"/>
              </a:rPr>
              <a:t>đẹp</a:t>
            </a:r>
            <a:endParaRPr lang="en-SG" sz="2933" b="1" i="1" dirty="0">
              <a:solidFill>
                <a:prstClr val="black"/>
              </a:solidFill>
              <a:latin typeface="Times New Roman" panose="02020603050405020304" pitchFamily="18" charset="0"/>
              <a:cs typeface="Times New Roman" panose="02020603050405020304" pitchFamily="18" charset="0"/>
            </a:endParaRPr>
          </a:p>
        </p:txBody>
      </p:sp>
      <p:sp>
        <p:nvSpPr>
          <p:cNvPr id="27" name="TextBox 26">
            <a:extLst>
              <a:ext uri="{FF2B5EF4-FFF2-40B4-BE49-F238E27FC236}">
                <a16:creationId xmlns:a16="http://schemas.microsoft.com/office/drawing/2014/main" xmlns="" id="{45B99CF7-3403-47E8-A3BB-4C497DD657E1}"/>
              </a:ext>
            </a:extLst>
          </p:cNvPr>
          <p:cNvSpPr txBox="1"/>
          <p:nvPr/>
        </p:nvSpPr>
        <p:spPr>
          <a:xfrm>
            <a:off x="2957308" y="2297369"/>
            <a:ext cx="2163681" cy="1897600"/>
          </a:xfrm>
          <a:prstGeom prst="rect">
            <a:avLst/>
          </a:prstGeom>
          <a:noFill/>
        </p:spPr>
        <p:txBody>
          <a:bodyPr wrap="square" lIns="91336" tIns="45671" rIns="91336" bIns="45671" rtlCol="0">
            <a:spAutoFit/>
          </a:bodyPr>
          <a:lstStyle/>
          <a:p>
            <a:pPr algn="ctr" defTabSz="913381"/>
            <a:r>
              <a:rPr lang="en-US" sz="2933" b="1" i="1" dirty="0" err="1">
                <a:solidFill>
                  <a:prstClr val="black"/>
                </a:solidFill>
                <a:latin typeface="Times New Roman" panose="02020603050405020304" pitchFamily="18" charset="0"/>
                <a:cs typeface="Times New Roman" panose="02020603050405020304" pitchFamily="18" charset="0"/>
              </a:rPr>
              <a:t>Lòng</a:t>
            </a:r>
            <a:r>
              <a:rPr lang="en-US" sz="2933" b="1" i="1" dirty="0">
                <a:solidFill>
                  <a:prstClr val="black"/>
                </a:solidFill>
                <a:latin typeface="Times New Roman" panose="02020603050405020304" pitchFamily="18" charset="0"/>
                <a:cs typeface="Times New Roman" panose="02020603050405020304" pitchFamily="18" charset="0"/>
              </a:rPr>
              <a:t> </a:t>
            </a:r>
            <a:r>
              <a:rPr lang="en-US" sz="2933" b="1" i="1" dirty="0" err="1">
                <a:solidFill>
                  <a:prstClr val="black"/>
                </a:solidFill>
                <a:latin typeface="Times New Roman" panose="02020603050405020304" pitchFamily="18" charset="0"/>
                <a:cs typeface="Times New Roman" panose="02020603050405020304" pitchFamily="18" charset="0"/>
              </a:rPr>
              <a:t>dũng</a:t>
            </a:r>
            <a:r>
              <a:rPr lang="en-US" sz="2933" b="1" i="1" dirty="0">
                <a:solidFill>
                  <a:prstClr val="black"/>
                </a:solidFill>
                <a:latin typeface="Times New Roman" panose="02020603050405020304" pitchFamily="18" charset="0"/>
                <a:cs typeface="Times New Roman" panose="02020603050405020304" pitchFamily="18" charset="0"/>
              </a:rPr>
              <a:t> </a:t>
            </a:r>
            <a:r>
              <a:rPr lang="en-US" sz="2933" b="1" i="1" dirty="0" err="1">
                <a:solidFill>
                  <a:prstClr val="black"/>
                </a:solidFill>
                <a:latin typeface="Times New Roman" panose="02020603050405020304" pitchFamily="18" charset="0"/>
                <a:cs typeface="Times New Roman" panose="02020603050405020304" pitchFamily="18" charset="0"/>
              </a:rPr>
              <a:t>cảm</a:t>
            </a:r>
            <a:r>
              <a:rPr lang="en-US" sz="2933" b="1" i="1" dirty="0">
                <a:solidFill>
                  <a:prstClr val="black"/>
                </a:solidFill>
                <a:latin typeface="Times New Roman" panose="02020603050405020304" pitchFamily="18" charset="0"/>
                <a:cs typeface="Times New Roman" panose="02020603050405020304" pitchFamily="18" charset="0"/>
              </a:rPr>
              <a:t>, </a:t>
            </a:r>
            <a:r>
              <a:rPr lang="en-US" sz="2933" b="1" i="1" dirty="0" err="1">
                <a:solidFill>
                  <a:prstClr val="black"/>
                </a:solidFill>
                <a:latin typeface="Times New Roman" panose="02020603050405020304" pitchFamily="18" charset="0"/>
                <a:cs typeface="Times New Roman" panose="02020603050405020304" pitchFamily="18" charset="0"/>
              </a:rPr>
              <a:t>tinh</a:t>
            </a:r>
            <a:r>
              <a:rPr lang="en-US" sz="2933" b="1" i="1" dirty="0">
                <a:solidFill>
                  <a:prstClr val="black"/>
                </a:solidFill>
                <a:latin typeface="Times New Roman" panose="02020603050405020304" pitchFamily="18" charset="0"/>
                <a:cs typeface="Times New Roman" panose="02020603050405020304" pitchFamily="18" charset="0"/>
              </a:rPr>
              <a:t> </a:t>
            </a:r>
            <a:r>
              <a:rPr lang="en-US" sz="2933" b="1" i="1" dirty="0" err="1">
                <a:solidFill>
                  <a:prstClr val="black"/>
                </a:solidFill>
                <a:latin typeface="Times New Roman" panose="02020603050405020304" pitchFamily="18" charset="0"/>
                <a:cs typeface="Times New Roman" panose="02020603050405020304" pitchFamily="18" charset="0"/>
              </a:rPr>
              <a:t>thần</a:t>
            </a:r>
            <a:r>
              <a:rPr lang="en-US" sz="2933" b="1" i="1" dirty="0">
                <a:solidFill>
                  <a:prstClr val="black"/>
                </a:solidFill>
                <a:latin typeface="Times New Roman" panose="02020603050405020304" pitchFamily="18" charset="0"/>
                <a:cs typeface="Times New Roman" panose="02020603050405020304" pitchFamily="18" charset="0"/>
              </a:rPr>
              <a:t> </a:t>
            </a:r>
            <a:r>
              <a:rPr lang="en-US" sz="2933" b="1" i="1" dirty="0" err="1">
                <a:solidFill>
                  <a:prstClr val="black"/>
                </a:solidFill>
                <a:latin typeface="Times New Roman" panose="02020603050405020304" pitchFamily="18" charset="0"/>
                <a:cs typeface="Times New Roman" panose="02020603050405020304" pitchFamily="18" charset="0"/>
              </a:rPr>
              <a:t>trách</a:t>
            </a:r>
            <a:r>
              <a:rPr lang="en-US" sz="2933" b="1" i="1" dirty="0">
                <a:solidFill>
                  <a:prstClr val="black"/>
                </a:solidFill>
                <a:latin typeface="Times New Roman" panose="02020603050405020304" pitchFamily="18" charset="0"/>
                <a:cs typeface="Times New Roman" panose="02020603050405020304" pitchFamily="18" charset="0"/>
              </a:rPr>
              <a:t> </a:t>
            </a:r>
            <a:r>
              <a:rPr lang="en-US" sz="2933" b="1" i="1" dirty="0" err="1">
                <a:solidFill>
                  <a:prstClr val="black"/>
                </a:solidFill>
                <a:latin typeface="Times New Roman" panose="02020603050405020304" pitchFamily="18" charset="0"/>
                <a:cs typeface="Times New Roman" panose="02020603050405020304" pitchFamily="18" charset="0"/>
              </a:rPr>
              <a:t>nhiệm</a:t>
            </a:r>
            <a:r>
              <a:rPr lang="en-US" sz="2933" b="1" i="1" dirty="0">
                <a:solidFill>
                  <a:prstClr val="black"/>
                </a:solidFill>
                <a:latin typeface="Times New Roman" panose="02020603050405020304" pitchFamily="18" charset="0"/>
                <a:cs typeface="Times New Roman" panose="02020603050405020304" pitchFamily="18" charset="0"/>
              </a:rPr>
              <a:t> </a:t>
            </a:r>
            <a:r>
              <a:rPr lang="en-US" sz="2933" b="1" i="1" dirty="0" err="1">
                <a:solidFill>
                  <a:prstClr val="black"/>
                </a:solidFill>
                <a:latin typeface="Times New Roman" panose="02020603050405020304" pitchFamily="18" charset="0"/>
                <a:cs typeface="Times New Roman" panose="02020603050405020304" pitchFamily="18" charset="0"/>
              </a:rPr>
              <a:t>cao</a:t>
            </a:r>
            <a:endParaRPr lang="en-SG" sz="2933" b="1" i="1" dirty="0">
              <a:solidFill>
                <a:prstClr val="black"/>
              </a:solidFill>
              <a:latin typeface="Times New Roman" panose="02020603050405020304" pitchFamily="18" charset="0"/>
              <a:cs typeface="Times New Roman" panose="02020603050405020304" pitchFamily="18" charset="0"/>
            </a:endParaRPr>
          </a:p>
        </p:txBody>
      </p:sp>
      <p:sp>
        <p:nvSpPr>
          <p:cNvPr id="28" name="TextBox 27">
            <a:extLst>
              <a:ext uri="{FF2B5EF4-FFF2-40B4-BE49-F238E27FC236}">
                <a16:creationId xmlns:a16="http://schemas.microsoft.com/office/drawing/2014/main" xmlns="" id="{45B99CF7-3403-47E8-A3BB-4C497DD657E1}"/>
              </a:ext>
            </a:extLst>
          </p:cNvPr>
          <p:cNvSpPr txBox="1"/>
          <p:nvPr/>
        </p:nvSpPr>
        <p:spPr>
          <a:xfrm>
            <a:off x="4976576" y="2388312"/>
            <a:ext cx="2163681" cy="1897600"/>
          </a:xfrm>
          <a:prstGeom prst="rect">
            <a:avLst/>
          </a:prstGeom>
          <a:noFill/>
        </p:spPr>
        <p:txBody>
          <a:bodyPr wrap="square" lIns="91336" tIns="45671" rIns="91336" bIns="45671" rtlCol="0">
            <a:spAutoFit/>
          </a:bodyPr>
          <a:lstStyle/>
          <a:p>
            <a:pPr algn="ctr" defTabSz="913381"/>
            <a:r>
              <a:rPr lang="en-US" sz="2933" b="1" i="1" dirty="0" err="1">
                <a:solidFill>
                  <a:prstClr val="black"/>
                </a:solidFill>
                <a:latin typeface="Times New Roman" panose="02020603050405020304" pitchFamily="18" charset="0"/>
                <a:cs typeface="Times New Roman" panose="02020603050405020304" pitchFamily="18" charset="0"/>
              </a:rPr>
              <a:t>Tinh</a:t>
            </a:r>
            <a:r>
              <a:rPr lang="en-US" sz="2933" b="1" i="1" dirty="0">
                <a:solidFill>
                  <a:prstClr val="black"/>
                </a:solidFill>
                <a:latin typeface="Times New Roman" panose="02020603050405020304" pitchFamily="18" charset="0"/>
                <a:cs typeface="Times New Roman" panose="02020603050405020304" pitchFamily="18" charset="0"/>
              </a:rPr>
              <a:t> </a:t>
            </a:r>
            <a:r>
              <a:rPr lang="en-US" sz="2933" b="1" i="1" dirty="0" err="1">
                <a:solidFill>
                  <a:prstClr val="black"/>
                </a:solidFill>
                <a:latin typeface="Times New Roman" panose="02020603050405020304" pitchFamily="18" charset="0"/>
                <a:cs typeface="Times New Roman" panose="02020603050405020304" pitchFamily="18" charset="0"/>
              </a:rPr>
              <a:t>thần</a:t>
            </a:r>
            <a:r>
              <a:rPr lang="en-US" sz="2933" b="1" i="1" dirty="0">
                <a:solidFill>
                  <a:prstClr val="black"/>
                </a:solidFill>
                <a:latin typeface="Times New Roman" panose="02020603050405020304" pitchFamily="18" charset="0"/>
                <a:cs typeface="Times New Roman" panose="02020603050405020304" pitchFamily="18" charset="0"/>
              </a:rPr>
              <a:t> </a:t>
            </a:r>
            <a:r>
              <a:rPr lang="en-US" sz="2933" b="1" i="1" dirty="0" err="1">
                <a:solidFill>
                  <a:prstClr val="black"/>
                </a:solidFill>
                <a:latin typeface="Times New Roman" panose="02020603050405020304" pitchFamily="18" charset="0"/>
                <a:cs typeface="Times New Roman" panose="02020603050405020304" pitchFamily="18" charset="0"/>
              </a:rPr>
              <a:t>gắn</a:t>
            </a:r>
            <a:r>
              <a:rPr lang="en-US" sz="2933" b="1" i="1" dirty="0">
                <a:solidFill>
                  <a:prstClr val="black"/>
                </a:solidFill>
                <a:latin typeface="Times New Roman" panose="02020603050405020304" pitchFamily="18" charset="0"/>
                <a:cs typeface="Times New Roman" panose="02020603050405020304" pitchFamily="18" charset="0"/>
              </a:rPr>
              <a:t> </a:t>
            </a:r>
            <a:r>
              <a:rPr lang="en-US" sz="2933" b="1" i="1" dirty="0" err="1">
                <a:solidFill>
                  <a:prstClr val="black"/>
                </a:solidFill>
                <a:latin typeface="Times New Roman" panose="02020603050405020304" pitchFamily="18" charset="0"/>
                <a:cs typeface="Times New Roman" panose="02020603050405020304" pitchFamily="18" charset="0"/>
              </a:rPr>
              <a:t>bó</a:t>
            </a:r>
            <a:r>
              <a:rPr lang="en-US" sz="2933" b="1" i="1" dirty="0">
                <a:solidFill>
                  <a:prstClr val="black"/>
                </a:solidFill>
                <a:latin typeface="Times New Roman" panose="02020603050405020304" pitchFamily="18" charset="0"/>
                <a:cs typeface="Times New Roman" panose="02020603050405020304" pitchFamily="18" charset="0"/>
              </a:rPr>
              <a:t>, </a:t>
            </a:r>
            <a:r>
              <a:rPr lang="en-US" sz="2933" b="1" i="1" dirty="0" err="1">
                <a:solidFill>
                  <a:prstClr val="black"/>
                </a:solidFill>
                <a:latin typeface="Times New Roman" panose="02020603050405020304" pitchFamily="18" charset="0"/>
                <a:cs typeface="Times New Roman" panose="02020603050405020304" pitchFamily="18" charset="0"/>
              </a:rPr>
              <a:t>yêu</a:t>
            </a:r>
            <a:r>
              <a:rPr lang="en-US" sz="2933" b="1" i="1" dirty="0">
                <a:solidFill>
                  <a:prstClr val="black"/>
                </a:solidFill>
                <a:latin typeface="Times New Roman" panose="02020603050405020304" pitchFamily="18" charset="0"/>
                <a:cs typeface="Times New Roman" panose="02020603050405020304" pitchFamily="18" charset="0"/>
              </a:rPr>
              <a:t> </a:t>
            </a:r>
            <a:r>
              <a:rPr lang="en-US" sz="2933" b="1" i="1" dirty="0" err="1">
                <a:solidFill>
                  <a:prstClr val="black"/>
                </a:solidFill>
                <a:latin typeface="Times New Roman" panose="02020603050405020304" pitchFamily="18" charset="0"/>
                <a:cs typeface="Times New Roman" panose="02020603050405020304" pitchFamily="18" charset="0"/>
              </a:rPr>
              <a:t>thương</a:t>
            </a:r>
            <a:r>
              <a:rPr lang="en-US" sz="2933" b="1" i="1" dirty="0">
                <a:solidFill>
                  <a:prstClr val="black"/>
                </a:solidFill>
                <a:latin typeface="Times New Roman" panose="02020603050405020304" pitchFamily="18" charset="0"/>
                <a:cs typeface="Times New Roman" panose="02020603050405020304" pitchFamily="18" charset="0"/>
              </a:rPr>
              <a:t> </a:t>
            </a:r>
            <a:r>
              <a:rPr lang="en-US" sz="2933" b="1" i="1" dirty="0" err="1">
                <a:solidFill>
                  <a:prstClr val="black"/>
                </a:solidFill>
                <a:latin typeface="Times New Roman" panose="02020603050405020304" pitchFamily="18" charset="0"/>
                <a:cs typeface="Times New Roman" panose="02020603050405020304" pitchFamily="18" charset="0"/>
              </a:rPr>
              <a:t>đồng</a:t>
            </a:r>
            <a:r>
              <a:rPr lang="en-US" sz="2933" b="1" i="1" dirty="0">
                <a:solidFill>
                  <a:prstClr val="black"/>
                </a:solidFill>
                <a:latin typeface="Times New Roman" panose="02020603050405020304" pitchFamily="18" charset="0"/>
                <a:cs typeface="Times New Roman" panose="02020603050405020304" pitchFamily="18" charset="0"/>
              </a:rPr>
              <a:t> </a:t>
            </a:r>
            <a:r>
              <a:rPr lang="en-US" sz="2933" b="1" i="1" dirty="0" err="1">
                <a:solidFill>
                  <a:prstClr val="black"/>
                </a:solidFill>
                <a:latin typeface="Times New Roman" panose="02020603050405020304" pitchFamily="18" charset="0"/>
                <a:cs typeface="Times New Roman" panose="02020603050405020304" pitchFamily="18" charset="0"/>
              </a:rPr>
              <a:t>đội</a:t>
            </a:r>
            <a:endParaRPr lang="en-SG" sz="2933" b="1" i="1" dirty="0">
              <a:solidFill>
                <a:prstClr val="black"/>
              </a:solidFill>
              <a:latin typeface="Times New Roman" panose="02020603050405020304" pitchFamily="18" charset="0"/>
              <a:cs typeface="Times New Roman" panose="02020603050405020304" pitchFamily="18" charset="0"/>
            </a:endParaRPr>
          </a:p>
        </p:txBody>
      </p:sp>
      <p:sp>
        <p:nvSpPr>
          <p:cNvPr id="29" name="TextBox 28">
            <a:extLst>
              <a:ext uri="{FF2B5EF4-FFF2-40B4-BE49-F238E27FC236}">
                <a16:creationId xmlns:a16="http://schemas.microsoft.com/office/drawing/2014/main" xmlns="" id="{45B99CF7-3403-47E8-A3BB-4C497DD657E1}"/>
              </a:ext>
            </a:extLst>
          </p:cNvPr>
          <p:cNvSpPr txBox="1"/>
          <p:nvPr/>
        </p:nvSpPr>
        <p:spPr>
          <a:xfrm>
            <a:off x="7104727" y="2360970"/>
            <a:ext cx="2163681" cy="1897600"/>
          </a:xfrm>
          <a:prstGeom prst="rect">
            <a:avLst/>
          </a:prstGeom>
          <a:noFill/>
        </p:spPr>
        <p:txBody>
          <a:bodyPr wrap="square" lIns="91336" tIns="45671" rIns="91336" bIns="45671" rtlCol="0">
            <a:spAutoFit/>
          </a:bodyPr>
          <a:lstStyle/>
          <a:p>
            <a:pPr algn="ctr" defTabSz="913381"/>
            <a:r>
              <a:rPr lang="en-US" sz="2933" b="1" i="1" dirty="0" err="1">
                <a:solidFill>
                  <a:prstClr val="black"/>
                </a:solidFill>
                <a:latin typeface="Times New Roman" panose="02020603050405020304" pitchFamily="18" charset="0"/>
                <a:cs typeface="Times New Roman" panose="02020603050405020304" pitchFamily="18" charset="0"/>
              </a:rPr>
              <a:t>Tâm</a:t>
            </a:r>
            <a:r>
              <a:rPr lang="en-US" sz="2933" b="1" i="1" dirty="0">
                <a:solidFill>
                  <a:prstClr val="black"/>
                </a:solidFill>
                <a:latin typeface="Times New Roman" panose="02020603050405020304" pitchFamily="18" charset="0"/>
                <a:cs typeface="Times New Roman" panose="02020603050405020304" pitchFamily="18" charset="0"/>
              </a:rPr>
              <a:t> </a:t>
            </a:r>
            <a:r>
              <a:rPr lang="en-US" sz="2933" b="1" i="1" dirty="0" err="1">
                <a:solidFill>
                  <a:prstClr val="black"/>
                </a:solidFill>
                <a:latin typeface="Times New Roman" panose="02020603050405020304" pitchFamily="18" charset="0"/>
                <a:cs typeface="Times New Roman" panose="02020603050405020304" pitchFamily="18" charset="0"/>
              </a:rPr>
              <a:t>hồn</a:t>
            </a:r>
            <a:r>
              <a:rPr lang="en-US" sz="2933" b="1" i="1" dirty="0">
                <a:solidFill>
                  <a:prstClr val="black"/>
                </a:solidFill>
                <a:latin typeface="Times New Roman" panose="02020603050405020304" pitchFamily="18" charset="0"/>
                <a:cs typeface="Times New Roman" panose="02020603050405020304" pitchFamily="18" charset="0"/>
              </a:rPr>
              <a:t> </a:t>
            </a:r>
            <a:r>
              <a:rPr lang="en-US" sz="2933" b="1" i="1" dirty="0" err="1">
                <a:solidFill>
                  <a:prstClr val="black"/>
                </a:solidFill>
                <a:latin typeface="Times New Roman" panose="02020603050405020304" pitchFamily="18" charset="0"/>
                <a:cs typeface="Times New Roman" panose="02020603050405020304" pitchFamily="18" charset="0"/>
              </a:rPr>
              <a:t>trong</a:t>
            </a:r>
            <a:r>
              <a:rPr lang="en-US" sz="2933" b="1" i="1" dirty="0">
                <a:solidFill>
                  <a:prstClr val="black"/>
                </a:solidFill>
                <a:latin typeface="Times New Roman" panose="02020603050405020304" pitchFamily="18" charset="0"/>
                <a:cs typeface="Times New Roman" panose="02020603050405020304" pitchFamily="18" charset="0"/>
              </a:rPr>
              <a:t> </a:t>
            </a:r>
            <a:r>
              <a:rPr lang="en-US" sz="2933" b="1" i="1" dirty="0" err="1">
                <a:solidFill>
                  <a:prstClr val="black"/>
                </a:solidFill>
                <a:latin typeface="Times New Roman" panose="02020603050405020304" pitchFamily="18" charset="0"/>
                <a:cs typeface="Times New Roman" panose="02020603050405020304" pitchFamily="18" charset="0"/>
              </a:rPr>
              <a:t>sáng</a:t>
            </a:r>
            <a:r>
              <a:rPr lang="en-US" sz="2933" b="1" i="1" dirty="0">
                <a:solidFill>
                  <a:prstClr val="black"/>
                </a:solidFill>
                <a:latin typeface="Times New Roman" panose="02020603050405020304" pitchFamily="18" charset="0"/>
                <a:cs typeface="Times New Roman" panose="02020603050405020304" pitchFamily="18" charset="0"/>
              </a:rPr>
              <a:t>, </a:t>
            </a:r>
            <a:r>
              <a:rPr lang="en-US" sz="2933" b="1" i="1" dirty="0" err="1">
                <a:solidFill>
                  <a:prstClr val="black"/>
                </a:solidFill>
                <a:latin typeface="Times New Roman" panose="02020603050405020304" pitchFamily="18" charset="0"/>
                <a:cs typeface="Times New Roman" panose="02020603050405020304" pitchFamily="18" charset="0"/>
              </a:rPr>
              <a:t>hồn</a:t>
            </a:r>
            <a:r>
              <a:rPr lang="en-US" sz="2933" b="1" i="1" dirty="0">
                <a:solidFill>
                  <a:prstClr val="black"/>
                </a:solidFill>
                <a:latin typeface="Times New Roman" panose="02020603050405020304" pitchFamily="18" charset="0"/>
                <a:cs typeface="Times New Roman" panose="02020603050405020304" pitchFamily="18" charset="0"/>
              </a:rPr>
              <a:t> </a:t>
            </a:r>
            <a:r>
              <a:rPr lang="en-US" sz="2933" b="1" i="1" dirty="0" err="1">
                <a:solidFill>
                  <a:prstClr val="black"/>
                </a:solidFill>
                <a:latin typeface="Times New Roman" panose="02020603050405020304" pitchFamily="18" charset="0"/>
                <a:cs typeface="Times New Roman" panose="02020603050405020304" pitchFamily="18" charset="0"/>
              </a:rPr>
              <a:t>nhiên</a:t>
            </a:r>
            <a:r>
              <a:rPr lang="en-US" sz="2933" b="1" i="1" dirty="0">
                <a:solidFill>
                  <a:prstClr val="black"/>
                </a:solidFill>
                <a:latin typeface="Times New Roman" panose="02020603050405020304" pitchFamily="18" charset="0"/>
                <a:cs typeface="Times New Roman" panose="02020603050405020304" pitchFamily="18" charset="0"/>
              </a:rPr>
              <a:t>, </a:t>
            </a:r>
            <a:r>
              <a:rPr lang="en-US" sz="2933" b="1" i="1" dirty="0" err="1">
                <a:solidFill>
                  <a:prstClr val="black"/>
                </a:solidFill>
                <a:latin typeface="Times New Roman" panose="02020603050405020304" pitchFamily="18" charset="0"/>
                <a:cs typeface="Times New Roman" panose="02020603050405020304" pitchFamily="18" charset="0"/>
              </a:rPr>
              <a:t>yêu</a:t>
            </a:r>
            <a:r>
              <a:rPr lang="en-US" sz="2933" b="1" i="1" dirty="0">
                <a:solidFill>
                  <a:prstClr val="black"/>
                </a:solidFill>
                <a:latin typeface="Times New Roman" panose="02020603050405020304" pitchFamily="18" charset="0"/>
                <a:cs typeface="Times New Roman" panose="02020603050405020304" pitchFamily="18" charset="0"/>
              </a:rPr>
              <a:t> </a:t>
            </a:r>
            <a:r>
              <a:rPr lang="en-US" sz="2933" b="1" i="1" dirty="0" err="1">
                <a:solidFill>
                  <a:prstClr val="black"/>
                </a:solidFill>
                <a:latin typeface="Times New Roman" panose="02020603050405020304" pitchFamily="18" charset="0"/>
                <a:cs typeface="Times New Roman" panose="02020603050405020304" pitchFamily="18" charset="0"/>
              </a:rPr>
              <a:t>đời</a:t>
            </a:r>
            <a:endParaRPr lang="en-SG" sz="2933" b="1" i="1" dirty="0">
              <a:solidFill>
                <a:prstClr val="black"/>
              </a:solidFill>
              <a:latin typeface="Times New Roman" panose="02020603050405020304" pitchFamily="18" charset="0"/>
              <a:cs typeface="Times New Roman" panose="02020603050405020304" pitchFamily="18" charset="0"/>
            </a:endParaRPr>
          </a:p>
        </p:txBody>
      </p:sp>
      <p:sp>
        <p:nvSpPr>
          <p:cNvPr id="2" name="Right Brace 1"/>
          <p:cNvSpPr/>
          <p:nvPr/>
        </p:nvSpPr>
        <p:spPr>
          <a:xfrm rot="5400000">
            <a:off x="4694567" y="1539373"/>
            <a:ext cx="564016" cy="6513543"/>
          </a:xfrm>
          <a:custGeom>
            <a:avLst/>
            <a:gdLst>
              <a:gd name="connsiteX0" fmla="*/ 0 w 564016"/>
              <a:gd name="connsiteY0" fmla="*/ 0 h 6513543"/>
              <a:gd name="connsiteX1" fmla="*/ 282008 w 564016"/>
              <a:gd name="connsiteY1" fmla="*/ 46999 h 6513543"/>
              <a:gd name="connsiteX2" fmla="*/ 282008 w 564016"/>
              <a:gd name="connsiteY2" fmla="*/ 647926 h 6513543"/>
              <a:gd name="connsiteX3" fmla="*/ 282008 w 564016"/>
              <a:gd name="connsiteY3" fmla="*/ 1185597 h 6513543"/>
              <a:gd name="connsiteX4" fmla="*/ 282008 w 564016"/>
              <a:gd name="connsiteY4" fmla="*/ 1881407 h 6513543"/>
              <a:gd name="connsiteX5" fmla="*/ 282008 w 564016"/>
              <a:gd name="connsiteY5" fmla="*/ 2450706 h 6513543"/>
              <a:gd name="connsiteX6" fmla="*/ 282008 w 564016"/>
              <a:gd name="connsiteY6" fmla="*/ 3209772 h 6513543"/>
              <a:gd name="connsiteX7" fmla="*/ 564016 w 564016"/>
              <a:gd name="connsiteY7" fmla="*/ 3256771 h 6513543"/>
              <a:gd name="connsiteX8" fmla="*/ 282008 w 564016"/>
              <a:gd name="connsiteY8" fmla="*/ 3303770 h 6513543"/>
              <a:gd name="connsiteX9" fmla="*/ 282008 w 564016"/>
              <a:gd name="connsiteY9" fmla="*/ 3999580 h 6513543"/>
              <a:gd name="connsiteX10" fmla="*/ 282008 w 564016"/>
              <a:gd name="connsiteY10" fmla="*/ 4695391 h 6513543"/>
              <a:gd name="connsiteX11" fmla="*/ 282008 w 564016"/>
              <a:gd name="connsiteY11" fmla="*/ 5359573 h 6513543"/>
              <a:gd name="connsiteX12" fmla="*/ 282008 w 564016"/>
              <a:gd name="connsiteY12" fmla="*/ 5897245 h 6513543"/>
              <a:gd name="connsiteX13" fmla="*/ 282008 w 564016"/>
              <a:gd name="connsiteY13" fmla="*/ 6466544 h 6513543"/>
              <a:gd name="connsiteX14" fmla="*/ 0 w 564016"/>
              <a:gd name="connsiteY14" fmla="*/ 6513543 h 6513543"/>
              <a:gd name="connsiteX15" fmla="*/ 0 w 564016"/>
              <a:gd name="connsiteY15" fmla="*/ 5797053 h 6513543"/>
              <a:gd name="connsiteX16" fmla="*/ 0 w 564016"/>
              <a:gd name="connsiteY16" fmla="*/ 5015428 h 6513543"/>
              <a:gd name="connsiteX17" fmla="*/ 0 w 564016"/>
              <a:gd name="connsiteY17" fmla="*/ 4233803 h 6513543"/>
              <a:gd name="connsiteX18" fmla="*/ 0 w 564016"/>
              <a:gd name="connsiteY18" fmla="*/ 3517313 h 6513543"/>
              <a:gd name="connsiteX19" fmla="*/ 0 w 564016"/>
              <a:gd name="connsiteY19" fmla="*/ 2735688 h 6513543"/>
              <a:gd name="connsiteX20" fmla="*/ 0 w 564016"/>
              <a:gd name="connsiteY20" fmla="*/ 2279740 h 6513543"/>
              <a:gd name="connsiteX21" fmla="*/ 0 w 564016"/>
              <a:gd name="connsiteY21" fmla="*/ 1498115 h 6513543"/>
              <a:gd name="connsiteX22" fmla="*/ 0 w 564016"/>
              <a:gd name="connsiteY22" fmla="*/ 977031 h 6513543"/>
              <a:gd name="connsiteX23" fmla="*/ 0 w 564016"/>
              <a:gd name="connsiteY23" fmla="*/ 0 h 6513543"/>
              <a:gd name="connsiteX0" fmla="*/ 0 w 564016"/>
              <a:gd name="connsiteY0" fmla="*/ 0 h 6513543"/>
              <a:gd name="connsiteX1" fmla="*/ 282008 w 564016"/>
              <a:gd name="connsiteY1" fmla="*/ 46999 h 6513543"/>
              <a:gd name="connsiteX2" fmla="*/ 282008 w 564016"/>
              <a:gd name="connsiteY2" fmla="*/ 679554 h 6513543"/>
              <a:gd name="connsiteX3" fmla="*/ 282008 w 564016"/>
              <a:gd name="connsiteY3" fmla="*/ 1312108 h 6513543"/>
              <a:gd name="connsiteX4" fmla="*/ 282008 w 564016"/>
              <a:gd name="connsiteY4" fmla="*/ 2007918 h 6513543"/>
              <a:gd name="connsiteX5" fmla="*/ 282008 w 564016"/>
              <a:gd name="connsiteY5" fmla="*/ 3209772 h 6513543"/>
              <a:gd name="connsiteX6" fmla="*/ 564016 w 564016"/>
              <a:gd name="connsiteY6" fmla="*/ 3256771 h 6513543"/>
              <a:gd name="connsiteX7" fmla="*/ 282008 w 564016"/>
              <a:gd name="connsiteY7" fmla="*/ 3303770 h 6513543"/>
              <a:gd name="connsiteX8" fmla="*/ 282008 w 564016"/>
              <a:gd name="connsiteY8" fmla="*/ 3904697 h 6513543"/>
              <a:gd name="connsiteX9" fmla="*/ 282008 w 564016"/>
              <a:gd name="connsiteY9" fmla="*/ 4505624 h 6513543"/>
              <a:gd name="connsiteX10" fmla="*/ 282008 w 564016"/>
              <a:gd name="connsiteY10" fmla="*/ 5201434 h 6513543"/>
              <a:gd name="connsiteX11" fmla="*/ 282008 w 564016"/>
              <a:gd name="connsiteY11" fmla="*/ 5833989 h 6513543"/>
              <a:gd name="connsiteX12" fmla="*/ 282008 w 564016"/>
              <a:gd name="connsiteY12" fmla="*/ 6466544 h 6513543"/>
              <a:gd name="connsiteX13" fmla="*/ 0 w 564016"/>
              <a:gd name="connsiteY13" fmla="*/ 6513543 h 6513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64016" h="6513543" stroke="0" extrusionOk="0">
                <a:moveTo>
                  <a:pt x="0" y="0"/>
                </a:moveTo>
                <a:cubicBezTo>
                  <a:pt x="154950" y="-1501"/>
                  <a:pt x="280941" y="20840"/>
                  <a:pt x="282008" y="46999"/>
                </a:cubicBezTo>
                <a:cubicBezTo>
                  <a:pt x="296523" y="294747"/>
                  <a:pt x="300115" y="357663"/>
                  <a:pt x="282008" y="647926"/>
                </a:cubicBezTo>
                <a:cubicBezTo>
                  <a:pt x="263901" y="938189"/>
                  <a:pt x="274180" y="928126"/>
                  <a:pt x="282008" y="1185597"/>
                </a:cubicBezTo>
                <a:cubicBezTo>
                  <a:pt x="289836" y="1443068"/>
                  <a:pt x="265652" y="1696148"/>
                  <a:pt x="282008" y="1881407"/>
                </a:cubicBezTo>
                <a:cubicBezTo>
                  <a:pt x="298365" y="2066666"/>
                  <a:pt x="277250" y="2277387"/>
                  <a:pt x="282008" y="2450706"/>
                </a:cubicBezTo>
                <a:cubicBezTo>
                  <a:pt x="286766" y="2624025"/>
                  <a:pt x="305716" y="2945649"/>
                  <a:pt x="282008" y="3209772"/>
                </a:cubicBezTo>
                <a:cubicBezTo>
                  <a:pt x="296631" y="3215680"/>
                  <a:pt x="432622" y="3261803"/>
                  <a:pt x="564016" y="3256771"/>
                </a:cubicBezTo>
                <a:cubicBezTo>
                  <a:pt x="404973" y="3257495"/>
                  <a:pt x="280692" y="3273114"/>
                  <a:pt x="282008" y="3303770"/>
                </a:cubicBezTo>
                <a:cubicBezTo>
                  <a:pt x="250560" y="3507271"/>
                  <a:pt x="274789" y="3774852"/>
                  <a:pt x="282008" y="3999580"/>
                </a:cubicBezTo>
                <a:cubicBezTo>
                  <a:pt x="289228" y="4224308"/>
                  <a:pt x="264059" y="4545088"/>
                  <a:pt x="282008" y="4695391"/>
                </a:cubicBezTo>
                <a:cubicBezTo>
                  <a:pt x="299957" y="4845694"/>
                  <a:pt x="277615" y="5081461"/>
                  <a:pt x="282008" y="5359573"/>
                </a:cubicBezTo>
                <a:cubicBezTo>
                  <a:pt x="286401" y="5637685"/>
                  <a:pt x="257108" y="5702675"/>
                  <a:pt x="282008" y="5897245"/>
                </a:cubicBezTo>
                <a:cubicBezTo>
                  <a:pt x="306908" y="6091815"/>
                  <a:pt x="265310" y="6238124"/>
                  <a:pt x="282008" y="6466544"/>
                </a:cubicBezTo>
                <a:cubicBezTo>
                  <a:pt x="286566" y="6521966"/>
                  <a:pt x="146862" y="6513089"/>
                  <a:pt x="0" y="6513543"/>
                </a:cubicBezTo>
                <a:cubicBezTo>
                  <a:pt x="-3962" y="6307796"/>
                  <a:pt x="23265" y="6091229"/>
                  <a:pt x="0" y="5797053"/>
                </a:cubicBezTo>
                <a:cubicBezTo>
                  <a:pt x="-23265" y="5502877"/>
                  <a:pt x="-20409" y="5209917"/>
                  <a:pt x="0" y="5015428"/>
                </a:cubicBezTo>
                <a:cubicBezTo>
                  <a:pt x="20409" y="4820939"/>
                  <a:pt x="-10465" y="4454850"/>
                  <a:pt x="0" y="4233803"/>
                </a:cubicBezTo>
                <a:cubicBezTo>
                  <a:pt x="10465" y="4012757"/>
                  <a:pt x="-31570" y="3738511"/>
                  <a:pt x="0" y="3517313"/>
                </a:cubicBezTo>
                <a:cubicBezTo>
                  <a:pt x="31570" y="3296115"/>
                  <a:pt x="-6497" y="3062275"/>
                  <a:pt x="0" y="2735688"/>
                </a:cubicBezTo>
                <a:cubicBezTo>
                  <a:pt x="6497" y="2409101"/>
                  <a:pt x="5547" y="2386579"/>
                  <a:pt x="0" y="2279740"/>
                </a:cubicBezTo>
                <a:cubicBezTo>
                  <a:pt x="-5547" y="2172901"/>
                  <a:pt x="-30505" y="1768440"/>
                  <a:pt x="0" y="1498115"/>
                </a:cubicBezTo>
                <a:cubicBezTo>
                  <a:pt x="30505" y="1227791"/>
                  <a:pt x="25747" y="1220529"/>
                  <a:pt x="0" y="977031"/>
                </a:cubicBezTo>
                <a:cubicBezTo>
                  <a:pt x="-25747" y="733533"/>
                  <a:pt x="-17562" y="432918"/>
                  <a:pt x="0" y="0"/>
                </a:cubicBezTo>
                <a:close/>
              </a:path>
              <a:path w="564016" h="6513543" fill="none" extrusionOk="0">
                <a:moveTo>
                  <a:pt x="0" y="0"/>
                </a:moveTo>
                <a:cubicBezTo>
                  <a:pt x="158583" y="4884"/>
                  <a:pt x="281173" y="21937"/>
                  <a:pt x="282008" y="46999"/>
                </a:cubicBezTo>
                <a:cubicBezTo>
                  <a:pt x="303846" y="237241"/>
                  <a:pt x="307717" y="500531"/>
                  <a:pt x="282008" y="679554"/>
                </a:cubicBezTo>
                <a:cubicBezTo>
                  <a:pt x="256299" y="858578"/>
                  <a:pt x="260103" y="1183808"/>
                  <a:pt x="282008" y="1312108"/>
                </a:cubicBezTo>
                <a:cubicBezTo>
                  <a:pt x="303913" y="1440408"/>
                  <a:pt x="261851" y="1795950"/>
                  <a:pt x="282008" y="2007918"/>
                </a:cubicBezTo>
                <a:cubicBezTo>
                  <a:pt x="302166" y="2219886"/>
                  <a:pt x="333826" y="2696091"/>
                  <a:pt x="282008" y="3209772"/>
                </a:cubicBezTo>
                <a:cubicBezTo>
                  <a:pt x="279695" y="3250761"/>
                  <a:pt x="411069" y="3258667"/>
                  <a:pt x="564016" y="3256771"/>
                </a:cubicBezTo>
                <a:cubicBezTo>
                  <a:pt x="409035" y="3260257"/>
                  <a:pt x="288114" y="3276688"/>
                  <a:pt x="282008" y="3303770"/>
                </a:cubicBezTo>
                <a:cubicBezTo>
                  <a:pt x="294655" y="3561191"/>
                  <a:pt x="304997" y="3693086"/>
                  <a:pt x="282008" y="3904697"/>
                </a:cubicBezTo>
                <a:cubicBezTo>
                  <a:pt x="259019" y="4116308"/>
                  <a:pt x="258862" y="4375724"/>
                  <a:pt x="282008" y="4505624"/>
                </a:cubicBezTo>
                <a:cubicBezTo>
                  <a:pt x="305154" y="4635524"/>
                  <a:pt x="270838" y="5037075"/>
                  <a:pt x="282008" y="5201434"/>
                </a:cubicBezTo>
                <a:cubicBezTo>
                  <a:pt x="293179" y="5365793"/>
                  <a:pt x="285461" y="5538813"/>
                  <a:pt x="282008" y="5833989"/>
                </a:cubicBezTo>
                <a:cubicBezTo>
                  <a:pt x="278555" y="6129165"/>
                  <a:pt x="307348" y="6317771"/>
                  <a:pt x="282008" y="6466544"/>
                </a:cubicBezTo>
                <a:cubicBezTo>
                  <a:pt x="276461" y="6486949"/>
                  <a:pt x="147757" y="6527219"/>
                  <a:pt x="0" y="6513543"/>
                </a:cubicBezTo>
              </a:path>
              <a:path w="564016" h="6513543" fill="none" stroke="0" extrusionOk="0">
                <a:moveTo>
                  <a:pt x="0" y="0"/>
                </a:moveTo>
                <a:cubicBezTo>
                  <a:pt x="155982" y="2511"/>
                  <a:pt x="280141" y="22533"/>
                  <a:pt x="282008" y="46999"/>
                </a:cubicBezTo>
                <a:cubicBezTo>
                  <a:pt x="287979" y="305287"/>
                  <a:pt x="304901" y="406782"/>
                  <a:pt x="282008" y="742809"/>
                </a:cubicBezTo>
                <a:cubicBezTo>
                  <a:pt x="259116" y="1078836"/>
                  <a:pt x="297819" y="1150268"/>
                  <a:pt x="282008" y="1406991"/>
                </a:cubicBezTo>
                <a:cubicBezTo>
                  <a:pt x="266197" y="1663714"/>
                  <a:pt x="287414" y="1917859"/>
                  <a:pt x="282008" y="2071174"/>
                </a:cubicBezTo>
                <a:cubicBezTo>
                  <a:pt x="276602" y="2224489"/>
                  <a:pt x="235266" y="2848701"/>
                  <a:pt x="282008" y="3209772"/>
                </a:cubicBezTo>
                <a:cubicBezTo>
                  <a:pt x="311756" y="3236563"/>
                  <a:pt x="415478" y="3241711"/>
                  <a:pt x="564016" y="3256771"/>
                </a:cubicBezTo>
                <a:cubicBezTo>
                  <a:pt x="408258" y="3261669"/>
                  <a:pt x="277795" y="3273577"/>
                  <a:pt x="282008" y="3303770"/>
                </a:cubicBezTo>
                <a:cubicBezTo>
                  <a:pt x="298967" y="3455154"/>
                  <a:pt x="274006" y="3627318"/>
                  <a:pt x="282008" y="3873069"/>
                </a:cubicBezTo>
                <a:cubicBezTo>
                  <a:pt x="290010" y="4118820"/>
                  <a:pt x="279317" y="4370458"/>
                  <a:pt x="282008" y="4568880"/>
                </a:cubicBezTo>
                <a:cubicBezTo>
                  <a:pt x="284699" y="4767302"/>
                  <a:pt x="258577" y="5010900"/>
                  <a:pt x="282008" y="5169807"/>
                </a:cubicBezTo>
                <a:cubicBezTo>
                  <a:pt x="305439" y="5328714"/>
                  <a:pt x="302044" y="5523422"/>
                  <a:pt x="282008" y="5833989"/>
                </a:cubicBezTo>
                <a:cubicBezTo>
                  <a:pt x="261972" y="6144556"/>
                  <a:pt x="302212" y="6153884"/>
                  <a:pt x="282008" y="6466544"/>
                </a:cubicBezTo>
                <a:cubicBezTo>
                  <a:pt x="285635" y="6515125"/>
                  <a:pt x="152793" y="6527866"/>
                  <a:pt x="0" y="6513543"/>
                </a:cubicBezTo>
              </a:path>
            </a:pathLst>
          </a:custGeom>
          <a:ln w="57150">
            <a:extLst>
              <a:ext uri="{C807C97D-BFC1-408E-A445-0C87EB9F89A2}">
                <ask:lineSketchStyleProps xmlns:ask="http://schemas.microsoft.com/office/drawing/2018/sketchyshapes" xmlns="" sd="3209794791">
                  <a:prstGeom prst="rightBrace">
                    <a:avLst/>
                  </a:prstGeom>
                  <ask:type>
                    <ask:lineSketchFreehand/>
                  </ask:type>
                </ask:lineSketchStyleProps>
              </a:ext>
            </a:extLst>
          </a:ln>
        </p:spPr>
        <p:style>
          <a:lnRef idx="1">
            <a:schemeClr val="accent1"/>
          </a:lnRef>
          <a:fillRef idx="0">
            <a:schemeClr val="accent1"/>
          </a:fillRef>
          <a:effectRef idx="0">
            <a:schemeClr val="accent1"/>
          </a:effectRef>
          <a:fontRef idx="minor">
            <a:schemeClr val="tx1"/>
          </a:fontRef>
        </p:style>
        <p:txBody>
          <a:bodyPr lIns="121797" tIns="60899" rIns="121797" bIns="60899" spcCol="0" rtlCol="0" anchor="ctr"/>
          <a:lstStyle/>
          <a:p>
            <a:pPr algn="ctr"/>
            <a:endParaRPr lang="en-US" sz="2400"/>
          </a:p>
        </p:txBody>
      </p:sp>
      <p:sp>
        <p:nvSpPr>
          <p:cNvPr id="30" name="Rectangle 29"/>
          <p:cNvSpPr/>
          <p:nvPr/>
        </p:nvSpPr>
        <p:spPr>
          <a:xfrm>
            <a:off x="500864" y="5297396"/>
            <a:ext cx="11067744" cy="1107812"/>
          </a:xfrm>
          <a:prstGeom prst="rect">
            <a:avLst/>
          </a:prstGeom>
          <a:solidFill>
            <a:schemeClr val="accent5">
              <a:lumMod val="20000"/>
              <a:lumOff val="80000"/>
            </a:schemeClr>
          </a:solidFill>
        </p:spPr>
        <p:txBody>
          <a:bodyPr wrap="square" lIns="121739" tIns="60869" rIns="121739" bIns="60869">
            <a:spAutoFit/>
          </a:bodyPr>
          <a:lstStyle/>
          <a:p>
            <a:r>
              <a:rPr lang="en-US" sz="3200" i="1" dirty="0">
                <a:solidFill>
                  <a:srgbClr val="FF0000"/>
                </a:solidFill>
                <a:latin typeface="Times New Roman" pitchFamily="18" charset="0"/>
                <a:cs typeface="Times New Roman" pitchFamily="18" charset="0"/>
                <a:sym typeface="Wingdings" pitchFamily="2" charset="2"/>
              </a:rPr>
              <a:t> </a:t>
            </a:r>
            <a:r>
              <a:rPr lang="en-US" sz="3200" i="1" dirty="0" err="1">
                <a:solidFill>
                  <a:srgbClr val="FF0000"/>
                </a:solidFill>
                <a:latin typeface="Times New Roman" pitchFamily="18" charset="0"/>
                <a:cs typeface="Times New Roman" pitchFamily="18" charset="0"/>
                <a:sym typeface="Wingdings" pitchFamily="2" charset="2"/>
              </a:rPr>
              <a:t>Lòng</a:t>
            </a:r>
            <a:r>
              <a:rPr lang="en-US" sz="3200" i="1" dirty="0">
                <a:solidFill>
                  <a:srgbClr val="FF0000"/>
                </a:solidFill>
                <a:latin typeface="Times New Roman" pitchFamily="18" charset="0"/>
                <a:cs typeface="Times New Roman" pitchFamily="18" charset="0"/>
                <a:sym typeface="Wingdings" pitchFamily="2" charset="2"/>
              </a:rPr>
              <a:t> </a:t>
            </a:r>
            <a:r>
              <a:rPr lang="en-US" sz="3200" i="1" dirty="0" err="1">
                <a:solidFill>
                  <a:srgbClr val="FF0000"/>
                </a:solidFill>
                <a:latin typeface="Times New Roman" pitchFamily="18" charset="0"/>
                <a:cs typeface="Times New Roman" pitchFamily="18" charset="0"/>
                <a:sym typeface="Wingdings" pitchFamily="2" charset="2"/>
              </a:rPr>
              <a:t>yêu</a:t>
            </a:r>
            <a:r>
              <a:rPr lang="en-US" sz="3200" i="1" dirty="0">
                <a:solidFill>
                  <a:srgbClr val="FF0000"/>
                </a:solidFill>
                <a:latin typeface="Times New Roman" pitchFamily="18" charset="0"/>
                <a:cs typeface="Times New Roman" pitchFamily="18" charset="0"/>
                <a:sym typeface="Wingdings" pitchFamily="2" charset="2"/>
              </a:rPr>
              <a:t> </a:t>
            </a:r>
            <a:r>
              <a:rPr lang="en-US" sz="3200" i="1" dirty="0" err="1">
                <a:solidFill>
                  <a:srgbClr val="FF0000"/>
                </a:solidFill>
                <a:latin typeface="Times New Roman" pitchFamily="18" charset="0"/>
                <a:cs typeface="Times New Roman" pitchFamily="18" charset="0"/>
                <a:sym typeface="Wingdings" pitchFamily="2" charset="2"/>
              </a:rPr>
              <a:t>nước</a:t>
            </a:r>
            <a:r>
              <a:rPr lang="en-US" sz="3200" i="1" dirty="0">
                <a:solidFill>
                  <a:srgbClr val="FF0000"/>
                </a:solidFill>
                <a:latin typeface="Times New Roman" pitchFamily="18" charset="0"/>
                <a:cs typeface="Times New Roman" pitchFamily="18" charset="0"/>
                <a:sym typeface="Wingdings" pitchFamily="2" charset="2"/>
              </a:rPr>
              <a:t>, </a:t>
            </a:r>
            <a:r>
              <a:rPr lang="en-US" sz="3200" i="1" dirty="0" err="1">
                <a:solidFill>
                  <a:srgbClr val="FF0000"/>
                </a:solidFill>
                <a:latin typeface="Times New Roman" pitchFamily="18" charset="0"/>
                <a:cs typeface="Times New Roman" pitchFamily="18" charset="0"/>
                <a:sym typeface="Wingdings" pitchFamily="2" charset="2"/>
              </a:rPr>
              <a:t>là</a:t>
            </a:r>
            <a:r>
              <a:rPr lang="en-US" sz="3200" i="1" dirty="0">
                <a:solidFill>
                  <a:srgbClr val="FF0000"/>
                </a:solidFill>
                <a:latin typeface="Times New Roman" pitchFamily="18" charset="0"/>
                <a:cs typeface="Times New Roman" pitchFamily="18" charset="0"/>
                <a:sym typeface="Wingdings" pitchFamily="2" charset="2"/>
              </a:rPr>
              <a:t> </a:t>
            </a:r>
            <a:r>
              <a:rPr lang="en-US" sz="3200" i="1" dirty="0" err="1">
                <a:solidFill>
                  <a:srgbClr val="FF0000"/>
                </a:solidFill>
                <a:latin typeface="Times New Roman" pitchFamily="18" charset="0"/>
                <a:cs typeface="Times New Roman" pitchFamily="18" charset="0"/>
                <a:sym typeface="Wingdings" pitchFamily="2" charset="2"/>
              </a:rPr>
              <a:t>vẻ</a:t>
            </a:r>
            <a:r>
              <a:rPr lang="en-US" sz="3200" i="1" dirty="0">
                <a:solidFill>
                  <a:srgbClr val="FF0000"/>
                </a:solidFill>
                <a:latin typeface="Times New Roman" pitchFamily="18" charset="0"/>
                <a:cs typeface="Times New Roman" pitchFamily="18" charset="0"/>
                <a:sym typeface="Wingdings" pitchFamily="2" charset="2"/>
              </a:rPr>
              <a:t> </a:t>
            </a:r>
            <a:r>
              <a:rPr lang="en-US" sz="3200" i="1" dirty="0" err="1">
                <a:solidFill>
                  <a:srgbClr val="FF0000"/>
                </a:solidFill>
                <a:latin typeface="Times New Roman" pitchFamily="18" charset="0"/>
                <a:cs typeface="Times New Roman" pitchFamily="18" charset="0"/>
                <a:sym typeface="Wingdings" pitchFamily="2" charset="2"/>
              </a:rPr>
              <a:t>đẹp</a:t>
            </a:r>
            <a:r>
              <a:rPr lang="en-US" sz="3200" i="1" dirty="0">
                <a:solidFill>
                  <a:srgbClr val="FF0000"/>
                </a:solidFill>
                <a:latin typeface="Times New Roman" pitchFamily="18" charset="0"/>
                <a:cs typeface="Times New Roman" pitchFamily="18" charset="0"/>
                <a:sym typeface="Wingdings" pitchFamily="2" charset="2"/>
              </a:rPr>
              <a:t> </a:t>
            </a:r>
            <a:r>
              <a:rPr lang="en-US" sz="3200" i="1" dirty="0" err="1">
                <a:solidFill>
                  <a:srgbClr val="FF0000"/>
                </a:solidFill>
                <a:latin typeface="Times New Roman" pitchFamily="18" charset="0"/>
                <a:cs typeface="Times New Roman" pitchFamily="18" charset="0"/>
                <a:sym typeface="Wingdings" pitchFamily="2" charset="2"/>
              </a:rPr>
              <a:t>đại</a:t>
            </a:r>
            <a:r>
              <a:rPr lang="en-US" sz="3200" i="1" dirty="0">
                <a:solidFill>
                  <a:srgbClr val="FF0000"/>
                </a:solidFill>
                <a:latin typeface="Times New Roman" pitchFamily="18" charset="0"/>
                <a:cs typeface="Times New Roman" pitchFamily="18" charset="0"/>
                <a:sym typeface="Wingdings" pitchFamily="2" charset="2"/>
              </a:rPr>
              <a:t> </a:t>
            </a:r>
            <a:r>
              <a:rPr lang="en-US" sz="3200" i="1" dirty="0" err="1">
                <a:solidFill>
                  <a:srgbClr val="FF0000"/>
                </a:solidFill>
                <a:latin typeface="Times New Roman" pitchFamily="18" charset="0"/>
                <a:cs typeface="Times New Roman" pitchFamily="18" charset="0"/>
                <a:sym typeface="Wingdings" pitchFamily="2" charset="2"/>
              </a:rPr>
              <a:t>diện</a:t>
            </a:r>
            <a:r>
              <a:rPr lang="en-US" sz="3200" i="1" dirty="0">
                <a:solidFill>
                  <a:srgbClr val="FF0000"/>
                </a:solidFill>
                <a:latin typeface="Times New Roman" pitchFamily="18" charset="0"/>
                <a:cs typeface="Times New Roman" pitchFamily="18" charset="0"/>
                <a:sym typeface="Wingdings" pitchFamily="2" charset="2"/>
              </a:rPr>
              <a:t>, </a:t>
            </a:r>
            <a:r>
              <a:rPr lang="en-US" sz="3200" i="1" dirty="0" err="1">
                <a:solidFill>
                  <a:srgbClr val="FF0000"/>
                </a:solidFill>
                <a:latin typeface="Times New Roman" pitchFamily="18" charset="0"/>
                <a:cs typeface="Times New Roman" pitchFamily="18" charset="0"/>
                <a:sym typeface="Wingdings" pitchFamily="2" charset="2"/>
              </a:rPr>
              <a:t>tiêu</a:t>
            </a:r>
            <a:r>
              <a:rPr lang="en-US" sz="3200" i="1" dirty="0">
                <a:solidFill>
                  <a:srgbClr val="FF0000"/>
                </a:solidFill>
                <a:latin typeface="Times New Roman" pitchFamily="18" charset="0"/>
                <a:cs typeface="Times New Roman" pitchFamily="18" charset="0"/>
                <a:sym typeface="Wingdings" pitchFamily="2" charset="2"/>
              </a:rPr>
              <a:t> </a:t>
            </a:r>
            <a:r>
              <a:rPr lang="en-US" sz="3200" i="1" dirty="0" err="1">
                <a:solidFill>
                  <a:srgbClr val="FF0000"/>
                </a:solidFill>
                <a:latin typeface="Times New Roman" pitchFamily="18" charset="0"/>
                <a:cs typeface="Times New Roman" pitchFamily="18" charset="0"/>
                <a:sym typeface="Wingdings" pitchFamily="2" charset="2"/>
              </a:rPr>
              <a:t>biểu</a:t>
            </a:r>
            <a:r>
              <a:rPr lang="en-US" sz="3200" i="1" dirty="0">
                <a:solidFill>
                  <a:srgbClr val="FF0000"/>
                </a:solidFill>
                <a:latin typeface="Times New Roman" pitchFamily="18" charset="0"/>
                <a:cs typeface="Times New Roman" pitchFamily="18" charset="0"/>
                <a:sym typeface="Wingdings" pitchFamily="2" charset="2"/>
              </a:rPr>
              <a:t> </a:t>
            </a:r>
            <a:r>
              <a:rPr lang="en-US" sz="3200" i="1" dirty="0" err="1">
                <a:solidFill>
                  <a:srgbClr val="FF0000"/>
                </a:solidFill>
                <a:latin typeface="Times New Roman" pitchFamily="18" charset="0"/>
                <a:cs typeface="Times New Roman" pitchFamily="18" charset="0"/>
                <a:sym typeface="Wingdings" pitchFamily="2" charset="2"/>
              </a:rPr>
              <a:t>cho</a:t>
            </a:r>
            <a:r>
              <a:rPr lang="en-US" sz="3200" i="1" dirty="0">
                <a:solidFill>
                  <a:srgbClr val="FF0000"/>
                </a:solidFill>
                <a:latin typeface="Times New Roman" pitchFamily="18" charset="0"/>
                <a:cs typeface="Times New Roman" pitchFamily="18" charset="0"/>
                <a:sym typeface="Wingdings" pitchFamily="2" charset="2"/>
              </a:rPr>
              <a:t> </a:t>
            </a:r>
            <a:r>
              <a:rPr lang="en-US" sz="3200" i="1" dirty="0" err="1">
                <a:solidFill>
                  <a:srgbClr val="FF0000"/>
                </a:solidFill>
                <a:latin typeface="Times New Roman" pitchFamily="18" charset="0"/>
                <a:cs typeface="Times New Roman" pitchFamily="18" charset="0"/>
                <a:sym typeface="Wingdings" pitchFamily="2" charset="2"/>
              </a:rPr>
              <a:t>chủ</a:t>
            </a:r>
            <a:r>
              <a:rPr lang="en-US" sz="3200" i="1" dirty="0">
                <a:solidFill>
                  <a:srgbClr val="FF0000"/>
                </a:solidFill>
                <a:latin typeface="Times New Roman" pitchFamily="18" charset="0"/>
                <a:cs typeface="Times New Roman" pitchFamily="18" charset="0"/>
                <a:sym typeface="Wingdings" pitchFamily="2" charset="2"/>
              </a:rPr>
              <a:t> </a:t>
            </a:r>
            <a:r>
              <a:rPr lang="en-US" sz="3200" i="1" dirty="0" err="1">
                <a:solidFill>
                  <a:srgbClr val="FF0000"/>
                </a:solidFill>
                <a:latin typeface="Times New Roman" pitchFamily="18" charset="0"/>
                <a:cs typeface="Times New Roman" pitchFamily="18" charset="0"/>
                <a:sym typeface="Wingdings" pitchFamily="2" charset="2"/>
              </a:rPr>
              <a:t>nghĩa</a:t>
            </a:r>
            <a:r>
              <a:rPr lang="en-US" sz="3200" i="1" dirty="0">
                <a:solidFill>
                  <a:srgbClr val="FF0000"/>
                </a:solidFill>
                <a:latin typeface="Times New Roman" pitchFamily="18" charset="0"/>
                <a:cs typeface="Times New Roman" pitchFamily="18" charset="0"/>
                <a:sym typeface="Wingdings" pitchFamily="2" charset="2"/>
              </a:rPr>
              <a:t> </a:t>
            </a:r>
            <a:r>
              <a:rPr lang="en-US" sz="3200" i="1" dirty="0" err="1">
                <a:solidFill>
                  <a:srgbClr val="FF0000"/>
                </a:solidFill>
                <a:latin typeface="Times New Roman" pitchFamily="18" charset="0"/>
                <a:cs typeface="Times New Roman" pitchFamily="18" charset="0"/>
                <a:sym typeface="Wingdings" pitchFamily="2" charset="2"/>
              </a:rPr>
              <a:t>anh</a:t>
            </a:r>
            <a:r>
              <a:rPr lang="en-US" sz="3200" i="1" dirty="0">
                <a:solidFill>
                  <a:srgbClr val="FF0000"/>
                </a:solidFill>
                <a:latin typeface="Times New Roman" pitchFamily="18" charset="0"/>
                <a:cs typeface="Times New Roman" pitchFamily="18" charset="0"/>
                <a:sym typeface="Wingdings" pitchFamily="2" charset="2"/>
              </a:rPr>
              <a:t> </a:t>
            </a:r>
            <a:r>
              <a:rPr lang="en-US" sz="3200" i="1" dirty="0" err="1">
                <a:solidFill>
                  <a:srgbClr val="FF0000"/>
                </a:solidFill>
                <a:latin typeface="Times New Roman" pitchFamily="18" charset="0"/>
                <a:cs typeface="Times New Roman" pitchFamily="18" charset="0"/>
                <a:sym typeface="Wingdings" pitchFamily="2" charset="2"/>
              </a:rPr>
              <a:t>hùng</a:t>
            </a:r>
            <a:r>
              <a:rPr lang="en-US" sz="3200" i="1" dirty="0">
                <a:solidFill>
                  <a:srgbClr val="FF0000"/>
                </a:solidFill>
                <a:latin typeface="Times New Roman" pitchFamily="18" charset="0"/>
                <a:cs typeface="Times New Roman" pitchFamily="18" charset="0"/>
                <a:sym typeface="Wingdings" pitchFamily="2" charset="2"/>
              </a:rPr>
              <a:t> </a:t>
            </a:r>
            <a:r>
              <a:rPr lang="en-US" sz="3200" i="1" dirty="0" err="1">
                <a:solidFill>
                  <a:srgbClr val="FF0000"/>
                </a:solidFill>
                <a:latin typeface="Times New Roman" pitchFamily="18" charset="0"/>
                <a:cs typeface="Times New Roman" pitchFamily="18" charset="0"/>
                <a:sym typeface="Wingdings" pitchFamily="2" charset="2"/>
              </a:rPr>
              <a:t>Cách</a:t>
            </a:r>
            <a:r>
              <a:rPr lang="en-US" sz="3200" i="1" dirty="0">
                <a:solidFill>
                  <a:srgbClr val="FF0000"/>
                </a:solidFill>
                <a:latin typeface="Times New Roman" pitchFamily="18" charset="0"/>
                <a:cs typeface="Times New Roman" pitchFamily="18" charset="0"/>
                <a:sym typeface="Wingdings" pitchFamily="2" charset="2"/>
              </a:rPr>
              <a:t> </a:t>
            </a:r>
            <a:r>
              <a:rPr lang="en-US" sz="3200" i="1" dirty="0" err="1">
                <a:solidFill>
                  <a:srgbClr val="FF0000"/>
                </a:solidFill>
                <a:latin typeface="Times New Roman" pitchFamily="18" charset="0"/>
                <a:cs typeface="Times New Roman" pitchFamily="18" charset="0"/>
                <a:sym typeface="Wingdings" pitchFamily="2" charset="2"/>
              </a:rPr>
              <a:t>mạng</a:t>
            </a:r>
            <a:r>
              <a:rPr lang="en-US" sz="3200" i="1" dirty="0">
                <a:solidFill>
                  <a:srgbClr val="FF0000"/>
                </a:solidFill>
                <a:latin typeface="Times New Roman" pitchFamily="18" charset="0"/>
                <a:cs typeface="Times New Roman" pitchFamily="18" charset="0"/>
                <a:sym typeface="Wingdings" pitchFamily="2" charset="2"/>
              </a:rPr>
              <a:t> </a:t>
            </a:r>
            <a:r>
              <a:rPr lang="en-US" sz="3200" i="1" dirty="0" err="1">
                <a:solidFill>
                  <a:srgbClr val="FF0000"/>
                </a:solidFill>
                <a:latin typeface="Times New Roman" pitchFamily="18" charset="0"/>
                <a:cs typeface="Times New Roman" pitchFamily="18" charset="0"/>
                <a:sym typeface="Wingdings" pitchFamily="2" charset="2"/>
              </a:rPr>
              <a:t>Việt</a:t>
            </a:r>
            <a:r>
              <a:rPr lang="en-US" sz="3200" i="1" dirty="0">
                <a:solidFill>
                  <a:srgbClr val="FF0000"/>
                </a:solidFill>
                <a:latin typeface="Times New Roman" pitchFamily="18" charset="0"/>
                <a:cs typeface="Times New Roman" pitchFamily="18" charset="0"/>
                <a:sym typeface="Wingdings" pitchFamily="2" charset="2"/>
              </a:rPr>
              <a:t> Nam </a:t>
            </a:r>
            <a:r>
              <a:rPr lang="en-US" sz="3200" i="1" dirty="0" err="1">
                <a:solidFill>
                  <a:srgbClr val="FF0000"/>
                </a:solidFill>
                <a:latin typeface="Times New Roman" pitchFamily="18" charset="0"/>
                <a:cs typeface="Times New Roman" pitchFamily="18" charset="0"/>
                <a:sym typeface="Wingdings" pitchFamily="2" charset="2"/>
              </a:rPr>
              <a:t>trong</a:t>
            </a:r>
            <a:r>
              <a:rPr lang="en-US" sz="3200" i="1" dirty="0">
                <a:solidFill>
                  <a:srgbClr val="FF0000"/>
                </a:solidFill>
                <a:latin typeface="Times New Roman" pitchFamily="18" charset="0"/>
                <a:cs typeface="Times New Roman" pitchFamily="18" charset="0"/>
                <a:sym typeface="Wingdings" pitchFamily="2" charset="2"/>
              </a:rPr>
              <a:t> </a:t>
            </a:r>
            <a:r>
              <a:rPr lang="en-US" sz="3200" i="1" dirty="0" err="1">
                <a:solidFill>
                  <a:srgbClr val="FF0000"/>
                </a:solidFill>
                <a:latin typeface="Times New Roman" pitchFamily="18" charset="0"/>
                <a:cs typeface="Times New Roman" pitchFamily="18" charset="0"/>
                <a:sym typeface="Wingdings" pitchFamily="2" charset="2"/>
              </a:rPr>
              <a:t>thời</a:t>
            </a:r>
            <a:r>
              <a:rPr lang="en-US" sz="3200" i="1" dirty="0">
                <a:solidFill>
                  <a:srgbClr val="FF0000"/>
                </a:solidFill>
                <a:latin typeface="Times New Roman" pitchFamily="18" charset="0"/>
                <a:cs typeface="Times New Roman" pitchFamily="18" charset="0"/>
                <a:sym typeface="Wingdings" pitchFamily="2" charset="2"/>
              </a:rPr>
              <a:t> </a:t>
            </a:r>
            <a:r>
              <a:rPr lang="en-US" sz="3200" i="1" dirty="0" err="1">
                <a:solidFill>
                  <a:srgbClr val="FF0000"/>
                </a:solidFill>
                <a:latin typeface="Times New Roman" pitchFamily="18" charset="0"/>
                <a:cs typeface="Times New Roman" pitchFamily="18" charset="0"/>
                <a:sym typeface="Wingdings" pitchFamily="2" charset="2"/>
              </a:rPr>
              <a:t>kì</a:t>
            </a:r>
            <a:r>
              <a:rPr lang="en-US" sz="3200" i="1" dirty="0">
                <a:solidFill>
                  <a:srgbClr val="FF0000"/>
                </a:solidFill>
                <a:latin typeface="Times New Roman" pitchFamily="18" charset="0"/>
                <a:cs typeface="Times New Roman" pitchFamily="18" charset="0"/>
                <a:sym typeface="Wingdings" pitchFamily="2" charset="2"/>
              </a:rPr>
              <a:t> </a:t>
            </a:r>
            <a:r>
              <a:rPr lang="en-US" sz="3200" i="1" dirty="0" err="1">
                <a:solidFill>
                  <a:srgbClr val="FF0000"/>
                </a:solidFill>
                <a:latin typeface="Times New Roman" pitchFamily="18" charset="0"/>
                <a:cs typeface="Times New Roman" pitchFamily="18" charset="0"/>
                <a:sym typeface="Wingdings" pitchFamily="2" charset="2"/>
              </a:rPr>
              <a:t>chống</a:t>
            </a:r>
            <a:r>
              <a:rPr lang="en-US" sz="3200" i="1" dirty="0">
                <a:solidFill>
                  <a:srgbClr val="FF0000"/>
                </a:solidFill>
                <a:latin typeface="Times New Roman" pitchFamily="18" charset="0"/>
                <a:cs typeface="Times New Roman" pitchFamily="18" charset="0"/>
                <a:sym typeface="Wingdings" pitchFamily="2" charset="2"/>
              </a:rPr>
              <a:t> </a:t>
            </a:r>
            <a:r>
              <a:rPr lang="en-US" sz="3200" i="1" dirty="0" err="1">
                <a:solidFill>
                  <a:srgbClr val="FF0000"/>
                </a:solidFill>
                <a:latin typeface="Times New Roman" pitchFamily="18" charset="0"/>
                <a:cs typeface="Times New Roman" pitchFamily="18" charset="0"/>
                <a:sym typeface="Wingdings" pitchFamily="2" charset="2"/>
              </a:rPr>
              <a:t>Mĩ</a:t>
            </a:r>
            <a:r>
              <a:rPr lang="en-US" sz="3200" i="1" dirty="0">
                <a:solidFill>
                  <a:srgbClr val="FF0000"/>
                </a:solidFill>
                <a:latin typeface="Times New Roman" pitchFamily="18" charset="0"/>
                <a:cs typeface="Times New Roman" pitchFamily="18" charset="0"/>
                <a:sym typeface="Wingdings" pitchFamily="2" charset="2"/>
              </a:rPr>
              <a:t> </a:t>
            </a:r>
            <a:r>
              <a:rPr lang="en-US" sz="3200" i="1" dirty="0" err="1">
                <a:solidFill>
                  <a:srgbClr val="FF0000"/>
                </a:solidFill>
                <a:latin typeface="Times New Roman" pitchFamily="18" charset="0"/>
                <a:cs typeface="Times New Roman" pitchFamily="18" charset="0"/>
                <a:sym typeface="Wingdings" pitchFamily="2" charset="2"/>
              </a:rPr>
              <a:t>cứu</a:t>
            </a:r>
            <a:r>
              <a:rPr lang="en-US" sz="3200" i="1" dirty="0">
                <a:solidFill>
                  <a:srgbClr val="FF0000"/>
                </a:solidFill>
                <a:latin typeface="Times New Roman" pitchFamily="18" charset="0"/>
                <a:cs typeface="Times New Roman" pitchFamily="18" charset="0"/>
                <a:sym typeface="Wingdings" pitchFamily="2" charset="2"/>
              </a:rPr>
              <a:t> </a:t>
            </a:r>
            <a:r>
              <a:rPr lang="en-US" sz="3200" i="1" dirty="0" err="1">
                <a:solidFill>
                  <a:srgbClr val="FF0000"/>
                </a:solidFill>
                <a:latin typeface="Times New Roman" pitchFamily="18" charset="0"/>
                <a:cs typeface="Times New Roman" pitchFamily="18" charset="0"/>
                <a:sym typeface="Wingdings" pitchFamily="2" charset="2"/>
              </a:rPr>
              <a:t>nước</a:t>
            </a:r>
            <a:endParaRPr lang="vi-VN" sz="3200" i="1" dirty="0">
              <a:solidFill>
                <a:srgbClr val="FF0000"/>
              </a:solidFill>
              <a:latin typeface="Times New Roman" pitchFamily="18" charset="0"/>
              <a:cs typeface="Times New Roman" pitchFamily="18" charset="0"/>
            </a:endParaRPr>
          </a:p>
        </p:txBody>
      </p:sp>
      <p:sp>
        <p:nvSpPr>
          <p:cNvPr id="3" name="Arrow: Down 2">
            <a:extLst>
              <a:ext uri="{FF2B5EF4-FFF2-40B4-BE49-F238E27FC236}">
                <a16:creationId xmlns:a16="http://schemas.microsoft.com/office/drawing/2014/main" xmlns="" id="{B9562404-B6D9-44D2-91B9-C3F15CCEE58E}"/>
              </a:ext>
            </a:extLst>
          </p:cNvPr>
          <p:cNvSpPr/>
          <p:nvPr/>
        </p:nvSpPr>
        <p:spPr>
          <a:xfrm>
            <a:off x="9351390" y="942680"/>
            <a:ext cx="484632"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37907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heel(1)">
                                      <p:cBhvr>
                                        <p:cTn id="7" dur="2000"/>
                                        <p:tgtEl>
                                          <p:spTgt spid="26"/>
                                        </p:tgtEl>
                                      </p:cBhvr>
                                    </p:animEffect>
                                  </p:childTnLst>
                                </p:cTn>
                              </p:par>
                              <p:par>
                                <p:cTn id="8" presetID="21" presetClass="entr" presetSubtype="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heel(1)">
                                      <p:cBhvr>
                                        <p:cTn id="10" dur="2000"/>
                                        <p:tgtEl>
                                          <p:spTgt spid="14"/>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wheel(1)">
                                      <p:cBhvr>
                                        <p:cTn id="13" dur="2000"/>
                                        <p:tgtEl>
                                          <p:spTgt spid="27"/>
                                        </p:tgtEl>
                                      </p:cBhvr>
                                    </p:animEffect>
                                  </p:childTnLst>
                                </p:cTn>
                              </p:par>
                              <p:par>
                                <p:cTn id="14" presetID="21" presetClass="entr" presetSubtype="1"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heel(1)">
                                      <p:cBhvr>
                                        <p:cTn id="16" dur="2000"/>
                                        <p:tgtEl>
                                          <p:spTgt spid="15"/>
                                        </p:tgtEl>
                                      </p:cBhvr>
                                    </p:animEffect>
                                  </p:childTnLst>
                                </p:cTn>
                              </p:par>
                              <p:par>
                                <p:cTn id="17" presetID="21" presetClass="entr" presetSubtype="1"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heel(1)">
                                      <p:cBhvr>
                                        <p:cTn id="19" dur="2000"/>
                                        <p:tgtEl>
                                          <p:spTgt spid="16"/>
                                        </p:tgtEl>
                                      </p:cBhvr>
                                    </p:animEffect>
                                  </p:childTnLst>
                                </p:cTn>
                              </p:par>
                              <p:par>
                                <p:cTn id="20" presetID="21" presetClass="entr" presetSubtype="1" fill="hold" grpId="0" nodeType="with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wheel(1)">
                                      <p:cBhvr>
                                        <p:cTn id="22" dur="2000"/>
                                        <p:tgtEl>
                                          <p:spTgt spid="28"/>
                                        </p:tgtEl>
                                      </p:cBhvr>
                                    </p:animEffect>
                                  </p:childTnLst>
                                </p:cTn>
                              </p:par>
                              <p:par>
                                <p:cTn id="23" presetID="21" presetClass="entr" presetSubtype="1" fill="hold" grpId="0" nodeType="with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wheel(1)">
                                      <p:cBhvr>
                                        <p:cTn id="25" dur="2000"/>
                                        <p:tgtEl>
                                          <p:spTgt spid="29"/>
                                        </p:tgtEl>
                                      </p:cBhvr>
                                    </p:animEffect>
                                  </p:childTnLst>
                                </p:cTn>
                              </p:par>
                              <p:par>
                                <p:cTn id="26" presetID="21" presetClass="entr" presetSubtype="1" fill="hold"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heel(1)">
                                      <p:cBhvr>
                                        <p:cTn id="28" dur="20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barn(inVertical)">
                                      <p:cBhvr>
                                        <p:cTn id="33" dur="500"/>
                                        <p:tgtEl>
                                          <p:spTgt spid="30"/>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barn(inVertical)">
                                      <p:cBhvr>
                                        <p:cTn id="3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28" grpId="0"/>
      <p:bldP spid="29" grpId="0"/>
      <p:bldP spid="2" grpId="0" animBg="1"/>
      <p:bldP spid="3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319945" y="693311"/>
            <a:ext cx="10192551" cy="496647"/>
            <a:chOff x="644526" y="2766774"/>
            <a:chExt cx="20387755" cy="993281"/>
          </a:xfrm>
        </p:grpSpPr>
        <p:sp>
          <p:nvSpPr>
            <p:cNvPr id="9" name="TextBox 8"/>
            <p:cNvSpPr txBox="1"/>
            <p:nvPr/>
          </p:nvSpPr>
          <p:spPr>
            <a:xfrm>
              <a:off x="1906586" y="2766774"/>
              <a:ext cx="19125695" cy="923317"/>
            </a:xfrm>
            <a:prstGeom prst="rect">
              <a:avLst/>
            </a:prstGeom>
            <a:noFill/>
          </p:spPr>
          <p:txBody>
            <a:bodyPr wrap="square" rtlCol="0">
              <a:spAutoFit/>
            </a:bodyPr>
            <a:lstStyle/>
            <a:p>
              <a:pPr defTabSz="1069139"/>
              <a:r>
                <a:rPr lang="en-US" sz="2400" b="1" i="1" dirty="0" err="1">
                  <a:solidFill>
                    <a:srgbClr val="FF0000"/>
                  </a:solidFill>
                  <a:latin typeface="Tahoma" panose="020B0604030504040204" pitchFamily="34" charset="0"/>
                  <a:ea typeface="Tahoma" panose="020B0604030504040204" pitchFamily="34" charset="0"/>
                  <a:cs typeface="Tahoma" panose="020B0604030504040204" pitchFamily="34" charset="0"/>
                </a:rPr>
                <a:t>Hình</a:t>
              </a:r>
              <a:r>
                <a:rPr lang="en-US" sz="2400" b="1" i="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FF0000"/>
                  </a:solidFill>
                  <a:latin typeface="Tahoma" panose="020B0604030504040204" pitchFamily="34" charset="0"/>
                  <a:ea typeface="Tahoma" panose="020B0604030504040204" pitchFamily="34" charset="0"/>
                  <a:cs typeface="Tahoma" panose="020B0604030504040204" pitchFamily="34" charset="0"/>
                </a:rPr>
                <a:t>ảnh</a:t>
              </a:r>
              <a:r>
                <a:rPr lang="en-US" sz="2400" b="1" i="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FF0000"/>
                  </a:solidFill>
                  <a:latin typeface="Tahoma" panose="020B0604030504040204" pitchFamily="34" charset="0"/>
                  <a:ea typeface="Tahoma" panose="020B0604030504040204" pitchFamily="34" charset="0"/>
                  <a:cs typeface="Tahoma" panose="020B0604030504040204" pitchFamily="34" charset="0"/>
                </a:rPr>
                <a:t>những</a:t>
              </a:r>
              <a:r>
                <a:rPr lang="en-US" sz="2400" b="1" i="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FF0000"/>
                  </a:solidFill>
                  <a:latin typeface="Tahoma" panose="020B0604030504040204" pitchFamily="34" charset="0"/>
                  <a:ea typeface="Tahoma" panose="020B0604030504040204" pitchFamily="34" charset="0"/>
                  <a:cs typeface="Tahoma" panose="020B0604030504040204" pitchFamily="34" charset="0"/>
                </a:rPr>
                <a:t>cô</a:t>
              </a:r>
              <a:r>
                <a:rPr lang="en-US" sz="2400" b="1" i="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FF0000"/>
                  </a:solidFill>
                  <a:latin typeface="Tahoma" panose="020B0604030504040204" pitchFamily="34" charset="0"/>
                  <a:ea typeface="Tahoma" panose="020B0604030504040204" pitchFamily="34" charset="0"/>
                  <a:cs typeface="Tahoma" panose="020B0604030504040204" pitchFamily="34" charset="0"/>
                </a:rPr>
                <a:t>gái</a:t>
              </a:r>
              <a:r>
                <a:rPr lang="en-US" sz="2400" b="1" i="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FF0000"/>
                  </a:solidFill>
                  <a:latin typeface="Tahoma" panose="020B0604030504040204" pitchFamily="34" charset="0"/>
                  <a:ea typeface="Tahoma" panose="020B0604030504040204" pitchFamily="34" charset="0"/>
                  <a:cs typeface="Tahoma" panose="020B0604030504040204" pitchFamily="34" charset="0"/>
                </a:rPr>
                <a:t>thanh</a:t>
              </a:r>
              <a:r>
                <a:rPr lang="en-US" sz="2400" b="1" i="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FF0000"/>
                  </a:solidFill>
                  <a:latin typeface="Tahoma" panose="020B0604030504040204" pitchFamily="34" charset="0"/>
                  <a:ea typeface="Tahoma" panose="020B0604030504040204" pitchFamily="34" charset="0"/>
                  <a:cs typeface="Tahoma" panose="020B0604030504040204" pitchFamily="34" charset="0"/>
                </a:rPr>
                <a:t>niên</a:t>
              </a:r>
              <a:r>
                <a:rPr lang="en-US" sz="2400" b="1" i="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FF0000"/>
                  </a:solidFill>
                  <a:latin typeface="Tahoma" panose="020B0604030504040204" pitchFamily="34" charset="0"/>
                  <a:ea typeface="Tahoma" panose="020B0604030504040204" pitchFamily="34" charset="0"/>
                  <a:cs typeface="Tahoma" panose="020B0604030504040204" pitchFamily="34" charset="0"/>
                </a:rPr>
                <a:t>xung</a:t>
              </a:r>
              <a:r>
                <a:rPr lang="en-US" sz="2400" b="1" i="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FF0000"/>
                  </a:solidFill>
                  <a:latin typeface="Tahoma" panose="020B0604030504040204" pitchFamily="34" charset="0"/>
                  <a:ea typeface="Tahoma" panose="020B0604030504040204" pitchFamily="34" charset="0"/>
                  <a:cs typeface="Tahoma" panose="020B0604030504040204" pitchFamily="34" charset="0"/>
                </a:rPr>
                <a:t>phong</a:t>
              </a:r>
              <a:endParaRPr lang="vi-VN" sz="2400" b="1" i="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10" name="Rounded Rectangle 9"/>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69139"/>
              <a:endParaRPr lang="en-US" sz="2133">
                <a:solidFill>
                  <a:prstClr val="white"/>
                </a:solidFill>
              </a:endParaRPr>
            </a:p>
          </p:txBody>
        </p:sp>
        <p:sp>
          <p:nvSpPr>
            <p:cNvPr id="11" name="TextBox 10"/>
            <p:cNvSpPr txBox="1"/>
            <p:nvPr/>
          </p:nvSpPr>
          <p:spPr>
            <a:xfrm>
              <a:off x="957121" y="2795828"/>
              <a:ext cx="783010" cy="964227"/>
            </a:xfrm>
            <a:prstGeom prst="rect">
              <a:avLst/>
            </a:prstGeom>
            <a:noFill/>
          </p:spPr>
          <p:txBody>
            <a:bodyPr wrap="none" rtlCol="0">
              <a:spAutoFit/>
            </a:bodyPr>
            <a:lstStyle/>
            <a:p>
              <a:pPr algn="ctr" defTabSz="1069139"/>
              <a:r>
                <a:rPr lang="en-US" sz="2533" b="1" dirty="0">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sp>
        <p:nvSpPr>
          <p:cNvPr id="12" name="TextBox 11">
            <a:extLst>
              <a:ext uri="{FF2B5EF4-FFF2-40B4-BE49-F238E27FC236}">
                <a16:creationId xmlns:a16="http://schemas.microsoft.com/office/drawing/2014/main" xmlns="" id="{45B99CF7-3403-47E8-A3BB-4C497DD657E1}"/>
              </a:ext>
            </a:extLst>
          </p:cNvPr>
          <p:cNvSpPr txBox="1"/>
          <p:nvPr/>
        </p:nvSpPr>
        <p:spPr>
          <a:xfrm>
            <a:off x="1435128" y="1607254"/>
            <a:ext cx="5503128" cy="543576"/>
          </a:xfrm>
          <a:prstGeom prst="rect">
            <a:avLst/>
          </a:prstGeom>
          <a:noFill/>
        </p:spPr>
        <p:txBody>
          <a:bodyPr wrap="square" lIns="91336" tIns="45671" rIns="91336" bIns="45671" rtlCol="0">
            <a:spAutoFit/>
          </a:bodyPr>
          <a:lstStyle/>
          <a:p>
            <a:pPr algn="just" defTabSz="913381"/>
            <a:r>
              <a:rPr lang="en-US" sz="2933" b="1" i="1" dirty="0">
                <a:solidFill>
                  <a:srgbClr val="002060"/>
                </a:solidFill>
                <a:latin typeface="Times New Roman" panose="02020603050405020304" pitchFamily="18" charset="0"/>
                <a:cs typeface="Times New Roman" panose="02020603050405020304" pitchFamily="18" charset="0"/>
              </a:rPr>
              <a:t>b. </a:t>
            </a:r>
            <a:r>
              <a:rPr lang="en-US" sz="2933" b="1" i="1" dirty="0" err="1">
                <a:solidFill>
                  <a:srgbClr val="002060"/>
                </a:solidFill>
                <a:latin typeface="Times New Roman" panose="02020603050405020304" pitchFamily="18" charset="0"/>
                <a:cs typeface="Times New Roman" panose="02020603050405020304" pitchFamily="18" charset="0"/>
              </a:rPr>
              <a:t>Vẻ</a:t>
            </a:r>
            <a:r>
              <a:rPr lang="en-US" sz="2933" b="1" i="1" dirty="0">
                <a:solidFill>
                  <a:srgbClr val="002060"/>
                </a:solidFill>
                <a:latin typeface="Times New Roman" panose="02020603050405020304" pitchFamily="18" charset="0"/>
                <a:cs typeface="Times New Roman" panose="02020603050405020304" pitchFamily="18" charset="0"/>
              </a:rPr>
              <a:t> </a:t>
            </a:r>
            <a:r>
              <a:rPr lang="en-US" sz="2933" b="1" i="1" dirty="0" err="1">
                <a:solidFill>
                  <a:srgbClr val="002060"/>
                </a:solidFill>
                <a:latin typeface="Times New Roman" panose="02020603050405020304" pitchFamily="18" charset="0"/>
                <a:cs typeface="Times New Roman" panose="02020603050405020304" pitchFamily="18" charset="0"/>
              </a:rPr>
              <a:t>đẹp</a:t>
            </a:r>
            <a:r>
              <a:rPr lang="en-US" sz="2933" b="1" i="1" dirty="0">
                <a:solidFill>
                  <a:srgbClr val="002060"/>
                </a:solidFill>
                <a:latin typeface="Times New Roman" panose="02020603050405020304" pitchFamily="18" charset="0"/>
                <a:cs typeface="Times New Roman" panose="02020603050405020304" pitchFamily="18" charset="0"/>
              </a:rPr>
              <a:t> </a:t>
            </a:r>
            <a:r>
              <a:rPr lang="en-US" sz="2933" b="1" i="1" dirty="0" err="1">
                <a:solidFill>
                  <a:srgbClr val="002060"/>
                </a:solidFill>
                <a:latin typeface="Times New Roman" panose="02020603050405020304" pitchFamily="18" charset="0"/>
                <a:cs typeface="Times New Roman" panose="02020603050405020304" pitchFamily="18" charset="0"/>
              </a:rPr>
              <a:t>riêng</a:t>
            </a:r>
            <a:endParaRPr lang="en-SG" sz="2933" b="1" i="1" dirty="0">
              <a:solidFill>
                <a:srgbClr val="002060"/>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xmlns="" id="{9DDD2658-8735-4567-8BE4-6382AC9BC0F0}"/>
              </a:ext>
            </a:extLst>
          </p:cNvPr>
          <p:cNvPicPr>
            <a:picLocks noChangeAspect="1"/>
          </p:cNvPicPr>
          <p:nvPr/>
        </p:nvPicPr>
        <p:blipFill>
          <a:blip r:embed="rId2"/>
          <a:stretch>
            <a:fillRect/>
          </a:stretch>
        </p:blipFill>
        <p:spPr>
          <a:xfrm>
            <a:off x="8889477" y="3622415"/>
            <a:ext cx="1178349" cy="1479203"/>
          </a:xfrm>
          <a:prstGeom prst="rect">
            <a:avLst/>
          </a:prstGeom>
        </p:spPr>
      </p:pic>
    </p:spTree>
    <p:extLst>
      <p:ext uri="{BB962C8B-B14F-4D97-AF65-F5344CB8AC3E}">
        <p14:creationId xmlns:p14="http://schemas.microsoft.com/office/powerpoint/2010/main" val="2001627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0">
              <a:srgbClr val="46E180"/>
            </a:gs>
            <a:gs pos="100000">
              <a:srgbClr val="B8DF32"/>
            </a:gs>
          </a:gsLst>
          <a:lin ang="5400700" scaled="0"/>
        </a:gradFill>
        <a:effectLst/>
      </p:bgPr>
    </p:bg>
    <p:spTree>
      <p:nvGrpSpPr>
        <p:cNvPr id="1" name="Shape 113"/>
        <p:cNvGrpSpPr/>
        <p:nvPr/>
      </p:nvGrpSpPr>
      <p:grpSpPr>
        <a:xfrm>
          <a:off x="0" y="0"/>
          <a:ext cx="0" cy="0"/>
          <a:chOff x="0" y="0"/>
          <a:chExt cx="0" cy="0"/>
        </a:xfrm>
      </p:grpSpPr>
      <p:pic>
        <p:nvPicPr>
          <p:cNvPr id="7" name="Picture 6">
            <a:extLst>
              <a:ext uri="{FF2B5EF4-FFF2-40B4-BE49-F238E27FC236}">
                <a16:creationId xmlns:a16="http://schemas.microsoft.com/office/drawing/2014/main" xmlns="" id="{CBE65EC4-458B-4320-B654-C3E876E4443C}"/>
              </a:ext>
            </a:extLst>
          </p:cNvPr>
          <p:cNvPicPr>
            <a:picLocks noChangeAspect="1"/>
          </p:cNvPicPr>
          <p:nvPr/>
        </p:nvPicPr>
        <p:blipFill>
          <a:blip r:embed="rId3"/>
          <a:stretch>
            <a:fillRect/>
          </a:stretch>
        </p:blipFill>
        <p:spPr>
          <a:xfrm rot="1290600">
            <a:off x="7431006" y="-685928"/>
            <a:ext cx="2709550" cy="2709550"/>
          </a:xfrm>
          <a:prstGeom prst="rect">
            <a:avLst/>
          </a:prstGeom>
        </p:spPr>
      </p:pic>
      <p:sp>
        <p:nvSpPr>
          <p:cNvPr id="115" name="Google Shape;115;p20"/>
          <p:cNvSpPr txBox="1">
            <a:spLocks noGrp="1"/>
          </p:cNvSpPr>
          <p:nvPr>
            <p:ph type="title"/>
          </p:nvPr>
        </p:nvSpPr>
        <p:spPr>
          <a:xfrm>
            <a:off x="932000" y="1215600"/>
            <a:ext cx="2694400" cy="4436800"/>
          </a:xfrm>
          <a:prstGeom prst="rect">
            <a:avLst/>
          </a:prstGeom>
        </p:spPr>
        <p:txBody>
          <a:bodyPr spcFirstLastPara="1" wrap="square" lIns="0" tIns="0" rIns="0" bIns="0" anchor="ctr" anchorCtr="0">
            <a:noAutofit/>
          </a:bodyPr>
          <a:lstStyle/>
          <a:p>
            <a:pPr algn="ctr"/>
            <a:r>
              <a:rPr lang="en" sz="6000" dirty="0">
                <a:solidFill>
                  <a:srgbClr val="002060"/>
                </a:solidFill>
              </a:rPr>
              <a:t>NHO</a:t>
            </a:r>
            <a:endParaRPr sz="6000" dirty="0">
              <a:solidFill>
                <a:srgbClr val="002060"/>
              </a:solidFill>
            </a:endParaRPr>
          </a:p>
        </p:txBody>
      </p:sp>
      <p:sp>
        <p:nvSpPr>
          <p:cNvPr id="117" name="Google Shape;117;p20"/>
          <p:cNvSpPr txBox="1">
            <a:spLocks noGrp="1"/>
          </p:cNvSpPr>
          <p:nvPr>
            <p:ph type="sldNum" idx="12"/>
          </p:nvPr>
        </p:nvSpPr>
        <p:spPr>
          <a:xfrm>
            <a:off x="11307445" y="6333135"/>
            <a:ext cx="731600" cy="524800"/>
          </a:xfrm>
          <a:prstGeom prst="rect">
            <a:avLst/>
          </a:prstGeom>
        </p:spPr>
        <p:txBody>
          <a:bodyPr spcFirstLastPara="1" wrap="square" lIns="0" tIns="0" rIns="0" bIns="0" anchor="ctr" anchorCtr="0">
            <a:noAutofit/>
          </a:bodyPr>
          <a:lstStyle/>
          <a:p>
            <a:pPr defTabSz="1219170">
              <a:buClr>
                <a:srgbClr val="000000"/>
              </a:buClr>
            </a:pPr>
            <a:fld id="{00000000-1234-1234-1234-123412341234}" type="slidenum">
              <a:rPr lang="en" kern="0">
                <a:solidFill>
                  <a:srgbClr val="B7B7B7"/>
                </a:solidFill>
              </a:rPr>
              <a:pPr defTabSz="1219170">
                <a:buClr>
                  <a:srgbClr val="000000"/>
                </a:buClr>
              </a:pPr>
              <a:t>24</a:t>
            </a:fld>
            <a:endParaRPr kern="0">
              <a:solidFill>
                <a:srgbClr val="B7B7B7"/>
              </a:solidFill>
            </a:endParaRPr>
          </a:p>
        </p:txBody>
      </p:sp>
      <p:sp>
        <p:nvSpPr>
          <p:cNvPr id="6" name="Rectangle 5">
            <a:extLst>
              <a:ext uri="{FF2B5EF4-FFF2-40B4-BE49-F238E27FC236}">
                <a16:creationId xmlns:a16="http://schemas.microsoft.com/office/drawing/2014/main" xmlns="" id="{298C465C-C084-4F3A-910E-A5D006737B48}"/>
              </a:ext>
            </a:extLst>
          </p:cNvPr>
          <p:cNvSpPr/>
          <p:nvPr/>
        </p:nvSpPr>
        <p:spPr>
          <a:xfrm>
            <a:off x="4739265" y="776475"/>
            <a:ext cx="4578697" cy="5724541"/>
          </a:xfrm>
          <a:prstGeom prst="rect">
            <a:avLst/>
          </a:prstGeom>
        </p:spPr>
        <p:txBody>
          <a:bodyPr wrap="square" lIns="121819" tIns="60909" rIns="121819" bIns="60909">
            <a:spAutoFit/>
          </a:bodyPr>
          <a:lstStyle/>
          <a:p>
            <a:pPr algn="just" defTabSz="913724"/>
            <a:r>
              <a:rPr lang="vi-VN" sz="2800" b="1" i="1" dirty="0">
                <a:solidFill>
                  <a:schemeClr val="tx2">
                    <a:lumMod val="10000"/>
                  </a:schemeClr>
                </a:solidFill>
                <a:latin typeface="+mj-lt"/>
                <a:cs typeface="fiolex girl" panose="020B0506030404030204" pitchFamily="34" charset="0"/>
              </a:rPr>
              <a:t> </a:t>
            </a:r>
            <a:r>
              <a:rPr lang="en-BZ" sz="2800" b="1" i="1" dirty="0" smtClean="0">
                <a:solidFill>
                  <a:schemeClr val="tx2">
                    <a:lumMod val="10000"/>
                  </a:schemeClr>
                </a:solidFill>
                <a:latin typeface="+mj-lt"/>
                <a:cs typeface="fiolex girl" panose="020B0506030404030204" pitchFamily="34" charset="0"/>
              </a:rPr>
              <a:t>- N</a:t>
            </a:r>
            <a:r>
              <a:rPr lang="vi-VN" sz="2800" b="1" i="1" dirty="0" smtClean="0">
                <a:solidFill>
                  <a:schemeClr val="tx2">
                    <a:lumMod val="10000"/>
                  </a:schemeClr>
                </a:solidFill>
                <a:latin typeface="+mj-lt"/>
                <a:cs typeface="fiolex girl" panose="020B0506030404030204" pitchFamily="34" charset="0"/>
              </a:rPr>
              <a:t>hẹ </a:t>
            </a:r>
            <a:r>
              <a:rPr lang="vi-VN" sz="2800" b="1" i="1" dirty="0">
                <a:solidFill>
                  <a:schemeClr val="tx2">
                    <a:lumMod val="10000"/>
                  </a:schemeClr>
                </a:solidFill>
                <a:latin typeface="+mj-lt"/>
                <a:cs typeface="fiolex girl" panose="020B0506030404030204" pitchFamily="34" charset="0"/>
              </a:rPr>
              <a:t>nhàng và mát mẻ như một que kem trắng</a:t>
            </a:r>
            <a:r>
              <a:rPr lang="vi-VN" sz="2800" b="1" i="1" dirty="0" smtClean="0">
                <a:solidFill>
                  <a:schemeClr val="tx2">
                    <a:lumMod val="10000"/>
                  </a:schemeClr>
                </a:solidFill>
                <a:latin typeface="+mj-lt"/>
                <a:cs typeface="fiolex girl" panose="020B0506030404030204" pitchFamily="34" charset="0"/>
              </a:rPr>
              <a:t>.</a:t>
            </a:r>
            <a:endParaRPr lang="en-US" sz="2800" b="1" i="1" dirty="0">
              <a:solidFill>
                <a:schemeClr val="tx2">
                  <a:lumMod val="10000"/>
                </a:schemeClr>
              </a:solidFill>
              <a:latin typeface="+mj-lt"/>
              <a:cs typeface="fiolex girl" panose="020B0506030404030204" pitchFamily="34" charset="0"/>
            </a:endParaRPr>
          </a:p>
          <a:p>
            <a:pPr algn="just" defTabSz="913724"/>
            <a:r>
              <a:rPr lang="en-US" sz="2800" b="1" i="1" dirty="0" smtClean="0">
                <a:solidFill>
                  <a:schemeClr val="tx2">
                    <a:lumMod val="10000"/>
                  </a:schemeClr>
                </a:solidFill>
                <a:latin typeface="+mj-lt"/>
                <a:cs typeface="Times New Roman" panose="02020603050405020304" pitchFamily="18" charset="0"/>
              </a:rPr>
              <a:t>- </a:t>
            </a:r>
            <a:r>
              <a:rPr lang="en-US" sz="2800" b="1" i="1" dirty="0" err="1" smtClean="0">
                <a:solidFill>
                  <a:schemeClr val="tx2">
                    <a:lumMod val="10000"/>
                  </a:schemeClr>
                </a:solidFill>
                <a:latin typeface="Times New Roman" panose="02020603050405020304" pitchFamily="18" charset="0"/>
                <a:cs typeface="Times New Roman" panose="02020603050405020304" pitchFamily="18" charset="0"/>
              </a:rPr>
              <a:t>Thích</a:t>
            </a:r>
            <a:r>
              <a:rPr lang="en-US" sz="2800" b="1" i="1" dirty="0" smtClean="0">
                <a:solidFill>
                  <a:schemeClr val="tx2">
                    <a:lumMod val="10000"/>
                  </a:schemeClr>
                </a:solidFill>
                <a:latin typeface="Times New Roman" panose="02020603050405020304" pitchFamily="18" charset="0"/>
                <a:cs typeface="Times New Roman" panose="02020603050405020304" pitchFamily="18" charset="0"/>
              </a:rPr>
              <a:t> </a:t>
            </a:r>
            <a:r>
              <a:rPr lang="en-US" sz="2800" b="1" i="1" dirty="0" err="1">
                <a:solidFill>
                  <a:schemeClr val="tx2">
                    <a:lumMod val="10000"/>
                  </a:schemeClr>
                </a:solidFill>
                <a:latin typeface="Times New Roman" panose="02020603050405020304" pitchFamily="18" charset="0"/>
                <a:cs typeface="Times New Roman" panose="02020603050405020304" pitchFamily="18" charset="0"/>
              </a:rPr>
              <a:t>ăn</a:t>
            </a:r>
            <a:r>
              <a:rPr lang="en-US" sz="2800" b="1" i="1" dirty="0">
                <a:solidFill>
                  <a:schemeClr val="tx2">
                    <a:lumMod val="10000"/>
                  </a:schemeClr>
                </a:solidFill>
                <a:latin typeface="Times New Roman" panose="02020603050405020304" pitchFamily="18" charset="0"/>
                <a:cs typeface="Times New Roman" panose="02020603050405020304" pitchFamily="18" charset="0"/>
              </a:rPr>
              <a:t> </a:t>
            </a:r>
            <a:r>
              <a:rPr lang="en-US" sz="2800" b="1" i="1" dirty="0" err="1">
                <a:solidFill>
                  <a:schemeClr val="tx2">
                    <a:lumMod val="10000"/>
                  </a:schemeClr>
                </a:solidFill>
                <a:latin typeface="Times New Roman" panose="02020603050405020304" pitchFamily="18" charset="0"/>
                <a:cs typeface="Times New Roman" panose="02020603050405020304" pitchFamily="18" charset="0"/>
              </a:rPr>
              <a:t>kẹo</a:t>
            </a:r>
            <a:r>
              <a:rPr lang="en-US" sz="2800" b="1" i="1" dirty="0">
                <a:solidFill>
                  <a:schemeClr val="tx2">
                    <a:lumMod val="10000"/>
                  </a:schemeClr>
                </a:solidFill>
                <a:latin typeface="Times New Roman" panose="02020603050405020304" pitchFamily="18" charset="0"/>
                <a:cs typeface="Times New Roman" panose="02020603050405020304" pitchFamily="18" charset="0"/>
              </a:rPr>
              <a:t>, </a:t>
            </a:r>
            <a:r>
              <a:rPr lang="en-US" sz="2800" b="1" i="1" dirty="0" err="1">
                <a:solidFill>
                  <a:schemeClr val="tx2">
                    <a:lumMod val="10000"/>
                  </a:schemeClr>
                </a:solidFill>
                <a:latin typeface="Times New Roman" panose="02020603050405020304" pitchFamily="18" charset="0"/>
                <a:cs typeface="Times New Roman" panose="02020603050405020304" pitchFamily="18" charset="0"/>
              </a:rPr>
              <a:t>thích</a:t>
            </a:r>
            <a:r>
              <a:rPr lang="en-US" sz="2800" b="1" i="1" dirty="0">
                <a:solidFill>
                  <a:schemeClr val="tx2">
                    <a:lumMod val="10000"/>
                  </a:schemeClr>
                </a:solidFill>
                <a:latin typeface="Times New Roman" panose="02020603050405020304" pitchFamily="18" charset="0"/>
                <a:cs typeface="Times New Roman" panose="02020603050405020304" pitchFamily="18" charset="0"/>
              </a:rPr>
              <a:t> </a:t>
            </a:r>
            <a:r>
              <a:rPr lang="en-US" sz="2800" b="1" i="1" dirty="0" err="1">
                <a:solidFill>
                  <a:schemeClr val="tx2">
                    <a:lumMod val="10000"/>
                  </a:schemeClr>
                </a:solidFill>
                <a:latin typeface="Times New Roman" panose="02020603050405020304" pitchFamily="18" charset="0"/>
                <a:cs typeface="Times New Roman" panose="02020603050405020304" pitchFamily="18" charset="0"/>
              </a:rPr>
              <a:t>tắm</a:t>
            </a:r>
            <a:r>
              <a:rPr lang="en-US" sz="2800" b="1" i="1" dirty="0">
                <a:solidFill>
                  <a:schemeClr val="tx2">
                    <a:lumMod val="10000"/>
                  </a:schemeClr>
                </a:solidFill>
                <a:latin typeface="Times New Roman" panose="02020603050405020304" pitchFamily="18" charset="0"/>
                <a:cs typeface="Times New Roman" panose="02020603050405020304" pitchFamily="18" charset="0"/>
              </a:rPr>
              <a:t> </a:t>
            </a:r>
            <a:r>
              <a:rPr lang="en-US" sz="2800" b="1" i="1" dirty="0" err="1" smtClean="0">
                <a:solidFill>
                  <a:schemeClr val="tx2">
                    <a:lumMod val="10000"/>
                  </a:schemeClr>
                </a:solidFill>
                <a:latin typeface="Times New Roman" panose="02020603050405020304" pitchFamily="18" charset="0"/>
                <a:cs typeface="Times New Roman" panose="02020603050405020304" pitchFamily="18" charset="0"/>
              </a:rPr>
              <a:t>suối</a:t>
            </a:r>
            <a:endParaRPr lang="en-US" sz="2800" b="1" i="1" dirty="0">
              <a:solidFill>
                <a:schemeClr val="tx2">
                  <a:lumMod val="10000"/>
                </a:schemeClr>
              </a:solidFill>
              <a:latin typeface="+mj-lt"/>
              <a:cs typeface="fiolex girl" panose="020B0506030404030204" pitchFamily="34" charset="0"/>
            </a:endParaRPr>
          </a:p>
          <a:p>
            <a:pPr algn="just" defTabSz="913724"/>
            <a:r>
              <a:rPr lang="en-US" sz="2800" b="1" i="1" dirty="0" smtClean="0">
                <a:solidFill>
                  <a:schemeClr val="tx2">
                    <a:lumMod val="10000"/>
                  </a:schemeClr>
                </a:solidFill>
                <a:latin typeface="+mj-lt"/>
                <a:cs typeface="fiolex girl" panose="020B0506030404030204" pitchFamily="34" charset="0"/>
              </a:rPr>
              <a:t>- </a:t>
            </a:r>
            <a:r>
              <a:rPr lang="vi-VN" sz="2800" b="1" i="1" dirty="0" smtClean="0">
                <a:solidFill>
                  <a:schemeClr val="tx2">
                    <a:lumMod val="10000"/>
                  </a:schemeClr>
                </a:solidFill>
                <a:latin typeface="+mj-lt"/>
                <a:cs typeface="fiolex girl" panose="020B0506030404030204" pitchFamily="34" charset="0"/>
              </a:rPr>
              <a:t>Cái </a:t>
            </a:r>
            <a:r>
              <a:rPr lang="vi-VN" sz="2800" b="1" i="1" dirty="0">
                <a:solidFill>
                  <a:schemeClr val="tx2">
                    <a:lumMod val="10000"/>
                  </a:schemeClr>
                </a:solidFill>
                <a:latin typeface="+mj-lt"/>
                <a:cs typeface="fiolex girl" panose="020B0506030404030204" pitchFamily="34" charset="0"/>
              </a:rPr>
              <a:t>gối trên tay Nho nhỏ nhắn, màu trắng. Nho thêu những bông hoa cẩu thả và loè loẹt. Những đường viền to như dây thừng. Có ai chê, Nho phớt</a:t>
            </a:r>
            <a:r>
              <a:rPr lang="en-US" sz="2800" b="1" i="1" dirty="0">
                <a:solidFill>
                  <a:schemeClr val="tx2">
                    <a:lumMod val="10000"/>
                  </a:schemeClr>
                </a:solidFill>
                <a:latin typeface="+mj-lt"/>
                <a:cs typeface="fiolex girl" panose="020B0506030404030204" pitchFamily="34" charset="0"/>
              </a:rPr>
              <a:t> </a:t>
            </a:r>
            <a:r>
              <a:rPr lang="vi-VN" sz="2800" b="1" i="1" dirty="0">
                <a:solidFill>
                  <a:schemeClr val="tx2">
                    <a:lumMod val="10000"/>
                  </a:schemeClr>
                </a:solidFill>
                <a:latin typeface="+mj-lt"/>
                <a:cs typeface="fiolex girl" panose="020B0506030404030204" pitchFamily="34" charset="0"/>
              </a:rPr>
              <a:t>tỉnh, ta cứ đưa trên mũi kim như</a:t>
            </a:r>
            <a:r>
              <a:rPr lang="en-US" sz="2800" b="1" i="1" dirty="0">
                <a:solidFill>
                  <a:schemeClr val="tx2">
                    <a:lumMod val="10000"/>
                  </a:schemeClr>
                </a:solidFill>
                <a:latin typeface="+mj-lt"/>
                <a:cs typeface="fiolex girl" panose="020B0506030404030204" pitchFamily="34" charset="0"/>
              </a:rPr>
              <a:t> </a:t>
            </a:r>
            <a:r>
              <a:rPr lang="vi-VN" sz="2800" b="1" i="1" dirty="0">
                <a:solidFill>
                  <a:schemeClr val="tx2">
                    <a:lumMod val="10000"/>
                  </a:schemeClr>
                </a:solidFill>
                <a:latin typeface="+mj-lt"/>
                <a:cs typeface="fiolex girl" panose="020B0506030404030204" pitchFamily="34" charset="0"/>
              </a:rPr>
              <a:t>không có gì xảy </a:t>
            </a:r>
            <a:r>
              <a:rPr lang="vi-VN" sz="2800" b="1" i="1" dirty="0" smtClean="0">
                <a:solidFill>
                  <a:schemeClr val="tx2">
                    <a:lumMod val="10000"/>
                  </a:schemeClr>
                </a:solidFill>
                <a:latin typeface="+mj-lt"/>
                <a:cs typeface="fiolex girl" panose="020B0506030404030204" pitchFamily="34" charset="0"/>
              </a:rPr>
              <a:t>ra</a:t>
            </a:r>
            <a:r>
              <a:rPr lang="en-US" sz="2800" b="1" i="1" dirty="0">
                <a:solidFill>
                  <a:schemeClr val="tx2">
                    <a:lumMod val="10000"/>
                  </a:schemeClr>
                </a:solidFill>
                <a:latin typeface="+mj-lt"/>
                <a:cs typeface="fiolex girl" panose="020B0506030404030204" pitchFamily="34" charset="0"/>
              </a:rPr>
              <a:t> </a:t>
            </a:r>
            <a:r>
              <a:rPr lang="en-SG" sz="2800" b="1" i="1" dirty="0" err="1" smtClean="0">
                <a:solidFill>
                  <a:schemeClr val="tx2">
                    <a:lumMod val="10000"/>
                  </a:schemeClr>
                </a:solidFill>
                <a:latin typeface="Times New Roman" panose="02020603050405020304" pitchFamily="18" charset="0"/>
                <a:cs typeface="Times New Roman" panose="02020603050405020304" pitchFamily="18" charset="0"/>
              </a:rPr>
              <a:t>mặc</a:t>
            </a:r>
            <a:r>
              <a:rPr lang="en-SG" sz="2800" b="1" i="1" dirty="0" smtClean="0">
                <a:solidFill>
                  <a:schemeClr val="tx2">
                    <a:lumMod val="10000"/>
                  </a:schemeClr>
                </a:solidFill>
                <a:latin typeface="Times New Roman" panose="02020603050405020304" pitchFamily="18" charset="0"/>
                <a:cs typeface="Times New Roman" panose="02020603050405020304" pitchFamily="18" charset="0"/>
              </a:rPr>
              <a:t> </a:t>
            </a:r>
            <a:r>
              <a:rPr lang="en-SG" sz="2800" b="1" i="1" dirty="0" err="1">
                <a:solidFill>
                  <a:schemeClr val="tx2">
                    <a:lumMod val="10000"/>
                  </a:schemeClr>
                </a:solidFill>
                <a:latin typeface="Times New Roman" panose="02020603050405020304" pitchFamily="18" charset="0"/>
                <a:cs typeface="Times New Roman" panose="02020603050405020304" pitchFamily="18" charset="0"/>
              </a:rPr>
              <a:t>dù</a:t>
            </a:r>
            <a:r>
              <a:rPr lang="en-SG" sz="2800" b="1" i="1" dirty="0">
                <a:solidFill>
                  <a:schemeClr val="tx2">
                    <a:lumMod val="10000"/>
                  </a:schemeClr>
                </a:solidFill>
                <a:latin typeface="Times New Roman" panose="02020603050405020304" pitchFamily="18" charset="0"/>
                <a:cs typeface="Times New Roman" panose="02020603050405020304" pitchFamily="18" charset="0"/>
              </a:rPr>
              <a:t> </a:t>
            </a:r>
            <a:r>
              <a:rPr lang="en-SG" sz="2800" b="1" i="1" dirty="0" err="1">
                <a:solidFill>
                  <a:schemeClr val="tx2">
                    <a:lumMod val="10000"/>
                  </a:schemeClr>
                </a:solidFill>
                <a:latin typeface="Times New Roman" panose="02020603050405020304" pitchFamily="18" charset="0"/>
                <a:cs typeface="Times New Roman" panose="02020603050405020304" pitchFamily="18" charset="0"/>
              </a:rPr>
              <a:t>bị</a:t>
            </a:r>
            <a:r>
              <a:rPr lang="en-SG" sz="2800" b="1" i="1" dirty="0">
                <a:solidFill>
                  <a:schemeClr val="tx2">
                    <a:lumMod val="10000"/>
                  </a:schemeClr>
                </a:solidFill>
                <a:latin typeface="Times New Roman" panose="02020603050405020304" pitchFamily="18" charset="0"/>
                <a:cs typeface="Times New Roman" panose="02020603050405020304" pitchFamily="18" charset="0"/>
              </a:rPr>
              <a:t> </a:t>
            </a:r>
            <a:r>
              <a:rPr lang="en-SG" sz="2800" b="1" i="1" dirty="0" err="1">
                <a:solidFill>
                  <a:schemeClr val="tx2">
                    <a:lumMod val="10000"/>
                  </a:schemeClr>
                </a:solidFill>
                <a:latin typeface="Times New Roman" panose="02020603050405020304" pitchFamily="18" charset="0"/>
                <a:cs typeface="Times New Roman" panose="02020603050405020304" pitchFamily="18" charset="0"/>
              </a:rPr>
              <a:t>thương</a:t>
            </a:r>
            <a:r>
              <a:rPr lang="en-SG" sz="2800" b="1" i="1" dirty="0">
                <a:solidFill>
                  <a:schemeClr val="tx2">
                    <a:lumMod val="10000"/>
                  </a:schemeClr>
                </a:solidFill>
                <a:latin typeface="Times New Roman" panose="02020603050405020304" pitchFamily="18" charset="0"/>
                <a:cs typeface="Times New Roman" panose="02020603050405020304" pitchFamily="18" charset="0"/>
              </a:rPr>
              <a:t> </a:t>
            </a:r>
            <a:r>
              <a:rPr lang="en-SG" sz="2800" b="1" i="1" dirty="0" err="1">
                <a:solidFill>
                  <a:schemeClr val="tx2">
                    <a:lumMod val="10000"/>
                  </a:schemeClr>
                </a:solidFill>
                <a:latin typeface="Times New Roman" panose="02020603050405020304" pitchFamily="18" charset="0"/>
                <a:cs typeface="Times New Roman" panose="02020603050405020304" pitchFamily="18" charset="0"/>
              </a:rPr>
              <a:t>nhưng</a:t>
            </a:r>
            <a:r>
              <a:rPr lang="en-SG" sz="2800" b="1" i="1" dirty="0">
                <a:solidFill>
                  <a:schemeClr val="tx2">
                    <a:lumMod val="10000"/>
                  </a:schemeClr>
                </a:solidFill>
                <a:latin typeface="Times New Roman" panose="02020603050405020304" pitchFamily="18" charset="0"/>
                <a:cs typeface="Times New Roman" panose="02020603050405020304" pitchFamily="18" charset="0"/>
              </a:rPr>
              <a:t> </a:t>
            </a:r>
            <a:r>
              <a:rPr lang="en-SG" sz="2800" b="1" i="1" dirty="0" err="1">
                <a:solidFill>
                  <a:schemeClr val="tx2">
                    <a:lumMod val="10000"/>
                  </a:schemeClr>
                </a:solidFill>
                <a:latin typeface="Times New Roman" panose="02020603050405020304" pitchFamily="18" charset="0"/>
                <a:cs typeface="Times New Roman" panose="02020603050405020304" pitchFamily="18" charset="0"/>
              </a:rPr>
              <a:t>vẫn</a:t>
            </a:r>
            <a:r>
              <a:rPr lang="en-SG" sz="2800" b="1" i="1" dirty="0">
                <a:solidFill>
                  <a:schemeClr val="tx2">
                    <a:lumMod val="10000"/>
                  </a:schemeClr>
                </a:solidFill>
                <a:latin typeface="Times New Roman" panose="02020603050405020304" pitchFamily="18" charset="0"/>
                <a:cs typeface="Times New Roman" panose="02020603050405020304" pitchFamily="18" charset="0"/>
              </a:rPr>
              <a:t> </a:t>
            </a:r>
            <a:r>
              <a:rPr lang="en-SG" sz="2800" b="1" i="1" dirty="0" err="1">
                <a:solidFill>
                  <a:schemeClr val="tx2">
                    <a:lumMod val="10000"/>
                  </a:schemeClr>
                </a:solidFill>
                <a:latin typeface="Times New Roman" panose="02020603050405020304" pitchFamily="18" charset="0"/>
                <a:cs typeface="Times New Roman" panose="02020603050405020304" pitchFamily="18" charset="0"/>
              </a:rPr>
              <a:t>cứng</a:t>
            </a:r>
            <a:r>
              <a:rPr lang="en-SG" sz="2800" b="1" i="1" dirty="0">
                <a:solidFill>
                  <a:schemeClr val="tx2">
                    <a:lumMod val="10000"/>
                  </a:schemeClr>
                </a:solidFill>
                <a:latin typeface="Times New Roman" panose="02020603050405020304" pitchFamily="18" charset="0"/>
                <a:cs typeface="Times New Roman" panose="02020603050405020304" pitchFamily="18" charset="0"/>
              </a:rPr>
              <a:t> </a:t>
            </a:r>
            <a:r>
              <a:rPr lang="en-SG" sz="2800" b="1" i="1" dirty="0" err="1">
                <a:solidFill>
                  <a:schemeClr val="tx2">
                    <a:lumMod val="10000"/>
                  </a:schemeClr>
                </a:solidFill>
                <a:latin typeface="Times New Roman" panose="02020603050405020304" pitchFamily="18" charset="0"/>
                <a:cs typeface="Times New Roman" panose="02020603050405020304" pitchFamily="18" charset="0"/>
              </a:rPr>
              <a:t>cỏi</a:t>
            </a:r>
            <a:r>
              <a:rPr lang="en-SG" sz="2800" b="1" i="1" dirty="0">
                <a:solidFill>
                  <a:schemeClr val="tx2">
                    <a:lumMod val="10000"/>
                  </a:schemeClr>
                </a:solidFill>
                <a:latin typeface="Times New Roman" panose="02020603050405020304" pitchFamily="18" charset="0"/>
                <a:cs typeface="Times New Roman" panose="02020603050405020304" pitchFamily="18" charset="0"/>
              </a:rPr>
              <a:t> </a:t>
            </a:r>
            <a:r>
              <a:rPr lang="en-SG" sz="2800" b="1" i="1" dirty="0" err="1">
                <a:solidFill>
                  <a:schemeClr val="tx2">
                    <a:lumMod val="10000"/>
                  </a:schemeClr>
                </a:solidFill>
                <a:latin typeface="Times New Roman" panose="02020603050405020304" pitchFamily="18" charset="0"/>
                <a:cs typeface="Times New Roman" panose="02020603050405020304" pitchFamily="18" charset="0"/>
              </a:rPr>
              <a:t>và</a:t>
            </a:r>
            <a:r>
              <a:rPr lang="en-SG" sz="2800" b="1" i="1" dirty="0">
                <a:solidFill>
                  <a:schemeClr val="tx2">
                    <a:lumMod val="10000"/>
                  </a:schemeClr>
                </a:solidFill>
                <a:latin typeface="Times New Roman" panose="02020603050405020304" pitchFamily="18" charset="0"/>
                <a:cs typeface="Times New Roman" panose="02020603050405020304" pitchFamily="18" charset="0"/>
              </a:rPr>
              <a:t> </a:t>
            </a:r>
            <a:r>
              <a:rPr lang="en-SG" sz="2800" b="1" i="1" dirty="0" err="1">
                <a:solidFill>
                  <a:schemeClr val="tx2">
                    <a:lumMod val="10000"/>
                  </a:schemeClr>
                </a:solidFill>
                <a:latin typeface="Times New Roman" panose="02020603050405020304" pitchFamily="18" charset="0"/>
                <a:cs typeface="Times New Roman" panose="02020603050405020304" pitchFamily="18" charset="0"/>
              </a:rPr>
              <a:t>bản</a:t>
            </a:r>
            <a:r>
              <a:rPr lang="en-SG" sz="2800" b="1" i="1" dirty="0">
                <a:solidFill>
                  <a:schemeClr val="tx2">
                    <a:lumMod val="10000"/>
                  </a:schemeClr>
                </a:solidFill>
                <a:latin typeface="Times New Roman" panose="02020603050405020304" pitchFamily="18" charset="0"/>
                <a:cs typeface="Times New Roman" panose="02020603050405020304" pitchFamily="18" charset="0"/>
              </a:rPr>
              <a:t> </a:t>
            </a:r>
            <a:r>
              <a:rPr lang="en-SG" sz="2800" b="1" i="1" dirty="0" err="1">
                <a:solidFill>
                  <a:schemeClr val="tx2">
                    <a:lumMod val="10000"/>
                  </a:schemeClr>
                </a:solidFill>
                <a:latin typeface="Times New Roman" panose="02020603050405020304" pitchFamily="18" charset="0"/>
                <a:cs typeface="Times New Roman" panose="02020603050405020304" pitchFamily="18" charset="0"/>
              </a:rPr>
              <a:t>lĩnh</a:t>
            </a:r>
            <a:endParaRPr lang="en-BZ" sz="2800" b="1" i="1" dirty="0">
              <a:solidFill>
                <a:schemeClr val="tx2">
                  <a:lumMod val="10000"/>
                </a:schemeClr>
              </a:solidFill>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xmlns="" id="{096271D9-A3BD-4063-9776-2C739F6049C4}"/>
              </a:ext>
            </a:extLst>
          </p:cNvPr>
          <p:cNvSpPr txBox="1"/>
          <p:nvPr/>
        </p:nvSpPr>
        <p:spPr>
          <a:xfrm>
            <a:off x="9801066" y="2252062"/>
            <a:ext cx="2401946" cy="2062103"/>
          </a:xfrm>
          <a:prstGeom prst="rect">
            <a:avLst/>
          </a:prstGeom>
          <a:noFill/>
        </p:spPr>
        <p:txBody>
          <a:bodyPr wrap="square">
            <a:spAutoFit/>
          </a:bodyPr>
          <a:lstStyle/>
          <a:p>
            <a:r>
              <a:rPr lang="en-SG" sz="3200" b="1" i="1" dirty="0" err="1">
                <a:solidFill>
                  <a:srgbClr val="FF0000"/>
                </a:solidFill>
                <a:latin typeface="iCiel Cucho" pitchFamily="50" charset="0"/>
                <a:cs typeface="iCiel Cucho" pitchFamily="50" charset="0"/>
                <a:sym typeface="Wingdings" pitchFamily="2" charset="2"/>
              </a:rPr>
              <a:t>Cô</a:t>
            </a:r>
            <a:r>
              <a:rPr lang="en-SG" sz="3200" b="1" i="1" dirty="0">
                <a:solidFill>
                  <a:srgbClr val="FF0000"/>
                </a:solidFill>
                <a:latin typeface="iCiel Cucho" pitchFamily="50" charset="0"/>
                <a:cs typeface="iCiel Cucho" pitchFamily="50" charset="0"/>
                <a:sym typeface="Wingdings" pitchFamily="2" charset="2"/>
              </a:rPr>
              <a:t> </a:t>
            </a:r>
            <a:r>
              <a:rPr lang="en-SG" sz="3200" b="1" i="1" dirty="0" err="1">
                <a:solidFill>
                  <a:srgbClr val="FF0000"/>
                </a:solidFill>
                <a:latin typeface="iCiel Cucho" pitchFamily="50" charset="0"/>
                <a:cs typeface="iCiel Cucho" pitchFamily="50" charset="0"/>
                <a:sym typeface="Wingdings" pitchFamily="2" charset="2"/>
              </a:rPr>
              <a:t>em</a:t>
            </a:r>
            <a:r>
              <a:rPr lang="en-SG" sz="3200" b="1" i="1" dirty="0">
                <a:solidFill>
                  <a:srgbClr val="FF0000"/>
                </a:solidFill>
                <a:latin typeface="iCiel Cucho" pitchFamily="50" charset="0"/>
                <a:cs typeface="iCiel Cucho" pitchFamily="50" charset="0"/>
                <a:sym typeface="Wingdings" pitchFamily="2" charset="2"/>
              </a:rPr>
              <a:t> </a:t>
            </a:r>
            <a:r>
              <a:rPr lang="en-SG" sz="3200" b="1" i="1" dirty="0" err="1">
                <a:solidFill>
                  <a:srgbClr val="FF0000"/>
                </a:solidFill>
                <a:latin typeface="iCiel Cucho" pitchFamily="50" charset="0"/>
                <a:cs typeface="iCiel Cucho" pitchFamily="50" charset="0"/>
                <a:sym typeface="Wingdings" pitchFamily="2" charset="2"/>
              </a:rPr>
              <a:t>út</a:t>
            </a:r>
            <a:r>
              <a:rPr lang="en-SG" sz="3200" b="1" i="1" dirty="0">
                <a:solidFill>
                  <a:srgbClr val="FF0000"/>
                </a:solidFill>
                <a:latin typeface="iCiel Cucho" pitchFamily="50" charset="0"/>
                <a:cs typeface="iCiel Cucho" pitchFamily="50" charset="0"/>
                <a:sym typeface="Wingdings" pitchFamily="2" charset="2"/>
              </a:rPr>
              <a:t> </a:t>
            </a:r>
            <a:r>
              <a:rPr lang="en-SG" sz="3200" b="1" i="1" dirty="0" err="1">
                <a:solidFill>
                  <a:srgbClr val="FF0000"/>
                </a:solidFill>
                <a:latin typeface="iCiel Cucho" pitchFamily="50" charset="0"/>
                <a:cs typeface="iCiel Cucho" pitchFamily="50" charset="0"/>
                <a:sym typeface="Wingdings" pitchFamily="2" charset="2"/>
              </a:rPr>
              <a:t>hồn</a:t>
            </a:r>
            <a:r>
              <a:rPr lang="en-SG" sz="3200" b="1" i="1" dirty="0">
                <a:solidFill>
                  <a:srgbClr val="FF0000"/>
                </a:solidFill>
                <a:latin typeface="iCiel Cucho" pitchFamily="50" charset="0"/>
                <a:cs typeface="iCiel Cucho" pitchFamily="50" charset="0"/>
                <a:sym typeface="Wingdings" pitchFamily="2" charset="2"/>
              </a:rPr>
              <a:t> </a:t>
            </a:r>
            <a:r>
              <a:rPr lang="en-SG" sz="3200" b="1" i="1" dirty="0" err="1">
                <a:solidFill>
                  <a:srgbClr val="FF0000"/>
                </a:solidFill>
                <a:latin typeface="iCiel Cucho" pitchFamily="50" charset="0"/>
                <a:cs typeface="iCiel Cucho" pitchFamily="50" charset="0"/>
                <a:sym typeface="Wingdings" pitchFamily="2" charset="2"/>
              </a:rPr>
              <a:t>nhiên</a:t>
            </a:r>
            <a:r>
              <a:rPr lang="en-SG" sz="3200" b="1" i="1" dirty="0">
                <a:solidFill>
                  <a:srgbClr val="FF0000"/>
                </a:solidFill>
                <a:latin typeface="iCiel Cucho" pitchFamily="50" charset="0"/>
                <a:cs typeface="iCiel Cucho" pitchFamily="50" charset="0"/>
                <a:sym typeface="Wingdings" pitchFamily="2" charset="2"/>
              </a:rPr>
              <a:t>, </a:t>
            </a:r>
            <a:r>
              <a:rPr lang="en-SG" sz="3200" b="1" i="1" dirty="0" err="1">
                <a:solidFill>
                  <a:srgbClr val="FF0000"/>
                </a:solidFill>
                <a:latin typeface="iCiel Cucho" pitchFamily="50" charset="0"/>
                <a:cs typeface="iCiel Cucho" pitchFamily="50" charset="0"/>
                <a:sym typeface="Wingdings" pitchFamily="2" charset="2"/>
              </a:rPr>
              <a:t>đáng</a:t>
            </a:r>
            <a:r>
              <a:rPr lang="en-SG" sz="3200" b="1" i="1" dirty="0">
                <a:solidFill>
                  <a:srgbClr val="FF0000"/>
                </a:solidFill>
                <a:latin typeface="iCiel Cucho" pitchFamily="50" charset="0"/>
                <a:cs typeface="iCiel Cucho" pitchFamily="50" charset="0"/>
                <a:sym typeface="Wingdings" pitchFamily="2" charset="2"/>
              </a:rPr>
              <a:t> </a:t>
            </a:r>
            <a:r>
              <a:rPr lang="en-SG" sz="3200" b="1" i="1" dirty="0" err="1">
                <a:solidFill>
                  <a:srgbClr val="FF0000"/>
                </a:solidFill>
                <a:latin typeface="iCiel Cucho" pitchFamily="50" charset="0"/>
                <a:cs typeface="iCiel Cucho" pitchFamily="50" charset="0"/>
                <a:sym typeface="Wingdings" pitchFamily="2" charset="2"/>
              </a:rPr>
              <a:t>yêu</a:t>
            </a:r>
            <a:r>
              <a:rPr lang="en-SG" sz="3200" b="1" i="1" dirty="0">
                <a:solidFill>
                  <a:srgbClr val="FF0000"/>
                </a:solidFill>
                <a:latin typeface="iCiel Cucho" pitchFamily="50" charset="0"/>
                <a:cs typeface="iCiel Cucho" pitchFamily="50" charset="0"/>
                <a:sym typeface="Wingdings" pitchFamily="2" charset="2"/>
              </a:rPr>
              <a:t>, </a:t>
            </a:r>
            <a:r>
              <a:rPr lang="en-SG" sz="3200" b="1" i="1" dirty="0" err="1">
                <a:solidFill>
                  <a:srgbClr val="FF0000"/>
                </a:solidFill>
                <a:latin typeface="iCiel Cucho" pitchFamily="50" charset="0"/>
                <a:cs typeface="iCiel Cucho" pitchFamily="50" charset="0"/>
                <a:sym typeface="Wingdings" pitchFamily="2" charset="2"/>
              </a:rPr>
              <a:t>dũng</a:t>
            </a:r>
            <a:r>
              <a:rPr lang="en-SG" sz="3200" b="1" i="1" dirty="0">
                <a:solidFill>
                  <a:srgbClr val="FF0000"/>
                </a:solidFill>
                <a:latin typeface="iCiel Cucho" pitchFamily="50" charset="0"/>
                <a:cs typeface="iCiel Cucho" pitchFamily="50" charset="0"/>
                <a:sym typeface="Wingdings" pitchFamily="2" charset="2"/>
              </a:rPr>
              <a:t> </a:t>
            </a:r>
            <a:r>
              <a:rPr lang="en-SG" sz="3200" b="1" i="1" dirty="0" err="1">
                <a:solidFill>
                  <a:srgbClr val="FF0000"/>
                </a:solidFill>
                <a:latin typeface="iCiel Cucho" pitchFamily="50" charset="0"/>
                <a:cs typeface="iCiel Cucho" pitchFamily="50" charset="0"/>
                <a:sym typeface="Wingdings" pitchFamily="2" charset="2"/>
              </a:rPr>
              <a:t>cảm</a:t>
            </a:r>
            <a:endParaRPr lang="en-SG" sz="3200" b="1" i="1" dirty="0">
              <a:solidFill>
                <a:srgbClr val="FF0000"/>
              </a:solidFill>
              <a:latin typeface="iCiel Cucho" pitchFamily="50" charset="0"/>
              <a:cs typeface="iCiel Cucho" pitchFamily="50" charset="0"/>
            </a:endParaRPr>
          </a:p>
        </p:txBody>
      </p:sp>
      <p:sp>
        <p:nvSpPr>
          <p:cNvPr id="9" name="Right Brace 8">
            <a:extLst>
              <a:ext uri="{FF2B5EF4-FFF2-40B4-BE49-F238E27FC236}">
                <a16:creationId xmlns:a16="http://schemas.microsoft.com/office/drawing/2014/main" xmlns="" id="{1D01696F-D059-4BE1-82A4-CF74ABC15C95}"/>
              </a:ext>
            </a:extLst>
          </p:cNvPr>
          <p:cNvSpPr/>
          <p:nvPr/>
        </p:nvSpPr>
        <p:spPr>
          <a:xfrm>
            <a:off x="9275975" y="1470581"/>
            <a:ext cx="348792" cy="4336330"/>
          </a:xfrm>
          <a:custGeom>
            <a:avLst/>
            <a:gdLst>
              <a:gd name="connsiteX0" fmla="*/ 0 w 348792"/>
              <a:gd name="connsiteY0" fmla="*/ 0 h 4336330"/>
              <a:gd name="connsiteX1" fmla="*/ 174396 w 348792"/>
              <a:gd name="connsiteY1" fmla="*/ 443845 h 4336330"/>
              <a:gd name="connsiteX2" fmla="*/ 174396 w 348792"/>
              <a:gd name="connsiteY2" fmla="*/ 1053269 h 4336330"/>
              <a:gd name="connsiteX3" fmla="*/ 174396 w 348792"/>
              <a:gd name="connsiteY3" fmla="*/ 1713479 h 4336330"/>
              <a:gd name="connsiteX4" fmla="*/ 348792 w 348792"/>
              <a:gd name="connsiteY4" fmla="*/ 2157324 h 4336330"/>
              <a:gd name="connsiteX5" fmla="*/ 174396 w 348792"/>
              <a:gd name="connsiteY5" fmla="*/ 2601169 h 4336330"/>
              <a:gd name="connsiteX6" fmla="*/ 174396 w 348792"/>
              <a:gd name="connsiteY6" fmla="*/ 3272653 h 4336330"/>
              <a:gd name="connsiteX7" fmla="*/ 174396 w 348792"/>
              <a:gd name="connsiteY7" fmla="*/ 3892485 h 4336330"/>
              <a:gd name="connsiteX8" fmla="*/ 0 w 348792"/>
              <a:gd name="connsiteY8" fmla="*/ 4336330 h 4336330"/>
              <a:gd name="connsiteX9" fmla="*/ 0 w 348792"/>
              <a:gd name="connsiteY9" fmla="*/ 3716854 h 4336330"/>
              <a:gd name="connsiteX10" fmla="*/ 0 w 348792"/>
              <a:gd name="connsiteY10" fmla="*/ 3054015 h 4336330"/>
              <a:gd name="connsiteX11" fmla="*/ 0 w 348792"/>
              <a:gd name="connsiteY11" fmla="*/ 2477903 h 4336330"/>
              <a:gd name="connsiteX12" fmla="*/ 0 w 348792"/>
              <a:gd name="connsiteY12" fmla="*/ 1988517 h 4336330"/>
              <a:gd name="connsiteX13" fmla="*/ 0 w 348792"/>
              <a:gd name="connsiteY13" fmla="*/ 1282315 h 4336330"/>
              <a:gd name="connsiteX14" fmla="*/ 0 w 348792"/>
              <a:gd name="connsiteY14" fmla="*/ 576112 h 4336330"/>
              <a:gd name="connsiteX15" fmla="*/ 0 w 348792"/>
              <a:gd name="connsiteY15" fmla="*/ 0 h 4336330"/>
              <a:gd name="connsiteX0" fmla="*/ 0 w 348792"/>
              <a:gd name="connsiteY0" fmla="*/ 0 h 4336330"/>
              <a:gd name="connsiteX1" fmla="*/ 174396 w 348792"/>
              <a:gd name="connsiteY1" fmla="*/ 443845 h 4336330"/>
              <a:gd name="connsiteX2" fmla="*/ 174396 w 348792"/>
              <a:gd name="connsiteY2" fmla="*/ 1091358 h 4336330"/>
              <a:gd name="connsiteX3" fmla="*/ 174396 w 348792"/>
              <a:gd name="connsiteY3" fmla="*/ 1713479 h 4336330"/>
              <a:gd name="connsiteX4" fmla="*/ 348792 w 348792"/>
              <a:gd name="connsiteY4" fmla="*/ 2157324 h 4336330"/>
              <a:gd name="connsiteX5" fmla="*/ 174396 w 348792"/>
              <a:gd name="connsiteY5" fmla="*/ 2601169 h 4336330"/>
              <a:gd name="connsiteX6" fmla="*/ 174396 w 348792"/>
              <a:gd name="connsiteY6" fmla="*/ 3221001 h 4336330"/>
              <a:gd name="connsiteX7" fmla="*/ 174396 w 348792"/>
              <a:gd name="connsiteY7" fmla="*/ 3892485 h 4336330"/>
              <a:gd name="connsiteX8" fmla="*/ 0 w 348792"/>
              <a:gd name="connsiteY8" fmla="*/ 4336330 h 433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8792" h="4336330" stroke="0" extrusionOk="0">
                <a:moveTo>
                  <a:pt x="0" y="0"/>
                </a:moveTo>
                <a:cubicBezTo>
                  <a:pt x="69795" y="16415"/>
                  <a:pt x="215507" y="199226"/>
                  <a:pt x="174396" y="443845"/>
                </a:cubicBezTo>
                <a:cubicBezTo>
                  <a:pt x="180112" y="678010"/>
                  <a:pt x="203958" y="849285"/>
                  <a:pt x="174396" y="1053269"/>
                </a:cubicBezTo>
                <a:cubicBezTo>
                  <a:pt x="144834" y="1257253"/>
                  <a:pt x="181616" y="1385030"/>
                  <a:pt x="174396" y="1713479"/>
                </a:cubicBezTo>
                <a:cubicBezTo>
                  <a:pt x="170607" y="1943736"/>
                  <a:pt x="246795" y="2158898"/>
                  <a:pt x="348792" y="2157324"/>
                </a:cubicBezTo>
                <a:cubicBezTo>
                  <a:pt x="256506" y="2144717"/>
                  <a:pt x="161267" y="2352119"/>
                  <a:pt x="174396" y="2601169"/>
                </a:cubicBezTo>
                <a:cubicBezTo>
                  <a:pt x="158747" y="2909067"/>
                  <a:pt x="190764" y="2947201"/>
                  <a:pt x="174396" y="3272653"/>
                </a:cubicBezTo>
                <a:cubicBezTo>
                  <a:pt x="158028" y="3598105"/>
                  <a:pt x="151901" y="3638635"/>
                  <a:pt x="174396" y="3892485"/>
                </a:cubicBezTo>
                <a:cubicBezTo>
                  <a:pt x="156843" y="4141672"/>
                  <a:pt x="79990" y="4337368"/>
                  <a:pt x="0" y="4336330"/>
                </a:cubicBezTo>
                <a:cubicBezTo>
                  <a:pt x="1437" y="4072477"/>
                  <a:pt x="9354" y="3845892"/>
                  <a:pt x="0" y="3716854"/>
                </a:cubicBezTo>
                <a:cubicBezTo>
                  <a:pt x="-9354" y="3587816"/>
                  <a:pt x="-28164" y="3211370"/>
                  <a:pt x="0" y="3054015"/>
                </a:cubicBezTo>
                <a:cubicBezTo>
                  <a:pt x="28164" y="2896660"/>
                  <a:pt x="4299" y="2622106"/>
                  <a:pt x="0" y="2477903"/>
                </a:cubicBezTo>
                <a:cubicBezTo>
                  <a:pt x="-4299" y="2333700"/>
                  <a:pt x="-172" y="2205883"/>
                  <a:pt x="0" y="1988517"/>
                </a:cubicBezTo>
                <a:cubicBezTo>
                  <a:pt x="172" y="1771151"/>
                  <a:pt x="9283" y="1592474"/>
                  <a:pt x="0" y="1282315"/>
                </a:cubicBezTo>
                <a:cubicBezTo>
                  <a:pt x="-9283" y="972156"/>
                  <a:pt x="1418" y="739706"/>
                  <a:pt x="0" y="576112"/>
                </a:cubicBezTo>
                <a:cubicBezTo>
                  <a:pt x="-1418" y="412518"/>
                  <a:pt x="-3916" y="245353"/>
                  <a:pt x="0" y="0"/>
                </a:cubicBezTo>
                <a:close/>
              </a:path>
              <a:path w="348792" h="4336330" fill="none" extrusionOk="0">
                <a:moveTo>
                  <a:pt x="0" y="0"/>
                </a:moveTo>
                <a:cubicBezTo>
                  <a:pt x="93936" y="42266"/>
                  <a:pt x="155754" y="229342"/>
                  <a:pt x="174396" y="443845"/>
                </a:cubicBezTo>
                <a:cubicBezTo>
                  <a:pt x="146694" y="682061"/>
                  <a:pt x="154791" y="870051"/>
                  <a:pt x="174396" y="1091358"/>
                </a:cubicBezTo>
                <a:cubicBezTo>
                  <a:pt x="194001" y="1312665"/>
                  <a:pt x="183025" y="1469782"/>
                  <a:pt x="174396" y="1713479"/>
                </a:cubicBezTo>
                <a:cubicBezTo>
                  <a:pt x="177287" y="1971482"/>
                  <a:pt x="258316" y="2161077"/>
                  <a:pt x="348792" y="2157324"/>
                </a:cubicBezTo>
                <a:cubicBezTo>
                  <a:pt x="239452" y="2168060"/>
                  <a:pt x="158434" y="2334637"/>
                  <a:pt x="174396" y="2601169"/>
                </a:cubicBezTo>
                <a:cubicBezTo>
                  <a:pt x="194611" y="2873707"/>
                  <a:pt x="192090" y="2941406"/>
                  <a:pt x="174396" y="3221001"/>
                </a:cubicBezTo>
                <a:cubicBezTo>
                  <a:pt x="156702" y="3500596"/>
                  <a:pt x="187507" y="3643377"/>
                  <a:pt x="174396" y="3892485"/>
                </a:cubicBezTo>
                <a:cubicBezTo>
                  <a:pt x="154523" y="4126373"/>
                  <a:pt x="87289" y="4356653"/>
                  <a:pt x="0" y="4336330"/>
                </a:cubicBezTo>
              </a:path>
              <a:path w="348792" h="4336330" fill="none" stroke="0" extrusionOk="0">
                <a:moveTo>
                  <a:pt x="0" y="0"/>
                </a:moveTo>
                <a:cubicBezTo>
                  <a:pt x="104265" y="19763"/>
                  <a:pt x="206724" y="167133"/>
                  <a:pt x="174396" y="443845"/>
                </a:cubicBezTo>
                <a:cubicBezTo>
                  <a:pt x="162700" y="608414"/>
                  <a:pt x="151310" y="957456"/>
                  <a:pt x="174396" y="1104055"/>
                </a:cubicBezTo>
                <a:cubicBezTo>
                  <a:pt x="197483" y="1250654"/>
                  <a:pt x="201971" y="1419389"/>
                  <a:pt x="174396" y="1713479"/>
                </a:cubicBezTo>
                <a:cubicBezTo>
                  <a:pt x="173746" y="1967893"/>
                  <a:pt x="256917" y="2146768"/>
                  <a:pt x="348792" y="2157324"/>
                </a:cubicBezTo>
                <a:cubicBezTo>
                  <a:pt x="238917" y="2166842"/>
                  <a:pt x="130270" y="2380309"/>
                  <a:pt x="174396" y="2601169"/>
                </a:cubicBezTo>
                <a:cubicBezTo>
                  <a:pt x="157216" y="2746092"/>
                  <a:pt x="185572" y="2992130"/>
                  <a:pt x="174396" y="3221001"/>
                </a:cubicBezTo>
                <a:cubicBezTo>
                  <a:pt x="163220" y="3449872"/>
                  <a:pt x="178006" y="3632135"/>
                  <a:pt x="174396" y="3892485"/>
                </a:cubicBezTo>
                <a:cubicBezTo>
                  <a:pt x="162045" y="4135112"/>
                  <a:pt x="95345" y="4338576"/>
                  <a:pt x="0" y="4336330"/>
                </a:cubicBezTo>
              </a:path>
            </a:pathLst>
          </a:custGeom>
          <a:ln w="28575">
            <a:solidFill>
              <a:srgbClr val="FF0000"/>
            </a:solidFill>
            <a:extLst>
              <a:ext uri="{C807C97D-BFC1-408E-A445-0C87EB9F89A2}">
                <ask:lineSketchStyleProps xmlns:ask="http://schemas.microsoft.com/office/drawing/2018/sketchyshapes" xmlns="" sd="2501863749">
                  <a:prstGeom prst="rightBrace">
                    <a:avLst>
                      <a:gd name="adj1" fmla="val 127252"/>
                      <a:gd name="adj2" fmla="val 49750"/>
                    </a:avLst>
                  </a:prstGeom>
                  <ask:type>
                    <ask:lineSketchFreehand/>
                  </ask:type>
                </ask:lineSketchStyleProps>
              </a:ext>
            </a:extLs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12" name="Picture 11">
            <a:extLst>
              <a:ext uri="{FF2B5EF4-FFF2-40B4-BE49-F238E27FC236}">
                <a16:creationId xmlns:a16="http://schemas.microsoft.com/office/drawing/2014/main" xmlns="" id="{22058FCF-BE2A-4703-A2AE-438D96F92ABC}"/>
              </a:ext>
            </a:extLst>
          </p:cNvPr>
          <p:cNvPicPr>
            <a:picLocks noChangeAspect="1"/>
          </p:cNvPicPr>
          <p:nvPr/>
        </p:nvPicPr>
        <p:blipFill>
          <a:blip r:embed="rId4"/>
          <a:stretch>
            <a:fillRect/>
          </a:stretch>
        </p:blipFill>
        <p:spPr>
          <a:xfrm>
            <a:off x="9341975" y="4431987"/>
            <a:ext cx="2401946" cy="240194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 presetClass="entr" presetSubtype="32"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ox(out)">
                                      <p:cBhvr>
                                        <p:cTn id="19" dur="2000"/>
                                        <p:tgtEl>
                                          <p:spTgt spid="14"/>
                                        </p:tgtEl>
                                      </p:cBhvr>
                                    </p:animEffect>
                                  </p:childTnLst>
                                </p:cTn>
                              </p:par>
                              <p:par>
                                <p:cTn id="20" presetID="4" presetClass="entr" presetSubtype="32"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ox(out)">
                                      <p:cBhvr>
                                        <p:cTn id="22" dur="2000"/>
                                        <p:tgtEl>
                                          <p:spTgt spid="9"/>
                                        </p:tgtEl>
                                      </p:cBhvr>
                                    </p:animEffect>
                                  </p:childTnLst>
                                </p:cTn>
                              </p:par>
                            </p:childTnLst>
                          </p:cTn>
                        </p:par>
                        <p:par>
                          <p:cTn id="23" fill="hold">
                            <p:stCondLst>
                              <p:cond delay="2000"/>
                            </p:stCondLst>
                            <p:childTnLst>
                              <p:par>
                                <p:cTn id="24" presetID="42" presetClass="entr" presetSubtype="0" fill="hold" nodeType="after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1000"/>
                                        <p:tgtEl>
                                          <p:spTgt spid="12"/>
                                        </p:tgtEl>
                                      </p:cBhvr>
                                    </p:animEffect>
                                    <p:anim calcmode="lin" valueType="num">
                                      <p:cBhvr>
                                        <p:cTn id="27" dur="1000" fill="hold"/>
                                        <p:tgtEl>
                                          <p:spTgt spid="12"/>
                                        </p:tgtEl>
                                        <p:attrNameLst>
                                          <p:attrName>ppt_x</p:attrName>
                                        </p:attrNameLst>
                                      </p:cBhvr>
                                      <p:tavLst>
                                        <p:tav tm="0">
                                          <p:val>
                                            <p:strVal val="#ppt_x"/>
                                          </p:val>
                                        </p:tav>
                                        <p:tav tm="100000">
                                          <p:val>
                                            <p:strVal val="#ppt_x"/>
                                          </p:val>
                                        </p:tav>
                                      </p:tavLst>
                                    </p:anim>
                                    <p:anim calcmode="lin" valueType="num">
                                      <p:cBhvr>
                                        <p:cTn id="2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4" grpId="0"/>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0">
              <a:srgbClr val="E61E7F"/>
            </a:gs>
            <a:gs pos="100000">
              <a:srgbClr val="FF9900"/>
            </a:gs>
          </a:gsLst>
          <a:lin ang="5400700" scaled="0"/>
        </a:gradFill>
        <a:effectLst/>
      </p:bgPr>
    </p:bg>
    <p:spTree>
      <p:nvGrpSpPr>
        <p:cNvPr id="1" name="Shape 66"/>
        <p:cNvGrpSpPr/>
        <p:nvPr/>
      </p:nvGrpSpPr>
      <p:grpSpPr>
        <a:xfrm>
          <a:off x="0" y="0"/>
          <a:ext cx="0" cy="0"/>
          <a:chOff x="0" y="0"/>
          <a:chExt cx="0" cy="0"/>
        </a:xfrm>
      </p:grpSpPr>
      <p:sp>
        <p:nvSpPr>
          <p:cNvPr id="67" name="Google Shape;67;p14"/>
          <p:cNvSpPr txBox="1">
            <a:spLocks noGrp="1"/>
          </p:cNvSpPr>
          <p:nvPr>
            <p:ph type="title"/>
          </p:nvPr>
        </p:nvSpPr>
        <p:spPr>
          <a:xfrm>
            <a:off x="932000" y="1215600"/>
            <a:ext cx="2442796" cy="4093900"/>
          </a:xfrm>
          <a:prstGeom prst="rect">
            <a:avLst/>
          </a:prstGeom>
        </p:spPr>
        <p:txBody>
          <a:bodyPr spcFirstLastPara="1" wrap="square" lIns="0" tIns="0" rIns="0" bIns="0" anchor="ctr" anchorCtr="0">
            <a:noAutofit/>
          </a:bodyPr>
          <a:lstStyle/>
          <a:p>
            <a:r>
              <a:rPr lang="en" sz="6000" dirty="0">
                <a:solidFill>
                  <a:srgbClr val="002060"/>
                </a:solidFill>
              </a:rPr>
              <a:t>CH</a:t>
            </a:r>
            <a:r>
              <a:rPr lang="en-US" sz="6000" dirty="0">
                <a:solidFill>
                  <a:srgbClr val="002060"/>
                </a:solidFill>
              </a:rPr>
              <a:t>Ị THAO</a:t>
            </a:r>
            <a:endParaRPr sz="6000" dirty="0">
              <a:solidFill>
                <a:srgbClr val="002060"/>
              </a:solidFill>
            </a:endParaRPr>
          </a:p>
        </p:txBody>
      </p:sp>
      <p:sp>
        <p:nvSpPr>
          <p:cNvPr id="71" name="Google Shape;71;p14"/>
          <p:cNvSpPr txBox="1">
            <a:spLocks noGrp="1"/>
          </p:cNvSpPr>
          <p:nvPr>
            <p:ph type="sldNum" idx="12"/>
          </p:nvPr>
        </p:nvSpPr>
        <p:spPr>
          <a:xfrm>
            <a:off x="11307445" y="6333135"/>
            <a:ext cx="731600" cy="524800"/>
          </a:xfrm>
          <a:prstGeom prst="rect">
            <a:avLst/>
          </a:prstGeom>
        </p:spPr>
        <p:txBody>
          <a:bodyPr spcFirstLastPara="1" wrap="square" lIns="0" tIns="0" rIns="0" bIns="0" anchor="ctr" anchorCtr="0">
            <a:noAutofit/>
          </a:bodyPr>
          <a:lstStyle/>
          <a:p>
            <a:pPr defTabSz="1219170">
              <a:buClr>
                <a:srgbClr val="000000"/>
              </a:buClr>
              <a:buSzPts val="1100"/>
            </a:pPr>
            <a:fld id="{00000000-1234-1234-1234-123412341234}" type="slidenum">
              <a:rPr lang="en" kern="0">
                <a:solidFill>
                  <a:srgbClr val="B7B7B7"/>
                </a:solidFill>
              </a:rPr>
              <a:pPr defTabSz="1219170">
                <a:buClr>
                  <a:srgbClr val="000000"/>
                </a:buClr>
                <a:buSzPts val="1100"/>
              </a:pPr>
              <a:t>25</a:t>
            </a:fld>
            <a:endParaRPr kern="0">
              <a:solidFill>
                <a:srgbClr val="B7B7B7"/>
              </a:solidFill>
            </a:endParaRPr>
          </a:p>
        </p:txBody>
      </p:sp>
      <p:sp>
        <p:nvSpPr>
          <p:cNvPr id="3" name="Text Placeholder 2">
            <a:extLst>
              <a:ext uri="{FF2B5EF4-FFF2-40B4-BE49-F238E27FC236}">
                <a16:creationId xmlns:a16="http://schemas.microsoft.com/office/drawing/2014/main" xmlns="" id="{EBEA9706-6176-4AFB-8239-C27DDB5A31F2}"/>
              </a:ext>
            </a:extLst>
          </p:cNvPr>
          <p:cNvSpPr>
            <a:spLocks noGrp="1"/>
          </p:cNvSpPr>
          <p:nvPr>
            <p:ph type="body" idx="1"/>
          </p:nvPr>
        </p:nvSpPr>
        <p:spPr>
          <a:xfrm>
            <a:off x="4535863" y="285300"/>
            <a:ext cx="3431357" cy="5024200"/>
          </a:xfrm>
          <a:custGeom>
            <a:avLst/>
            <a:gdLst>
              <a:gd name="connsiteX0" fmla="*/ 0 w 3431357"/>
              <a:gd name="connsiteY0" fmla="*/ 0 h 5024200"/>
              <a:gd name="connsiteX1" fmla="*/ 537579 w 3431357"/>
              <a:gd name="connsiteY1" fmla="*/ 0 h 5024200"/>
              <a:gd name="connsiteX2" fmla="*/ 1143786 w 3431357"/>
              <a:gd name="connsiteY2" fmla="*/ 0 h 5024200"/>
              <a:gd name="connsiteX3" fmla="*/ 1647051 w 3431357"/>
              <a:gd name="connsiteY3" fmla="*/ 0 h 5024200"/>
              <a:gd name="connsiteX4" fmla="*/ 2150317 w 3431357"/>
              <a:gd name="connsiteY4" fmla="*/ 0 h 5024200"/>
              <a:gd name="connsiteX5" fmla="*/ 2756523 w 3431357"/>
              <a:gd name="connsiteY5" fmla="*/ 0 h 5024200"/>
              <a:gd name="connsiteX6" fmla="*/ 3431357 w 3431357"/>
              <a:gd name="connsiteY6" fmla="*/ 0 h 5024200"/>
              <a:gd name="connsiteX7" fmla="*/ 3431357 w 3431357"/>
              <a:gd name="connsiteY7" fmla="*/ 508002 h 5024200"/>
              <a:gd name="connsiteX8" fmla="*/ 3431357 w 3431357"/>
              <a:gd name="connsiteY8" fmla="*/ 1066247 h 5024200"/>
              <a:gd name="connsiteX9" fmla="*/ 3431357 w 3431357"/>
              <a:gd name="connsiteY9" fmla="*/ 1473765 h 5024200"/>
              <a:gd name="connsiteX10" fmla="*/ 3431357 w 3431357"/>
              <a:gd name="connsiteY10" fmla="*/ 1881284 h 5024200"/>
              <a:gd name="connsiteX11" fmla="*/ 3431357 w 3431357"/>
              <a:gd name="connsiteY11" fmla="*/ 2540012 h 5024200"/>
              <a:gd name="connsiteX12" fmla="*/ 3431357 w 3431357"/>
              <a:gd name="connsiteY12" fmla="*/ 3198741 h 5024200"/>
              <a:gd name="connsiteX13" fmla="*/ 3431357 w 3431357"/>
              <a:gd name="connsiteY13" fmla="*/ 3857469 h 5024200"/>
              <a:gd name="connsiteX14" fmla="*/ 3431357 w 3431357"/>
              <a:gd name="connsiteY14" fmla="*/ 4415714 h 5024200"/>
              <a:gd name="connsiteX15" fmla="*/ 3431357 w 3431357"/>
              <a:gd name="connsiteY15" fmla="*/ 5024200 h 5024200"/>
              <a:gd name="connsiteX16" fmla="*/ 2859464 w 3431357"/>
              <a:gd name="connsiteY16" fmla="*/ 5024200 h 5024200"/>
              <a:gd name="connsiteX17" fmla="*/ 2390512 w 3431357"/>
              <a:gd name="connsiteY17" fmla="*/ 5024200 h 5024200"/>
              <a:gd name="connsiteX18" fmla="*/ 1749992 w 3431357"/>
              <a:gd name="connsiteY18" fmla="*/ 5024200 h 5024200"/>
              <a:gd name="connsiteX19" fmla="*/ 1178099 w 3431357"/>
              <a:gd name="connsiteY19" fmla="*/ 5024200 h 5024200"/>
              <a:gd name="connsiteX20" fmla="*/ 674834 w 3431357"/>
              <a:gd name="connsiteY20" fmla="*/ 5024200 h 5024200"/>
              <a:gd name="connsiteX21" fmla="*/ 0 w 3431357"/>
              <a:gd name="connsiteY21" fmla="*/ 5024200 h 5024200"/>
              <a:gd name="connsiteX22" fmla="*/ 0 w 3431357"/>
              <a:gd name="connsiteY22" fmla="*/ 4365472 h 5024200"/>
              <a:gd name="connsiteX23" fmla="*/ 0 w 3431357"/>
              <a:gd name="connsiteY23" fmla="*/ 3807227 h 5024200"/>
              <a:gd name="connsiteX24" fmla="*/ 0 w 3431357"/>
              <a:gd name="connsiteY24" fmla="*/ 3299225 h 5024200"/>
              <a:gd name="connsiteX25" fmla="*/ 0 w 3431357"/>
              <a:gd name="connsiteY25" fmla="*/ 2891706 h 5024200"/>
              <a:gd name="connsiteX26" fmla="*/ 0 w 3431357"/>
              <a:gd name="connsiteY26" fmla="*/ 2283220 h 5024200"/>
              <a:gd name="connsiteX27" fmla="*/ 0 w 3431357"/>
              <a:gd name="connsiteY27" fmla="*/ 1674733 h 5024200"/>
              <a:gd name="connsiteX28" fmla="*/ 0 w 3431357"/>
              <a:gd name="connsiteY28" fmla="*/ 1267215 h 5024200"/>
              <a:gd name="connsiteX29" fmla="*/ 0 w 3431357"/>
              <a:gd name="connsiteY29" fmla="*/ 708970 h 5024200"/>
              <a:gd name="connsiteX30" fmla="*/ 0 w 3431357"/>
              <a:gd name="connsiteY30" fmla="*/ 0 h 502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431357" h="5024200" fill="none" extrusionOk="0">
                <a:moveTo>
                  <a:pt x="0" y="0"/>
                </a:moveTo>
                <a:cubicBezTo>
                  <a:pt x="114191" y="-23453"/>
                  <a:pt x="340295" y="36442"/>
                  <a:pt x="537579" y="0"/>
                </a:cubicBezTo>
                <a:cubicBezTo>
                  <a:pt x="734863" y="-36442"/>
                  <a:pt x="918681" y="28062"/>
                  <a:pt x="1143786" y="0"/>
                </a:cubicBezTo>
                <a:cubicBezTo>
                  <a:pt x="1368891" y="-28062"/>
                  <a:pt x="1415770" y="7909"/>
                  <a:pt x="1647051" y="0"/>
                </a:cubicBezTo>
                <a:cubicBezTo>
                  <a:pt x="1878332" y="-7909"/>
                  <a:pt x="1911371" y="54194"/>
                  <a:pt x="2150317" y="0"/>
                </a:cubicBezTo>
                <a:cubicBezTo>
                  <a:pt x="2389263" y="-54194"/>
                  <a:pt x="2627145" y="53528"/>
                  <a:pt x="2756523" y="0"/>
                </a:cubicBezTo>
                <a:cubicBezTo>
                  <a:pt x="2885901" y="-53528"/>
                  <a:pt x="3164610" y="19055"/>
                  <a:pt x="3431357" y="0"/>
                </a:cubicBezTo>
                <a:cubicBezTo>
                  <a:pt x="3466980" y="211167"/>
                  <a:pt x="3410593" y="306065"/>
                  <a:pt x="3431357" y="508002"/>
                </a:cubicBezTo>
                <a:cubicBezTo>
                  <a:pt x="3452121" y="709939"/>
                  <a:pt x="3421485" y="921699"/>
                  <a:pt x="3431357" y="1066247"/>
                </a:cubicBezTo>
                <a:cubicBezTo>
                  <a:pt x="3441229" y="1210795"/>
                  <a:pt x="3393748" y="1330841"/>
                  <a:pt x="3431357" y="1473765"/>
                </a:cubicBezTo>
                <a:cubicBezTo>
                  <a:pt x="3468966" y="1616689"/>
                  <a:pt x="3402674" y="1761801"/>
                  <a:pt x="3431357" y="1881284"/>
                </a:cubicBezTo>
                <a:cubicBezTo>
                  <a:pt x="3460040" y="2000767"/>
                  <a:pt x="3375494" y="2397427"/>
                  <a:pt x="3431357" y="2540012"/>
                </a:cubicBezTo>
                <a:cubicBezTo>
                  <a:pt x="3487220" y="2682597"/>
                  <a:pt x="3402159" y="2904891"/>
                  <a:pt x="3431357" y="3198741"/>
                </a:cubicBezTo>
                <a:cubicBezTo>
                  <a:pt x="3460555" y="3492591"/>
                  <a:pt x="3424850" y="3637022"/>
                  <a:pt x="3431357" y="3857469"/>
                </a:cubicBezTo>
                <a:cubicBezTo>
                  <a:pt x="3437864" y="4077916"/>
                  <a:pt x="3375126" y="4217297"/>
                  <a:pt x="3431357" y="4415714"/>
                </a:cubicBezTo>
                <a:cubicBezTo>
                  <a:pt x="3487588" y="4614131"/>
                  <a:pt x="3364004" y="4724633"/>
                  <a:pt x="3431357" y="5024200"/>
                </a:cubicBezTo>
                <a:cubicBezTo>
                  <a:pt x="3169859" y="5065763"/>
                  <a:pt x="3131759" y="4971842"/>
                  <a:pt x="2859464" y="5024200"/>
                </a:cubicBezTo>
                <a:cubicBezTo>
                  <a:pt x="2587169" y="5076558"/>
                  <a:pt x="2541280" y="4995649"/>
                  <a:pt x="2390512" y="5024200"/>
                </a:cubicBezTo>
                <a:cubicBezTo>
                  <a:pt x="2239744" y="5052751"/>
                  <a:pt x="1941178" y="4978051"/>
                  <a:pt x="1749992" y="5024200"/>
                </a:cubicBezTo>
                <a:cubicBezTo>
                  <a:pt x="1558806" y="5070349"/>
                  <a:pt x="1429330" y="4976751"/>
                  <a:pt x="1178099" y="5024200"/>
                </a:cubicBezTo>
                <a:cubicBezTo>
                  <a:pt x="926868" y="5071649"/>
                  <a:pt x="866434" y="5004174"/>
                  <a:pt x="674834" y="5024200"/>
                </a:cubicBezTo>
                <a:cubicBezTo>
                  <a:pt x="483235" y="5044226"/>
                  <a:pt x="337172" y="4961910"/>
                  <a:pt x="0" y="5024200"/>
                </a:cubicBezTo>
                <a:cubicBezTo>
                  <a:pt x="-68292" y="4736466"/>
                  <a:pt x="23759" y="4653127"/>
                  <a:pt x="0" y="4365472"/>
                </a:cubicBezTo>
                <a:cubicBezTo>
                  <a:pt x="-23759" y="4077817"/>
                  <a:pt x="28818" y="3935164"/>
                  <a:pt x="0" y="3807227"/>
                </a:cubicBezTo>
                <a:cubicBezTo>
                  <a:pt x="-28818" y="3679290"/>
                  <a:pt x="55261" y="3483346"/>
                  <a:pt x="0" y="3299225"/>
                </a:cubicBezTo>
                <a:cubicBezTo>
                  <a:pt x="-55261" y="3115104"/>
                  <a:pt x="34912" y="3001445"/>
                  <a:pt x="0" y="2891706"/>
                </a:cubicBezTo>
                <a:cubicBezTo>
                  <a:pt x="-34912" y="2781967"/>
                  <a:pt x="60285" y="2416678"/>
                  <a:pt x="0" y="2283220"/>
                </a:cubicBezTo>
                <a:cubicBezTo>
                  <a:pt x="-60285" y="2149762"/>
                  <a:pt x="13579" y="1856479"/>
                  <a:pt x="0" y="1674733"/>
                </a:cubicBezTo>
                <a:cubicBezTo>
                  <a:pt x="-13579" y="1492987"/>
                  <a:pt x="36995" y="1446829"/>
                  <a:pt x="0" y="1267215"/>
                </a:cubicBezTo>
                <a:cubicBezTo>
                  <a:pt x="-36995" y="1087601"/>
                  <a:pt x="5026" y="957513"/>
                  <a:pt x="0" y="708970"/>
                </a:cubicBezTo>
                <a:cubicBezTo>
                  <a:pt x="-5026" y="460427"/>
                  <a:pt x="72062" y="146779"/>
                  <a:pt x="0" y="0"/>
                </a:cubicBezTo>
                <a:close/>
              </a:path>
              <a:path w="3431357" h="5024200" stroke="0" extrusionOk="0">
                <a:moveTo>
                  <a:pt x="0" y="0"/>
                </a:moveTo>
                <a:cubicBezTo>
                  <a:pt x="213143" y="-151"/>
                  <a:pt x="382638" y="23875"/>
                  <a:pt x="606206" y="0"/>
                </a:cubicBezTo>
                <a:cubicBezTo>
                  <a:pt x="829774" y="-23875"/>
                  <a:pt x="987781" y="1447"/>
                  <a:pt x="1143786" y="0"/>
                </a:cubicBezTo>
                <a:cubicBezTo>
                  <a:pt x="1299791" y="-1447"/>
                  <a:pt x="1583742" y="46510"/>
                  <a:pt x="1749992" y="0"/>
                </a:cubicBezTo>
                <a:cubicBezTo>
                  <a:pt x="1916242" y="-46510"/>
                  <a:pt x="2033100" y="6413"/>
                  <a:pt x="2287571" y="0"/>
                </a:cubicBezTo>
                <a:cubicBezTo>
                  <a:pt x="2542042" y="-6413"/>
                  <a:pt x="2604553" y="37310"/>
                  <a:pt x="2756523" y="0"/>
                </a:cubicBezTo>
                <a:cubicBezTo>
                  <a:pt x="2908493" y="-37310"/>
                  <a:pt x="3229088" y="36949"/>
                  <a:pt x="3431357" y="0"/>
                </a:cubicBezTo>
                <a:cubicBezTo>
                  <a:pt x="3457919" y="112808"/>
                  <a:pt x="3412062" y="366555"/>
                  <a:pt x="3431357" y="508002"/>
                </a:cubicBezTo>
                <a:cubicBezTo>
                  <a:pt x="3450652" y="649449"/>
                  <a:pt x="3375555" y="876869"/>
                  <a:pt x="3431357" y="1116489"/>
                </a:cubicBezTo>
                <a:cubicBezTo>
                  <a:pt x="3487159" y="1356109"/>
                  <a:pt x="3426642" y="1428420"/>
                  <a:pt x="3431357" y="1674733"/>
                </a:cubicBezTo>
                <a:cubicBezTo>
                  <a:pt x="3436072" y="1921046"/>
                  <a:pt x="3419949" y="2083110"/>
                  <a:pt x="3431357" y="2232978"/>
                </a:cubicBezTo>
                <a:cubicBezTo>
                  <a:pt x="3442765" y="2382847"/>
                  <a:pt x="3384003" y="2615339"/>
                  <a:pt x="3431357" y="2791222"/>
                </a:cubicBezTo>
                <a:cubicBezTo>
                  <a:pt x="3478711" y="2967105"/>
                  <a:pt x="3417796" y="3053230"/>
                  <a:pt x="3431357" y="3299225"/>
                </a:cubicBezTo>
                <a:cubicBezTo>
                  <a:pt x="3444918" y="3545220"/>
                  <a:pt x="3409944" y="3660185"/>
                  <a:pt x="3431357" y="3957953"/>
                </a:cubicBezTo>
                <a:cubicBezTo>
                  <a:pt x="3452770" y="4255721"/>
                  <a:pt x="3408938" y="4400778"/>
                  <a:pt x="3431357" y="4516198"/>
                </a:cubicBezTo>
                <a:cubicBezTo>
                  <a:pt x="3453776" y="4631618"/>
                  <a:pt x="3371401" y="4886896"/>
                  <a:pt x="3431357" y="5024200"/>
                </a:cubicBezTo>
                <a:cubicBezTo>
                  <a:pt x="3195061" y="5074937"/>
                  <a:pt x="3134152" y="4971519"/>
                  <a:pt x="2928091" y="5024200"/>
                </a:cubicBezTo>
                <a:cubicBezTo>
                  <a:pt x="2722030" y="5076881"/>
                  <a:pt x="2569727" y="4984939"/>
                  <a:pt x="2356198" y="5024200"/>
                </a:cubicBezTo>
                <a:cubicBezTo>
                  <a:pt x="2142669" y="5063461"/>
                  <a:pt x="1986799" y="4976821"/>
                  <a:pt x="1887246" y="5024200"/>
                </a:cubicBezTo>
                <a:cubicBezTo>
                  <a:pt x="1787693" y="5071579"/>
                  <a:pt x="1496116" y="4961482"/>
                  <a:pt x="1349667" y="5024200"/>
                </a:cubicBezTo>
                <a:cubicBezTo>
                  <a:pt x="1203218" y="5086918"/>
                  <a:pt x="1108757" y="4989964"/>
                  <a:pt x="880715" y="5024200"/>
                </a:cubicBezTo>
                <a:cubicBezTo>
                  <a:pt x="652673" y="5058436"/>
                  <a:pt x="240532" y="5017897"/>
                  <a:pt x="0" y="5024200"/>
                </a:cubicBezTo>
                <a:cubicBezTo>
                  <a:pt x="-5346" y="4852542"/>
                  <a:pt x="43257" y="4714742"/>
                  <a:pt x="0" y="4616682"/>
                </a:cubicBezTo>
                <a:cubicBezTo>
                  <a:pt x="-43257" y="4518622"/>
                  <a:pt x="13678" y="4245433"/>
                  <a:pt x="0" y="4058437"/>
                </a:cubicBezTo>
                <a:cubicBezTo>
                  <a:pt x="-13678" y="3871441"/>
                  <a:pt x="54990" y="3650935"/>
                  <a:pt x="0" y="3500193"/>
                </a:cubicBezTo>
                <a:cubicBezTo>
                  <a:pt x="-54990" y="3349451"/>
                  <a:pt x="30218" y="3223051"/>
                  <a:pt x="0" y="3042432"/>
                </a:cubicBezTo>
                <a:cubicBezTo>
                  <a:pt x="-30218" y="2861813"/>
                  <a:pt x="12301" y="2691989"/>
                  <a:pt x="0" y="2383704"/>
                </a:cubicBezTo>
                <a:cubicBezTo>
                  <a:pt x="-12301" y="2075419"/>
                  <a:pt x="17056" y="1904936"/>
                  <a:pt x="0" y="1775217"/>
                </a:cubicBezTo>
                <a:cubicBezTo>
                  <a:pt x="-17056" y="1645498"/>
                  <a:pt x="30320" y="1526656"/>
                  <a:pt x="0" y="1317457"/>
                </a:cubicBezTo>
                <a:cubicBezTo>
                  <a:pt x="-30320" y="1108258"/>
                  <a:pt x="29973" y="924558"/>
                  <a:pt x="0" y="809454"/>
                </a:cubicBezTo>
                <a:cubicBezTo>
                  <a:pt x="-29973" y="694350"/>
                  <a:pt x="24657" y="402915"/>
                  <a:pt x="0" y="0"/>
                </a:cubicBezTo>
                <a:close/>
              </a:path>
            </a:pathLst>
          </a:custGeom>
          <a:solidFill>
            <a:schemeClr val="accent5">
              <a:lumMod val="20000"/>
              <a:lumOff val="80000"/>
            </a:schemeClr>
          </a:solidFill>
          <a:ln w="38100">
            <a:solidFill>
              <a:schemeClr val="accent5">
                <a:lumMod val="75000"/>
              </a:schemeClr>
            </a:solidFill>
            <a:extLst>
              <a:ext uri="{C807C97D-BFC1-408E-A445-0C87EB9F89A2}">
                <ask:lineSketchStyleProps xmlns:ask="http://schemas.microsoft.com/office/drawing/2018/sketchyshapes" xmlns="" sd="204129818">
                  <ask:type>
                    <ask:lineSketchScribble/>
                  </ask:type>
                </ask:lineSketchStyleProps>
              </a:ext>
            </a:extLst>
          </a:ln>
        </p:spPr>
        <p:txBody>
          <a:bodyPr/>
          <a:lstStyle/>
          <a:p>
            <a:pPr marL="152396" indent="0">
              <a:buNone/>
            </a:pPr>
            <a:r>
              <a:rPr lang="en-US" b="1" i="1" dirty="0">
                <a:solidFill>
                  <a:schemeClr val="tx2">
                    <a:lumMod val="10000"/>
                  </a:schemeClr>
                </a:solidFill>
                <a:latin typeface="Times New Roman" panose="02020603050405020304" pitchFamily="18" charset="0"/>
                <a:cs typeface="Times New Roman" panose="02020603050405020304" pitchFamily="18" charset="0"/>
              </a:rPr>
              <a:t>- </a:t>
            </a:r>
            <a:r>
              <a:rPr lang="vi-VN" b="1" i="1" dirty="0">
                <a:solidFill>
                  <a:schemeClr val="tx2">
                    <a:lumMod val="10000"/>
                  </a:schemeClr>
                </a:solidFill>
                <a:latin typeface="Times New Roman" panose="02020603050405020304" pitchFamily="18" charset="0"/>
                <a:cs typeface="Times New Roman" panose="02020603050405020304" pitchFamily="18" charset="0"/>
              </a:rPr>
              <a:t>Chị Thao móc bánh bích qui trong túi, thong thả nhai. Những khi biết rằng cái sắp tới sẽ không êm ả thì chị tỏ ra bình tĩnh đến phát bực.</a:t>
            </a:r>
            <a:endParaRPr lang="en-US" b="1" i="1" dirty="0">
              <a:solidFill>
                <a:schemeClr val="tx2">
                  <a:lumMod val="10000"/>
                </a:schemeClr>
              </a:solidFill>
              <a:latin typeface="Times New Roman" panose="02020603050405020304" pitchFamily="18" charset="0"/>
              <a:cs typeface="Times New Roman" panose="02020603050405020304" pitchFamily="18" charset="0"/>
            </a:endParaRPr>
          </a:p>
          <a:p>
            <a:pPr marL="152396" indent="0">
              <a:buNone/>
            </a:pPr>
            <a:r>
              <a:rPr lang="en-US" b="1" i="1" dirty="0">
                <a:solidFill>
                  <a:schemeClr val="tx2">
                    <a:lumMod val="10000"/>
                  </a:schemeClr>
                </a:solidFill>
                <a:latin typeface="Times New Roman" panose="02020603050405020304" pitchFamily="18" charset="0"/>
                <a:cs typeface="Times New Roman" panose="02020603050405020304" pitchFamily="18" charset="0"/>
              </a:rPr>
              <a:t>  T</a:t>
            </a:r>
            <a:r>
              <a:rPr lang="vi-VN" b="1" i="1" dirty="0">
                <a:solidFill>
                  <a:schemeClr val="tx2">
                    <a:lumMod val="10000"/>
                  </a:schemeClr>
                </a:solidFill>
                <a:latin typeface="Times New Roman" panose="02020603050405020304" pitchFamily="18" charset="0"/>
                <a:cs typeface="Times New Roman" panose="02020603050405020304" pitchFamily="18" charset="0"/>
              </a:rPr>
              <a:t>rong công việc, ai cũng gờm chị: cương quyết, táo bạo.</a:t>
            </a:r>
            <a:endParaRPr lang="en-US" b="1" dirty="0">
              <a:solidFill>
                <a:schemeClr val="tx2">
                  <a:lumMod val="10000"/>
                </a:schemeClr>
              </a:solidFill>
              <a:latin typeface="Times New Roman" panose="02020603050405020304" pitchFamily="18" charset="0"/>
              <a:cs typeface="Times New Roman" panose="02020603050405020304" pitchFamily="18" charset="0"/>
            </a:endParaRPr>
          </a:p>
        </p:txBody>
      </p:sp>
      <p:sp>
        <p:nvSpPr>
          <p:cNvPr id="14" name="Text Placeholder 2">
            <a:extLst>
              <a:ext uri="{FF2B5EF4-FFF2-40B4-BE49-F238E27FC236}">
                <a16:creationId xmlns:a16="http://schemas.microsoft.com/office/drawing/2014/main" xmlns="" id="{F20433E0-DAB6-4E0A-BA28-7DCDF6F46A2D}"/>
              </a:ext>
            </a:extLst>
          </p:cNvPr>
          <p:cNvSpPr txBox="1">
            <a:spLocks/>
          </p:cNvSpPr>
          <p:nvPr/>
        </p:nvSpPr>
        <p:spPr>
          <a:xfrm>
            <a:off x="8468132" y="1183268"/>
            <a:ext cx="3431356" cy="4158563"/>
          </a:xfrm>
          <a:custGeom>
            <a:avLst/>
            <a:gdLst>
              <a:gd name="connsiteX0" fmla="*/ 0 w 3431356"/>
              <a:gd name="connsiteY0" fmla="*/ 0 h 4158563"/>
              <a:gd name="connsiteX1" fmla="*/ 606206 w 3431356"/>
              <a:gd name="connsiteY1" fmla="*/ 0 h 4158563"/>
              <a:gd name="connsiteX2" fmla="*/ 1178099 w 3431356"/>
              <a:gd name="connsiteY2" fmla="*/ 0 h 4158563"/>
              <a:gd name="connsiteX3" fmla="*/ 1784305 w 3431356"/>
              <a:gd name="connsiteY3" fmla="*/ 0 h 4158563"/>
              <a:gd name="connsiteX4" fmla="*/ 2356198 w 3431356"/>
              <a:gd name="connsiteY4" fmla="*/ 0 h 4158563"/>
              <a:gd name="connsiteX5" fmla="*/ 2893777 w 3431356"/>
              <a:gd name="connsiteY5" fmla="*/ 0 h 4158563"/>
              <a:gd name="connsiteX6" fmla="*/ 3431356 w 3431356"/>
              <a:gd name="connsiteY6" fmla="*/ 0 h 4158563"/>
              <a:gd name="connsiteX7" fmla="*/ 3431356 w 3431356"/>
              <a:gd name="connsiteY7" fmla="*/ 510909 h 4158563"/>
              <a:gd name="connsiteX8" fmla="*/ 3431356 w 3431356"/>
              <a:gd name="connsiteY8" fmla="*/ 1063404 h 4158563"/>
              <a:gd name="connsiteX9" fmla="*/ 3431356 w 3431356"/>
              <a:gd name="connsiteY9" fmla="*/ 1574313 h 4158563"/>
              <a:gd name="connsiteX10" fmla="*/ 3431356 w 3431356"/>
              <a:gd name="connsiteY10" fmla="*/ 2209979 h 4158563"/>
              <a:gd name="connsiteX11" fmla="*/ 3431356 w 3431356"/>
              <a:gd name="connsiteY11" fmla="*/ 2762474 h 4158563"/>
              <a:gd name="connsiteX12" fmla="*/ 3431356 w 3431356"/>
              <a:gd name="connsiteY12" fmla="*/ 3356554 h 4158563"/>
              <a:gd name="connsiteX13" fmla="*/ 3431356 w 3431356"/>
              <a:gd name="connsiteY13" fmla="*/ 4158563 h 4158563"/>
              <a:gd name="connsiteX14" fmla="*/ 2962404 w 3431356"/>
              <a:gd name="connsiteY14" fmla="*/ 4158563 h 4158563"/>
              <a:gd name="connsiteX15" fmla="*/ 2424825 w 3431356"/>
              <a:gd name="connsiteY15" fmla="*/ 4158563 h 4158563"/>
              <a:gd name="connsiteX16" fmla="*/ 1784305 w 3431356"/>
              <a:gd name="connsiteY16" fmla="*/ 4158563 h 4158563"/>
              <a:gd name="connsiteX17" fmla="*/ 1212412 w 3431356"/>
              <a:gd name="connsiteY17" fmla="*/ 4158563 h 4158563"/>
              <a:gd name="connsiteX18" fmla="*/ 709147 w 3431356"/>
              <a:gd name="connsiteY18" fmla="*/ 4158563 h 4158563"/>
              <a:gd name="connsiteX19" fmla="*/ 0 w 3431356"/>
              <a:gd name="connsiteY19" fmla="*/ 4158563 h 4158563"/>
              <a:gd name="connsiteX20" fmla="*/ 0 w 3431356"/>
              <a:gd name="connsiteY20" fmla="*/ 3564483 h 4158563"/>
              <a:gd name="connsiteX21" fmla="*/ 0 w 3431356"/>
              <a:gd name="connsiteY21" fmla="*/ 3095159 h 4158563"/>
              <a:gd name="connsiteX22" fmla="*/ 0 w 3431356"/>
              <a:gd name="connsiteY22" fmla="*/ 2417907 h 4158563"/>
              <a:gd name="connsiteX23" fmla="*/ 0 w 3431356"/>
              <a:gd name="connsiteY23" fmla="*/ 1782241 h 4158563"/>
              <a:gd name="connsiteX24" fmla="*/ 0 w 3431356"/>
              <a:gd name="connsiteY24" fmla="*/ 1229746 h 4158563"/>
              <a:gd name="connsiteX25" fmla="*/ 0 w 3431356"/>
              <a:gd name="connsiteY25" fmla="*/ 677252 h 4158563"/>
              <a:gd name="connsiteX26" fmla="*/ 0 w 3431356"/>
              <a:gd name="connsiteY26" fmla="*/ 0 h 4158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431356" h="4158563" fill="none" extrusionOk="0">
                <a:moveTo>
                  <a:pt x="0" y="0"/>
                </a:moveTo>
                <a:cubicBezTo>
                  <a:pt x="152304" y="-52853"/>
                  <a:pt x="391867" y="42978"/>
                  <a:pt x="606206" y="0"/>
                </a:cubicBezTo>
                <a:cubicBezTo>
                  <a:pt x="820545" y="-42978"/>
                  <a:pt x="1039910" y="32854"/>
                  <a:pt x="1178099" y="0"/>
                </a:cubicBezTo>
                <a:cubicBezTo>
                  <a:pt x="1316288" y="-32854"/>
                  <a:pt x="1500739" y="51229"/>
                  <a:pt x="1784305" y="0"/>
                </a:cubicBezTo>
                <a:cubicBezTo>
                  <a:pt x="2067871" y="-51229"/>
                  <a:pt x="2094374" y="62041"/>
                  <a:pt x="2356198" y="0"/>
                </a:cubicBezTo>
                <a:cubicBezTo>
                  <a:pt x="2618022" y="-62041"/>
                  <a:pt x="2696493" y="36442"/>
                  <a:pt x="2893777" y="0"/>
                </a:cubicBezTo>
                <a:cubicBezTo>
                  <a:pt x="3091061" y="-36442"/>
                  <a:pt x="3266895" y="8572"/>
                  <a:pt x="3431356" y="0"/>
                </a:cubicBezTo>
                <a:cubicBezTo>
                  <a:pt x="3463881" y="247677"/>
                  <a:pt x="3417520" y="321358"/>
                  <a:pt x="3431356" y="510909"/>
                </a:cubicBezTo>
                <a:cubicBezTo>
                  <a:pt x="3445192" y="700460"/>
                  <a:pt x="3427391" y="867870"/>
                  <a:pt x="3431356" y="1063404"/>
                </a:cubicBezTo>
                <a:cubicBezTo>
                  <a:pt x="3435321" y="1258938"/>
                  <a:pt x="3426199" y="1323496"/>
                  <a:pt x="3431356" y="1574313"/>
                </a:cubicBezTo>
                <a:cubicBezTo>
                  <a:pt x="3436513" y="1825130"/>
                  <a:pt x="3424217" y="2052098"/>
                  <a:pt x="3431356" y="2209979"/>
                </a:cubicBezTo>
                <a:cubicBezTo>
                  <a:pt x="3438495" y="2367860"/>
                  <a:pt x="3377528" y="2535604"/>
                  <a:pt x="3431356" y="2762474"/>
                </a:cubicBezTo>
                <a:cubicBezTo>
                  <a:pt x="3485184" y="2989344"/>
                  <a:pt x="3405520" y="3096248"/>
                  <a:pt x="3431356" y="3356554"/>
                </a:cubicBezTo>
                <a:cubicBezTo>
                  <a:pt x="3457192" y="3616860"/>
                  <a:pt x="3398428" y="3830295"/>
                  <a:pt x="3431356" y="4158563"/>
                </a:cubicBezTo>
                <a:cubicBezTo>
                  <a:pt x="3236025" y="4161351"/>
                  <a:pt x="3088630" y="4155271"/>
                  <a:pt x="2962404" y="4158563"/>
                </a:cubicBezTo>
                <a:cubicBezTo>
                  <a:pt x="2836178" y="4161855"/>
                  <a:pt x="2563536" y="4126478"/>
                  <a:pt x="2424825" y="4158563"/>
                </a:cubicBezTo>
                <a:cubicBezTo>
                  <a:pt x="2286114" y="4190648"/>
                  <a:pt x="1946749" y="4128269"/>
                  <a:pt x="1784305" y="4158563"/>
                </a:cubicBezTo>
                <a:cubicBezTo>
                  <a:pt x="1621861" y="4188857"/>
                  <a:pt x="1471399" y="4092797"/>
                  <a:pt x="1212412" y="4158563"/>
                </a:cubicBezTo>
                <a:cubicBezTo>
                  <a:pt x="953425" y="4224329"/>
                  <a:pt x="882450" y="4111344"/>
                  <a:pt x="709147" y="4158563"/>
                </a:cubicBezTo>
                <a:cubicBezTo>
                  <a:pt x="535845" y="4205782"/>
                  <a:pt x="294501" y="4082367"/>
                  <a:pt x="0" y="4158563"/>
                </a:cubicBezTo>
                <a:cubicBezTo>
                  <a:pt x="-54753" y="3901659"/>
                  <a:pt x="60433" y="3753111"/>
                  <a:pt x="0" y="3564483"/>
                </a:cubicBezTo>
                <a:cubicBezTo>
                  <a:pt x="-60433" y="3375855"/>
                  <a:pt x="32985" y="3291979"/>
                  <a:pt x="0" y="3095159"/>
                </a:cubicBezTo>
                <a:cubicBezTo>
                  <a:pt x="-32985" y="2898339"/>
                  <a:pt x="34665" y="2730204"/>
                  <a:pt x="0" y="2417907"/>
                </a:cubicBezTo>
                <a:cubicBezTo>
                  <a:pt x="-34665" y="2105610"/>
                  <a:pt x="57025" y="2073259"/>
                  <a:pt x="0" y="1782241"/>
                </a:cubicBezTo>
                <a:cubicBezTo>
                  <a:pt x="-57025" y="1491223"/>
                  <a:pt x="44298" y="1445437"/>
                  <a:pt x="0" y="1229746"/>
                </a:cubicBezTo>
                <a:cubicBezTo>
                  <a:pt x="-44298" y="1014056"/>
                  <a:pt x="41240" y="837748"/>
                  <a:pt x="0" y="677252"/>
                </a:cubicBezTo>
                <a:cubicBezTo>
                  <a:pt x="-41240" y="516756"/>
                  <a:pt x="62137" y="205309"/>
                  <a:pt x="0" y="0"/>
                </a:cubicBezTo>
                <a:close/>
              </a:path>
              <a:path w="3431356" h="4158563" stroke="0" extrusionOk="0">
                <a:moveTo>
                  <a:pt x="0" y="0"/>
                </a:moveTo>
                <a:cubicBezTo>
                  <a:pt x="213143" y="-151"/>
                  <a:pt x="382638" y="23875"/>
                  <a:pt x="606206" y="0"/>
                </a:cubicBezTo>
                <a:cubicBezTo>
                  <a:pt x="829774" y="-23875"/>
                  <a:pt x="992443" y="8798"/>
                  <a:pt x="1143785" y="0"/>
                </a:cubicBezTo>
                <a:cubicBezTo>
                  <a:pt x="1295127" y="-8798"/>
                  <a:pt x="1582104" y="40192"/>
                  <a:pt x="1749992" y="0"/>
                </a:cubicBezTo>
                <a:cubicBezTo>
                  <a:pt x="1917880" y="-40192"/>
                  <a:pt x="2033100" y="6413"/>
                  <a:pt x="2287571" y="0"/>
                </a:cubicBezTo>
                <a:cubicBezTo>
                  <a:pt x="2542042" y="-6413"/>
                  <a:pt x="2604553" y="37310"/>
                  <a:pt x="2756523" y="0"/>
                </a:cubicBezTo>
                <a:cubicBezTo>
                  <a:pt x="2908493" y="-37310"/>
                  <a:pt x="3229356" y="39088"/>
                  <a:pt x="3431356" y="0"/>
                </a:cubicBezTo>
                <a:cubicBezTo>
                  <a:pt x="3435566" y="252898"/>
                  <a:pt x="3405908" y="321497"/>
                  <a:pt x="3431356" y="552495"/>
                </a:cubicBezTo>
                <a:cubicBezTo>
                  <a:pt x="3456804" y="783494"/>
                  <a:pt x="3366633" y="976305"/>
                  <a:pt x="3431356" y="1188161"/>
                </a:cubicBezTo>
                <a:cubicBezTo>
                  <a:pt x="3496079" y="1400017"/>
                  <a:pt x="3392878" y="1583053"/>
                  <a:pt x="3431356" y="1782241"/>
                </a:cubicBezTo>
                <a:cubicBezTo>
                  <a:pt x="3469834" y="1981429"/>
                  <a:pt x="3373706" y="2102429"/>
                  <a:pt x="3431356" y="2376322"/>
                </a:cubicBezTo>
                <a:cubicBezTo>
                  <a:pt x="3489006" y="2650215"/>
                  <a:pt x="3427739" y="2827035"/>
                  <a:pt x="3431356" y="2970402"/>
                </a:cubicBezTo>
                <a:cubicBezTo>
                  <a:pt x="3434973" y="3113769"/>
                  <a:pt x="3368803" y="3255058"/>
                  <a:pt x="3431356" y="3522897"/>
                </a:cubicBezTo>
                <a:cubicBezTo>
                  <a:pt x="3493909" y="3790737"/>
                  <a:pt x="3384213" y="3844967"/>
                  <a:pt x="3431356" y="4158563"/>
                </a:cubicBezTo>
                <a:cubicBezTo>
                  <a:pt x="3301789" y="4222742"/>
                  <a:pt x="3127089" y="4117809"/>
                  <a:pt x="2859463" y="4158563"/>
                </a:cubicBezTo>
                <a:cubicBezTo>
                  <a:pt x="2591837" y="4199317"/>
                  <a:pt x="2503544" y="4115247"/>
                  <a:pt x="2218944" y="4158563"/>
                </a:cubicBezTo>
                <a:cubicBezTo>
                  <a:pt x="1934344" y="4201879"/>
                  <a:pt x="1873974" y="4132484"/>
                  <a:pt x="1578424" y="4158563"/>
                </a:cubicBezTo>
                <a:cubicBezTo>
                  <a:pt x="1282874" y="4184642"/>
                  <a:pt x="1220060" y="4119302"/>
                  <a:pt x="1006531" y="4158563"/>
                </a:cubicBezTo>
                <a:cubicBezTo>
                  <a:pt x="793002" y="4197824"/>
                  <a:pt x="637132" y="4111184"/>
                  <a:pt x="537579" y="4158563"/>
                </a:cubicBezTo>
                <a:cubicBezTo>
                  <a:pt x="438026" y="4205942"/>
                  <a:pt x="146449" y="4095845"/>
                  <a:pt x="0" y="4158563"/>
                </a:cubicBezTo>
                <a:cubicBezTo>
                  <a:pt x="-53192" y="4039919"/>
                  <a:pt x="42568" y="3874631"/>
                  <a:pt x="0" y="3689239"/>
                </a:cubicBezTo>
                <a:cubicBezTo>
                  <a:pt x="-42568" y="3503847"/>
                  <a:pt x="12303" y="3366615"/>
                  <a:pt x="0" y="3219916"/>
                </a:cubicBezTo>
                <a:cubicBezTo>
                  <a:pt x="-12303" y="3073217"/>
                  <a:pt x="6485" y="2870053"/>
                  <a:pt x="0" y="2542664"/>
                </a:cubicBezTo>
                <a:cubicBezTo>
                  <a:pt x="-6485" y="2215275"/>
                  <a:pt x="70663" y="2239790"/>
                  <a:pt x="0" y="1948584"/>
                </a:cubicBezTo>
                <a:cubicBezTo>
                  <a:pt x="-70663" y="1657378"/>
                  <a:pt x="2156" y="1576405"/>
                  <a:pt x="0" y="1354503"/>
                </a:cubicBezTo>
                <a:cubicBezTo>
                  <a:pt x="-2156" y="1132601"/>
                  <a:pt x="14404" y="1065993"/>
                  <a:pt x="0" y="843594"/>
                </a:cubicBezTo>
                <a:cubicBezTo>
                  <a:pt x="-14404" y="621195"/>
                  <a:pt x="81860" y="196490"/>
                  <a:pt x="0" y="0"/>
                </a:cubicBezTo>
                <a:close/>
              </a:path>
            </a:pathLst>
          </a:custGeom>
          <a:solidFill>
            <a:schemeClr val="accent5">
              <a:lumMod val="20000"/>
              <a:lumOff val="80000"/>
            </a:schemeClr>
          </a:solidFill>
          <a:ln w="38100">
            <a:solidFill>
              <a:schemeClr val="accent5">
                <a:lumMod val="75000"/>
              </a:schemeClr>
            </a:solidFill>
            <a:extLst>
              <a:ext uri="{C807C97D-BFC1-408E-A445-0C87EB9F89A2}">
                <ask:lineSketchStyleProps xmlns:ask="http://schemas.microsoft.com/office/drawing/2018/sketchyshapes" xmlns="" sd="204129818">
                  <a:prstGeom prst="rect">
                    <a:avLst/>
                  </a:prstGeom>
                  <ask:type>
                    <ask:lineSketchScribble/>
                  </ask:type>
                </ask:lineSketchStyleProps>
              </a:ext>
            </a:extLst>
          </a:ln>
        </p:spPr>
        <p:txBody>
          <a:bodyPr spcFirstLastPara="1" wrap="square" lIns="0" tIns="0" rIns="0" bIns="0" anchor="ctr" anchorCtr="0">
            <a:noAutofit/>
          </a:bodyPr>
          <a:lstStyle>
            <a:defPPr marR="0" lvl="0" algn="l" rtl="0">
              <a:lnSpc>
                <a:spcPct val="100000"/>
              </a:lnSpc>
              <a:spcBef>
                <a:spcPts val="0"/>
              </a:spcBef>
              <a:spcAft>
                <a:spcPts val="0"/>
              </a:spcAft>
            </a:defPPr>
            <a:lvl1pPr marL="609585" marR="0" lvl="0" indent="-457189" algn="l" rtl="0">
              <a:lnSpc>
                <a:spcPct val="115000"/>
              </a:lnSpc>
              <a:spcBef>
                <a:spcPts val="800"/>
              </a:spcBef>
              <a:spcAft>
                <a:spcPts val="0"/>
              </a:spcAft>
              <a:buClr>
                <a:schemeClr val="dk2"/>
              </a:buClr>
              <a:buSzPts val="1800"/>
              <a:buFont typeface="Montserrat Light"/>
              <a:buChar char="◦"/>
              <a:defRPr sz="2400" b="0" i="0" u="none" strike="noStrike" cap="none">
                <a:solidFill>
                  <a:schemeClr val="dk1"/>
                </a:solidFill>
                <a:latin typeface="Montserrat Light"/>
                <a:ea typeface="Montserrat Light"/>
                <a:cs typeface="Montserrat Light"/>
                <a:sym typeface="Montserrat Light"/>
              </a:defRPr>
            </a:lvl1pPr>
            <a:lvl2pPr marL="1219170" marR="0" lvl="1" indent="-457189" algn="l" rtl="0">
              <a:lnSpc>
                <a:spcPct val="115000"/>
              </a:lnSpc>
              <a:spcBef>
                <a:spcPts val="1333"/>
              </a:spcBef>
              <a:spcAft>
                <a:spcPts val="0"/>
              </a:spcAft>
              <a:buClr>
                <a:schemeClr val="dk2"/>
              </a:buClr>
              <a:buSzPts val="1800"/>
              <a:buFont typeface="Montserrat Light"/>
              <a:buChar char="◦"/>
              <a:defRPr sz="2400" b="0" i="0" u="none" strike="noStrike" cap="none">
                <a:solidFill>
                  <a:schemeClr val="dk1"/>
                </a:solidFill>
                <a:latin typeface="Montserrat Light"/>
                <a:ea typeface="Montserrat Light"/>
                <a:cs typeface="Montserrat Light"/>
                <a:sym typeface="Montserrat Light"/>
              </a:defRPr>
            </a:lvl2pPr>
            <a:lvl3pPr marL="1828754" marR="0" lvl="2" indent="-457189" algn="l" rtl="0">
              <a:lnSpc>
                <a:spcPct val="115000"/>
              </a:lnSpc>
              <a:spcBef>
                <a:spcPts val="1333"/>
              </a:spcBef>
              <a:spcAft>
                <a:spcPts val="0"/>
              </a:spcAft>
              <a:buClr>
                <a:schemeClr val="dk2"/>
              </a:buClr>
              <a:buSzPts val="1800"/>
              <a:buFont typeface="Montserrat Light"/>
              <a:buChar char="◦"/>
              <a:defRPr sz="2400" b="0" i="0" u="none" strike="noStrike" cap="none">
                <a:solidFill>
                  <a:schemeClr val="dk1"/>
                </a:solidFill>
                <a:latin typeface="Montserrat Light"/>
                <a:ea typeface="Montserrat Light"/>
                <a:cs typeface="Montserrat Light"/>
                <a:sym typeface="Montserrat Light"/>
              </a:defRPr>
            </a:lvl3pPr>
            <a:lvl4pPr marL="2438339" marR="0" lvl="3" indent="-457189" algn="l" rtl="0">
              <a:lnSpc>
                <a:spcPct val="115000"/>
              </a:lnSpc>
              <a:spcBef>
                <a:spcPts val="1333"/>
              </a:spcBef>
              <a:spcAft>
                <a:spcPts val="0"/>
              </a:spcAft>
              <a:buClr>
                <a:schemeClr val="dk1"/>
              </a:buClr>
              <a:buSzPts val="1800"/>
              <a:buFont typeface="Montserrat Light"/>
              <a:buChar char="◦"/>
              <a:defRPr sz="2400" b="0" i="0" u="none" strike="noStrike" cap="none">
                <a:solidFill>
                  <a:schemeClr val="dk1"/>
                </a:solidFill>
                <a:latin typeface="Montserrat Light"/>
                <a:ea typeface="Montserrat Light"/>
                <a:cs typeface="Montserrat Light"/>
                <a:sym typeface="Montserrat Light"/>
              </a:defRPr>
            </a:lvl4pPr>
            <a:lvl5pPr marL="3047924" marR="0" lvl="4" indent="-457189" algn="l" rtl="0">
              <a:lnSpc>
                <a:spcPct val="115000"/>
              </a:lnSpc>
              <a:spcBef>
                <a:spcPts val="1333"/>
              </a:spcBef>
              <a:spcAft>
                <a:spcPts val="0"/>
              </a:spcAft>
              <a:buClr>
                <a:schemeClr val="dk1"/>
              </a:buClr>
              <a:buSzPts val="1800"/>
              <a:buFont typeface="Montserrat Light"/>
              <a:buChar char="◦"/>
              <a:defRPr sz="2400" b="0" i="0" u="none" strike="noStrike" cap="none">
                <a:solidFill>
                  <a:schemeClr val="dk1"/>
                </a:solidFill>
                <a:latin typeface="Montserrat Light"/>
                <a:ea typeface="Montserrat Light"/>
                <a:cs typeface="Montserrat Light"/>
                <a:sym typeface="Montserrat Light"/>
              </a:defRPr>
            </a:lvl5pPr>
            <a:lvl6pPr marL="3657509" marR="0" lvl="5" indent="-457189" algn="l" rtl="0">
              <a:lnSpc>
                <a:spcPct val="115000"/>
              </a:lnSpc>
              <a:spcBef>
                <a:spcPts val="1333"/>
              </a:spcBef>
              <a:spcAft>
                <a:spcPts val="0"/>
              </a:spcAft>
              <a:buClr>
                <a:schemeClr val="dk1"/>
              </a:buClr>
              <a:buSzPts val="1800"/>
              <a:buFont typeface="Montserrat Light"/>
              <a:buChar char="◦"/>
              <a:defRPr sz="2400" b="0" i="0" u="none" strike="noStrike" cap="none">
                <a:solidFill>
                  <a:schemeClr val="dk1"/>
                </a:solidFill>
                <a:latin typeface="Montserrat Light"/>
                <a:ea typeface="Montserrat Light"/>
                <a:cs typeface="Montserrat Light"/>
                <a:sym typeface="Montserrat Light"/>
              </a:defRPr>
            </a:lvl6pPr>
            <a:lvl7pPr marL="4267093" marR="0" lvl="6" indent="-457189" algn="l" rtl="0">
              <a:lnSpc>
                <a:spcPct val="115000"/>
              </a:lnSpc>
              <a:spcBef>
                <a:spcPts val="1333"/>
              </a:spcBef>
              <a:spcAft>
                <a:spcPts val="0"/>
              </a:spcAft>
              <a:buClr>
                <a:schemeClr val="dk1"/>
              </a:buClr>
              <a:buSzPts val="1800"/>
              <a:buFont typeface="Montserrat Light"/>
              <a:buChar char="◦"/>
              <a:defRPr sz="2400" b="0" i="0" u="none" strike="noStrike" cap="none">
                <a:solidFill>
                  <a:schemeClr val="dk1"/>
                </a:solidFill>
                <a:latin typeface="Montserrat Light"/>
                <a:ea typeface="Montserrat Light"/>
                <a:cs typeface="Montserrat Light"/>
                <a:sym typeface="Montserrat Light"/>
              </a:defRPr>
            </a:lvl7pPr>
            <a:lvl8pPr marL="4876678" marR="0" lvl="7" indent="-457189" algn="l" rtl="0">
              <a:lnSpc>
                <a:spcPct val="115000"/>
              </a:lnSpc>
              <a:spcBef>
                <a:spcPts val="1333"/>
              </a:spcBef>
              <a:spcAft>
                <a:spcPts val="0"/>
              </a:spcAft>
              <a:buClr>
                <a:schemeClr val="dk1"/>
              </a:buClr>
              <a:buSzPts val="1800"/>
              <a:buFont typeface="Montserrat Light"/>
              <a:buChar char="◦"/>
              <a:defRPr sz="2400" b="0" i="0" u="none" strike="noStrike" cap="none">
                <a:solidFill>
                  <a:schemeClr val="dk1"/>
                </a:solidFill>
                <a:latin typeface="Montserrat Light"/>
                <a:ea typeface="Montserrat Light"/>
                <a:cs typeface="Montserrat Light"/>
                <a:sym typeface="Montserrat Light"/>
              </a:defRPr>
            </a:lvl8pPr>
            <a:lvl9pPr marL="5486263" marR="0" lvl="8" indent="-457189" algn="l" rtl="0">
              <a:lnSpc>
                <a:spcPct val="115000"/>
              </a:lnSpc>
              <a:spcBef>
                <a:spcPts val="1333"/>
              </a:spcBef>
              <a:spcAft>
                <a:spcPts val="1333"/>
              </a:spcAft>
              <a:buClr>
                <a:schemeClr val="dk1"/>
              </a:buClr>
              <a:buSzPts val="1800"/>
              <a:buFont typeface="Montserrat Light"/>
              <a:buChar char="◦"/>
              <a:defRPr sz="2400" b="0" i="0" u="none" strike="noStrike" cap="none">
                <a:solidFill>
                  <a:schemeClr val="dk1"/>
                </a:solidFill>
                <a:latin typeface="Montserrat Light"/>
                <a:ea typeface="Montserrat Light"/>
                <a:cs typeface="Montserrat Light"/>
                <a:sym typeface="Montserrat Light"/>
              </a:defRPr>
            </a:lvl9pPr>
          </a:lstStyle>
          <a:p>
            <a:pPr marL="152396" indent="0">
              <a:buNone/>
            </a:pPr>
            <a:r>
              <a:rPr lang="en-US" b="1" i="1" dirty="0">
                <a:solidFill>
                  <a:schemeClr val="tx2">
                    <a:lumMod val="10000"/>
                  </a:schemeClr>
                </a:solidFill>
                <a:latin typeface="Times New Roman" panose="02020603050405020304" pitchFamily="18" charset="0"/>
                <a:cs typeface="Times New Roman" panose="02020603050405020304" pitchFamily="18" charset="0"/>
              </a:rPr>
              <a:t>- </a:t>
            </a:r>
            <a:r>
              <a:rPr lang="vi-VN" b="1" i="1" dirty="0">
                <a:solidFill>
                  <a:schemeClr val="tx2">
                    <a:lumMod val="10000"/>
                  </a:schemeClr>
                </a:solidFill>
                <a:latin typeface="Times New Roman" panose="02020603050405020304" pitchFamily="18" charset="0"/>
                <a:cs typeface="Times New Roman" panose="02020603050405020304" pitchFamily="18" charset="0"/>
              </a:rPr>
              <a:t>Nhưng thấy máu, thấy vắt là chị nhắm mắt lại, mặt t</a:t>
            </a:r>
            <a:r>
              <a:rPr lang="en-BZ" b="1" i="1" dirty="0" err="1">
                <a:solidFill>
                  <a:schemeClr val="tx2">
                    <a:lumMod val="10000"/>
                  </a:schemeClr>
                </a:solidFill>
                <a:latin typeface="Times New Roman" panose="02020603050405020304" pitchFamily="18" charset="0"/>
                <a:cs typeface="Times New Roman" panose="02020603050405020304" pitchFamily="18" charset="0"/>
              </a:rPr>
              <a:t>ái</a:t>
            </a:r>
            <a:r>
              <a:rPr lang="vi-VN" b="1" i="1" dirty="0">
                <a:solidFill>
                  <a:schemeClr val="tx2">
                    <a:lumMod val="10000"/>
                  </a:schemeClr>
                </a:solidFill>
                <a:latin typeface="Times New Roman" panose="02020603050405020304" pitchFamily="18" charset="0"/>
                <a:cs typeface="Times New Roman" panose="02020603050405020304" pitchFamily="18" charset="0"/>
              </a:rPr>
              <a:t> mét, áo lót của chị c</a:t>
            </a:r>
            <a:r>
              <a:rPr lang="en-BZ" b="1" i="1" dirty="0" err="1">
                <a:solidFill>
                  <a:schemeClr val="tx2">
                    <a:lumMod val="10000"/>
                  </a:schemeClr>
                </a:solidFill>
                <a:latin typeface="Times New Roman" panose="02020603050405020304" pitchFamily="18" charset="0"/>
                <a:cs typeface="Times New Roman" panose="02020603050405020304" pitchFamily="18" charset="0"/>
              </a:rPr>
              <a:t>ái</a:t>
            </a:r>
            <a:r>
              <a:rPr lang="vi-VN" b="1" i="1" dirty="0">
                <a:solidFill>
                  <a:schemeClr val="tx2">
                    <a:lumMod val="10000"/>
                  </a:schemeClr>
                </a:solidFill>
                <a:latin typeface="Times New Roman" panose="02020603050405020304" pitchFamily="18" charset="0"/>
                <a:cs typeface="Times New Roman" panose="02020603050405020304" pitchFamily="18" charset="0"/>
              </a:rPr>
              <a:t> nào cũng thêu chỉ màu. </a:t>
            </a:r>
            <a:endParaRPr lang="en-US" b="1" i="1" dirty="0">
              <a:solidFill>
                <a:schemeClr val="tx2">
                  <a:lumMod val="10000"/>
                </a:schemeClr>
              </a:solidFill>
              <a:latin typeface="Times New Roman" panose="02020603050405020304" pitchFamily="18" charset="0"/>
              <a:cs typeface="Times New Roman" panose="02020603050405020304" pitchFamily="18" charset="0"/>
            </a:endParaRPr>
          </a:p>
          <a:p>
            <a:r>
              <a:rPr lang="vi-VN" b="1" i="1" dirty="0">
                <a:solidFill>
                  <a:schemeClr val="tx2">
                    <a:lumMod val="10000"/>
                  </a:schemeClr>
                </a:solidFill>
                <a:latin typeface="Times New Roman" panose="02020603050405020304" pitchFamily="18" charset="0"/>
                <a:cs typeface="Times New Roman" panose="02020603050405020304" pitchFamily="18" charset="0"/>
              </a:rPr>
              <a:t>Chị lại hay tỉa đôi lông mày của mình, tỉa nhỏ như cái tăm. </a:t>
            </a:r>
            <a:endParaRPr lang="en-BZ" b="1" i="1" dirty="0">
              <a:solidFill>
                <a:schemeClr val="tx2">
                  <a:lumMod val="10000"/>
                </a:schemeClr>
              </a:solidFill>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xmlns="" id="{0F233268-4D31-4A1C-A1C2-BA948506C901}"/>
              </a:ext>
            </a:extLst>
          </p:cNvPr>
          <p:cNvSpPr txBox="1"/>
          <p:nvPr/>
        </p:nvSpPr>
        <p:spPr>
          <a:xfrm>
            <a:off x="1891782" y="5794526"/>
            <a:ext cx="9820605" cy="1077218"/>
          </a:xfrm>
          <a:prstGeom prst="rect">
            <a:avLst/>
          </a:prstGeom>
          <a:noFill/>
        </p:spPr>
        <p:txBody>
          <a:bodyPr wrap="square">
            <a:spAutoFit/>
          </a:bodyPr>
          <a:lstStyle/>
          <a:p>
            <a:r>
              <a:rPr lang="en-SG" sz="3200" b="1" i="1" dirty="0">
                <a:solidFill>
                  <a:srgbClr val="FF0000"/>
                </a:solidFill>
                <a:latin typeface="Times New Roman" pitchFamily="18" charset="0"/>
                <a:cs typeface="Times New Roman" pitchFamily="18" charset="0"/>
                <a:sym typeface="Wingdings" pitchFamily="2" charset="2"/>
              </a:rPr>
              <a:t>  </a:t>
            </a:r>
            <a:r>
              <a:rPr lang="en-SG" sz="3200" b="1" i="1" dirty="0" err="1">
                <a:solidFill>
                  <a:srgbClr val="FF0000"/>
                </a:solidFill>
                <a:latin typeface="Times New Roman" pitchFamily="18" charset="0"/>
                <a:cs typeface="Times New Roman" pitchFamily="18" charset="0"/>
                <a:sym typeface="Wingdings" pitchFamily="2" charset="2"/>
              </a:rPr>
              <a:t>Chị</a:t>
            </a:r>
            <a:r>
              <a:rPr lang="en-SG" sz="3200" b="1" i="1" dirty="0">
                <a:solidFill>
                  <a:srgbClr val="FF0000"/>
                </a:solidFill>
                <a:latin typeface="Times New Roman" pitchFamily="18" charset="0"/>
                <a:cs typeface="Times New Roman" pitchFamily="18" charset="0"/>
                <a:sym typeface="Wingdings" pitchFamily="2" charset="2"/>
              </a:rPr>
              <a:t> </a:t>
            </a:r>
            <a:r>
              <a:rPr lang="en-SG" sz="3200" b="1" i="1" dirty="0" err="1">
                <a:solidFill>
                  <a:srgbClr val="FF0000"/>
                </a:solidFill>
                <a:latin typeface="Times New Roman" pitchFamily="18" charset="0"/>
                <a:cs typeface="Times New Roman" pitchFamily="18" charset="0"/>
                <a:sym typeface="Wingdings" pitchFamily="2" charset="2"/>
              </a:rPr>
              <a:t>cả</a:t>
            </a:r>
            <a:r>
              <a:rPr lang="en-SG" sz="3200" b="1" i="1" dirty="0">
                <a:solidFill>
                  <a:srgbClr val="FF0000"/>
                </a:solidFill>
                <a:latin typeface="Times New Roman" pitchFamily="18" charset="0"/>
                <a:cs typeface="Times New Roman" pitchFamily="18" charset="0"/>
                <a:sym typeface="Wingdings" pitchFamily="2" charset="2"/>
              </a:rPr>
              <a:t>, </a:t>
            </a:r>
            <a:r>
              <a:rPr lang="en-SG" sz="3200" b="1" i="1" dirty="0" err="1">
                <a:solidFill>
                  <a:srgbClr val="FF0000"/>
                </a:solidFill>
                <a:latin typeface="Times New Roman" pitchFamily="18" charset="0"/>
                <a:cs typeface="Times New Roman" pitchFamily="18" charset="0"/>
                <a:sym typeface="Wingdings" pitchFamily="2" charset="2"/>
              </a:rPr>
              <a:t>kiên</a:t>
            </a:r>
            <a:r>
              <a:rPr lang="en-SG" sz="3200" b="1" i="1" dirty="0">
                <a:solidFill>
                  <a:srgbClr val="FF0000"/>
                </a:solidFill>
                <a:latin typeface="Times New Roman" pitchFamily="18" charset="0"/>
                <a:cs typeface="Times New Roman" pitchFamily="18" charset="0"/>
                <a:sym typeface="Wingdings" pitchFamily="2" charset="2"/>
              </a:rPr>
              <a:t> c</a:t>
            </a:r>
            <a:r>
              <a:rPr lang="vi-VN" sz="3200" b="1" i="1" dirty="0">
                <a:solidFill>
                  <a:srgbClr val="FF0000"/>
                </a:solidFill>
                <a:latin typeface="Times New Roman" pitchFamily="18" charset="0"/>
                <a:cs typeface="Times New Roman" pitchFamily="18" charset="0"/>
                <a:sym typeface="Wingdings" pitchFamily="2" charset="2"/>
              </a:rPr>
              <a:t>ườ</a:t>
            </a:r>
            <a:r>
              <a:rPr lang="en-US" sz="3200" b="1" i="1" dirty="0">
                <a:solidFill>
                  <a:srgbClr val="FF0000"/>
                </a:solidFill>
                <a:latin typeface="Times New Roman" pitchFamily="18" charset="0"/>
                <a:cs typeface="Times New Roman" pitchFamily="18" charset="0"/>
                <a:sym typeface="Wingdings" pitchFamily="2" charset="2"/>
              </a:rPr>
              <a:t>ng, </a:t>
            </a:r>
            <a:r>
              <a:rPr lang="en-US" sz="3200" b="1" i="1" dirty="0" err="1">
                <a:solidFill>
                  <a:srgbClr val="FF0000"/>
                </a:solidFill>
                <a:latin typeface="Times New Roman" pitchFamily="18" charset="0"/>
                <a:cs typeface="Times New Roman" pitchFamily="18" charset="0"/>
                <a:sym typeface="Wingdings" pitchFamily="2" charset="2"/>
              </a:rPr>
              <a:t>bình</a:t>
            </a:r>
            <a:r>
              <a:rPr lang="en-US" sz="3200" b="1" i="1" dirty="0">
                <a:solidFill>
                  <a:srgbClr val="FF0000"/>
                </a:solidFill>
                <a:latin typeface="Times New Roman" pitchFamily="18" charset="0"/>
                <a:cs typeface="Times New Roman" pitchFamily="18" charset="0"/>
                <a:sym typeface="Wingdings" pitchFamily="2" charset="2"/>
              </a:rPr>
              <a:t> </a:t>
            </a:r>
            <a:r>
              <a:rPr lang="en-US" sz="3200" b="1" i="1" dirty="0" err="1">
                <a:solidFill>
                  <a:srgbClr val="FF0000"/>
                </a:solidFill>
                <a:latin typeface="Times New Roman" pitchFamily="18" charset="0"/>
                <a:cs typeface="Times New Roman" pitchFamily="18" charset="0"/>
                <a:sym typeface="Wingdings" pitchFamily="2" charset="2"/>
              </a:rPr>
              <a:t>tĩnh</a:t>
            </a:r>
            <a:r>
              <a:rPr lang="en-US" sz="3200" b="1" i="1" dirty="0">
                <a:solidFill>
                  <a:srgbClr val="FF0000"/>
                </a:solidFill>
                <a:latin typeface="Times New Roman" pitchFamily="18" charset="0"/>
                <a:cs typeface="Times New Roman" pitchFamily="18" charset="0"/>
                <a:sym typeface="Wingdings" pitchFamily="2" charset="2"/>
              </a:rPr>
              <a:t> </a:t>
            </a:r>
            <a:r>
              <a:rPr lang="en-SG" sz="3200" b="1" i="1" dirty="0" err="1">
                <a:solidFill>
                  <a:srgbClr val="FF0000"/>
                </a:solidFill>
                <a:latin typeface="Times New Roman" pitchFamily="18" charset="0"/>
                <a:cs typeface="Times New Roman" pitchFamily="18" charset="0"/>
                <a:sym typeface="Wingdings" pitchFamily="2" charset="2"/>
              </a:rPr>
              <a:t>trong</a:t>
            </a:r>
            <a:r>
              <a:rPr lang="en-SG" sz="3200" b="1" i="1" dirty="0">
                <a:solidFill>
                  <a:srgbClr val="FF0000"/>
                </a:solidFill>
                <a:latin typeface="Times New Roman" pitchFamily="18" charset="0"/>
                <a:cs typeface="Times New Roman" pitchFamily="18" charset="0"/>
                <a:sym typeface="Wingdings" pitchFamily="2" charset="2"/>
              </a:rPr>
              <a:t> </a:t>
            </a:r>
            <a:r>
              <a:rPr lang="en-SG" sz="3200" b="1" i="1" dirty="0" err="1">
                <a:solidFill>
                  <a:srgbClr val="FF0000"/>
                </a:solidFill>
                <a:latin typeface="Times New Roman" pitchFamily="18" charset="0"/>
                <a:cs typeface="Times New Roman" pitchFamily="18" charset="0"/>
                <a:sym typeface="Wingdings" pitchFamily="2" charset="2"/>
              </a:rPr>
              <a:t>công</a:t>
            </a:r>
            <a:r>
              <a:rPr lang="en-SG" sz="3200" b="1" i="1" dirty="0">
                <a:solidFill>
                  <a:srgbClr val="FF0000"/>
                </a:solidFill>
                <a:latin typeface="Times New Roman" pitchFamily="18" charset="0"/>
                <a:cs typeface="Times New Roman" pitchFamily="18" charset="0"/>
                <a:sym typeface="Wingdings" pitchFamily="2" charset="2"/>
              </a:rPr>
              <a:t> </a:t>
            </a:r>
            <a:r>
              <a:rPr lang="en-SG" sz="3200" b="1" i="1" dirty="0" err="1">
                <a:solidFill>
                  <a:srgbClr val="FF0000"/>
                </a:solidFill>
                <a:latin typeface="Times New Roman" pitchFamily="18" charset="0"/>
                <a:cs typeface="Times New Roman" pitchFamily="18" charset="0"/>
                <a:sym typeface="Wingdings" pitchFamily="2" charset="2"/>
              </a:rPr>
              <a:t>việc</a:t>
            </a:r>
            <a:r>
              <a:rPr lang="en-SG" sz="3200" b="1" i="1" dirty="0">
                <a:solidFill>
                  <a:srgbClr val="FF0000"/>
                </a:solidFill>
                <a:latin typeface="Times New Roman" pitchFamily="18" charset="0"/>
                <a:cs typeface="Times New Roman" pitchFamily="18" charset="0"/>
                <a:sym typeface="Wingdings" pitchFamily="2" charset="2"/>
              </a:rPr>
              <a:t>,  </a:t>
            </a:r>
            <a:r>
              <a:rPr lang="en-SG" sz="3200" b="1" i="1" dirty="0" err="1">
                <a:solidFill>
                  <a:srgbClr val="FF0000"/>
                </a:solidFill>
                <a:latin typeface="Times New Roman" pitchFamily="18" charset="0"/>
                <a:cs typeface="Times New Roman" pitchFamily="18" charset="0"/>
                <a:sym typeface="Wingdings" pitchFamily="2" charset="2"/>
              </a:rPr>
              <a:t>mềm</a:t>
            </a:r>
            <a:r>
              <a:rPr lang="en-SG" sz="3200" b="1" i="1" dirty="0">
                <a:solidFill>
                  <a:srgbClr val="FF0000"/>
                </a:solidFill>
                <a:latin typeface="Times New Roman" pitchFamily="18" charset="0"/>
                <a:cs typeface="Times New Roman" pitchFamily="18" charset="0"/>
                <a:sym typeface="Wingdings" pitchFamily="2" charset="2"/>
              </a:rPr>
              <a:t> </a:t>
            </a:r>
            <a:r>
              <a:rPr lang="en-SG" sz="3200" b="1" i="1" dirty="0" err="1">
                <a:solidFill>
                  <a:srgbClr val="FF0000"/>
                </a:solidFill>
                <a:latin typeface="Times New Roman" pitchFamily="18" charset="0"/>
                <a:cs typeface="Times New Roman" pitchFamily="18" charset="0"/>
                <a:sym typeface="Wingdings" pitchFamily="2" charset="2"/>
              </a:rPr>
              <a:t>yếu</a:t>
            </a:r>
            <a:r>
              <a:rPr lang="en-SG" sz="3200" b="1" i="1" dirty="0">
                <a:solidFill>
                  <a:srgbClr val="FF0000"/>
                </a:solidFill>
                <a:latin typeface="Times New Roman" pitchFamily="18" charset="0"/>
                <a:cs typeface="Times New Roman" pitchFamily="18" charset="0"/>
                <a:sym typeface="Wingdings" pitchFamily="2" charset="2"/>
              </a:rPr>
              <a:t> </a:t>
            </a:r>
            <a:r>
              <a:rPr lang="en-SG" sz="3200" b="1" i="1" dirty="0" err="1">
                <a:solidFill>
                  <a:srgbClr val="FF0000"/>
                </a:solidFill>
                <a:latin typeface="Times New Roman" pitchFamily="18" charset="0"/>
                <a:cs typeface="Times New Roman" pitchFamily="18" charset="0"/>
                <a:sym typeface="Wingdings" pitchFamily="2" charset="2"/>
              </a:rPr>
              <a:t>trong</a:t>
            </a:r>
            <a:r>
              <a:rPr lang="en-SG" sz="3200" b="1" i="1" dirty="0">
                <a:solidFill>
                  <a:srgbClr val="FF0000"/>
                </a:solidFill>
                <a:latin typeface="Times New Roman" pitchFamily="18" charset="0"/>
                <a:cs typeface="Times New Roman" pitchFamily="18" charset="0"/>
                <a:sym typeface="Wingdings" pitchFamily="2" charset="2"/>
              </a:rPr>
              <a:t> </a:t>
            </a:r>
            <a:r>
              <a:rPr lang="en-SG" sz="3200" b="1" i="1" dirty="0" err="1">
                <a:solidFill>
                  <a:srgbClr val="FF0000"/>
                </a:solidFill>
                <a:latin typeface="Times New Roman" pitchFamily="18" charset="0"/>
                <a:cs typeface="Times New Roman" pitchFamily="18" charset="0"/>
                <a:sym typeface="Wingdings" pitchFamily="2" charset="2"/>
              </a:rPr>
              <a:t>tình</a:t>
            </a:r>
            <a:r>
              <a:rPr lang="en-SG" sz="3200" b="1" i="1" dirty="0">
                <a:solidFill>
                  <a:srgbClr val="FF0000"/>
                </a:solidFill>
                <a:latin typeface="Times New Roman" pitchFamily="18" charset="0"/>
                <a:cs typeface="Times New Roman" pitchFamily="18" charset="0"/>
                <a:sym typeface="Wingdings" pitchFamily="2" charset="2"/>
              </a:rPr>
              <a:t> </a:t>
            </a:r>
            <a:r>
              <a:rPr lang="en-SG" sz="3200" b="1" i="1" dirty="0" err="1">
                <a:solidFill>
                  <a:srgbClr val="FF0000"/>
                </a:solidFill>
                <a:latin typeface="Times New Roman" pitchFamily="18" charset="0"/>
                <a:cs typeface="Times New Roman" pitchFamily="18" charset="0"/>
                <a:sym typeface="Wingdings" pitchFamily="2" charset="2"/>
              </a:rPr>
              <a:t>cảm</a:t>
            </a:r>
            <a:r>
              <a:rPr lang="en-SG" sz="3200" b="1" i="1" dirty="0">
                <a:solidFill>
                  <a:srgbClr val="FF0000"/>
                </a:solidFill>
                <a:latin typeface="Times New Roman" pitchFamily="18" charset="0"/>
                <a:cs typeface="Times New Roman" pitchFamily="18" charset="0"/>
                <a:sym typeface="Wingdings" pitchFamily="2" charset="2"/>
              </a:rPr>
              <a:t>.</a:t>
            </a:r>
            <a:endParaRPr lang="en-SG" sz="3200" b="1" i="1" dirty="0">
              <a:solidFill>
                <a:srgbClr val="FF0000"/>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1000"/>
                                        <p:tgtEl>
                                          <p:spTgt spid="3">
                                            <p:bg/>
                                          </p:spTgt>
                                        </p:tgtEl>
                                      </p:cBhvr>
                                    </p:animEffect>
                                    <p:anim calcmode="lin" valueType="num">
                                      <p:cBhvr>
                                        <p:cTn id="8" dur="1000" fill="hold"/>
                                        <p:tgtEl>
                                          <p:spTgt spid="3">
                                            <p:bg/>
                                          </p:spTgt>
                                        </p:tgtEl>
                                        <p:attrNameLst>
                                          <p:attrName>ppt_x</p:attrName>
                                        </p:attrNameLst>
                                      </p:cBhvr>
                                      <p:tavLst>
                                        <p:tav tm="0">
                                          <p:val>
                                            <p:strVal val="#ppt_x"/>
                                          </p:val>
                                        </p:tav>
                                        <p:tav tm="100000">
                                          <p:val>
                                            <p:strVal val="#ppt_x"/>
                                          </p:val>
                                        </p:tav>
                                      </p:tavLst>
                                    </p:anim>
                                    <p:anim calcmode="lin" valueType="num">
                                      <p:cBhvr>
                                        <p:cTn id="9" dur="1000" fill="hold"/>
                                        <p:tgtEl>
                                          <p:spTgt spid="3">
                                            <p:bg/>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1000"/>
                                        <p:tgtEl>
                                          <p:spTgt spid="3">
                                            <p:txEl>
                                              <p:pRg st="1" end="1"/>
                                            </p:txEl>
                                          </p:spTgt>
                                        </p:tgtEl>
                                      </p:cBhvr>
                                    </p:animEffect>
                                    <p:anim calcmode="lin" valueType="num">
                                      <p:cBhvr>
                                        <p:cTn id="20"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250"/>
                                  </p:stCondLst>
                                  <p:childTnLst>
                                    <p:set>
                                      <p:cBhvr>
                                        <p:cTn id="25" dur="1" fill="hold">
                                          <p:stCondLst>
                                            <p:cond delay="0"/>
                                          </p:stCondLst>
                                        </p:cTn>
                                        <p:tgtEl>
                                          <p:spTgt spid="14">
                                            <p:bg/>
                                          </p:spTgt>
                                        </p:tgtEl>
                                        <p:attrNameLst>
                                          <p:attrName>style.visibility</p:attrName>
                                        </p:attrNameLst>
                                      </p:cBhvr>
                                      <p:to>
                                        <p:strVal val="visible"/>
                                      </p:to>
                                    </p:set>
                                    <p:animEffect transition="in" filter="fade">
                                      <p:cBhvr>
                                        <p:cTn id="26" dur="1000"/>
                                        <p:tgtEl>
                                          <p:spTgt spid="14">
                                            <p:bg/>
                                          </p:spTgt>
                                        </p:tgtEl>
                                      </p:cBhvr>
                                    </p:animEffect>
                                    <p:anim calcmode="lin" valueType="num">
                                      <p:cBhvr>
                                        <p:cTn id="27" dur="1000" fill="hold"/>
                                        <p:tgtEl>
                                          <p:spTgt spid="14">
                                            <p:bg/>
                                          </p:spTgt>
                                        </p:tgtEl>
                                        <p:attrNameLst>
                                          <p:attrName>ppt_x</p:attrName>
                                        </p:attrNameLst>
                                      </p:cBhvr>
                                      <p:tavLst>
                                        <p:tav tm="0">
                                          <p:val>
                                            <p:strVal val="#ppt_x"/>
                                          </p:val>
                                        </p:tav>
                                        <p:tav tm="100000">
                                          <p:val>
                                            <p:strVal val="#ppt_x"/>
                                          </p:val>
                                        </p:tav>
                                      </p:tavLst>
                                    </p:anim>
                                    <p:anim calcmode="lin" valueType="num">
                                      <p:cBhvr>
                                        <p:cTn id="28" dur="1000" fill="hold"/>
                                        <p:tgtEl>
                                          <p:spTgt spid="14">
                                            <p:bg/>
                                          </p:spTgt>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250"/>
                                  </p:stCondLst>
                                  <p:childTnLst>
                                    <p:set>
                                      <p:cBhvr>
                                        <p:cTn id="30" dur="1" fill="hold">
                                          <p:stCondLst>
                                            <p:cond delay="0"/>
                                          </p:stCondLst>
                                        </p:cTn>
                                        <p:tgtEl>
                                          <p:spTgt spid="14">
                                            <p:txEl>
                                              <p:pRg st="0" end="0"/>
                                            </p:txEl>
                                          </p:spTgt>
                                        </p:tgtEl>
                                        <p:attrNameLst>
                                          <p:attrName>style.visibility</p:attrName>
                                        </p:attrNameLst>
                                      </p:cBhvr>
                                      <p:to>
                                        <p:strVal val="visible"/>
                                      </p:to>
                                    </p:set>
                                    <p:animEffect transition="in" filter="fade">
                                      <p:cBhvr>
                                        <p:cTn id="31" dur="1000"/>
                                        <p:tgtEl>
                                          <p:spTgt spid="14">
                                            <p:txEl>
                                              <p:pRg st="0" end="0"/>
                                            </p:txEl>
                                          </p:spTgt>
                                        </p:tgtEl>
                                      </p:cBhvr>
                                    </p:animEffect>
                                    <p:anim calcmode="lin" valueType="num">
                                      <p:cBhvr>
                                        <p:cTn id="32"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33" dur="1000" fill="hold"/>
                                        <p:tgtEl>
                                          <p:spTgt spid="14">
                                            <p:txEl>
                                              <p:pRg st="0" end="0"/>
                                            </p:txEl>
                                          </p:spTgt>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250"/>
                                  </p:stCondLst>
                                  <p:childTnLst>
                                    <p:set>
                                      <p:cBhvr>
                                        <p:cTn id="35" dur="1" fill="hold">
                                          <p:stCondLst>
                                            <p:cond delay="0"/>
                                          </p:stCondLst>
                                        </p:cTn>
                                        <p:tgtEl>
                                          <p:spTgt spid="14">
                                            <p:txEl>
                                              <p:pRg st="1" end="1"/>
                                            </p:txEl>
                                          </p:spTgt>
                                        </p:tgtEl>
                                        <p:attrNameLst>
                                          <p:attrName>style.visibility</p:attrName>
                                        </p:attrNameLst>
                                      </p:cBhvr>
                                      <p:to>
                                        <p:strVal val="visible"/>
                                      </p:to>
                                    </p:set>
                                    <p:animEffect transition="in" filter="fade">
                                      <p:cBhvr>
                                        <p:cTn id="36" dur="1000"/>
                                        <p:tgtEl>
                                          <p:spTgt spid="14">
                                            <p:txEl>
                                              <p:pRg st="1" end="1"/>
                                            </p:txEl>
                                          </p:spTgt>
                                        </p:tgtEl>
                                      </p:cBhvr>
                                    </p:animEffect>
                                    <p:anim calcmode="lin" valueType="num">
                                      <p:cBhvr>
                                        <p:cTn id="37" dur="1000" fill="hold"/>
                                        <p:tgtEl>
                                          <p:spTgt spid="14">
                                            <p:txEl>
                                              <p:pRg st="1" end="1"/>
                                            </p:txEl>
                                          </p:spTgt>
                                        </p:tgtEl>
                                        <p:attrNameLst>
                                          <p:attrName>ppt_x</p:attrName>
                                        </p:attrNameLst>
                                      </p:cBhvr>
                                      <p:tavLst>
                                        <p:tav tm="0">
                                          <p:val>
                                            <p:strVal val="#ppt_x"/>
                                          </p:val>
                                        </p:tav>
                                        <p:tav tm="100000">
                                          <p:val>
                                            <p:strVal val="#ppt_x"/>
                                          </p:val>
                                        </p:tav>
                                      </p:tavLst>
                                    </p:anim>
                                    <p:anim calcmode="lin" valueType="num">
                                      <p:cBhvr>
                                        <p:cTn id="38" dur="1000" fill="hold"/>
                                        <p:tgtEl>
                                          <p:spTgt spid="1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additive="base">
                                        <p:cTn id="43" dur="500" fill="hold"/>
                                        <p:tgtEl>
                                          <p:spTgt spid="17"/>
                                        </p:tgtEl>
                                        <p:attrNameLst>
                                          <p:attrName>ppt_x</p:attrName>
                                        </p:attrNameLst>
                                      </p:cBhvr>
                                      <p:tavLst>
                                        <p:tav tm="0">
                                          <p:val>
                                            <p:strVal val="#ppt_x"/>
                                          </p:val>
                                        </p:tav>
                                        <p:tav tm="100000">
                                          <p:val>
                                            <p:strVal val="#ppt_x"/>
                                          </p:val>
                                        </p:tav>
                                      </p:tavLst>
                                    </p:anim>
                                    <p:anim calcmode="lin" valueType="num">
                                      <p:cBhvr additive="base">
                                        <p:cTn id="4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P spid="14" grpId="0" uiExpand="1" build="p" animBg="1"/>
      <p:bldP spid="17"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0">
              <a:srgbClr val="4050E5"/>
            </a:gs>
            <a:gs pos="100000">
              <a:srgbClr val="C833FF"/>
            </a:gs>
          </a:gsLst>
          <a:lin ang="5400700" scaled="0"/>
        </a:gradFill>
        <a:effectLst/>
      </p:bgPr>
    </p:bg>
    <p:spTree>
      <p:nvGrpSpPr>
        <p:cNvPr id="1" name="Shape 121"/>
        <p:cNvGrpSpPr/>
        <p:nvPr/>
      </p:nvGrpSpPr>
      <p:grpSpPr>
        <a:xfrm>
          <a:off x="0" y="0"/>
          <a:ext cx="0" cy="0"/>
          <a:chOff x="0" y="0"/>
          <a:chExt cx="0" cy="0"/>
        </a:xfrm>
      </p:grpSpPr>
      <p:sp>
        <p:nvSpPr>
          <p:cNvPr id="122" name="Google Shape;122;p21"/>
          <p:cNvSpPr txBox="1">
            <a:spLocks noGrp="1"/>
          </p:cNvSpPr>
          <p:nvPr>
            <p:ph type="title"/>
          </p:nvPr>
        </p:nvSpPr>
        <p:spPr>
          <a:xfrm>
            <a:off x="932000" y="1215600"/>
            <a:ext cx="2694400" cy="4436800"/>
          </a:xfrm>
          <a:prstGeom prst="rect">
            <a:avLst/>
          </a:prstGeom>
        </p:spPr>
        <p:txBody>
          <a:bodyPr spcFirstLastPara="1" wrap="square" lIns="0" tIns="0" rIns="0" bIns="0" anchor="ctr" anchorCtr="0">
            <a:noAutofit/>
          </a:bodyPr>
          <a:lstStyle/>
          <a:p>
            <a:pPr algn="ctr"/>
            <a:r>
              <a:rPr lang="en" sz="4400" dirty="0">
                <a:solidFill>
                  <a:srgbClr val="002060"/>
                </a:solidFill>
              </a:rPr>
              <a:t>PH</a:t>
            </a:r>
            <a:r>
              <a:rPr lang="vi-VN" sz="4400" dirty="0">
                <a:solidFill>
                  <a:srgbClr val="002060"/>
                </a:solidFill>
              </a:rPr>
              <a:t>ƯƠ</a:t>
            </a:r>
            <a:r>
              <a:rPr lang="en" sz="4400" dirty="0">
                <a:solidFill>
                  <a:srgbClr val="002060"/>
                </a:solidFill>
              </a:rPr>
              <a:t>NG </a:t>
            </a:r>
            <a:r>
              <a:rPr lang="en-US" sz="4400" dirty="0">
                <a:solidFill>
                  <a:srgbClr val="002060"/>
                </a:solidFill>
              </a:rPr>
              <a:t>ĐỊNH</a:t>
            </a:r>
            <a:endParaRPr sz="4400" dirty="0">
              <a:solidFill>
                <a:srgbClr val="002060"/>
              </a:solidFill>
            </a:endParaRPr>
          </a:p>
        </p:txBody>
      </p:sp>
      <p:pic>
        <p:nvPicPr>
          <p:cNvPr id="8" name="Picture 7">
            <a:extLst>
              <a:ext uri="{FF2B5EF4-FFF2-40B4-BE49-F238E27FC236}">
                <a16:creationId xmlns:a16="http://schemas.microsoft.com/office/drawing/2014/main" xmlns="" id="{1F5404F7-636E-406A-B69C-C031A646A7B4}"/>
              </a:ext>
            </a:extLst>
          </p:cNvPr>
          <p:cNvPicPr>
            <a:picLocks noChangeAspect="1"/>
          </p:cNvPicPr>
          <p:nvPr/>
        </p:nvPicPr>
        <p:blipFill>
          <a:blip r:embed="rId3"/>
          <a:stretch>
            <a:fillRect/>
          </a:stretch>
        </p:blipFill>
        <p:spPr>
          <a:xfrm>
            <a:off x="5051634" y="418289"/>
            <a:ext cx="7020392" cy="6070060"/>
          </a:xfrm>
          <a:prstGeom prst="rect">
            <a:avLst/>
          </a:prstGeo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gradFill>
          <a:gsLst>
            <a:gs pos="0">
              <a:srgbClr val="4050E5"/>
            </a:gs>
            <a:gs pos="100000">
              <a:srgbClr val="C833FF"/>
            </a:gs>
          </a:gsLst>
          <a:lin ang="5400700" scaled="0"/>
        </a:gradFill>
        <a:effectLst/>
      </p:bgPr>
    </p:bg>
    <p:spTree>
      <p:nvGrpSpPr>
        <p:cNvPr id="1" name="Shape 121"/>
        <p:cNvGrpSpPr/>
        <p:nvPr/>
      </p:nvGrpSpPr>
      <p:grpSpPr>
        <a:xfrm>
          <a:off x="0" y="0"/>
          <a:ext cx="0" cy="0"/>
          <a:chOff x="0" y="0"/>
          <a:chExt cx="0" cy="0"/>
        </a:xfrm>
      </p:grpSpPr>
      <p:sp>
        <p:nvSpPr>
          <p:cNvPr id="122" name="Google Shape;122;p21"/>
          <p:cNvSpPr txBox="1">
            <a:spLocks noGrp="1"/>
          </p:cNvSpPr>
          <p:nvPr>
            <p:ph type="title"/>
          </p:nvPr>
        </p:nvSpPr>
        <p:spPr>
          <a:xfrm>
            <a:off x="932000" y="1215600"/>
            <a:ext cx="2694400" cy="4436800"/>
          </a:xfrm>
          <a:prstGeom prst="rect">
            <a:avLst/>
          </a:prstGeom>
        </p:spPr>
        <p:txBody>
          <a:bodyPr spcFirstLastPara="1" wrap="square" lIns="0" tIns="0" rIns="0" bIns="0" anchor="ctr" anchorCtr="0">
            <a:noAutofit/>
          </a:bodyPr>
          <a:lstStyle/>
          <a:p>
            <a:pPr algn="ctr"/>
            <a:r>
              <a:rPr lang="en" sz="4400" dirty="0"/>
              <a:t>PH</a:t>
            </a:r>
            <a:r>
              <a:rPr lang="vi-VN" sz="4400" dirty="0"/>
              <a:t>ƯƠ</a:t>
            </a:r>
            <a:r>
              <a:rPr lang="en" sz="4400" dirty="0"/>
              <a:t>NG </a:t>
            </a:r>
            <a:r>
              <a:rPr lang="en-US" sz="4400" dirty="0"/>
              <a:t>ĐỊNH</a:t>
            </a:r>
            <a:endParaRPr sz="4400" dirty="0"/>
          </a:p>
        </p:txBody>
      </p:sp>
      <p:sp>
        <p:nvSpPr>
          <p:cNvPr id="4" name="TextBox 3">
            <a:extLst>
              <a:ext uri="{FF2B5EF4-FFF2-40B4-BE49-F238E27FC236}">
                <a16:creationId xmlns:a16="http://schemas.microsoft.com/office/drawing/2014/main" xmlns="" id="{E7DD6927-B757-46D9-BD5A-459590723C74}"/>
              </a:ext>
            </a:extLst>
          </p:cNvPr>
          <p:cNvSpPr txBox="1"/>
          <p:nvPr/>
        </p:nvSpPr>
        <p:spPr>
          <a:xfrm>
            <a:off x="4866160" y="359920"/>
            <a:ext cx="3609740" cy="4431880"/>
          </a:xfrm>
          <a:custGeom>
            <a:avLst/>
            <a:gdLst>
              <a:gd name="connsiteX0" fmla="*/ 0 w 3609740"/>
              <a:gd name="connsiteY0" fmla="*/ 0 h 4431880"/>
              <a:gd name="connsiteX1" fmla="*/ 3609740 w 3609740"/>
              <a:gd name="connsiteY1" fmla="*/ 0 h 4431880"/>
              <a:gd name="connsiteX2" fmla="*/ 3609740 w 3609740"/>
              <a:gd name="connsiteY2" fmla="*/ 4431880 h 4431880"/>
              <a:gd name="connsiteX3" fmla="*/ 0 w 3609740"/>
              <a:gd name="connsiteY3" fmla="*/ 4431880 h 4431880"/>
              <a:gd name="connsiteX4" fmla="*/ 0 w 3609740"/>
              <a:gd name="connsiteY4" fmla="*/ 0 h 4431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9740" h="4431880" fill="none" extrusionOk="0">
                <a:moveTo>
                  <a:pt x="0" y="0"/>
                </a:moveTo>
                <a:cubicBezTo>
                  <a:pt x="1631124" y="52376"/>
                  <a:pt x="2358295" y="-114354"/>
                  <a:pt x="3609740" y="0"/>
                </a:cubicBezTo>
                <a:cubicBezTo>
                  <a:pt x="3706204" y="1342891"/>
                  <a:pt x="3481170" y="2407327"/>
                  <a:pt x="3609740" y="4431880"/>
                </a:cubicBezTo>
                <a:cubicBezTo>
                  <a:pt x="2552917" y="4316116"/>
                  <a:pt x="520209" y="4281855"/>
                  <a:pt x="0" y="4431880"/>
                </a:cubicBezTo>
                <a:cubicBezTo>
                  <a:pt x="88800" y="3613234"/>
                  <a:pt x="-33599" y="2186442"/>
                  <a:pt x="0" y="0"/>
                </a:cubicBezTo>
                <a:close/>
              </a:path>
              <a:path w="3609740" h="4431880" stroke="0" extrusionOk="0">
                <a:moveTo>
                  <a:pt x="0" y="0"/>
                </a:moveTo>
                <a:cubicBezTo>
                  <a:pt x="1758121" y="98007"/>
                  <a:pt x="3023087" y="45104"/>
                  <a:pt x="3609740" y="0"/>
                </a:cubicBezTo>
                <a:cubicBezTo>
                  <a:pt x="3462262" y="879524"/>
                  <a:pt x="3718837" y="3861935"/>
                  <a:pt x="3609740" y="4431880"/>
                </a:cubicBezTo>
                <a:cubicBezTo>
                  <a:pt x="1811103" y="4368545"/>
                  <a:pt x="641792" y="4484948"/>
                  <a:pt x="0" y="4431880"/>
                </a:cubicBezTo>
                <a:cubicBezTo>
                  <a:pt x="-165197" y="3806439"/>
                  <a:pt x="139548" y="512302"/>
                  <a:pt x="0" y="0"/>
                </a:cubicBezTo>
                <a:close/>
              </a:path>
            </a:pathLst>
          </a:custGeom>
          <a:solidFill>
            <a:schemeClr val="accent4">
              <a:lumMod val="20000"/>
              <a:lumOff val="80000"/>
            </a:schemeClr>
          </a:solidFill>
          <a:ln w="38100">
            <a:solidFill>
              <a:schemeClr val="accent4">
                <a:lumMod val="75000"/>
              </a:schemeClr>
            </a:solidFill>
            <a:extLst>
              <a:ext uri="{C807C97D-BFC1-408E-A445-0C87EB9F89A2}">
                <ask:lineSketchStyleProps xmlns:ask="http://schemas.microsoft.com/office/drawing/2018/sketchyshapes" xmlns="" sd="3187159746">
                  <a:prstGeom prst="rect">
                    <a:avLst/>
                  </a:prstGeom>
                  <ask:type>
                    <ask:lineSketchCurved/>
                  </ask:type>
                </ask:lineSketchStyleProps>
              </a:ext>
            </a:extLst>
          </a:ln>
        </p:spPr>
        <p:txBody>
          <a:bodyPr wrap="square" lIns="121819" tIns="60909" rIns="121819" bIns="60909" rtlCol="0">
            <a:spAutoFit/>
          </a:bodyPr>
          <a:lstStyle/>
          <a:p>
            <a:r>
              <a:rPr lang="en-US" sz="2800" b="1" i="1" dirty="0">
                <a:ln w="0"/>
                <a:solidFill>
                  <a:srgbClr val="8F4036"/>
                </a:solidFill>
                <a:effectLst>
                  <a:outerShdw blurRad="38100" dist="25400" dir="5400000" algn="ctr" rotWithShape="0">
                    <a:srgbClr val="6E747A">
                      <a:alpha val="43000"/>
                    </a:srgbClr>
                  </a:outerShdw>
                </a:effectLst>
                <a:latin typeface="Times New Roman" pitchFamily="18" charset="0"/>
                <a:cs typeface="Times New Roman" pitchFamily="18" charset="0"/>
              </a:rPr>
              <a:t>- </a:t>
            </a:r>
            <a:r>
              <a:rPr lang="en-US" sz="2800" b="1" i="1" dirty="0" err="1">
                <a:ln w="0"/>
                <a:solidFill>
                  <a:srgbClr val="8F4036"/>
                </a:solidFill>
                <a:effectLst>
                  <a:outerShdw blurRad="38100" dist="25400" dir="5400000" algn="ctr" rotWithShape="0">
                    <a:srgbClr val="6E747A">
                      <a:alpha val="43000"/>
                    </a:srgbClr>
                  </a:outerShdw>
                </a:effectLst>
                <a:latin typeface="Times New Roman" pitchFamily="18" charset="0"/>
                <a:cs typeface="Times New Roman" pitchFamily="18" charset="0"/>
              </a:rPr>
              <a:t>Là</a:t>
            </a:r>
            <a:r>
              <a:rPr lang="en-US" sz="2800" b="1" i="1" dirty="0">
                <a:ln w="0"/>
                <a:solidFill>
                  <a:srgbClr val="8F4036"/>
                </a:solidFill>
                <a:effectLst>
                  <a:outerShdw blurRad="38100" dist="25400" dir="5400000" algn="ctr" rotWithShape="0">
                    <a:srgbClr val="6E747A">
                      <a:alpha val="43000"/>
                    </a:srgbClr>
                  </a:outerShdw>
                </a:effectLst>
                <a:latin typeface="Times New Roman" pitchFamily="18" charset="0"/>
                <a:cs typeface="Times New Roman" pitchFamily="18" charset="0"/>
              </a:rPr>
              <a:t> con </a:t>
            </a:r>
            <a:r>
              <a:rPr lang="en-US" sz="2800" b="1" i="1" dirty="0" err="1">
                <a:ln w="0"/>
                <a:solidFill>
                  <a:srgbClr val="8F4036"/>
                </a:solidFill>
                <a:effectLst>
                  <a:outerShdw blurRad="38100" dist="25400" dir="5400000" algn="ctr" rotWithShape="0">
                    <a:srgbClr val="6E747A">
                      <a:alpha val="43000"/>
                    </a:srgbClr>
                  </a:outerShdw>
                </a:effectLst>
                <a:latin typeface="Times New Roman" pitchFamily="18" charset="0"/>
                <a:cs typeface="Times New Roman" pitchFamily="18" charset="0"/>
              </a:rPr>
              <a:t>gái</a:t>
            </a:r>
            <a:r>
              <a:rPr lang="en-US" sz="2800" b="1" i="1" dirty="0">
                <a:ln w="0"/>
                <a:solidFill>
                  <a:srgbClr val="8F4036"/>
                </a:solidFill>
                <a:effectLst>
                  <a:outerShdw blurRad="38100" dist="25400" dir="5400000" algn="ctr" rotWithShape="0">
                    <a:srgbClr val="6E747A">
                      <a:alpha val="43000"/>
                    </a:srgbClr>
                  </a:outerShdw>
                </a:effectLst>
                <a:latin typeface="Times New Roman" pitchFamily="18" charset="0"/>
                <a:cs typeface="Times New Roman" pitchFamily="18" charset="0"/>
              </a:rPr>
              <a:t> </a:t>
            </a:r>
            <a:r>
              <a:rPr lang="en-US" sz="2800" b="1" i="1" dirty="0" err="1">
                <a:ln w="0"/>
                <a:solidFill>
                  <a:srgbClr val="8F4036"/>
                </a:solidFill>
                <a:effectLst>
                  <a:outerShdw blurRad="38100" dist="25400" dir="5400000" algn="ctr" rotWithShape="0">
                    <a:srgbClr val="6E747A">
                      <a:alpha val="43000"/>
                    </a:srgbClr>
                  </a:outerShdw>
                </a:effectLst>
                <a:latin typeface="Times New Roman" pitchFamily="18" charset="0"/>
                <a:cs typeface="Times New Roman" pitchFamily="18" charset="0"/>
              </a:rPr>
              <a:t>Hà</a:t>
            </a:r>
            <a:r>
              <a:rPr lang="en-US" sz="2800" b="1" i="1" dirty="0">
                <a:ln w="0"/>
                <a:solidFill>
                  <a:srgbClr val="8F4036"/>
                </a:solidFill>
                <a:effectLst>
                  <a:outerShdw blurRad="38100" dist="25400" dir="5400000" algn="ctr" rotWithShape="0">
                    <a:srgbClr val="6E747A">
                      <a:alpha val="43000"/>
                    </a:srgbClr>
                  </a:outerShdw>
                </a:effectLst>
                <a:latin typeface="Times New Roman" pitchFamily="18" charset="0"/>
                <a:cs typeface="Times New Roman" pitchFamily="18" charset="0"/>
              </a:rPr>
              <a:t> </a:t>
            </a:r>
            <a:r>
              <a:rPr lang="en-US" sz="2800" b="1" i="1" dirty="0" err="1">
                <a:ln w="0"/>
                <a:solidFill>
                  <a:srgbClr val="8F4036"/>
                </a:solidFill>
                <a:effectLst>
                  <a:outerShdw blurRad="38100" dist="25400" dir="5400000" algn="ctr" rotWithShape="0">
                    <a:srgbClr val="6E747A">
                      <a:alpha val="43000"/>
                    </a:srgbClr>
                  </a:outerShdw>
                </a:effectLst>
                <a:latin typeface="Times New Roman" pitchFamily="18" charset="0"/>
                <a:cs typeface="Times New Roman" pitchFamily="18" charset="0"/>
              </a:rPr>
              <a:t>Nội</a:t>
            </a:r>
            <a:endParaRPr lang="en-US" sz="2800" b="1" i="1" dirty="0">
              <a:ln w="0"/>
              <a:solidFill>
                <a:srgbClr val="8F4036"/>
              </a:solidFill>
              <a:effectLst>
                <a:outerShdw blurRad="38100" dist="25400" dir="5400000" algn="ctr" rotWithShape="0">
                  <a:srgbClr val="6E747A">
                    <a:alpha val="43000"/>
                  </a:srgbClr>
                </a:outerShdw>
              </a:effectLst>
              <a:latin typeface="Times New Roman" pitchFamily="18" charset="0"/>
              <a:cs typeface="Times New Roman" pitchFamily="18" charset="0"/>
            </a:endParaRPr>
          </a:p>
          <a:p>
            <a:r>
              <a:rPr lang="en-US" sz="2800" b="1" i="1" dirty="0">
                <a:ln w="0"/>
                <a:solidFill>
                  <a:srgbClr val="002060"/>
                </a:solidFill>
                <a:effectLst>
                  <a:outerShdw blurRad="38100" dist="25400" dir="5400000" algn="ctr" rotWithShape="0">
                    <a:srgbClr val="6E747A">
                      <a:alpha val="43000"/>
                    </a:srgbClr>
                  </a:outerShdw>
                </a:effectLst>
                <a:latin typeface="Times New Roman" pitchFamily="18" charset="0"/>
                <a:cs typeface="Times New Roman" pitchFamily="18" charset="0"/>
              </a:rPr>
              <a:t>* </a:t>
            </a:r>
            <a:r>
              <a:rPr lang="en-US" sz="2800" b="1" i="1" dirty="0" err="1">
                <a:ln w="0"/>
                <a:solidFill>
                  <a:srgbClr val="002060"/>
                </a:solidFill>
                <a:effectLst>
                  <a:outerShdw blurRad="38100" dist="25400" dir="5400000" algn="ctr" rotWithShape="0">
                    <a:srgbClr val="6E747A">
                      <a:alpha val="43000"/>
                    </a:srgbClr>
                  </a:outerShdw>
                </a:effectLst>
                <a:latin typeface="Times New Roman" pitchFamily="18" charset="0"/>
                <a:cs typeface="Times New Roman" pitchFamily="18" charset="0"/>
              </a:rPr>
              <a:t>Ngoại</a:t>
            </a:r>
            <a:r>
              <a:rPr lang="en-US" sz="2800" b="1" i="1" dirty="0">
                <a:ln w="0"/>
                <a:solidFill>
                  <a:srgbClr val="002060"/>
                </a:solidFill>
                <a:effectLst>
                  <a:outerShdw blurRad="38100" dist="25400" dir="5400000" algn="ctr" rotWithShape="0">
                    <a:srgbClr val="6E747A">
                      <a:alpha val="43000"/>
                    </a:srgbClr>
                  </a:outerShdw>
                </a:effectLst>
                <a:latin typeface="Times New Roman" pitchFamily="18" charset="0"/>
                <a:cs typeface="Times New Roman" pitchFamily="18" charset="0"/>
              </a:rPr>
              <a:t> </a:t>
            </a:r>
            <a:r>
              <a:rPr lang="en-US" sz="2800" b="1" i="1" dirty="0" err="1">
                <a:ln w="0"/>
                <a:solidFill>
                  <a:srgbClr val="002060"/>
                </a:solidFill>
                <a:effectLst>
                  <a:outerShdw blurRad="38100" dist="25400" dir="5400000" algn="ctr" rotWithShape="0">
                    <a:srgbClr val="6E747A">
                      <a:alpha val="43000"/>
                    </a:srgbClr>
                  </a:outerShdw>
                </a:effectLst>
                <a:latin typeface="Times New Roman" pitchFamily="18" charset="0"/>
                <a:cs typeface="Times New Roman" pitchFamily="18" charset="0"/>
              </a:rPr>
              <a:t>hình</a:t>
            </a:r>
            <a:r>
              <a:rPr lang="en-US" sz="2800" b="1" i="1" dirty="0">
                <a:ln w="0"/>
                <a:solidFill>
                  <a:srgbClr val="002060"/>
                </a:solidFill>
                <a:effectLst>
                  <a:outerShdw blurRad="38100" dist="25400" dir="5400000" algn="ctr" rotWithShape="0">
                    <a:srgbClr val="6E747A">
                      <a:alpha val="43000"/>
                    </a:srgbClr>
                  </a:outerShdw>
                </a:effectLst>
                <a:latin typeface="Times New Roman" pitchFamily="18" charset="0"/>
                <a:cs typeface="Times New Roman" pitchFamily="18" charset="0"/>
              </a:rPr>
              <a:t>:</a:t>
            </a:r>
          </a:p>
          <a:p>
            <a:r>
              <a:rPr lang="en-US" sz="2800" b="1" i="1" dirty="0">
                <a:ln w="0"/>
                <a:solidFill>
                  <a:srgbClr val="8F4036"/>
                </a:solidFill>
                <a:effectLst>
                  <a:outerShdw blurRad="38100" dist="25400" dir="5400000" algn="ctr" rotWithShape="0">
                    <a:srgbClr val="6E747A">
                      <a:alpha val="43000"/>
                    </a:srgbClr>
                  </a:outerShdw>
                </a:effectLst>
                <a:latin typeface="Times New Roman" pitchFamily="18" charset="0"/>
                <a:cs typeface="Times New Roman" pitchFamily="18" charset="0"/>
              </a:rPr>
              <a:t>+ </a:t>
            </a:r>
            <a:r>
              <a:rPr lang="en-US" sz="2800" b="1" i="1" dirty="0" err="1">
                <a:ln w="0"/>
                <a:solidFill>
                  <a:srgbClr val="8F4036"/>
                </a:solidFill>
                <a:effectLst>
                  <a:outerShdw blurRad="38100" dist="25400" dir="5400000" algn="ctr" rotWithShape="0">
                    <a:srgbClr val="6E747A">
                      <a:alpha val="43000"/>
                    </a:srgbClr>
                  </a:outerShdw>
                </a:effectLst>
                <a:latin typeface="Times New Roman" pitchFamily="18" charset="0"/>
                <a:cs typeface="Times New Roman" pitchFamily="18" charset="0"/>
              </a:rPr>
              <a:t>Là</a:t>
            </a:r>
            <a:r>
              <a:rPr lang="en-US" sz="2800" b="1" i="1" dirty="0">
                <a:ln w="0"/>
                <a:solidFill>
                  <a:srgbClr val="8F4036"/>
                </a:solidFill>
                <a:effectLst>
                  <a:outerShdw blurRad="38100" dist="25400" dir="5400000" algn="ctr" rotWithShape="0">
                    <a:srgbClr val="6E747A">
                      <a:alpha val="43000"/>
                    </a:srgbClr>
                  </a:outerShdw>
                </a:effectLst>
                <a:latin typeface="Times New Roman" pitchFamily="18" charset="0"/>
                <a:cs typeface="Times New Roman" pitchFamily="18" charset="0"/>
              </a:rPr>
              <a:t> </a:t>
            </a:r>
            <a:r>
              <a:rPr lang="en-US" sz="2800" b="1" i="1" dirty="0" err="1">
                <a:ln w="0"/>
                <a:solidFill>
                  <a:srgbClr val="8F4036"/>
                </a:solidFill>
                <a:effectLst>
                  <a:outerShdw blurRad="38100" dist="25400" dir="5400000" algn="ctr" rotWithShape="0">
                    <a:srgbClr val="6E747A">
                      <a:alpha val="43000"/>
                    </a:srgbClr>
                  </a:outerShdw>
                </a:effectLst>
                <a:latin typeface="Times New Roman" pitchFamily="18" charset="0"/>
                <a:cs typeface="Times New Roman" pitchFamily="18" charset="0"/>
              </a:rPr>
              <a:t>một</a:t>
            </a:r>
            <a:r>
              <a:rPr lang="en-US" sz="2800" b="1" i="1" dirty="0">
                <a:ln w="0"/>
                <a:solidFill>
                  <a:srgbClr val="8F4036"/>
                </a:solidFill>
                <a:effectLst>
                  <a:outerShdw blurRad="38100" dist="25400" dir="5400000" algn="ctr" rotWithShape="0">
                    <a:srgbClr val="6E747A">
                      <a:alpha val="43000"/>
                    </a:srgbClr>
                  </a:outerShdw>
                </a:effectLst>
                <a:latin typeface="Times New Roman" pitchFamily="18" charset="0"/>
                <a:cs typeface="Times New Roman" pitchFamily="18" charset="0"/>
              </a:rPr>
              <a:t> </a:t>
            </a:r>
            <a:r>
              <a:rPr lang="en-US" sz="2800" b="1" i="1" dirty="0" err="1">
                <a:ln w="0"/>
                <a:solidFill>
                  <a:srgbClr val="8F4036"/>
                </a:solidFill>
                <a:effectLst>
                  <a:outerShdw blurRad="38100" dist="25400" dir="5400000" algn="ctr" rotWithShape="0">
                    <a:srgbClr val="6E747A">
                      <a:alpha val="43000"/>
                    </a:srgbClr>
                  </a:outerShdw>
                </a:effectLst>
                <a:latin typeface="Times New Roman" pitchFamily="18" charset="0"/>
                <a:cs typeface="Times New Roman" pitchFamily="18" charset="0"/>
              </a:rPr>
              <a:t>cô</a:t>
            </a:r>
            <a:r>
              <a:rPr lang="en-US" sz="2800" b="1" i="1" dirty="0">
                <a:ln w="0"/>
                <a:solidFill>
                  <a:srgbClr val="8F4036"/>
                </a:solidFill>
                <a:effectLst>
                  <a:outerShdw blurRad="38100" dist="25400" dir="5400000" algn="ctr" rotWithShape="0">
                    <a:srgbClr val="6E747A">
                      <a:alpha val="43000"/>
                    </a:srgbClr>
                  </a:outerShdw>
                </a:effectLst>
                <a:latin typeface="Times New Roman" pitchFamily="18" charset="0"/>
                <a:cs typeface="Times New Roman" pitchFamily="18" charset="0"/>
              </a:rPr>
              <a:t> </a:t>
            </a:r>
            <a:r>
              <a:rPr lang="en-US" sz="2800" b="1" i="1" dirty="0" err="1">
                <a:ln w="0"/>
                <a:solidFill>
                  <a:srgbClr val="8F4036"/>
                </a:solidFill>
                <a:effectLst>
                  <a:outerShdw blurRad="38100" dist="25400" dir="5400000" algn="ctr" rotWithShape="0">
                    <a:srgbClr val="6E747A">
                      <a:alpha val="43000"/>
                    </a:srgbClr>
                  </a:outerShdw>
                </a:effectLst>
                <a:latin typeface="Times New Roman" pitchFamily="18" charset="0"/>
                <a:cs typeface="Times New Roman" pitchFamily="18" charset="0"/>
              </a:rPr>
              <a:t>gái</a:t>
            </a:r>
            <a:r>
              <a:rPr lang="en-US" sz="2800" b="1" i="1" dirty="0">
                <a:ln w="0"/>
                <a:solidFill>
                  <a:srgbClr val="8F4036"/>
                </a:solidFill>
                <a:effectLst>
                  <a:outerShdw blurRad="38100" dist="25400" dir="5400000" algn="ctr" rotWithShape="0">
                    <a:srgbClr val="6E747A">
                      <a:alpha val="43000"/>
                    </a:srgbClr>
                  </a:outerShdw>
                </a:effectLst>
                <a:latin typeface="Times New Roman" pitchFamily="18" charset="0"/>
                <a:cs typeface="Times New Roman" pitchFamily="18" charset="0"/>
              </a:rPr>
              <a:t> </a:t>
            </a:r>
            <a:r>
              <a:rPr lang="en-US" sz="2800" b="1" i="1" dirty="0" err="1">
                <a:ln w="0"/>
                <a:solidFill>
                  <a:srgbClr val="8F4036"/>
                </a:solidFill>
                <a:effectLst>
                  <a:outerShdw blurRad="38100" dist="25400" dir="5400000" algn="ctr" rotWithShape="0">
                    <a:srgbClr val="6E747A">
                      <a:alpha val="43000"/>
                    </a:srgbClr>
                  </a:outerShdw>
                </a:effectLst>
                <a:latin typeface="Times New Roman" pitchFamily="18" charset="0"/>
                <a:cs typeface="Times New Roman" pitchFamily="18" charset="0"/>
              </a:rPr>
              <a:t>khá</a:t>
            </a:r>
            <a:endParaRPr lang="en-US" sz="2800" b="1" i="1" dirty="0">
              <a:ln w="0"/>
              <a:solidFill>
                <a:srgbClr val="8F4036"/>
              </a:solidFill>
              <a:effectLst>
                <a:outerShdw blurRad="38100" dist="25400" dir="5400000" algn="ctr" rotWithShape="0">
                  <a:srgbClr val="6E747A">
                    <a:alpha val="43000"/>
                  </a:srgbClr>
                </a:outerShdw>
              </a:effectLst>
              <a:latin typeface="Times New Roman" pitchFamily="18" charset="0"/>
              <a:cs typeface="Times New Roman" pitchFamily="18" charset="0"/>
            </a:endParaRPr>
          </a:p>
          <a:p>
            <a:r>
              <a:rPr lang="en-US" sz="2800" b="1" i="1" dirty="0">
                <a:ln w="0"/>
                <a:solidFill>
                  <a:srgbClr val="8F4036"/>
                </a:solidFill>
                <a:effectLst>
                  <a:outerShdw blurRad="38100" dist="25400" dir="5400000" algn="ctr" rotWithShape="0">
                    <a:srgbClr val="6E747A">
                      <a:alpha val="43000"/>
                    </a:srgbClr>
                  </a:outerShdw>
                </a:effectLst>
                <a:latin typeface="Times New Roman" pitchFamily="18" charset="0"/>
                <a:cs typeface="Times New Roman" pitchFamily="18" charset="0"/>
              </a:rPr>
              <a:t>+ Hai </a:t>
            </a:r>
            <a:r>
              <a:rPr lang="en-US" sz="2800" b="1" i="1" dirty="0" err="1">
                <a:ln w="0"/>
                <a:solidFill>
                  <a:srgbClr val="8F4036"/>
                </a:solidFill>
                <a:effectLst>
                  <a:outerShdw blurRad="38100" dist="25400" dir="5400000" algn="ctr" rotWithShape="0">
                    <a:srgbClr val="6E747A">
                      <a:alpha val="43000"/>
                    </a:srgbClr>
                  </a:outerShdw>
                </a:effectLst>
                <a:latin typeface="Times New Roman" pitchFamily="18" charset="0"/>
                <a:cs typeface="Times New Roman" pitchFamily="18" charset="0"/>
              </a:rPr>
              <a:t>bím</a:t>
            </a:r>
            <a:r>
              <a:rPr lang="en-US" sz="2800" b="1" i="1" dirty="0">
                <a:ln w="0"/>
                <a:solidFill>
                  <a:srgbClr val="8F4036"/>
                </a:solidFill>
                <a:effectLst>
                  <a:outerShdw blurRad="38100" dist="25400" dir="5400000" algn="ctr" rotWithShape="0">
                    <a:srgbClr val="6E747A">
                      <a:alpha val="43000"/>
                    </a:srgbClr>
                  </a:outerShdw>
                </a:effectLst>
                <a:latin typeface="Times New Roman" pitchFamily="18" charset="0"/>
                <a:cs typeface="Times New Roman" pitchFamily="18" charset="0"/>
              </a:rPr>
              <a:t> </a:t>
            </a:r>
            <a:r>
              <a:rPr lang="en-US" sz="2800" b="1" i="1" dirty="0" err="1">
                <a:ln w="0"/>
                <a:solidFill>
                  <a:srgbClr val="8F4036"/>
                </a:solidFill>
                <a:effectLst>
                  <a:outerShdw blurRad="38100" dist="25400" dir="5400000" algn="ctr" rotWithShape="0">
                    <a:srgbClr val="6E747A">
                      <a:alpha val="43000"/>
                    </a:srgbClr>
                  </a:outerShdw>
                </a:effectLst>
                <a:latin typeface="Times New Roman" pitchFamily="18" charset="0"/>
                <a:cs typeface="Times New Roman" pitchFamily="18" charset="0"/>
              </a:rPr>
              <a:t>tóc</a:t>
            </a:r>
            <a:r>
              <a:rPr lang="en-US" sz="2800" b="1" i="1" dirty="0">
                <a:ln w="0"/>
                <a:solidFill>
                  <a:srgbClr val="8F4036"/>
                </a:solidFill>
                <a:effectLst>
                  <a:outerShdw blurRad="38100" dist="25400" dir="5400000" algn="ctr" rotWithShape="0">
                    <a:srgbClr val="6E747A">
                      <a:alpha val="43000"/>
                    </a:srgbClr>
                  </a:outerShdw>
                </a:effectLst>
                <a:latin typeface="Times New Roman" pitchFamily="18" charset="0"/>
                <a:cs typeface="Times New Roman" pitchFamily="18" charset="0"/>
              </a:rPr>
              <a:t> </a:t>
            </a:r>
            <a:r>
              <a:rPr lang="en-US" sz="2800" b="1" i="1" dirty="0" err="1">
                <a:ln w="0"/>
                <a:solidFill>
                  <a:srgbClr val="8F4036"/>
                </a:solidFill>
                <a:effectLst>
                  <a:outerShdw blurRad="38100" dist="25400" dir="5400000" algn="ctr" rotWithShape="0">
                    <a:srgbClr val="6E747A">
                      <a:alpha val="43000"/>
                    </a:srgbClr>
                  </a:outerShdw>
                </a:effectLst>
                <a:latin typeface="Times New Roman" pitchFamily="18" charset="0"/>
                <a:cs typeface="Times New Roman" pitchFamily="18" charset="0"/>
              </a:rPr>
              <a:t>dày</a:t>
            </a:r>
            <a:r>
              <a:rPr lang="en-US" sz="2800" b="1" i="1" dirty="0">
                <a:ln w="0"/>
                <a:solidFill>
                  <a:srgbClr val="8F4036"/>
                </a:solidFill>
                <a:effectLst>
                  <a:outerShdw blurRad="38100" dist="25400" dir="5400000" algn="ctr" rotWithShape="0">
                    <a:srgbClr val="6E747A">
                      <a:alpha val="43000"/>
                    </a:srgbClr>
                  </a:outerShdw>
                </a:effectLst>
                <a:latin typeface="Times New Roman" pitchFamily="18" charset="0"/>
                <a:cs typeface="Times New Roman" pitchFamily="18" charset="0"/>
              </a:rPr>
              <a:t>, </a:t>
            </a:r>
            <a:r>
              <a:rPr lang="en-US" sz="2800" b="1" i="1" dirty="0" err="1">
                <a:ln w="0"/>
                <a:solidFill>
                  <a:srgbClr val="8F4036"/>
                </a:solidFill>
                <a:effectLst>
                  <a:outerShdw blurRad="38100" dist="25400" dir="5400000" algn="ctr" rotWithShape="0">
                    <a:srgbClr val="6E747A">
                      <a:alpha val="43000"/>
                    </a:srgbClr>
                  </a:outerShdw>
                </a:effectLst>
                <a:latin typeface="Times New Roman" pitchFamily="18" charset="0"/>
                <a:cs typeface="Times New Roman" pitchFamily="18" charset="0"/>
              </a:rPr>
              <a:t>khá</a:t>
            </a:r>
            <a:r>
              <a:rPr lang="en-US" sz="2800" b="1" i="1" dirty="0">
                <a:ln w="0"/>
                <a:solidFill>
                  <a:srgbClr val="8F4036"/>
                </a:solidFill>
                <a:effectLst>
                  <a:outerShdw blurRad="38100" dist="25400" dir="5400000" algn="ctr" rotWithShape="0">
                    <a:srgbClr val="6E747A">
                      <a:alpha val="43000"/>
                    </a:srgbClr>
                  </a:outerShdw>
                </a:effectLst>
                <a:latin typeface="Times New Roman" pitchFamily="18" charset="0"/>
                <a:cs typeface="Times New Roman" pitchFamily="18" charset="0"/>
              </a:rPr>
              <a:t> </a:t>
            </a:r>
            <a:r>
              <a:rPr lang="en-US" sz="2800" b="1" i="1" dirty="0" err="1">
                <a:ln w="0"/>
                <a:solidFill>
                  <a:srgbClr val="8F4036"/>
                </a:solidFill>
                <a:effectLst>
                  <a:outerShdw blurRad="38100" dist="25400" dir="5400000" algn="ctr" rotWithShape="0">
                    <a:srgbClr val="6E747A">
                      <a:alpha val="43000"/>
                    </a:srgbClr>
                  </a:outerShdw>
                </a:effectLst>
                <a:latin typeface="Times New Roman" pitchFamily="18" charset="0"/>
                <a:cs typeface="Times New Roman" pitchFamily="18" charset="0"/>
              </a:rPr>
              <a:t>mềm</a:t>
            </a:r>
            <a:endParaRPr lang="en-US" sz="2800" b="1" i="1" dirty="0">
              <a:ln w="0"/>
              <a:solidFill>
                <a:srgbClr val="8F4036"/>
              </a:solidFill>
              <a:effectLst>
                <a:outerShdw blurRad="38100" dist="25400" dir="5400000" algn="ctr" rotWithShape="0">
                  <a:srgbClr val="6E747A">
                    <a:alpha val="43000"/>
                  </a:srgbClr>
                </a:outerShdw>
              </a:effectLst>
              <a:latin typeface="Times New Roman" pitchFamily="18" charset="0"/>
              <a:cs typeface="Times New Roman" pitchFamily="18" charset="0"/>
            </a:endParaRPr>
          </a:p>
          <a:p>
            <a:r>
              <a:rPr lang="en-US" sz="2800" b="1" i="1" dirty="0">
                <a:ln w="0"/>
                <a:solidFill>
                  <a:srgbClr val="8F4036"/>
                </a:solidFill>
                <a:effectLst>
                  <a:outerShdw blurRad="38100" dist="25400" dir="5400000" algn="ctr" rotWithShape="0">
                    <a:srgbClr val="6E747A">
                      <a:alpha val="43000"/>
                    </a:srgbClr>
                  </a:outerShdw>
                </a:effectLst>
                <a:latin typeface="Times New Roman" pitchFamily="18" charset="0"/>
                <a:cs typeface="Times New Roman" pitchFamily="18" charset="0"/>
              </a:rPr>
              <a:t>+ </a:t>
            </a:r>
            <a:r>
              <a:rPr lang="en-US" sz="2800" b="1" i="1" dirty="0" err="1">
                <a:ln w="0"/>
                <a:solidFill>
                  <a:srgbClr val="8F4036"/>
                </a:solidFill>
                <a:effectLst>
                  <a:outerShdw blurRad="38100" dist="25400" dir="5400000" algn="ctr" rotWithShape="0">
                    <a:srgbClr val="6E747A">
                      <a:alpha val="43000"/>
                    </a:srgbClr>
                  </a:outerShdw>
                </a:effectLst>
                <a:latin typeface="Times New Roman" pitchFamily="18" charset="0"/>
                <a:cs typeface="Times New Roman" pitchFamily="18" charset="0"/>
              </a:rPr>
              <a:t>Một</a:t>
            </a:r>
            <a:r>
              <a:rPr lang="en-US" sz="2800" b="1" i="1" dirty="0">
                <a:ln w="0"/>
                <a:solidFill>
                  <a:srgbClr val="8F4036"/>
                </a:solidFill>
                <a:effectLst>
                  <a:outerShdw blurRad="38100" dist="25400" dir="5400000" algn="ctr" rotWithShape="0">
                    <a:srgbClr val="6E747A">
                      <a:alpha val="43000"/>
                    </a:srgbClr>
                  </a:outerShdw>
                </a:effectLst>
                <a:latin typeface="Times New Roman" pitchFamily="18" charset="0"/>
                <a:cs typeface="Times New Roman" pitchFamily="18" charset="0"/>
              </a:rPr>
              <a:t> </a:t>
            </a:r>
            <a:r>
              <a:rPr lang="en-US" sz="2800" b="1" i="1" dirty="0" err="1">
                <a:ln w="0"/>
                <a:solidFill>
                  <a:srgbClr val="8F4036"/>
                </a:solidFill>
                <a:effectLst>
                  <a:outerShdw blurRad="38100" dist="25400" dir="5400000" algn="ctr" rotWithShape="0">
                    <a:srgbClr val="6E747A">
                      <a:alpha val="43000"/>
                    </a:srgbClr>
                  </a:outerShdw>
                </a:effectLst>
                <a:latin typeface="Times New Roman" pitchFamily="18" charset="0"/>
                <a:cs typeface="Times New Roman" pitchFamily="18" charset="0"/>
              </a:rPr>
              <a:t>cái</a:t>
            </a:r>
            <a:r>
              <a:rPr lang="en-US" sz="2800" b="1" i="1" dirty="0">
                <a:ln w="0"/>
                <a:solidFill>
                  <a:srgbClr val="8F4036"/>
                </a:solidFill>
                <a:effectLst>
                  <a:outerShdw blurRad="38100" dist="25400" dir="5400000" algn="ctr" rotWithShape="0">
                    <a:srgbClr val="6E747A">
                      <a:alpha val="43000"/>
                    </a:srgbClr>
                  </a:outerShdw>
                </a:effectLst>
                <a:latin typeface="Times New Roman" pitchFamily="18" charset="0"/>
                <a:cs typeface="Times New Roman" pitchFamily="18" charset="0"/>
              </a:rPr>
              <a:t> </a:t>
            </a:r>
            <a:r>
              <a:rPr lang="en-US" sz="2800" b="1" i="1" dirty="0" err="1">
                <a:ln w="0"/>
                <a:solidFill>
                  <a:srgbClr val="8F4036"/>
                </a:solidFill>
                <a:effectLst>
                  <a:outerShdw blurRad="38100" dist="25400" dir="5400000" algn="ctr" rotWithShape="0">
                    <a:srgbClr val="6E747A">
                      <a:alpha val="43000"/>
                    </a:srgbClr>
                  </a:outerShdw>
                </a:effectLst>
                <a:latin typeface="Times New Roman" pitchFamily="18" charset="0"/>
                <a:cs typeface="Times New Roman" pitchFamily="18" charset="0"/>
              </a:rPr>
              <a:t>cổ</a:t>
            </a:r>
            <a:r>
              <a:rPr lang="en-US" sz="2800" b="1" i="1" dirty="0">
                <a:ln w="0"/>
                <a:solidFill>
                  <a:srgbClr val="8F4036"/>
                </a:solidFill>
                <a:effectLst>
                  <a:outerShdw blurRad="38100" dist="25400" dir="5400000" algn="ctr" rotWithShape="0">
                    <a:srgbClr val="6E747A">
                      <a:alpha val="43000"/>
                    </a:srgbClr>
                  </a:outerShdw>
                </a:effectLst>
                <a:latin typeface="Times New Roman" pitchFamily="18" charset="0"/>
                <a:cs typeface="Times New Roman" pitchFamily="18" charset="0"/>
              </a:rPr>
              <a:t> </a:t>
            </a:r>
            <a:r>
              <a:rPr lang="en-US" sz="2800" b="1" i="1" dirty="0" err="1">
                <a:ln w="0"/>
                <a:solidFill>
                  <a:srgbClr val="8F4036"/>
                </a:solidFill>
                <a:effectLst>
                  <a:outerShdw blurRad="38100" dist="25400" dir="5400000" algn="ctr" rotWithShape="0">
                    <a:srgbClr val="6E747A">
                      <a:alpha val="43000"/>
                    </a:srgbClr>
                  </a:outerShdw>
                </a:effectLst>
                <a:latin typeface="Times New Roman" pitchFamily="18" charset="0"/>
                <a:cs typeface="Times New Roman" pitchFamily="18" charset="0"/>
              </a:rPr>
              <a:t>cao</a:t>
            </a:r>
            <a:r>
              <a:rPr lang="en-US" sz="2800" b="1" i="1" dirty="0">
                <a:ln w="0"/>
                <a:solidFill>
                  <a:srgbClr val="8F4036"/>
                </a:solidFill>
                <a:effectLst>
                  <a:outerShdw blurRad="38100" dist="25400" dir="5400000" algn="ctr" rotWithShape="0">
                    <a:srgbClr val="6E747A">
                      <a:alpha val="43000"/>
                    </a:srgbClr>
                  </a:outerShdw>
                </a:effectLst>
                <a:latin typeface="Times New Roman" pitchFamily="18" charset="0"/>
                <a:cs typeface="Times New Roman" pitchFamily="18" charset="0"/>
              </a:rPr>
              <a:t>, </a:t>
            </a:r>
            <a:r>
              <a:rPr lang="en-US" sz="2800" b="1" i="1" dirty="0" err="1">
                <a:ln w="0"/>
                <a:solidFill>
                  <a:srgbClr val="8F4036"/>
                </a:solidFill>
                <a:effectLst>
                  <a:outerShdw blurRad="38100" dist="25400" dir="5400000" algn="ctr" rotWithShape="0">
                    <a:srgbClr val="6E747A">
                      <a:alpha val="43000"/>
                    </a:srgbClr>
                  </a:outerShdw>
                </a:effectLst>
                <a:latin typeface="Times New Roman" pitchFamily="18" charset="0"/>
                <a:cs typeface="Times New Roman" pitchFamily="18" charset="0"/>
              </a:rPr>
              <a:t>kiêu</a:t>
            </a:r>
            <a:r>
              <a:rPr lang="en-US" sz="2800" b="1" i="1" dirty="0">
                <a:ln w="0"/>
                <a:solidFill>
                  <a:srgbClr val="8F4036"/>
                </a:solidFill>
                <a:effectLst>
                  <a:outerShdw blurRad="38100" dist="25400" dir="5400000" algn="ctr" rotWithShape="0">
                    <a:srgbClr val="6E747A">
                      <a:alpha val="43000"/>
                    </a:srgbClr>
                  </a:outerShdw>
                </a:effectLst>
                <a:latin typeface="Times New Roman" pitchFamily="18" charset="0"/>
                <a:cs typeface="Times New Roman" pitchFamily="18" charset="0"/>
              </a:rPr>
              <a:t> </a:t>
            </a:r>
            <a:r>
              <a:rPr lang="en-US" sz="2800" b="1" i="1" dirty="0" err="1">
                <a:ln w="0"/>
                <a:solidFill>
                  <a:srgbClr val="8F4036"/>
                </a:solidFill>
                <a:effectLst>
                  <a:outerShdw blurRad="38100" dist="25400" dir="5400000" algn="ctr" rotWithShape="0">
                    <a:srgbClr val="6E747A">
                      <a:alpha val="43000"/>
                    </a:srgbClr>
                  </a:outerShdw>
                </a:effectLst>
                <a:latin typeface="Times New Roman" pitchFamily="18" charset="0"/>
                <a:cs typeface="Times New Roman" pitchFamily="18" charset="0"/>
              </a:rPr>
              <a:t>hãnh</a:t>
            </a:r>
            <a:endParaRPr lang="en-US" sz="2800" b="1" i="1" dirty="0">
              <a:ln w="0"/>
              <a:solidFill>
                <a:srgbClr val="8F4036"/>
              </a:solidFill>
              <a:effectLst>
                <a:outerShdw blurRad="38100" dist="25400" dir="5400000" algn="ctr" rotWithShape="0">
                  <a:srgbClr val="6E747A">
                    <a:alpha val="43000"/>
                  </a:srgbClr>
                </a:outerShdw>
              </a:effectLst>
              <a:latin typeface="Times New Roman" pitchFamily="18" charset="0"/>
              <a:cs typeface="Times New Roman" pitchFamily="18" charset="0"/>
            </a:endParaRPr>
          </a:p>
          <a:p>
            <a:r>
              <a:rPr lang="en-US" sz="2800" b="1" i="1" dirty="0">
                <a:ln w="0"/>
                <a:solidFill>
                  <a:srgbClr val="8F4036"/>
                </a:solidFill>
                <a:effectLst>
                  <a:outerShdw blurRad="38100" dist="25400" dir="5400000" algn="ctr" rotWithShape="0">
                    <a:srgbClr val="6E747A">
                      <a:alpha val="43000"/>
                    </a:srgbClr>
                  </a:outerShdw>
                </a:effectLst>
                <a:latin typeface="Times New Roman" pitchFamily="18" charset="0"/>
                <a:cs typeface="Times New Roman" pitchFamily="18" charset="0"/>
              </a:rPr>
              <a:t>+ </a:t>
            </a:r>
            <a:r>
              <a:rPr lang="en-US" sz="2800" b="1" i="1" dirty="0" err="1">
                <a:ln w="0"/>
                <a:solidFill>
                  <a:srgbClr val="8F4036"/>
                </a:solidFill>
                <a:effectLst>
                  <a:outerShdw blurRad="38100" dist="25400" dir="5400000" algn="ctr" rotWithShape="0">
                    <a:srgbClr val="6E747A">
                      <a:alpha val="43000"/>
                    </a:srgbClr>
                  </a:outerShdw>
                </a:effectLst>
                <a:latin typeface="Times New Roman" pitchFamily="18" charset="0"/>
                <a:cs typeface="Times New Roman" pitchFamily="18" charset="0"/>
              </a:rPr>
              <a:t>Một</a:t>
            </a:r>
            <a:r>
              <a:rPr lang="en-US" sz="2800" b="1" i="1" dirty="0">
                <a:ln w="0"/>
                <a:solidFill>
                  <a:srgbClr val="8F4036"/>
                </a:solidFill>
                <a:effectLst>
                  <a:outerShdw blurRad="38100" dist="25400" dir="5400000" algn="ctr" rotWithShape="0">
                    <a:srgbClr val="6E747A">
                      <a:alpha val="43000"/>
                    </a:srgbClr>
                  </a:outerShdw>
                </a:effectLst>
                <a:latin typeface="Times New Roman" pitchFamily="18" charset="0"/>
                <a:cs typeface="Times New Roman" pitchFamily="18" charset="0"/>
              </a:rPr>
              <a:t> </a:t>
            </a:r>
            <a:r>
              <a:rPr lang="en-US" sz="2800" b="1" i="1" dirty="0" err="1">
                <a:ln w="0"/>
                <a:solidFill>
                  <a:srgbClr val="8F4036"/>
                </a:solidFill>
                <a:effectLst>
                  <a:outerShdw blurRad="38100" dist="25400" dir="5400000" algn="ctr" rotWithShape="0">
                    <a:srgbClr val="6E747A">
                      <a:alpha val="43000"/>
                    </a:srgbClr>
                  </a:outerShdw>
                </a:effectLst>
                <a:latin typeface="Times New Roman" pitchFamily="18" charset="0"/>
                <a:cs typeface="Times New Roman" pitchFamily="18" charset="0"/>
              </a:rPr>
              <a:t>đôi</a:t>
            </a:r>
            <a:r>
              <a:rPr lang="en-US" sz="2800" b="1" i="1" dirty="0">
                <a:ln w="0"/>
                <a:solidFill>
                  <a:srgbClr val="8F4036"/>
                </a:solidFill>
                <a:effectLst>
                  <a:outerShdw blurRad="38100" dist="25400" dir="5400000" algn="ctr" rotWithShape="0">
                    <a:srgbClr val="6E747A">
                      <a:alpha val="43000"/>
                    </a:srgbClr>
                  </a:outerShdw>
                </a:effectLst>
                <a:latin typeface="Times New Roman" pitchFamily="18" charset="0"/>
                <a:cs typeface="Times New Roman" pitchFamily="18" charset="0"/>
              </a:rPr>
              <a:t> </a:t>
            </a:r>
            <a:r>
              <a:rPr lang="en-US" sz="2800" b="1" i="1" dirty="0" err="1">
                <a:ln w="0"/>
                <a:solidFill>
                  <a:srgbClr val="8F4036"/>
                </a:solidFill>
                <a:effectLst>
                  <a:outerShdw blurRad="38100" dist="25400" dir="5400000" algn="ctr" rotWithShape="0">
                    <a:srgbClr val="6E747A">
                      <a:alpha val="43000"/>
                    </a:srgbClr>
                  </a:outerShdw>
                </a:effectLst>
                <a:latin typeface="Times New Roman" pitchFamily="18" charset="0"/>
                <a:cs typeface="Times New Roman" pitchFamily="18" charset="0"/>
              </a:rPr>
              <a:t>mắt</a:t>
            </a:r>
            <a:r>
              <a:rPr lang="en-US" sz="2800" b="1" i="1" dirty="0">
                <a:ln w="0"/>
                <a:solidFill>
                  <a:srgbClr val="8F4036"/>
                </a:solidFill>
                <a:effectLst>
                  <a:outerShdw blurRad="38100" dist="25400" dir="5400000" algn="ctr" rotWithShape="0">
                    <a:srgbClr val="6E747A">
                      <a:alpha val="43000"/>
                    </a:srgbClr>
                  </a:outerShdw>
                </a:effectLst>
                <a:latin typeface="Times New Roman" pitchFamily="18" charset="0"/>
                <a:cs typeface="Times New Roman" pitchFamily="18" charset="0"/>
              </a:rPr>
              <a:t> “</a:t>
            </a:r>
            <a:r>
              <a:rPr lang="en-US" sz="2800" b="1" i="1" dirty="0" err="1">
                <a:ln w="0"/>
                <a:solidFill>
                  <a:srgbClr val="8F4036"/>
                </a:solidFill>
                <a:effectLst>
                  <a:outerShdw blurRad="38100" dist="25400" dir="5400000" algn="ctr" rotWithShape="0">
                    <a:srgbClr val="6E747A">
                      <a:alpha val="43000"/>
                    </a:srgbClr>
                  </a:outerShdw>
                </a:effectLst>
                <a:latin typeface="Times New Roman" pitchFamily="18" charset="0"/>
                <a:cs typeface="Times New Roman" pitchFamily="18" charset="0"/>
              </a:rPr>
              <a:t>sao</a:t>
            </a:r>
            <a:r>
              <a:rPr lang="en-US" sz="2800" b="1" i="1" dirty="0">
                <a:ln w="0"/>
                <a:solidFill>
                  <a:srgbClr val="8F4036"/>
                </a:solidFill>
                <a:effectLst>
                  <a:outerShdw blurRad="38100" dist="25400" dir="5400000" algn="ctr" rotWithShape="0">
                    <a:srgbClr val="6E747A">
                      <a:alpha val="43000"/>
                    </a:srgbClr>
                  </a:outerShdw>
                </a:effectLst>
                <a:latin typeface="Times New Roman" pitchFamily="18" charset="0"/>
                <a:cs typeface="Times New Roman" pitchFamily="18" charset="0"/>
              </a:rPr>
              <a:t> </a:t>
            </a:r>
            <a:r>
              <a:rPr lang="en-US" sz="2800" b="1" i="1" dirty="0" err="1">
                <a:ln w="0"/>
                <a:solidFill>
                  <a:srgbClr val="8F4036"/>
                </a:solidFill>
                <a:effectLst>
                  <a:outerShdw blurRad="38100" dist="25400" dir="5400000" algn="ctr" rotWithShape="0">
                    <a:srgbClr val="6E747A">
                      <a:alpha val="43000"/>
                    </a:srgbClr>
                  </a:outerShdw>
                </a:effectLst>
                <a:latin typeface="Times New Roman" pitchFamily="18" charset="0"/>
                <a:cs typeface="Times New Roman" pitchFamily="18" charset="0"/>
              </a:rPr>
              <a:t>mà</a:t>
            </a:r>
            <a:r>
              <a:rPr lang="en-US" sz="2800" b="1" i="1" dirty="0">
                <a:ln w="0"/>
                <a:solidFill>
                  <a:srgbClr val="8F4036"/>
                </a:solidFill>
                <a:effectLst>
                  <a:outerShdw blurRad="38100" dist="25400" dir="5400000" algn="ctr" rotWithShape="0">
                    <a:srgbClr val="6E747A">
                      <a:alpha val="43000"/>
                    </a:srgbClr>
                  </a:outerShdw>
                </a:effectLst>
                <a:latin typeface="Times New Roman" pitchFamily="18" charset="0"/>
                <a:cs typeface="Times New Roman" pitchFamily="18" charset="0"/>
              </a:rPr>
              <a:t> </a:t>
            </a:r>
            <a:r>
              <a:rPr lang="en-US" sz="2800" b="1" i="1" dirty="0" err="1">
                <a:ln w="0"/>
                <a:solidFill>
                  <a:srgbClr val="8F4036"/>
                </a:solidFill>
                <a:effectLst>
                  <a:outerShdw blurRad="38100" dist="25400" dir="5400000" algn="ctr" rotWithShape="0">
                    <a:srgbClr val="6E747A">
                      <a:alpha val="43000"/>
                    </a:srgbClr>
                  </a:outerShdw>
                </a:effectLst>
                <a:latin typeface="Times New Roman" pitchFamily="18" charset="0"/>
                <a:cs typeface="Times New Roman" pitchFamily="18" charset="0"/>
              </a:rPr>
              <a:t>xa</a:t>
            </a:r>
            <a:r>
              <a:rPr lang="en-US" sz="2800" b="1" i="1" dirty="0">
                <a:ln w="0"/>
                <a:solidFill>
                  <a:srgbClr val="8F4036"/>
                </a:solidFill>
                <a:effectLst>
                  <a:outerShdw blurRad="38100" dist="25400" dir="5400000" algn="ctr" rotWithShape="0">
                    <a:srgbClr val="6E747A">
                      <a:alpha val="43000"/>
                    </a:srgbClr>
                  </a:outerShdw>
                </a:effectLst>
                <a:latin typeface="Times New Roman" pitchFamily="18" charset="0"/>
                <a:cs typeface="Times New Roman" pitchFamily="18" charset="0"/>
              </a:rPr>
              <a:t> </a:t>
            </a:r>
            <a:r>
              <a:rPr lang="en-US" sz="2800" b="1" i="1" dirty="0" err="1">
                <a:ln w="0"/>
                <a:solidFill>
                  <a:srgbClr val="8F4036"/>
                </a:solidFill>
                <a:effectLst>
                  <a:outerShdw blurRad="38100" dist="25400" dir="5400000" algn="ctr" rotWithShape="0">
                    <a:srgbClr val="6E747A">
                      <a:alpha val="43000"/>
                    </a:srgbClr>
                  </a:outerShdw>
                </a:effectLst>
                <a:latin typeface="Times New Roman" pitchFamily="18" charset="0"/>
                <a:cs typeface="Times New Roman" pitchFamily="18" charset="0"/>
              </a:rPr>
              <a:t>xăm</a:t>
            </a:r>
            <a:r>
              <a:rPr lang="en-US" sz="2800" b="1" i="1" dirty="0">
                <a:ln w="0"/>
                <a:solidFill>
                  <a:srgbClr val="8F4036"/>
                </a:solidFill>
                <a:effectLst>
                  <a:outerShdw blurRad="38100" dist="25400" dir="5400000" algn="ctr" rotWithShape="0">
                    <a:srgbClr val="6E747A">
                      <a:alpha val="43000"/>
                    </a:srgbClr>
                  </a:outerShdw>
                </a:effectLst>
                <a:latin typeface="Times New Roman" pitchFamily="18" charset="0"/>
                <a:cs typeface="Times New Roman" pitchFamily="18" charset="0"/>
              </a:rPr>
              <a:t>”</a:t>
            </a:r>
          </a:p>
          <a:p>
            <a:endParaRPr lang="en-US" sz="2800" b="1" i="1" dirty="0">
              <a:ln w="0"/>
              <a:solidFill>
                <a:srgbClr val="8F4036"/>
              </a:solidFill>
              <a:effectLst>
                <a:outerShdw blurRad="38100" dist="25400" dir="5400000" algn="ctr" rotWithShape="0">
                  <a:srgbClr val="6E747A">
                    <a:alpha val="43000"/>
                  </a:srgbClr>
                </a:outerShdw>
              </a:effectLst>
              <a:latin typeface="Times New Roman" pitchFamily="18" charset="0"/>
              <a:cs typeface="Times New Roman" pitchFamily="18" charset="0"/>
            </a:endParaRPr>
          </a:p>
        </p:txBody>
      </p:sp>
      <p:sp>
        <p:nvSpPr>
          <p:cNvPr id="6" name="TextBox 5">
            <a:extLst>
              <a:ext uri="{FF2B5EF4-FFF2-40B4-BE49-F238E27FC236}">
                <a16:creationId xmlns:a16="http://schemas.microsoft.com/office/drawing/2014/main" xmlns="" id="{C450137C-821B-436B-9141-B88FDA0288B3}"/>
              </a:ext>
            </a:extLst>
          </p:cNvPr>
          <p:cNvSpPr txBox="1"/>
          <p:nvPr/>
        </p:nvSpPr>
        <p:spPr>
          <a:xfrm>
            <a:off x="8818521" y="1019110"/>
            <a:ext cx="3219854" cy="4000992"/>
          </a:xfrm>
          <a:custGeom>
            <a:avLst/>
            <a:gdLst>
              <a:gd name="connsiteX0" fmla="*/ 0 w 3219854"/>
              <a:gd name="connsiteY0" fmla="*/ 0 h 4000992"/>
              <a:gd name="connsiteX1" fmla="*/ 3219854 w 3219854"/>
              <a:gd name="connsiteY1" fmla="*/ 0 h 4000992"/>
              <a:gd name="connsiteX2" fmla="*/ 3219854 w 3219854"/>
              <a:gd name="connsiteY2" fmla="*/ 4000992 h 4000992"/>
              <a:gd name="connsiteX3" fmla="*/ 0 w 3219854"/>
              <a:gd name="connsiteY3" fmla="*/ 4000992 h 4000992"/>
              <a:gd name="connsiteX4" fmla="*/ 0 w 3219854"/>
              <a:gd name="connsiteY4" fmla="*/ 0 h 4000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9854" h="4000992" fill="none" extrusionOk="0">
                <a:moveTo>
                  <a:pt x="0" y="0"/>
                </a:moveTo>
                <a:cubicBezTo>
                  <a:pt x="706452" y="52376"/>
                  <a:pt x="2055546" y="-114354"/>
                  <a:pt x="3219854" y="0"/>
                </a:cubicBezTo>
                <a:cubicBezTo>
                  <a:pt x="3316318" y="662010"/>
                  <a:pt x="3091284" y="3581647"/>
                  <a:pt x="3219854" y="4000992"/>
                </a:cubicBezTo>
                <a:cubicBezTo>
                  <a:pt x="2622813" y="3885228"/>
                  <a:pt x="1258834" y="3850967"/>
                  <a:pt x="0" y="4000992"/>
                </a:cubicBezTo>
                <a:cubicBezTo>
                  <a:pt x="88800" y="2484386"/>
                  <a:pt x="-33599" y="1248937"/>
                  <a:pt x="0" y="0"/>
                </a:cubicBezTo>
                <a:close/>
              </a:path>
              <a:path w="3219854" h="4000992" stroke="0" extrusionOk="0">
                <a:moveTo>
                  <a:pt x="0" y="0"/>
                </a:moveTo>
                <a:cubicBezTo>
                  <a:pt x="1262084" y="98007"/>
                  <a:pt x="1815856" y="45104"/>
                  <a:pt x="3219854" y="0"/>
                </a:cubicBezTo>
                <a:cubicBezTo>
                  <a:pt x="3072376" y="1305210"/>
                  <a:pt x="3328951" y="3405340"/>
                  <a:pt x="3219854" y="4000992"/>
                </a:cubicBezTo>
                <a:cubicBezTo>
                  <a:pt x="1858412" y="3937657"/>
                  <a:pt x="860881" y="4054060"/>
                  <a:pt x="0" y="4000992"/>
                </a:cubicBezTo>
                <a:cubicBezTo>
                  <a:pt x="-165197" y="2152030"/>
                  <a:pt x="139548" y="1937962"/>
                  <a:pt x="0" y="0"/>
                </a:cubicBezTo>
                <a:close/>
              </a:path>
            </a:pathLst>
          </a:custGeom>
          <a:solidFill>
            <a:schemeClr val="accent4">
              <a:lumMod val="20000"/>
              <a:lumOff val="80000"/>
            </a:schemeClr>
          </a:solidFill>
          <a:ln w="38100">
            <a:solidFill>
              <a:schemeClr val="accent4">
                <a:lumMod val="75000"/>
              </a:schemeClr>
            </a:solidFill>
            <a:extLst>
              <a:ext uri="{C807C97D-BFC1-408E-A445-0C87EB9F89A2}">
                <ask:lineSketchStyleProps xmlns:ask="http://schemas.microsoft.com/office/drawing/2018/sketchyshapes" xmlns="" sd="3187159746">
                  <a:prstGeom prst="rect">
                    <a:avLst/>
                  </a:prstGeom>
                  <ask:type>
                    <ask:lineSketchCurved/>
                  </ask:type>
                </ask:lineSketchStyleProps>
              </a:ext>
            </a:extLst>
          </a:ln>
        </p:spPr>
        <p:txBody>
          <a:bodyPr wrap="square" lIns="121819" tIns="60909" rIns="121819" bIns="60909" rtlCol="0">
            <a:spAutoFit/>
          </a:bodyPr>
          <a:lstStyle/>
          <a:p>
            <a:pPr algn="ctr"/>
            <a:r>
              <a:rPr lang="en-US" sz="2800" b="1" i="1" dirty="0">
                <a:solidFill>
                  <a:srgbClr val="002060"/>
                </a:solidFill>
                <a:latin typeface="Times New Roman" pitchFamily="18" charset="0"/>
                <a:cs typeface="Times New Roman" pitchFamily="18" charset="0"/>
              </a:rPr>
              <a:t>*</a:t>
            </a:r>
            <a:r>
              <a:rPr lang="en-US" sz="2800" b="1" i="1" dirty="0" err="1">
                <a:solidFill>
                  <a:srgbClr val="002060"/>
                </a:solidFill>
                <a:latin typeface="Times New Roman" pitchFamily="18" charset="0"/>
                <a:cs typeface="Times New Roman" pitchFamily="18" charset="0"/>
              </a:rPr>
              <a:t>Tính</a:t>
            </a:r>
            <a:r>
              <a:rPr lang="en-US" sz="2800" b="1" i="1" dirty="0">
                <a:solidFill>
                  <a:srgbClr val="002060"/>
                </a:solidFill>
                <a:latin typeface="Times New Roman" pitchFamily="18" charset="0"/>
                <a:cs typeface="Times New Roman" pitchFamily="18" charset="0"/>
              </a:rPr>
              <a:t> </a:t>
            </a:r>
            <a:r>
              <a:rPr lang="en-US" sz="2800" b="1" i="1" dirty="0" err="1">
                <a:solidFill>
                  <a:srgbClr val="002060"/>
                </a:solidFill>
                <a:latin typeface="Times New Roman" pitchFamily="18" charset="0"/>
                <a:cs typeface="Times New Roman" pitchFamily="18" charset="0"/>
              </a:rPr>
              <a:t>cách</a:t>
            </a:r>
            <a:r>
              <a:rPr lang="en-US" sz="2800" b="1" i="1" dirty="0">
                <a:solidFill>
                  <a:srgbClr val="002060"/>
                </a:solidFill>
                <a:latin typeface="Times New Roman" pitchFamily="18" charset="0"/>
                <a:cs typeface="Times New Roman" pitchFamily="18" charset="0"/>
              </a:rPr>
              <a:t>, </a:t>
            </a:r>
            <a:r>
              <a:rPr lang="en-US" sz="2800" b="1" i="1" dirty="0" err="1">
                <a:solidFill>
                  <a:srgbClr val="002060"/>
                </a:solidFill>
                <a:latin typeface="Times New Roman" pitchFamily="18" charset="0"/>
                <a:cs typeface="Times New Roman" pitchFamily="18" charset="0"/>
              </a:rPr>
              <a:t>sở</a:t>
            </a:r>
            <a:r>
              <a:rPr lang="en-US" sz="2800" b="1" i="1" dirty="0">
                <a:solidFill>
                  <a:srgbClr val="002060"/>
                </a:solidFill>
                <a:latin typeface="Times New Roman" pitchFamily="18" charset="0"/>
                <a:cs typeface="Times New Roman" pitchFamily="18" charset="0"/>
              </a:rPr>
              <a:t> </a:t>
            </a:r>
            <a:r>
              <a:rPr lang="en-US" sz="2800" b="1" i="1" dirty="0" err="1">
                <a:solidFill>
                  <a:srgbClr val="002060"/>
                </a:solidFill>
                <a:latin typeface="Times New Roman" pitchFamily="18" charset="0"/>
                <a:cs typeface="Times New Roman" pitchFamily="18" charset="0"/>
              </a:rPr>
              <a:t>thích</a:t>
            </a:r>
            <a:r>
              <a:rPr lang="en-US" sz="2800" b="1" i="1" dirty="0">
                <a:solidFill>
                  <a:srgbClr val="002060"/>
                </a:solidFill>
                <a:latin typeface="Times New Roman" pitchFamily="18" charset="0"/>
                <a:cs typeface="Times New Roman" pitchFamily="18" charset="0"/>
              </a:rPr>
              <a:t>:</a:t>
            </a:r>
          </a:p>
          <a:p>
            <a:r>
              <a:rPr lang="en-US" sz="2800" b="1" i="1" dirty="0">
                <a:solidFill>
                  <a:srgbClr val="8F4036"/>
                </a:solidFill>
                <a:latin typeface="Times New Roman" pitchFamily="18" charset="0"/>
                <a:cs typeface="Times New Roman" pitchFamily="18" charset="0"/>
              </a:rPr>
              <a:t>+ </a:t>
            </a:r>
            <a:r>
              <a:rPr lang="en-US" sz="2800" b="1" i="1" dirty="0" err="1">
                <a:solidFill>
                  <a:srgbClr val="8F4036"/>
                </a:solidFill>
                <a:latin typeface="Times New Roman" pitchFamily="18" charset="0"/>
                <a:cs typeface="Times New Roman" pitchFamily="18" charset="0"/>
              </a:rPr>
              <a:t>Thích</a:t>
            </a:r>
            <a:r>
              <a:rPr lang="en-US" sz="2800" b="1" i="1" dirty="0">
                <a:solidFill>
                  <a:srgbClr val="8F4036"/>
                </a:solidFill>
                <a:latin typeface="Times New Roman" pitchFamily="18" charset="0"/>
                <a:cs typeface="Times New Roman" pitchFamily="18" charset="0"/>
              </a:rPr>
              <a:t> </a:t>
            </a:r>
            <a:r>
              <a:rPr lang="en-US" sz="2800" b="1" i="1" dirty="0" err="1">
                <a:solidFill>
                  <a:srgbClr val="8F4036"/>
                </a:solidFill>
                <a:latin typeface="Times New Roman" pitchFamily="18" charset="0"/>
                <a:cs typeface="Times New Roman" pitchFamily="18" charset="0"/>
              </a:rPr>
              <a:t>nhìn</a:t>
            </a:r>
            <a:r>
              <a:rPr lang="en-US" sz="2800" b="1" i="1" dirty="0">
                <a:solidFill>
                  <a:srgbClr val="8F4036"/>
                </a:solidFill>
                <a:latin typeface="Times New Roman" pitchFamily="18" charset="0"/>
                <a:cs typeface="Times New Roman" pitchFamily="18" charset="0"/>
              </a:rPr>
              <a:t> </a:t>
            </a:r>
            <a:r>
              <a:rPr lang="en-US" sz="2800" b="1" i="1" dirty="0" err="1">
                <a:solidFill>
                  <a:srgbClr val="8F4036"/>
                </a:solidFill>
                <a:latin typeface="Times New Roman" pitchFamily="18" charset="0"/>
                <a:cs typeface="Times New Roman" pitchFamily="18" charset="0"/>
              </a:rPr>
              <a:t>mình</a:t>
            </a:r>
            <a:r>
              <a:rPr lang="en-US" sz="2800" b="1" i="1" dirty="0">
                <a:solidFill>
                  <a:srgbClr val="8F4036"/>
                </a:solidFill>
                <a:latin typeface="Times New Roman" pitchFamily="18" charset="0"/>
                <a:cs typeface="Times New Roman" pitchFamily="18" charset="0"/>
              </a:rPr>
              <a:t> </a:t>
            </a:r>
            <a:r>
              <a:rPr lang="en-US" sz="2800" b="1" i="1" dirty="0" err="1">
                <a:solidFill>
                  <a:srgbClr val="8F4036"/>
                </a:solidFill>
                <a:latin typeface="Times New Roman" pitchFamily="18" charset="0"/>
                <a:cs typeface="Times New Roman" pitchFamily="18" charset="0"/>
              </a:rPr>
              <a:t>trong</a:t>
            </a:r>
            <a:r>
              <a:rPr lang="en-US" sz="2800" b="1" i="1" dirty="0">
                <a:solidFill>
                  <a:srgbClr val="8F4036"/>
                </a:solidFill>
                <a:latin typeface="Times New Roman" pitchFamily="18" charset="0"/>
                <a:cs typeface="Times New Roman" pitchFamily="18" charset="0"/>
              </a:rPr>
              <a:t> </a:t>
            </a:r>
            <a:r>
              <a:rPr lang="en-US" sz="2800" b="1" i="1" dirty="0" err="1">
                <a:solidFill>
                  <a:srgbClr val="8F4036"/>
                </a:solidFill>
                <a:latin typeface="Times New Roman" pitchFamily="18" charset="0"/>
                <a:cs typeface="Times New Roman" pitchFamily="18" charset="0"/>
              </a:rPr>
              <a:t>gương</a:t>
            </a:r>
            <a:r>
              <a:rPr lang="en-US" sz="2800" b="1" i="1" dirty="0">
                <a:solidFill>
                  <a:srgbClr val="8F4036"/>
                </a:solidFill>
                <a:latin typeface="Times New Roman" pitchFamily="18" charset="0"/>
                <a:cs typeface="Times New Roman" pitchFamily="18" charset="0"/>
              </a:rPr>
              <a:t>, </a:t>
            </a:r>
            <a:r>
              <a:rPr lang="en-US" sz="2800" b="1" i="1" dirty="0" err="1">
                <a:solidFill>
                  <a:srgbClr val="8F4036"/>
                </a:solidFill>
                <a:latin typeface="Times New Roman" pitchFamily="18" charset="0"/>
                <a:cs typeface="Times New Roman" pitchFamily="18" charset="0"/>
              </a:rPr>
              <a:t>rất</a:t>
            </a:r>
            <a:r>
              <a:rPr lang="en-US" sz="2800" b="1" i="1" dirty="0">
                <a:solidFill>
                  <a:srgbClr val="8F4036"/>
                </a:solidFill>
                <a:latin typeface="Times New Roman" pitchFamily="18" charset="0"/>
                <a:cs typeface="Times New Roman" pitchFamily="18" charset="0"/>
              </a:rPr>
              <a:t> </a:t>
            </a:r>
            <a:r>
              <a:rPr lang="en-US" sz="2800" b="1" i="1" dirty="0" err="1">
                <a:solidFill>
                  <a:srgbClr val="8F4036"/>
                </a:solidFill>
                <a:latin typeface="Times New Roman" pitchFamily="18" charset="0"/>
                <a:cs typeface="Times New Roman" pitchFamily="18" charset="0"/>
              </a:rPr>
              <a:t>điệu</a:t>
            </a:r>
            <a:endParaRPr lang="en-US" sz="2800" b="1" i="1" dirty="0">
              <a:solidFill>
                <a:srgbClr val="8F4036"/>
              </a:solidFill>
              <a:latin typeface="Times New Roman" pitchFamily="18" charset="0"/>
              <a:cs typeface="Times New Roman" pitchFamily="18" charset="0"/>
            </a:endParaRPr>
          </a:p>
          <a:p>
            <a:r>
              <a:rPr lang="en-US" sz="2800" b="1" i="1" dirty="0">
                <a:solidFill>
                  <a:srgbClr val="8F4036"/>
                </a:solidFill>
                <a:latin typeface="Times New Roman" pitchFamily="18" charset="0"/>
                <a:cs typeface="Times New Roman" pitchFamily="18" charset="0"/>
              </a:rPr>
              <a:t>+ </a:t>
            </a:r>
            <a:r>
              <a:rPr lang="en-US" sz="2800" b="1" i="1" dirty="0" err="1">
                <a:solidFill>
                  <a:srgbClr val="8F4036"/>
                </a:solidFill>
                <a:latin typeface="Times New Roman" pitchFamily="18" charset="0"/>
                <a:cs typeface="Times New Roman" pitchFamily="18" charset="0"/>
              </a:rPr>
              <a:t>Thích</a:t>
            </a:r>
            <a:r>
              <a:rPr lang="en-US" sz="2800" b="1" i="1" dirty="0">
                <a:solidFill>
                  <a:srgbClr val="8F4036"/>
                </a:solidFill>
                <a:latin typeface="Times New Roman" pitchFamily="18" charset="0"/>
                <a:cs typeface="Times New Roman" pitchFamily="18" charset="0"/>
              </a:rPr>
              <a:t> </a:t>
            </a:r>
            <a:r>
              <a:rPr lang="en-US" sz="2800" b="1" i="1" dirty="0" err="1">
                <a:solidFill>
                  <a:srgbClr val="8F4036"/>
                </a:solidFill>
                <a:latin typeface="Times New Roman" pitchFamily="18" charset="0"/>
                <a:cs typeface="Times New Roman" pitchFamily="18" charset="0"/>
              </a:rPr>
              <a:t>hát</a:t>
            </a:r>
            <a:r>
              <a:rPr lang="en-US" sz="2800" b="1" i="1" dirty="0">
                <a:solidFill>
                  <a:srgbClr val="8F4036"/>
                </a:solidFill>
                <a:latin typeface="Times New Roman" pitchFamily="18" charset="0"/>
                <a:cs typeface="Times New Roman" pitchFamily="18" charset="0"/>
              </a:rPr>
              <a:t>, </a:t>
            </a:r>
            <a:r>
              <a:rPr lang="en-US" sz="2800" b="1" i="1" dirty="0" err="1">
                <a:solidFill>
                  <a:srgbClr val="8F4036"/>
                </a:solidFill>
                <a:latin typeface="Times New Roman" pitchFamily="18" charset="0"/>
                <a:cs typeface="Times New Roman" pitchFamily="18" charset="0"/>
              </a:rPr>
              <a:t>thích</a:t>
            </a:r>
            <a:r>
              <a:rPr lang="en-US" sz="2800" b="1" i="1" dirty="0">
                <a:solidFill>
                  <a:srgbClr val="8F4036"/>
                </a:solidFill>
                <a:latin typeface="Times New Roman" pitchFamily="18" charset="0"/>
                <a:cs typeface="Times New Roman" pitchFamily="18" charset="0"/>
              </a:rPr>
              <a:t> </a:t>
            </a:r>
            <a:r>
              <a:rPr lang="en-US" sz="2800" b="1" i="1" dirty="0" err="1">
                <a:solidFill>
                  <a:srgbClr val="8F4036"/>
                </a:solidFill>
                <a:latin typeface="Times New Roman" pitchFamily="18" charset="0"/>
                <a:cs typeface="Times New Roman" pitchFamily="18" charset="0"/>
              </a:rPr>
              <a:t>ngắm</a:t>
            </a:r>
            <a:r>
              <a:rPr lang="en-US" sz="2800" b="1" i="1" dirty="0">
                <a:solidFill>
                  <a:srgbClr val="8F4036"/>
                </a:solidFill>
                <a:latin typeface="Times New Roman" pitchFamily="18" charset="0"/>
                <a:cs typeface="Times New Roman" pitchFamily="18" charset="0"/>
              </a:rPr>
              <a:t> </a:t>
            </a:r>
            <a:r>
              <a:rPr lang="en-US" sz="2800" b="1" i="1" dirty="0" err="1">
                <a:solidFill>
                  <a:srgbClr val="8F4036"/>
                </a:solidFill>
                <a:latin typeface="Times New Roman" pitchFamily="18" charset="0"/>
                <a:cs typeface="Times New Roman" pitchFamily="18" charset="0"/>
              </a:rPr>
              <a:t>mưa</a:t>
            </a:r>
            <a:r>
              <a:rPr lang="en-US" sz="2800" b="1" i="1" dirty="0">
                <a:solidFill>
                  <a:srgbClr val="8F4036"/>
                </a:solidFill>
                <a:latin typeface="Times New Roman" pitchFamily="18" charset="0"/>
                <a:cs typeface="Times New Roman" pitchFamily="18" charset="0"/>
              </a:rPr>
              <a:t> </a:t>
            </a:r>
            <a:r>
              <a:rPr lang="en-US" sz="2800" b="1" i="1" dirty="0" err="1">
                <a:solidFill>
                  <a:srgbClr val="8F4036"/>
                </a:solidFill>
                <a:latin typeface="Times New Roman" pitchFamily="18" charset="0"/>
                <a:cs typeface="Times New Roman" pitchFamily="18" charset="0"/>
              </a:rPr>
              <a:t>đá</a:t>
            </a:r>
            <a:r>
              <a:rPr lang="en-US" sz="2800" b="1" i="1" dirty="0">
                <a:solidFill>
                  <a:srgbClr val="8F4036"/>
                </a:solidFill>
                <a:latin typeface="Times New Roman" pitchFamily="18" charset="0"/>
                <a:cs typeface="Times New Roman" pitchFamily="18" charset="0"/>
              </a:rPr>
              <a:t>, hay </a:t>
            </a:r>
            <a:r>
              <a:rPr lang="en-US" sz="2800" b="1" i="1" dirty="0" err="1">
                <a:solidFill>
                  <a:srgbClr val="8F4036"/>
                </a:solidFill>
                <a:latin typeface="Times New Roman" pitchFamily="18" charset="0"/>
                <a:cs typeface="Times New Roman" pitchFamily="18" charset="0"/>
              </a:rPr>
              <a:t>ngồi</a:t>
            </a:r>
            <a:r>
              <a:rPr lang="en-US" sz="2800" b="1" i="1" dirty="0">
                <a:solidFill>
                  <a:srgbClr val="8F4036"/>
                </a:solidFill>
                <a:latin typeface="Times New Roman" pitchFamily="18" charset="0"/>
                <a:cs typeface="Times New Roman" pitchFamily="18" charset="0"/>
              </a:rPr>
              <a:t> </a:t>
            </a:r>
            <a:r>
              <a:rPr lang="en-US" sz="2800" b="1" i="1" dirty="0" err="1">
                <a:solidFill>
                  <a:srgbClr val="8F4036"/>
                </a:solidFill>
                <a:latin typeface="Times New Roman" pitchFamily="18" charset="0"/>
                <a:cs typeface="Times New Roman" pitchFamily="18" charset="0"/>
              </a:rPr>
              <a:t>mơ</a:t>
            </a:r>
            <a:r>
              <a:rPr lang="en-US" sz="2800" b="1" i="1" dirty="0">
                <a:solidFill>
                  <a:srgbClr val="8F4036"/>
                </a:solidFill>
                <a:latin typeface="Times New Roman" pitchFamily="18" charset="0"/>
                <a:cs typeface="Times New Roman" pitchFamily="18" charset="0"/>
              </a:rPr>
              <a:t> </a:t>
            </a:r>
            <a:r>
              <a:rPr lang="en-US" sz="2800" b="1" i="1" dirty="0" err="1">
                <a:solidFill>
                  <a:srgbClr val="8F4036"/>
                </a:solidFill>
                <a:latin typeface="Times New Roman" pitchFamily="18" charset="0"/>
                <a:cs typeface="Times New Roman" pitchFamily="18" charset="0"/>
              </a:rPr>
              <a:t>màng</a:t>
            </a:r>
            <a:endParaRPr lang="en-US" sz="2800" b="1" i="1" dirty="0">
              <a:solidFill>
                <a:srgbClr val="8F4036"/>
              </a:solidFill>
              <a:latin typeface="Times New Roman" pitchFamily="18" charset="0"/>
              <a:cs typeface="Times New Roman" pitchFamily="18" charset="0"/>
            </a:endParaRPr>
          </a:p>
          <a:p>
            <a:endParaRPr lang="en-US" sz="2800" b="1" i="1" dirty="0">
              <a:solidFill>
                <a:srgbClr val="8F4036"/>
              </a:solidFill>
              <a:latin typeface="Times New Roman" pitchFamily="18" charset="0"/>
              <a:cs typeface="Times New Roman" pitchFamily="18" charset="0"/>
            </a:endParaRPr>
          </a:p>
        </p:txBody>
      </p:sp>
      <p:pic>
        <p:nvPicPr>
          <p:cNvPr id="3" name="Picture 2">
            <a:extLst>
              <a:ext uri="{FF2B5EF4-FFF2-40B4-BE49-F238E27FC236}">
                <a16:creationId xmlns:a16="http://schemas.microsoft.com/office/drawing/2014/main" xmlns="" id="{8ABC9A21-0103-4F67-A8E8-8C6CC78F60B9}"/>
              </a:ext>
            </a:extLst>
          </p:cNvPr>
          <p:cNvPicPr>
            <a:picLocks noChangeAspect="1"/>
          </p:cNvPicPr>
          <p:nvPr/>
        </p:nvPicPr>
        <p:blipFill>
          <a:blip r:embed="rId3"/>
          <a:stretch>
            <a:fillRect/>
          </a:stretch>
        </p:blipFill>
        <p:spPr>
          <a:xfrm rot="507053">
            <a:off x="2782256" y="4115862"/>
            <a:ext cx="2073817" cy="2320878"/>
          </a:xfrm>
          <a:prstGeom prst="rect">
            <a:avLst/>
          </a:prstGeom>
        </p:spPr>
      </p:pic>
      <p:pic>
        <p:nvPicPr>
          <p:cNvPr id="7" name="Picture 6">
            <a:extLst>
              <a:ext uri="{FF2B5EF4-FFF2-40B4-BE49-F238E27FC236}">
                <a16:creationId xmlns:a16="http://schemas.microsoft.com/office/drawing/2014/main" xmlns="" id="{33AD2FA9-9E07-44BD-A56C-32BA13984013}"/>
              </a:ext>
            </a:extLst>
          </p:cNvPr>
          <p:cNvPicPr>
            <a:picLocks noChangeAspect="1"/>
          </p:cNvPicPr>
          <p:nvPr/>
        </p:nvPicPr>
        <p:blipFill>
          <a:blip r:embed="rId4"/>
          <a:stretch>
            <a:fillRect/>
          </a:stretch>
        </p:blipFill>
        <p:spPr>
          <a:xfrm>
            <a:off x="9613730" y="4435921"/>
            <a:ext cx="2665336" cy="2665336"/>
          </a:xfrm>
          <a:prstGeom prst="rect">
            <a:avLst/>
          </a:prstGeom>
        </p:spPr>
      </p:pic>
      <p:sp>
        <p:nvSpPr>
          <p:cNvPr id="11" name="TextBox 10">
            <a:extLst>
              <a:ext uri="{FF2B5EF4-FFF2-40B4-BE49-F238E27FC236}">
                <a16:creationId xmlns:a16="http://schemas.microsoft.com/office/drawing/2014/main" xmlns="" id="{3546292D-8E59-4705-8BDF-8F3D93244007}"/>
              </a:ext>
            </a:extLst>
          </p:cNvPr>
          <p:cNvSpPr txBox="1"/>
          <p:nvPr/>
        </p:nvSpPr>
        <p:spPr>
          <a:xfrm>
            <a:off x="4345752" y="5229980"/>
            <a:ext cx="5142372" cy="1077218"/>
          </a:xfrm>
          <a:prstGeom prst="rect">
            <a:avLst/>
          </a:prstGeom>
          <a:noFill/>
        </p:spPr>
        <p:txBody>
          <a:bodyPr wrap="square">
            <a:spAutoFit/>
          </a:bodyPr>
          <a:lstStyle/>
          <a:p>
            <a:pPr algn="ctr"/>
            <a:r>
              <a:rPr lang="en-US" sz="3200" b="1" i="1" dirty="0">
                <a:solidFill>
                  <a:srgbClr val="FF0000"/>
                </a:solidFill>
                <a:latin typeface="Times New Roman" pitchFamily="18" charset="0"/>
                <a:cs typeface="Times New Roman" pitchFamily="18" charset="0"/>
                <a:sym typeface="Wingdings" pitchFamily="2" charset="2"/>
              </a:rPr>
              <a:t> </a:t>
            </a:r>
            <a:r>
              <a:rPr lang="en-US" sz="3200" b="1" i="1" dirty="0" err="1">
                <a:solidFill>
                  <a:srgbClr val="FF0000"/>
                </a:solidFill>
                <a:latin typeface="Times New Roman" pitchFamily="18" charset="0"/>
                <a:cs typeface="Times New Roman" pitchFamily="18" charset="0"/>
                <a:sym typeface="Wingdings" pitchFamily="2" charset="2"/>
              </a:rPr>
              <a:t>Cô</a:t>
            </a:r>
            <a:r>
              <a:rPr lang="en-US" sz="3200" b="1" i="1" dirty="0">
                <a:solidFill>
                  <a:srgbClr val="FF0000"/>
                </a:solidFill>
                <a:latin typeface="Times New Roman" pitchFamily="18" charset="0"/>
                <a:cs typeface="Times New Roman" pitchFamily="18" charset="0"/>
                <a:sym typeface="Wingdings" pitchFamily="2" charset="2"/>
              </a:rPr>
              <a:t> </a:t>
            </a:r>
            <a:r>
              <a:rPr lang="en-US" sz="3200" b="1" i="1" dirty="0" err="1">
                <a:solidFill>
                  <a:srgbClr val="FF0000"/>
                </a:solidFill>
                <a:latin typeface="Times New Roman" pitchFamily="18" charset="0"/>
                <a:cs typeface="Times New Roman" pitchFamily="18" charset="0"/>
                <a:sym typeface="Wingdings" pitchFamily="2" charset="2"/>
              </a:rPr>
              <a:t>là</a:t>
            </a:r>
            <a:r>
              <a:rPr lang="en-US" sz="3200" b="1" i="1" dirty="0">
                <a:solidFill>
                  <a:srgbClr val="FF0000"/>
                </a:solidFill>
                <a:latin typeface="Times New Roman" pitchFamily="18" charset="0"/>
                <a:cs typeface="Times New Roman" pitchFamily="18" charset="0"/>
                <a:sym typeface="Wingdings" pitchFamily="2" charset="2"/>
              </a:rPr>
              <a:t> </a:t>
            </a:r>
            <a:r>
              <a:rPr lang="en-US" sz="3200" b="1" i="1" dirty="0" err="1">
                <a:solidFill>
                  <a:srgbClr val="FF0000"/>
                </a:solidFill>
                <a:latin typeface="Times New Roman" pitchFamily="18" charset="0"/>
                <a:cs typeface="Times New Roman" pitchFamily="18" charset="0"/>
                <a:sym typeface="Wingdings" pitchFamily="2" charset="2"/>
              </a:rPr>
              <a:t>người</a:t>
            </a:r>
            <a:r>
              <a:rPr lang="en-US" sz="3200" b="1" i="1" dirty="0">
                <a:solidFill>
                  <a:srgbClr val="FF0000"/>
                </a:solidFill>
                <a:latin typeface="Times New Roman" pitchFamily="18" charset="0"/>
                <a:cs typeface="Times New Roman" pitchFamily="18" charset="0"/>
                <a:sym typeface="Wingdings" pitchFamily="2" charset="2"/>
              </a:rPr>
              <a:t> </a:t>
            </a:r>
            <a:r>
              <a:rPr lang="en-US" sz="3200" b="1" i="1" dirty="0" err="1">
                <a:solidFill>
                  <a:srgbClr val="FF0000"/>
                </a:solidFill>
                <a:latin typeface="Times New Roman" pitchFamily="18" charset="0"/>
                <a:cs typeface="Times New Roman" pitchFamily="18" charset="0"/>
                <a:sym typeface="Wingdings" pitchFamily="2" charset="2"/>
              </a:rPr>
              <a:t>mơ</a:t>
            </a:r>
            <a:r>
              <a:rPr lang="en-US" sz="3200" b="1" i="1" dirty="0">
                <a:solidFill>
                  <a:srgbClr val="FF0000"/>
                </a:solidFill>
                <a:latin typeface="Times New Roman" pitchFamily="18" charset="0"/>
                <a:cs typeface="Times New Roman" pitchFamily="18" charset="0"/>
                <a:sym typeface="Wingdings" pitchFamily="2" charset="2"/>
              </a:rPr>
              <a:t> </a:t>
            </a:r>
            <a:r>
              <a:rPr lang="en-US" sz="3200" b="1" i="1" dirty="0" err="1">
                <a:solidFill>
                  <a:srgbClr val="FF0000"/>
                </a:solidFill>
                <a:latin typeface="Times New Roman" pitchFamily="18" charset="0"/>
                <a:cs typeface="Times New Roman" pitchFamily="18" charset="0"/>
                <a:sym typeface="Wingdings" pitchFamily="2" charset="2"/>
              </a:rPr>
              <a:t>mộng</a:t>
            </a:r>
            <a:r>
              <a:rPr lang="en-US" sz="3200" b="1" i="1" dirty="0">
                <a:solidFill>
                  <a:srgbClr val="FF0000"/>
                </a:solidFill>
                <a:latin typeface="Times New Roman" pitchFamily="18" charset="0"/>
                <a:cs typeface="Times New Roman" pitchFamily="18" charset="0"/>
                <a:sym typeface="Wingdings" pitchFamily="2" charset="2"/>
              </a:rPr>
              <a:t>, </a:t>
            </a:r>
            <a:r>
              <a:rPr lang="en-US" sz="3200" b="1" i="1" dirty="0" err="1">
                <a:solidFill>
                  <a:srgbClr val="FF0000"/>
                </a:solidFill>
                <a:latin typeface="Times New Roman" pitchFamily="18" charset="0"/>
                <a:cs typeface="Times New Roman" pitchFamily="18" charset="0"/>
                <a:sym typeface="Wingdings" pitchFamily="2" charset="2"/>
              </a:rPr>
              <a:t>lãng</a:t>
            </a:r>
            <a:r>
              <a:rPr lang="en-US" sz="3200" b="1" i="1" dirty="0">
                <a:solidFill>
                  <a:srgbClr val="FF0000"/>
                </a:solidFill>
                <a:latin typeface="Times New Roman" pitchFamily="18" charset="0"/>
                <a:cs typeface="Times New Roman" pitchFamily="18" charset="0"/>
                <a:sym typeface="Wingdings" pitchFamily="2" charset="2"/>
              </a:rPr>
              <a:t> </a:t>
            </a:r>
            <a:r>
              <a:rPr lang="en-US" sz="3200" b="1" i="1" dirty="0" err="1">
                <a:solidFill>
                  <a:srgbClr val="FF0000"/>
                </a:solidFill>
                <a:latin typeface="Times New Roman" pitchFamily="18" charset="0"/>
                <a:cs typeface="Times New Roman" pitchFamily="18" charset="0"/>
                <a:sym typeface="Wingdings" pitchFamily="2" charset="2"/>
              </a:rPr>
              <a:t>mạn</a:t>
            </a:r>
            <a:r>
              <a:rPr lang="en-US" sz="3200" b="1" i="1" dirty="0">
                <a:solidFill>
                  <a:srgbClr val="FF0000"/>
                </a:solidFill>
                <a:latin typeface="Times New Roman" pitchFamily="18" charset="0"/>
                <a:cs typeface="Times New Roman" pitchFamily="18" charset="0"/>
                <a:sym typeface="Wingdings" pitchFamily="2" charset="2"/>
              </a:rPr>
              <a:t>, </a:t>
            </a:r>
            <a:r>
              <a:rPr lang="en-US" sz="3200" b="1" i="1" dirty="0" err="1">
                <a:solidFill>
                  <a:srgbClr val="FF0000"/>
                </a:solidFill>
                <a:latin typeface="Times New Roman" pitchFamily="18" charset="0"/>
                <a:cs typeface="Times New Roman" pitchFamily="18" charset="0"/>
                <a:sym typeface="Wingdings" pitchFamily="2" charset="2"/>
              </a:rPr>
              <a:t>hồn</a:t>
            </a:r>
            <a:r>
              <a:rPr lang="en-US" sz="3200" b="1" i="1" dirty="0">
                <a:solidFill>
                  <a:srgbClr val="FF0000"/>
                </a:solidFill>
                <a:latin typeface="Times New Roman" pitchFamily="18" charset="0"/>
                <a:cs typeface="Times New Roman" pitchFamily="18" charset="0"/>
                <a:sym typeface="Wingdings" pitchFamily="2" charset="2"/>
              </a:rPr>
              <a:t> </a:t>
            </a:r>
            <a:r>
              <a:rPr lang="en-US" sz="3200" b="1" i="1" dirty="0" err="1">
                <a:solidFill>
                  <a:srgbClr val="FF0000"/>
                </a:solidFill>
                <a:latin typeface="Times New Roman" pitchFamily="18" charset="0"/>
                <a:cs typeface="Times New Roman" pitchFamily="18" charset="0"/>
                <a:sym typeface="Wingdings" pitchFamily="2" charset="2"/>
              </a:rPr>
              <a:t>nhiên</a:t>
            </a:r>
            <a:endParaRPr lang="en-US" sz="3200" b="1" i="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547807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22" presetClass="entr" presetSubtype="4" fill="hold" nodeType="afterEffect">
                                  <p:stCondLst>
                                    <p:cond delay="25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225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11"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gradFill>
          <a:gsLst>
            <a:gs pos="0">
              <a:srgbClr val="4050E5"/>
            </a:gs>
            <a:gs pos="100000">
              <a:srgbClr val="C833FF"/>
            </a:gs>
          </a:gsLst>
          <a:lin ang="5400700" scaled="0"/>
        </a:gradFill>
        <a:effectLst/>
      </p:bgPr>
    </p:bg>
    <p:spTree>
      <p:nvGrpSpPr>
        <p:cNvPr id="1" name="Shape 121"/>
        <p:cNvGrpSpPr/>
        <p:nvPr/>
      </p:nvGrpSpPr>
      <p:grpSpPr>
        <a:xfrm>
          <a:off x="0" y="0"/>
          <a:ext cx="0" cy="0"/>
          <a:chOff x="0" y="0"/>
          <a:chExt cx="0" cy="0"/>
        </a:xfrm>
      </p:grpSpPr>
      <p:sp>
        <p:nvSpPr>
          <p:cNvPr id="122" name="Google Shape;122;p21"/>
          <p:cNvSpPr txBox="1">
            <a:spLocks noGrp="1"/>
          </p:cNvSpPr>
          <p:nvPr>
            <p:ph type="title"/>
          </p:nvPr>
        </p:nvSpPr>
        <p:spPr>
          <a:xfrm>
            <a:off x="932000" y="1215600"/>
            <a:ext cx="2694400" cy="4436800"/>
          </a:xfrm>
          <a:prstGeom prst="rect">
            <a:avLst/>
          </a:prstGeom>
        </p:spPr>
        <p:txBody>
          <a:bodyPr spcFirstLastPara="1" wrap="square" lIns="0" tIns="0" rIns="0" bIns="0" anchor="ctr" anchorCtr="0">
            <a:noAutofit/>
          </a:bodyPr>
          <a:lstStyle/>
          <a:p>
            <a:pPr algn="ctr"/>
            <a:r>
              <a:rPr lang="en" sz="4400" dirty="0"/>
              <a:t>PH</a:t>
            </a:r>
            <a:r>
              <a:rPr lang="vi-VN" sz="4400" dirty="0"/>
              <a:t>ƯƠ</a:t>
            </a:r>
            <a:r>
              <a:rPr lang="en" sz="4400" dirty="0"/>
              <a:t>NG </a:t>
            </a:r>
            <a:r>
              <a:rPr lang="en-US" sz="4400" dirty="0"/>
              <a:t>ĐỊNH</a:t>
            </a:r>
            <a:endParaRPr sz="4400" dirty="0"/>
          </a:p>
        </p:txBody>
      </p:sp>
      <p:pic>
        <p:nvPicPr>
          <p:cNvPr id="9" name="Picture 8">
            <a:extLst>
              <a:ext uri="{FF2B5EF4-FFF2-40B4-BE49-F238E27FC236}">
                <a16:creationId xmlns:a16="http://schemas.microsoft.com/office/drawing/2014/main" xmlns="" id="{86CB6580-776E-453F-9256-4C60B9FDE966}"/>
              </a:ext>
            </a:extLst>
          </p:cNvPr>
          <p:cNvPicPr>
            <a:picLocks noChangeAspect="1"/>
          </p:cNvPicPr>
          <p:nvPr/>
        </p:nvPicPr>
        <p:blipFill>
          <a:blip r:embed="rId3"/>
          <a:stretch>
            <a:fillRect/>
          </a:stretch>
        </p:blipFill>
        <p:spPr>
          <a:xfrm rot="1086321">
            <a:off x="3339895" y="-139687"/>
            <a:ext cx="1471871" cy="2098940"/>
          </a:xfrm>
          <a:prstGeom prst="rect">
            <a:avLst/>
          </a:prstGeom>
        </p:spPr>
      </p:pic>
      <p:sp>
        <p:nvSpPr>
          <p:cNvPr id="8" name="TextBox 7">
            <a:extLst>
              <a:ext uri="{FF2B5EF4-FFF2-40B4-BE49-F238E27FC236}">
                <a16:creationId xmlns:a16="http://schemas.microsoft.com/office/drawing/2014/main" xmlns="" id="{C01A91B3-D78D-41CF-AA89-C33A68F69363}"/>
              </a:ext>
            </a:extLst>
          </p:cNvPr>
          <p:cNvSpPr txBox="1"/>
          <p:nvPr/>
        </p:nvSpPr>
        <p:spPr>
          <a:xfrm>
            <a:off x="4938552" y="311557"/>
            <a:ext cx="6841646" cy="5539875"/>
          </a:xfrm>
          <a:prstGeom prst="rect">
            <a:avLst/>
          </a:prstGeom>
          <a:solidFill>
            <a:schemeClr val="accent2">
              <a:lumMod val="20000"/>
              <a:lumOff val="80000"/>
            </a:schemeClr>
          </a:solidFill>
          <a:ln w="38100">
            <a:solidFill>
              <a:schemeClr val="accent1">
                <a:lumMod val="75000"/>
              </a:schemeClr>
            </a:solidFill>
            <a:prstDash val="lgDashDotDot"/>
          </a:ln>
        </p:spPr>
        <p:txBody>
          <a:bodyPr wrap="square" lIns="121819" tIns="60909" rIns="121819" bIns="60909" rtlCol="0">
            <a:spAutoFit/>
          </a:bodyPr>
          <a:lstStyle/>
          <a:p>
            <a:pPr defTabSz="1215806"/>
            <a:r>
              <a:rPr lang="en-US" sz="3200" b="1" i="1" dirty="0" err="1">
                <a:solidFill>
                  <a:prstClr val="black"/>
                </a:solidFill>
                <a:latin typeface="Times New Roman" pitchFamily="18" charset="0"/>
                <a:cs typeface="Times New Roman" pitchFamily="18" charset="0"/>
              </a:rPr>
              <a:t>Trong</a:t>
            </a:r>
            <a:r>
              <a:rPr lang="en-US" sz="3200" b="1" i="1" dirty="0">
                <a:solidFill>
                  <a:prstClr val="black"/>
                </a:solidFill>
                <a:latin typeface="Times New Roman" pitchFamily="18" charset="0"/>
                <a:cs typeface="Times New Roman" pitchFamily="18" charset="0"/>
              </a:rPr>
              <a:t> </a:t>
            </a:r>
            <a:r>
              <a:rPr lang="en-US" sz="3200" b="1" i="1" dirty="0" err="1">
                <a:solidFill>
                  <a:prstClr val="black"/>
                </a:solidFill>
                <a:latin typeface="Times New Roman" pitchFamily="18" charset="0"/>
                <a:cs typeface="Times New Roman" pitchFamily="18" charset="0"/>
              </a:rPr>
              <a:t>công</a:t>
            </a:r>
            <a:r>
              <a:rPr lang="en-US" sz="3200" b="1" i="1" dirty="0">
                <a:solidFill>
                  <a:prstClr val="black"/>
                </a:solidFill>
                <a:latin typeface="Times New Roman" pitchFamily="18" charset="0"/>
                <a:cs typeface="Times New Roman" pitchFamily="18" charset="0"/>
              </a:rPr>
              <a:t> </a:t>
            </a:r>
            <a:r>
              <a:rPr lang="en-US" sz="3200" b="1" i="1" dirty="0" err="1">
                <a:solidFill>
                  <a:prstClr val="black"/>
                </a:solidFill>
                <a:latin typeface="Times New Roman" pitchFamily="18" charset="0"/>
                <a:cs typeface="Times New Roman" pitchFamily="18" charset="0"/>
              </a:rPr>
              <a:t>việc</a:t>
            </a:r>
            <a:r>
              <a:rPr lang="en-US" sz="3200" b="1" i="1" dirty="0">
                <a:solidFill>
                  <a:prstClr val="black"/>
                </a:solidFill>
                <a:latin typeface="Times New Roman" pitchFamily="18" charset="0"/>
                <a:cs typeface="Times New Roman" pitchFamily="18" charset="0"/>
              </a:rPr>
              <a:t> (</a:t>
            </a:r>
            <a:r>
              <a:rPr lang="en-US" sz="3200" b="1" i="1" dirty="0" err="1">
                <a:solidFill>
                  <a:prstClr val="black"/>
                </a:solidFill>
                <a:latin typeface="Times New Roman" pitchFamily="18" charset="0"/>
                <a:cs typeface="Times New Roman" pitchFamily="18" charset="0"/>
              </a:rPr>
              <a:t>một</a:t>
            </a:r>
            <a:r>
              <a:rPr lang="en-US" sz="3200" b="1" i="1" dirty="0">
                <a:solidFill>
                  <a:prstClr val="black"/>
                </a:solidFill>
                <a:latin typeface="Times New Roman" pitchFamily="18" charset="0"/>
                <a:cs typeface="Times New Roman" pitchFamily="18" charset="0"/>
              </a:rPr>
              <a:t> </a:t>
            </a:r>
            <a:r>
              <a:rPr lang="en-US" sz="3200" b="1" i="1" dirty="0" err="1">
                <a:solidFill>
                  <a:prstClr val="black"/>
                </a:solidFill>
                <a:latin typeface="Times New Roman" pitchFamily="18" charset="0"/>
                <a:cs typeface="Times New Roman" pitchFamily="18" charset="0"/>
              </a:rPr>
              <a:t>lần</a:t>
            </a:r>
            <a:r>
              <a:rPr lang="en-US" sz="3200" b="1" i="1" dirty="0">
                <a:solidFill>
                  <a:prstClr val="black"/>
                </a:solidFill>
                <a:latin typeface="Times New Roman" pitchFamily="18" charset="0"/>
                <a:cs typeface="Times New Roman" pitchFamily="18" charset="0"/>
              </a:rPr>
              <a:t> </a:t>
            </a:r>
            <a:r>
              <a:rPr lang="en-US" sz="3200" b="1" i="1" dirty="0" err="1">
                <a:solidFill>
                  <a:prstClr val="black"/>
                </a:solidFill>
                <a:latin typeface="Times New Roman" pitchFamily="18" charset="0"/>
                <a:cs typeface="Times New Roman" pitchFamily="18" charset="0"/>
              </a:rPr>
              <a:t>phá</a:t>
            </a:r>
            <a:r>
              <a:rPr lang="en-US" sz="3200" b="1" i="1" dirty="0">
                <a:solidFill>
                  <a:prstClr val="black"/>
                </a:solidFill>
                <a:latin typeface="Times New Roman" pitchFamily="18" charset="0"/>
                <a:cs typeface="Times New Roman" pitchFamily="18" charset="0"/>
              </a:rPr>
              <a:t> </a:t>
            </a:r>
            <a:r>
              <a:rPr lang="en-US" sz="3200" b="1" i="1" dirty="0" err="1">
                <a:solidFill>
                  <a:prstClr val="black"/>
                </a:solidFill>
                <a:latin typeface="Times New Roman" pitchFamily="18" charset="0"/>
                <a:cs typeface="Times New Roman" pitchFamily="18" charset="0"/>
              </a:rPr>
              <a:t>bom</a:t>
            </a:r>
            <a:r>
              <a:rPr lang="en-US" sz="3200" b="1" i="1" dirty="0">
                <a:solidFill>
                  <a:prstClr val="black"/>
                </a:solidFill>
                <a:latin typeface="Times New Roman" pitchFamily="18" charset="0"/>
                <a:cs typeface="Times New Roman" pitchFamily="18" charset="0"/>
              </a:rPr>
              <a:t>)</a:t>
            </a:r>
          </a:p>
          <a:p>
            <a:pPr defTabSz="1215806"/>
            <a:r>
              <a:rPr lang="en-US" sz="3200" b="1" i="1" dirty="0">
                <a:solidFill>
                  <a:prstClr val="black"/>
                </a:solidFill>
                <a:latin typeface="Times New Roman" pitchFamily="18" charset="0"/>
                <a:cs typeface="Times New Roman" pitchFamily="18" charset="0"/>
              </a:rPr>
              <a:t>+ </a:t>
            </a:r>
            <a:r>
              <a:rPr lang="en-US" sz="3200" b="1" i="1" dirty="0" err="1">
                <a:solidFill>
                  <a:prstClr val="black"/>
                </a:solidFill>
                <a:latin typeface="Times New Roman" pitchFamily="18" charset="0"/>
                <a:cs typeface="Times New Roman" pitchFamily="18" charset="0"/>
              </a:rPr>
              <a:t>Khung</a:t>
            </a:r>
            <a:r>
              <a:rPr lang="en-US" sz="3200" b="1" i="1" dirty="0">
                <a:solidFill>
                  <a:prstClr val="black"/>
                </a:solidFill>
                <a:latin typeface="Times New Roman" pitchFamily="18" charset="0"/>
                <a:cs typeface="Times New Roman" pitchFamily="18" charset="0"/>
              </a:rPr>
              <a:t> </a:t>
            </a:r>
            <a:r>
              <a:rPr lang="en-US" sz="3200" b="1" i="1" dirty="0" err="1">
                <a:solidFill>
                  <a:prstClr val="black"/>
                </a:solidFill>
                <a:latin typeface="Times New Roman" pitchFamily="18" charset="0"/>
                <a:cs typeface="Times New Roman" pitchFamily="18" charset="0"/>
              </a:rPr>
              <a:t>cảnh</a:t>
            </a:r>
            <a:r>
              <a:rPr lang="en-US" sz="3200" b="1" i="1" dirty="0">
                <a:solidFill>
                  <a:prstClr val="black"/>
                </a:solidFill>
                <a:latin typeface="Times New Roman" pitchFamily="18" charset="0"/>
                <a:cs typeface="Times New Roman" pitchFamily="18" charset="0"/>
              </a:rPr>
              <a:t>:</a:t>
            </a:r>
          </a:p>
          <a:p>
            <a:pPr marL="457200" indent="-457200" defTabSz="1215806">
              <a:buFontTx/>
              <a:buChar char="-"/>
            </a:pPr>
            <a:r>
              <a:rPr lang="vi-VN" sz="3200" i="1" dirty="0">
                <a:solidFill>
                  <a:prstClr val="black"/>
                </a:solidFill>
                <a:latin typeface="Times New Roman" panose="02020603050405020304" pitchFamily="18" charset="0"/>
                <a:cs typeface="Times New Roman" panose="02020603050405020304" pitchFamily="18" charset="0"/>
              </a:rPr>
              <a:t>Vắng lặng đến phát s</a:t>
            </a:r>
            <a:r>
              <a:rPr lang="en-BZ" sz="3200" i="1" dirty="0">
                <a:solidFill>
                  <a:prstClr val="black"/>
                </a:solidFill>
                <a:latin typeface="Times New Roman" panose="02020603050405020304" pitchFamily="18" charset="0"/>
                <a:cs typeface="Times New Roman" panose="02020603050405020304" pitchFamily="18" charset="0"/>
              </a:rPr>
              <a:t>ợ</a:t>
            </a:r>
            <a:r>
              <a:rPr lang="vi-VN" sz="3200" i="1" dirty="0">
                <a:solidFill>
                  <a:prstClr val="black"/>
                </a:solidFill>
                <a:latin typeface="Times New Roman" panose="02020603050405020304" pitchFamily="18" charset="0"/>
                <a:cs typeface="Times New Roman" panose="02020603050405020304" pitchFamily="18" charset="0"/>
              </a:rPr>
              <a:t>. Cây còn lại xơ xác.</a:t>
            </a:r>
            <a:endParaRPr lang="en-US" sz="3200" i="1" dirty="0">
              <a:solidFill>
                <a:prstClr val="black"/>
              </a:solidFill>
              <a:latin typeface="Times New Roman" panose="02020603050405020304" pitchFamily="18" charset="0"/>
              <a:cs typeface="Times New Roman" panose="02020603050405020304" pitchFamily="18" charset="0"/>
            </a:endParaRPr>
          </a:p>
          <a:p>
            <a:pPr marL="457200" indent="-457200" defTabSz="1215806">
              <a:buFontTx/>
              <a:buChar char="-"/>
            </a:pPr>
            <a:r>
              <a:rPr lang="vi-VN" sz="3200" i="1" dirty="0">
                <a:solidFill>
                  <a:prstClr val="black"/>
                </a:solidFill>
                <a:latin typeface="Times New Roman" panose="02020603050405020304" pitchFamily="18" charset="0"/>
                <a:cs typeface="Times New Roman" panose="02020603050405020304" pitchFamily="18" charset="0"/>
              </a:rPr>
              <a:t>Đất nóng. Khói đen vật vờ</a:t>
            </a:r>
            <a:r>
              <a:rPr lang="en-US" sz="3200" i="1" dirty="0">
                <a:solidFill>
                  <a:prstClr val="black"/>
                </a:solidFill>
                <a:latin typeface="Times New Roman" panose="02020603050405020304" pitchFamily="18" charset="0"/>
                <a:cs typeface="Times New Roman" panose="02020603050405020304" pitchFamily="18" charset="0"/>
              </a:rPr>
              <a:t> </a:t>
            </a:r>
            <a:r>
              <a:rPr lang="vi-VN" sz="3200" i="1" dirty="0">
                <a:solidFill>
                  <a:prstClr val="black"/>
                </a:solidFill>
                <a:latin typeface="Times New Roman" panose="02020603050405020304" pitchFamily="18" charset="0"/>
                <a:cs typeface="Times New Roman" panose="02020603050405020304" pitchFamily="18" charset="0"/>
              </a:rPr>
              <a:t>từng cụm trong không trung </a:t>
            </a:r>
            <a:endParaRPr lang="en-US" sz="3200" i="1" dirty="0">
              <a:solidFill>
                <a:prstClr val="black"/>
              </a:solidFill>
              <a:latin typeface="Times New Roman" panose="02020603050405020304" pitchFamily="18" charset="0"/>
              <a:cs typeface="Times New Roman" panose="02020603050405020304" pitchFamily="18" charset="0"/>
            </a:endParaRPr>
          </a:p>
          <a:p>
            <a:pPr marL="457200" indent="-457200" defTabSz="1215806">
              <a:buFontTx/>
              <a:buChar char="-"/>
            </a:pPr>
            <a:r>
              <a:rPr lang="en-BZ" sz="3200" i="1" dirty="0">
                <a:solidFill>
                  <a:prstClr val="black"/>
                </a:solidFill>
                <a:latin typeface="Times New Roman" panose="02020603050405020304" pitchFamily="18" charset="0"/>
                <a:cs typeface="Times New Roman" panose="02020603050405020304" pitchFamily="18" charset="0"/>
              </a:rPr>
              <a:t>L</a:t>
            </a:r>
            <a:r>
              <a:rPr lang="vi-VN" sz="3200" i="1" dirty="0">
                <a:solidFill>
                  <a:prstClr val="black"/>
                </a:solidFill>
                <a:latin typeface="Times New Roman" panose="02020603050405020304" pitchFamily="18" charset="0"/>
                <a:cs typeface="Times New Roman" panose="02020603050405020304" pitchFamily="18" charset="0"/>
              </a:rPr>
              <a:t>ưỡi xẻng chạm vào quả bom</a:t>
            </a:r>
            <a:r>
              <a:rPr lang="en-BZ" sz="3200" i="1" dirty="0">
                <a:solidFill>
                  <a:prstClr val="black"/>
                </a:solidFill>
                <a:latin typeface="Times New Roman" panose="02020603050405020304" pitchFamily="18" charset="0"/>
                <a:cs typeface="Times New Roman" panose="02020603050405020304" pitchFamily="18" charset="0"/>
              </a:rPr>
              <a:t>, </a:t>
            </a:r>
            <a:r>
              <a:rPr lang="vi-VN" sz="3200" i="1" dirty="0">
                <a:solidFill>
                  <a:prstClr val="black"/>
                </a:solidFill>
                <a:latin typeface="Times New Roman" panose="02020603050405020304" pitchFamily="18" charset="0"/>
                <a:cs typeface="Times New Roman" panose="02020603050405020304" pitchFamily="18" charset="0"/>
              </a:rPr>
              <a:t>tiếng động sắc đến gai người, cứa vào da thịt</a:t>
            </a:r>
            <a:endParaRPr lang="en-US" sz="3200" i="1" dirty="0">
              <a:solidFill>
                <a:prstClr val="black"/>
              </a:solidFill>
              <a:latin typeface="Times New Roman" panose="02020603050405020304" pitchFamily="18" charset="0"/>
              <a:cs typeface="Times New Roman" panose="02020603050405020304" pitchFamily="18" charset="0"/>
            </a:endParaRPr>
          </a:p>
          <a:p>
            <a:pPr marL="457200" indent="-457200" defTabSz="1215806">
              <a:buFontTx/>
              <a:buChar char="-"/>
            </a:pPr>
            <a:r>
              <a:rPr lang="en-US" sz="3200" i="1" dirty="0" err="1">
                <a:solidFill>
                  <a:prstClr val="black"/>
                </a:solidFill>
                <a:latin typeface="Times New Roman" pitchFamily="18" charset="0"/>
                <a:cs typeface="Times New Roman" pitchFamily="18" charset="0"/>
              </a:rPr>
              <a:t>Vỏ</a:t>
            </a:r>
            <a:r>
              <a:rPr lang="en-US" sz="3200" i="1" dirty="0">
                <a:solidFill>
                  <a:prstClr val="black"/>
                </a:solidFill>
                <a:latin typeface="Times New Roman" pitchFamily="18" charset="0"/>
                <a:cs typeface="Times New Roman" pitchFamily="18" charset="0"/>
              </a:rPr>
              <a:t> </a:t>
            </a:r>
            <a:r>
              <a:rPr lang="en-US" sz="3200" i="1" dirty="0" err="1">
                <a:solidFill>
                  <a:prstClr val="black"/>
                </a:solidFill>
                <a:latin typeface="Times New Roman" pitchFamily="18" charset="0"/>
                <a:cs typeface="Times New Roman" pitchFamily="18" charset="0"/>
              </a:rPr>
              <a:t>quả</a:t>
            </a:r>
            <a:r>
              <a:rPr lang="en-US" sz="3200" i="1" dirty="0">
                <a:solidFill>
                  <a:prstClr val="black"/>
                </a:solidFill>
                <a:latin typeface="Times New Roman" pitchFamily="18" charset="0"/>
                <a:cs typeface="Times New Roman" pitchFamily="18" charset="0"/>
              </a:rPr>
              <a:t> </a:t>
            </a:r>
            <a:r>
              <a:rPr lang="en-US" sz="3200" i="1" dirty="0" err="1">
                <a:solidFill>
                  <a:prstClr val="black"/>
                </a:solidFill>
                <a:latin typeface="Times New Roman" pitchFamily="18" charset="0"/>
                <a:cs typeface="Times New Roman" pitchFamily="18" charset="0"/>
              </a:rPr>
              <a:t>bom</a:t>
            </a:r>
            <a:r>
              <a:rPr lang="en-US" sz="3200" i="1" dirty="0">
                <a:solidFill>
                  <a:prstClr val="black"/>
                </a:solidFill>
                <a:latin typeface="Times New Roman" pitchFamily="18" charset="0"/>
                <a:cs typeface="Times New Roman" pitchFamily="18" charset="0"/>
              </a:rPr>
              <a:t> </a:t>
            </a:r>
            <a:r>
              <a:rPr lang="en-US" sz="3200" i="1" dirty="0" err="1">
                <a:solidFill>
                  <a:prstClr val="black"/>
                </a:solidFill>
                <a:latin typeface="Times New Roman" pitchFamily="18" charset="0"/>
                <a:cs typeface="Times New Roman" pitchFamily="18" charset="0"/>
              </a:rPr>
              <a:t>nóng</a:t>
            </a:r>
            <a:r>
              <a:rPr lang="en-US" sz="3200" i="1" dirty="0">
                <a:solidFill>
                  <a:prstClr val="black"/>
                </a:solidFill>
                <a:latin typeface="Times New Roman" pitchFamily="18" charset="0"/>
                <a:cs typeface="Times New Roman" pitchFamily="18" charset="0"/>
              </a:rPr>
              <a:t>…</a:t>
            </a:r>
            <a:r>
              <a:rPr lang="en-US" sz="3200" i="1" dirty="0" err="1">
                <a:solidFill>
                  <a:prstClr val="black"/>
                </a:solidFill>
                <a:latin typeface="Times New Roman" pitchFamily="18" charset="0"/>
                <a:cs typeface="Times New Roman" pitchFamily="18" charset="0"/>
              </a:rPr>
              <a:t>dấu</a:t>
            </a:r>
            <a:r>
              <a:rPr lang="en-US" sz="3200" i="1" dirty="0">
                <a:solidFill>
                  <a:prstClr val="black"/>
                </a:solidFill>
                <a:latin typeface="Times New Roman" pitchFamily="18" charset="0"/>
                <a:cs typeface="Times New Roman" pitchFamily="18" charset="0"/>
              </a:rPr>
              <a:t> </a:t>
            </a:r>
            <a:r>
              <a:rPr lang="en-US" sz="3200" i="1" dirty="0" err="1">
                <a:solidFill>
                  <a:prstClr val="black"/>
                </a:solidFill>
                <a:latin typeface="Times New Roman" pitchFamily="18" charset="0"/>
                <a:cs typeface="Times New Roman" pitchFamily="18" charset="0"/>
              </a:rPr>
              <a:t>hiệu</a:t>
            </a:r>
            <a:r>
              <a:rPr lang="en-US" sz="3200" i="1" dirty="0">
                <a:solidFill>
                  <a:prstClr val="black"/>
                </a:solidFill>
                <a:latin typeface="Times New Roman" pitchFamily="18" charset="0"/>
                <a:cs typeface="Times New Roman" pitchFamily="18" charset="0"/>
              </a:rPr>
              <a:t> </a:t>
            </a:r>
            <a:r>
              <a:rPr lang="en-US" sz="3200" i="1" dirty="0" err="1">
                <a:solidFill>
                  <a:prstClr val="black"/>
                </a:solidFill>
                <a:latin typeface="Times New Roman" pitchFamily="18" charset="0"/>
                <a:cs typeface="Times New Roman" pitchFamily="18" charset="0"/>
              </a:rPr>
              <a:t>chẳng</a:t>
            </a:r>
            <a:r>
              <a:rPr lang="en-US" sz="3200" i="1" dirty="0">
                <a:solidFill>
                  <a:prstClr val="black"/>
                </a:solidFill>
                <a:latin typeface="Times New Roman" pitchFamily="18" charset="0"/>
                <a:cs typeface="Times New Roman" pitchFamily="18" charset="0"/>
              </a:rPr>
              <a:t> </a:t>
            </a:r>
            <a:r>
              <a:rPr lang="en-US" sz="3200" i="1" dirty="0" err="1">
                <a:solidFill>
                  <a:prstClr val="black"/>
                </a:solidFill>
                <a:latin typeface="Times New Roman" pitchFamily="18" charset="0"/>
                <a:cs typeface="Times New Roman" pitchFamily="18" charset="0"/>
              </a:rPr>
              <a:t>lành</a:t>
            </a:r>
            <a:endParaRPr lang="en-US" sz="3200" b="1" i="1" dirty="0">
              <a:solidFill>
                <a:prstClr val="black"/>
              </a:solidFill>
              <a:latin typeface="Times New Roman" pitchFamily="18" charset="0"/>
              <a:cs typeface="Times New Roman" pitchFamily="18" charset="0"/>
            </a:endParaRPr>
          </a:p>
        </p:txBody>
      </p:sp>
      <p:pic>
        <p:nvPicPr>
          <p:cNvPr id="5" name="Picture 4">
            <a:extLst>
              <a:ext uri="{FF2B5EF4-FFF2-40B4-BE49-F238E27FC236}">
                <a16:creationId xmlns:a16="http://schemas.microsoft.com/office/drawing/2014/main" xmlns="" id="{1C28598E-8B6D-44D2-8908-A8DDFDF2A1C4}"/>
              </a:ext>
            </a:extLst>
          </p:cNvPr>
          <p:cNvPicPr>
            <a:picLocks noChangeAspect="1"/>
          </p:cNvPicPr>
          <p:nvPr/>
        </p:nvPicPr>
        <p:blipFill>
          <a:blip r:embed="rId4"/>
          <a:stretch>
            <a:fillRect/>
          </a:stretch>
        </p:blipFill>
        <p:spPr>
          <a:xfrm>
            <a:off x="10612878" y="4902740"/>
            <a:ext cx="1579122" cy="2029779"/>
          </a:xfrm>
          <a:prstGeom prst="rect">
            <a:avLst/>
          </a:prstGeom>
        </p:spPr>
      </p:pic>
    </p:spTree>
    <p:extLst>
      <p:ext uri="{BB962C8B-B14F-4D97-AF65-F5344CB8AC3E}">
        <p14:creationId xmlns:p14="http://schemas.microsoft.com/office/powerpoint/2010/main" val="3665430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gradFill>
          <a:gsLst>
            <a:gs pos="0">
              <a:srgbClr val="4050E5"/>
            </a:gs>
            <a:gs pos="100000">
              <a:srgbClr val="C833FF"/>
            </a:gs>
          </a:gsLst>
          <a:lin ang="5400700" scaled="0"/>
        </a:gradFill>
        <a:effectLst/>
      </p:bgPr>
    </p:bg>
    <p:spTree>
      <p:nvGrpSpPr>
        <p:cNvPr id="1" name="Shape 121"/>
        <p:cNvGrpSpPr/>
        <p:nvPr/>
      </p:nvGrpSpPr>
      <p:grpSpPr>
        <a:xfrm>
          <a:off x="0" y="0"/>
          <a:ext cx="0" cy="0"/>
          <a:chOff x="0" y="0"/>
          <a:chExt cx="0" cy="0"/>
        </a:xfrm>
      </p:grpSpPr>
      <p:sp>
        <p:nvSpPr>
          <p:cNvPr id="122" name="Google Shape;122;p21"/>
          <p:cNvSpPr txBox="1">
            <a:spLocks noGrp="1"/>
          </p:cNvSpPr>
          <p:nvPr>
            <p:ph type="title"/>
          </p:nvPr>
        </p:nvSpPr>
        <p:spPr>
          <a:xfrm>
            <a:off x="932000" y="1215600"/>
            <a:ext cx="2694400" cy="4436800"/>
          </a:xfrm>
          <a:prstGeom prst="rect">
            <a:avLst/>
          </a:prstGeom>
        </p:spPr>
        <p:txBody>
          <a:bodyPr spcFirstLastPara="1" wrap="square" lIns="0" tIns="0" rIns="0" bIns="0" anchor="ctr" anchorCtr="0">
            <a:noAutofit/>
          </a:bodyPr>
          <a:lstStyle/>
          <a:p>
            <a:pPr algn="ctr"/>
            <a:r>
              <a:rPr lang="en" sz="4400" dirty="0"/>
              <a:t>PH</a:t>
            </a:r>
            <a:r>
              <a:rPr lang="vi-VN" sz="4400" dirty="0"/>
              <a:t>ƯƠ</a:t>
            </a:r>
            <a:r>
              <a:rPr lang="en" sz="4400" dirty="0"/>
              <a:t>NG </a:t>
            </a:r>
            <a:r>
              <a:rPr lang="en-US" sz="4400" dirty="0"/>
              <a:t>ĐỊNH</a:t>
            </a:r>
            <a:endParaRPr sz="4400" dirty="0"/>
          </a:p>
        </p:txBody>
      </p:sp>
      <p:sp>
        <p:nvSpPr>
          <p:cNvPr id="8" name="TextBox 7">
            <a:extLst>
              <a:ext uri="{FF2B5EF4-FFF2-40B4-BE49-F238E27FC236}">
                <a16:creationId xmlns:a16="http://schemas.microsoft.com/office/drawing/2014/main" xmlns="" id="{C01A91B3-D78D-41CF-AA89-C33A68F69363}"/>
              </a:ext>
            </a:extLst>
          </p:cNvPr>
          <p:cNvSpPr txBox="1"/>
          <p:nvPr/>
        </p:nvSpPr>
        <p:spPr>
          <a:xfrm>
            <a:off x="4893014" y="139119"/>
            <a:ext cx="4863829" cy="5939985"/>
          </a:xfrm>
          <a:prstGeom prst="rect">
            <a:avLst/>
          </a:prstGeom>
          <a:solidFill>
            <a:schemeClr val="accent2">
              <a:lumMod val="20000"/>
              <a:lumOff val="80000"/>
            </a:schemeClr>
          </a:solidFill>
          <a:ln w="38100">
            <a:solidFill>
              <a:schemeClr val="accent1">
                <a:lumMod val="75000"/>
              </a:schemeClr>
            </a:solidFill>
            <a:prstDash val="lgDashDotDot"/>
          </a:ln>
        </p:spPr>
        <p:txBody>
          <a:bodyPr wrap="square" lIns="121819" tIns="60909" rIns="121819" bIns="60909" rtlCol="0">
            <a:spAutoFit/>
          </a:bodyPr>
          <a:lstStyle/>
          <a:p>
            <a:pPr defTabSz="1215806"/>
            <a:r>
              <a:rPr lang="en-US" sz="2500" b="1" i="1" dirty="0" err="1">
                <a:solidFill>
                  <a:prstClr val="black"/>
                </a:solidFill>
                <a:latin typeface="Times New Roman" pitchFamily="18" charset="0"/>
                <a:cs typeface="Times New Roman" pitchFamily="18" charset="0"/>
              </a:rPr>
              <a:t>Trong</a:t>
            </a:r>
            <a:r>
              <a:rPr lang="en-US" sz="2500" b="1" i="1" dirty="0">
                <a:solidFill>
                  <a:prstClr val="black"/>
                </a:solidFill>
                <a:latin typeface="Times New Roman" pitchFamily="18" charset="0"/>
                <a:cs typeface="Times New Roman" pitchFamily="18" charset="0"/>
              </a:rPr>
              <a:t> </a:t>
            </a:r>
            <a:r>
              <a:rPr lang="en-US" sz="2500" b="1" i="1" dirty="0" err="1">
                <a:solidFill>
                  <a:prstClr val="black"/>
                </a:solidFill>
                <a:latin typeface="Times New Roman" pitchFamily="18" charset="0"/>
                <a:cs typeface="Times New Roman" pitchFamily="18" charset="0"/>
              </a:rPr>
              <a:t>công</a:t>
            </a:r>
            <a:r>
              <a:rPr lang="en-US" sz="2500" b="1" i="1" dirty="0">
                <a:solidFill>
                  <a:prstClr val="black"/>
                </a:solidFill>
                <a:latin typeface="Times New Roman" pitchFamily="18" charset="0"/>
                <a:cs typeface="Times New Roman" pitchFamily="18" charset="0"/>
              </a:rPr>
              <a:t> </a:t>
            </a:r>
            <a:r>
              <a:rPr lang="en-US" sz="2500" b="1" i="1" dirty="0" err="1">
                <a:solidFill>
                  <a:prstClr val="black"/>
                </a:solidFill>
                <a:latin typeface="Times New Roman" pitchFamily="18" charset="0"/>
                <a:cs typeface="Times New Roman" pitchFamily="18" charset="0"/>
              </a:rPr>
              <a:t>việc</a:t>
            </a:r>
            <a:r>
              <a:rPr lang="en-US" sz="2500" b="1" i="1" dirty="0">
                <a:solidFill>
                  <a:prstClr val="black"/>
                </a:solidFill>
                <a:latin typeface="Times New Roman" pitchFamily="18" charset="0"/>
                <a:cs typeface="Times New Roman" pitchFamily="18" charset="0"/>
              </a:rPr>
              <a:t> (</a:t>
            </a:r>
            <a:r>
              <a:rPr lang="en-US" sz="2500" b="1" i="1" dirty="0" err="1">
                <a:solidFill>
                  <a:prstClr val="black"/>
                </a:solidFill>
                <a:latin typeface="Times New Roman" pitchFamily="18" charset="0"/>
                <a:cs typeface="Times New Roman" pitchFamily="18" charset="0"/>
              </a:rPr>
              <a:t>một</a:t>
            </a:r>
            <a:r>
              <a:rPr lang="en-US" sz="2500" b="1" i="1" dirty="0">
                <a:solidFill>
                  <a:prstClr val="black"/>
                </a:solidFill>
                <a:latin typeface="Times New Roman" pitchFamily="18" charset="0"/>
                <a:cs typeface="Times New Roman" pitchFamily="18" charset="0"/>
              </a:rPr>
              <a:t> </a:t>
            </a:r>
            <a:r>
              <a:rPr lang="en-US" sz="2500" b="1" i="1" dirty="0" err="1">
                <a:solidFill>
                  <a:prstClr val="black"/>
                </a:solidFill>
                <a:latin typeface="Times New Roman" pitchFamily="18" charset="0"/>
                <a:cs typeface="Times New Roman" pitchFamily="18" charset="0"/>
              </a:rPr>
              <a:t>lần</a:t>
            </a:r>
            <a:r>
              <a:rPr lang="en-US" sz="2500" b="1" i="1" dirty="0">
                <a:solidFill>
                  <a:prstClr val="black"/>
                </a:solidFill>
                <a:latin typeface="Times New Roman" pitchFamily="18" charset="0"/>
                <a:cs typeface="Times New Roman" pitchFamily="18" charset="0"/>
              </a:rPr>
              <a:t> </a:t>
            </a:r>
            <a:r>
              <a:rPr lang="en-US" sz="2500" b="1" i="1" dirty="0" err="1">
                <a:solidFill>
                  <a:prstClr val="black"/>
                </a:solidFill>
                <a:latin typeface="Times New Roman" pitchFamily="18" charset="0"/>
                <a:cs typeface="Times New Roman" pitchFamily="18" charset="0"/>
              </a:rPr>
              <a:t>phá</a:t>
            </a:r>
            <a:r>
              <a:rPr lang="en-US" sz="2500" b="1" i="1" dirty="0">
                <a:solidFill>
                  <a:prstClr val="black"/>
                </a:solidFill>
                <a:latin typeface="Times New Roman" pitchFamily="18" charset="0"/>
                <a:cs typeface="Times New Roman" pitchFamily="18" charset="0"/>
              </a:rPr>
              <a:t> </a:t>
            </a:r>
            <a:r>
              <a:rPr lang="en-US" sz="2500" b="1" i="1" dirty="0" err="1">
                <a:solidFill>
                  <a:prstClr val="black"/>
                </a:solidFill>
                <a:latin typeface="Times New Roman" pitchFamily="18" charset="0"/>
                <a:cs typeface="Times New Roman" pitchFamily="18" charset="0"/>
              </a:rPr>
              <a:t>bom</a:t>
            </a:r>
            <a:r>
              <a:rPr lang="en-US" sz="2500" b="1" i="1" dirty="0">
                <a:solidFill>
                  <a:prstClr val="black"/>
                </a:solidFill>
                <a:latin typeface="Times New Roman" pitchFamily="18" charset="0"/>
                <a:cs typeface="Times New Roman" pitchFamily="18" charset="0"/>
              </a:rPr>
              <a:t>)</a:t>
            </a:r>
          </a:p>
          <a:p>
            <a:pPr defTabSz="1215806"/>
            <a:r>
              <a:rPr lang="en-US" sz="2500" b="1" i="1" dirty="0">
                <a:solidFill>
                  <a:prstClr val="black"/>
                </a:solidFill>
                <a:latin typeface="Times New Roman" pitchFamily="18" charset="0"/>
                <a:cs typeface="Times New Roman" pitchFamily="18" charset="0"/>
              </a:rPr>
              <a:t>+ </a:t>
            </a:r>
            <a:r>
              <a:rPr lang="en-US" sz="2500" b="1" i="1" dirty="0" err="1">
                <a:solidFill>
                  <a:prstClr val="black"/>
                </a:solidFill>
                <a:latin typeface="Times New Roman" pitchFamily="18" charset="0"/>
                <a:cs typeface="Times New Roman" pitchFamily="18" charset="0"/>
              </a:rPr>
              <a:t>Tâm</a:t>
            </a:r>
            <a:r>
              <a:rPr lang="en-US" sz="2500" b="1" i="1" dirty="0">
                <a:solidFill>
                  <a:prstClr val="black"/>
                </a:solidFill>
                <a:latin typeface="Times New Roman" pitchFamily="18" charset="0"/>
                <a:cs typeface="Times New Roman" pitchFamily="18" charset="0"/>
              </a:rPr>
              <a:t> </a:t>
            </a:r>
            <a:r>
              <a:rPr lang="en-US" sz="2500" b="1" i="1" dirty="0" err="1">
                <a:solidFill>
                  <a:prstClr val="black"/>
                </a:solidFill>
                <a:latin typeface="Times New Roman" pitchFamily="18" charset="0"/>
                <a:cs typeface="Times New Roman" pitchFamily="18" charset="0"/>
              </a:rPr>
              <a:t>trạng</a:t>
            </a:r>
            <a:r>
              <a:rPr lang="en-US" sz="2500" b="1" i="1" dirty="0">
                <a:solidFill>
                  <a:prstClr val="black"/>
                </a:solidFill>
                <a:latin typeface="Times New Roman" pitchFamily="18" charset="0"/>
                <a:cs typeface="Times New Roman" pitchFamily="18" charset="0"/>
              </a:rPr>
              <a:t>:</a:t>
            </a:r>
          </a:p>
          <a:p>
            <a:pPr marL="457200" indent="-457200" defTabSz="1215806">
              <a:buFontTx/>
              <a:buChar char="-"/>
            </a:pPr>
            <a:r>
              <a:rPr lang="en-US" sz="2500" i="1" dirty="0" err="1">
                <a:solidFill>
                  <a:prstClr val="black"/>
                </a:solidFill>
                <a:latin typeface="Times New Roman" pitchFamily="18" charset="0"/>
                <a:cs typeface="Times New Roman" pitchFamily="18" charset="0"/>
              </a:rPr>
              <a:t>Tôi</a:t>
            </a:r>
            <a:r>
              <a:rPr lang="en-US" sz="2500" i="1" dirty="0">
                <a:solidFill>
                  <a:prstClr val="black"/>
                </a:solidFill>
                <a:latin typeface="Times New Roman" pitchFamily="18" charset="0"/>
                <a:cs typeface="Times New Roman" pitchFamily="18" charset="0"/>
              </a:rPr>
              <a:t> </a:t>
            </a:r>
            <a:r>
              <a:rPr lang="en-US" sz="2500" i="1" dirty="0" err="1">
                <a:solidFill>
                  <a:prstClr val="black"/>
                </a:solidFill>
                <a:latin typeface="Times New Roman" pitchFamily="18" charset="0"/>
                <a:cs typeface="Times New Roman" pitchFamily="18" charset="0"/>
              </a:rPr>
              <a:t>không</a:t>
            </a:r>
            <a:r>
              <a:rPr lang="en-US" sz="2500" i="1" dirty="0">
                <a:solidFill>
                  <a:prstClr val="black"/>
                </a:solidFill>
                <a:latin typeface="Times New Roman" pitchFamily="18" charset="0"/>
                <a:cs typeface="Times New Roman" pitchFamily="18" charset="0"/>
              </a:rPr>
              <a:t> </a:t>
            </a:r>
            <a:r>
              <a:rPr lang="en-US" sz="2500" i="1" dirty="0" err="1">
                <a:solidFill>
                  <a:prstClr val="black"/>
                </a:solidFill>
                <a:latin typeface="Times New Roman" pitchFamily="18" charset="0"/>
                <a:cs typeface="Times New Roman" pitchFamily="18" charset="0"/>
              </a:rPr>
              <a:t>sợ</a:t>
            </a:r>
            <a:r>
              <a:rPr lang="en-US" sz="2500" i="1" dirty="0">
                <a:solidFill>
                  <a:prstClr val="black"/>
                </a:solidFill>
                <a:latin typeface="Times New Roman" pitchFamily="18" charset="0"/>
                <a:cs typeface="Times New Roman" pitchFamily="18" charset="0"/>
              </a:rPr>
              <a:t> </a:t>
            </a:r>
            <a:r>
              <a:rPr lang="en-US" sz="2500" i="1" dirty="0" err="1">
                <a:solidFill>
                  <a:prstClr val="black"/>
                </a:solidFill>
                <a:latin typeface="Times New Roman" pitchFamily="18" charset="0"/>
                <a:cs typeface="Times New Roman" pitchFamily="18" charset="0"/>
              </a:rPr>
              <a:t>nữa</a:t>
            </a:r>
            <a:endParaRPr lang="en-US" sz="2500" i="1" dirty="0">
              <a:solidFill>
                <a:prstClr val="black"/>
              </a:solidFill>
              <a:latin typeface="Times New Roman" pitchFamily="18" charset="0"/>
              <a:cs typeface="Times New Roman" pitchFamily="18" charset="0"/>
            </a:endParaRPr>
          </a:p>
          <a:p>
            <a:pPr marL="457200" indent="-457200" defTabSz="1215806">
              <a:buFontTx/>
              <a:buChar char="-"/>
            </a:pPr>
            <a:r>
              <a:rPr lang="en-US" sz="2500" i="1" dirty="0" err="1">
                <a:solidFill>
                  <a:prstClr val="black"/>
                </a:solidFill>
                <a:latin typeface="Times New Roman" pitchFamily="18" charset="0"/>
                <a:cs typeface="Times New Roman" pitchFamily="18" charset="0"/>
              </a:rPr>
              <a:t>Tôi</a:t>
            </a:r>
            <a:r>
              <a:rPr lang="en-US" sz="2500" i="1" dirty="0">
                <a:solidFill>
                  <a:prstClr val="black"/>
                </a:solidFill>
                <a:latin typeface="Times New Roman" pitchFamily="18" charset="0"/>
                <a:cs typeface="Times New Roman" pitchFamily="18" charset="0"/>
              </a:rPr>
              <a:t> </a:t>
            </a:r>
            <a:r>
              <a:rPr lang="en-US" sz="2500" i="1" dirty="0" err="1">
                <a:solidFill>
                  <a:prstClr val="black"/>
                </a:solidFill>
                <a:latin typeface="Times New Roman" pitchFamily="18" charset="0"/>
                <a:cs typeface="Times New Roman" pitchFamily="18" charset="0"/>
              </a:rPr>
              <a:t>sẽ</a:t>
            </a:r>
            <a:r>
              <a:rPr lang="en-US" sz="2500" i="1" dirty="0">
                <a:solidFill>
                  <a:prstClr val="black"/>
                </a:solidFill>
                <a:latin typeface="Times New Roman" pitchFamily="18" charset="0"/>
                <a:cs typeface="Times New Roman" pitchFamily="18" charset="0"/>
              </a:rPr>
              <a:t> </a:t>
            </a:r>
            <a:r>
              <a:rPr lang="en-US" sz="2500" i="1" dirty="0" err="1">
                <a:solidFill>
                  <a:prstClr val="black"/>
                </a:solidFill>
                <a:latin typeface="Times New Roman" pitchFamily="18" charset="0"/>
                <a:cs typeface="Times New Roman" pitchFamily="18" charset="0"/>
              </a:rPr>
              <a:t>không</a:t>
            </a:r>
            <a:r>
              <a:rPr lang="en-US" sz="2500" i="1" dirty="0">
                <a:solidFill>
                  <a:prstClr val="black"/>
                </a:solidFill>
                <a:latin typeface="Times New Roman" pitchFamily="18" charset="0"/>
                <a:cs typeface="Times New Roman" pitchFamily="18" charset="0"/>
              </a:rPr>
              <a:t> </a:t>
            </a:r>
            <a:r>
              <a:rPr lang="en-US" sz="2500" i="1" dirty="0" err="1">
                <a:solidFill>
                  <a:prstClr val="black"/>
                </a:solidFill>
                <a:latin typeface="Times New Roman" pitchFamily="18" charset="0"/>
                <a:cs typeface="Times New Roman" pitchFamily="18" charset="0"/>
              </a:rPr>
              <a:t>đi</a:t>
            </a:r>
            <a:r>
              <a:rPr lang="en-US" sz="2500" i="1" dirty="0">
                <a:solidFill>
                  <a:prstClr val="black"/>
                </a:solidFill>
                <a:latin typeface="Times New Roman" pitchFamily="18" charset="0"/>
                <a:cs typeface="Times New Roman" pitchFamily="18" charset="0"/>
              </a:rPr>
              <a:t> </a:t>
            </a:r>
            <a:r>
              <a:rPr lang="en-US" sz="2500" i="1" dirty="0" err="1">
                <a:solidFill>
                  <a:prstClr val="black"/>
                </a:solidFill>
                <a:latin typeface="Times New Roman" pitchFamily="18" charset="0"/>
                <a:cs typeface="Times New Roman" pitchFamily="18" charset="0"/>
              </a:rPr>
              <a:t>khom</a:t>
            </a:r>
            <a:endParaRPr lang="en-US" sz="2500" i="1" dirty="0">
              <a:solidFill>
                <a:prstClr val="black"/>
              </a:solidFill>
              <a:latin typeface="Times New Roman" pitchFamily="18" charset="0"/>
              <a:cs typeface="Times New Roman" pitchFamily="18" charset="0"/>
            </a:endParaRPr>
          </a:p>
          <a:p>
            <a:pPr marL="457200" indent="-457200" defTabSz="1215806">
              <a:buFontTx/>
              <a:buChar char="-"/>
            </a:pPr>
            <a:r>
              <a:rPr lang="en-US" sz="2500" i="1" dirty="0" err="1">
                <a:solidFill>
                  <a:prstClr val="black"/>
                </a:solidFill>
                <a:latin typeface="Times New Roman" pitchFamily="18" charset="0"/>
                <a:cs typeface="Times New Roman" pitchFamily="18" charset="0"/>
              </a:rPr>
              <a:t>Tôi</a:t>
            </a:r>
            <a:r>
              <a:rPr lang="en-US" sz="2500" i="1" dirty="0">
                <a:solidFill>
                  <a:prstClr val="black"/>
                </a:solidFill>
                <a:latin typeface="Times New Roman" pitchFamily="18" charset="0"/>
                <a:cs typeface="Times New Roman" pitchFamily="18" charset="0"/>
              </a:rPr>
              <a:t> </a:t>
            </a:r>
            <a:r>
              <a:rPr lang="en-US" sz="2500" i="1" dirty="0" err="1">
                <a:solidFill>
                  <a:prstClr val="black"/>
                </a:solidFill>
                <a:latin typeface="Times New Roman" pitchFamily="18" charset="0"/>
                <a:cs typeface="Times New Roman" pitchFamily="18" charset="0"/>
              </a:rPr>
              <a:t>rùng</a:t>
            </a:r>
            <a:r>
              <a:rPr lang="en-US" sz="2500" i="1" dirty="0">
                <a:solidFill>
                  <a:prstClr val="black"/>
                </a:solidFill>
                <a:latin typeface="Times New Roman" pitchFamily="18" charset="0"/>
                <a:cs typeface="Times New Roman" pitchFamily="18" charset="0"/>
              </a:rPr>
              <a:t> </a:t>
            </a:r>
            <a:r>
              <a:rPr lang="en-US" sz="2500" i="1" dirty="0" err="1">
                <a:solidFill>
                  <a:prstClr val="black"/>
                </a:solidFill>
                <a:latin typeface="Times New Roman" pitchFamily="18" charset="0"/>
                <a:cs typeface="Times New Roman" pitchFamily="18" charset="0"/>
              </a:rPr>
              <a:t>mình</a:t>
            </a:r>
            <a:r>
              <a:rPr lang="en-US" sz="2500" i="1" dirty="0">
                <a:solidFill>
                  <a:prstClr val="black"/>
                </a:solidFill>
                <a:latin typeface="Times New Roman" pitchFamily="18" charset="0"/>
                <a:cs typeface="Times New Roman" pitchFamily="18" charset="0"/>
              </a:rPr>
              <a:t>, </a:t>
            </a:r>
            <a:r>
              <a:rPr lang="en-US" sz="2500" i="1" dirty="0" err="1">
                <a:solidFill>
                  <a:prstClr val="black"/>
                </a:solidFill>
                <a:latin typeface="Times New Roman" pitchFamily="18" charset="0"/>
                <a:cs typeface="Times New Roman" pitchFamily="18" charset="0"/>
              </a:rPr>
              <a:t>thấy</a:t>
            </a:r>
            <a:r>
              <a:rPr lang="en-US" sz="2500" i="1" dirty="0">
                <a:solidFill>
                  <a:prstClr val="black"/>
                </a:solidFill>
                <a:latin typeface="Times New Roman" pitchFamily="18" charset="0"/>
                <a:cs typeface="Times New Roman" pitchFamily="18" charset="0"/>
              </a:rPr>
              <a:t> </a:t>
            </a:r>
            <a:r>
              <a:rPr lang="en-US" sz="2500" i="1" dirty="0" err="1">
                <a:solidFill>
                  <a:prstClr val="black"/>
                </a:solidFill>
                <a:latin typeface="Times New Roman" pitchFamily="18" charset="0"/>
                <a:cs typeface="Times New Roman" pitchFamily="18" charset="0"/>
              </a:rPr>
              <a:t>mình</a:t>
            </a:r>
            <a:r>
              <a:rPr lang="en-US" sz="2500" i="1" dirty="0">
                <a:solidFill>
                  <a:prstClr val="black"/>
                </a:solidFill>
                <a:latin typeface="Times New Roman" pitchFamily="18" charset="0"/>
                <a:cs typeface="Times New Roman" pitchFamily="18" charset="0"/>
              </a:rPr>
              <a:t> </a:t>
            </a:r>
            <a:r>
              <a:rPr lang="en-US" sz="2500" i="1" dirty="0" err="1">
                <a:solidFill>
                  <a:prstClr val="black"/>
                </a:solidFill>
                <a:latin typeface="Times New Roman" pitchFamily="18" charset="0"/>
                <a:cs typeface="Times New Roman" pitchFamily="18" charset="0"/>
              </a:rPr>
              <a:t>làm</a:t>
            </a:r>
            <a:r>
              <a:rPr lang="en-US" sz="2500" i="1" dirty="0">
                <a:solidFill>
                  <a:prstClr val="black"/>
                </a:solidFill>
                <a:latin typeface="Times New Roman" pitchFamily="18" charset="0"/>
                <a:cs typeface="Times New Roman" pitchFamily="18" charset="0"/>
              </a:rPr>
              <a:t> </a:t>
            </a:r>
            <a:r>
              <a:rPr lang="en-US" sz="2500" i="1" dirty="0" err="1">
                <a:solidFill>
                  <a:prstClr val="black"/>
                </a:solidFill>
                <a:latin typeface="Times New Roman" pitchFamily="18" charset="0"/>
                <a:cs typeface="Times New Roman" pitchFamily="18" charset="0"/>
              </a:rPr>
              <a:t>quá</a:t>
            </a:r>
            <a:r>
              <a:rPr lang="en-US" sz="2500" i="1" dirty="0">
                <a:solidFill>
                  <a:prstClr val="black"/>
                </a:solidFill>
                <a:latin typeface="Times New Roman" pitchFamily="18" charset="0"/>
                <a:cs typeface="Times New Roman" pitchFamily="18" charset="0"/>
              </a:rPr>
              <a:t> </a:t>
            </a:r>
            <a:r>
              <a:rPr lang="en-US" sz="2500" i="1" dirty="0" err="1">
                <a:solidFill>
                  <a:prstClr val="black"/>
                </a:solidFill>
                <a:latin typeface="Times New Roman" pitchFamily="18" charset="0"/>
                <a:cs typeface="Times New Roman" pitchFamily="18" charset="0"/>
              </a:rPr>
              <a:t>chậm</a:t>
            </a:r>
            <a:endParaRPr lang="en-US" sz="2500" i="1" dirty="0">
              <a:solidFill>
                <a:prstClr val="black"/>
              </a:solidFill>
              <a:latin typeface="Times New Roman" pitchFamily="18" charset="0"/>
              <a:cs typeface="Times New Roman" pitchFamily="18" charset="0"/>
            </a:endParaRPr>
          </a:p>
          <a:p>
            <a:pPr marL="457200" indent="-457200" defTabSz="1215806">
              <a:buFontTx/>
              <a:buChar char="-"/>
            </a:pPr>
            <a:r>
              <a:rPr lang="en-US" sz="2500" i="1" dirty="0">
                <a:solidFill>
                  <a:prstClr val="black"/>
                </a:solidFill>
                <a:latin typeface="Times New Roman" pitchFamily="18" charset="0"/>
                <a:cs typeface="Times New Roman" pitchFamily="18" charset="0"/>
              </a:rPr>
              <a:t>Tim </a:t>
            </a:r>
            <a:r>
              <a:rPr lang="en-US" sz="2500" i="1" dirty="0" err="1">
                <a:solidFill>
                  <a:prstClr val="black"/>
                </a:solidFill>
                <a:latin typeface="Times New Roman" pitchFamily="18" charset="0"/>
                <a:cs typeface="Times New Roman" pitchFamily="18" charset="0"/>
              </a:rPr>
              <a:t>tôi</a:t>
            </a:r>
            <a:r>
              <a:rPr lang="en-US" sz="2500" i="1" dirty="0">
                <a:solidFill>
                  <a:prstClr val="black"/>
                </a:solidFill>
                <a:latin typeface="Times New Roman" pitchFamily="18" charset="0"/>
                <a:cs typeface="Times New Roman" pitchFamily="18" charset="0"/>
              </a:rPr>
              <a:t> </a:t>
            </a:r>
            <a:r>
              <a:rPr lang="en-US" sz="2500" i="1" dirty="0" err="1">
                <a:solidFill>
                  <a:prstClr val="black"/>
                </a:solidFill>
                <a:latin typeface="Times New Roman" pitchFamily="18" charset="0"/>
                <a:cs typeface="Times New Roman" pitchFamily="18" charset="0"/>
              </a:rPr>
              <a:t>cũng</a:t>
            </a:r>
            <a:r>
              <a:rPr lang="en-US" sz="2500" i="1" dirty="0">
                <a:solidFill>
                  <a:prstClr val="black"/>
                </a:solidFill>
                <a:latin typeface="Times New Roman" pitchFamily="18" charset="0"/>
                <a:cs typeface="Times New Roman" pitchFamily="18" charset="0"/>
              </a:rPr>
              <a:t> </a:t>
            </a:r>
            <a:r>
              <a:rPr lang="en-US" sz="2500" i="1" dirty="0" err="1">
                <a:solidFill>
                  <a:prstClr val="black"/>
                </a:solidFill>
                <a:latin typeface="Times New Roman" pitchFamily="18" charset="0"/>
                <a:cs typeface="Times New Roman" pitchFamily="18" charset="0"/>
              </a:rPr>
              <a:t>đập</a:t>
            </a:r>
            <a:r>
              <a:rPr lang="en-US" sz="2500" i="1" dirty="0">
                <a:solidFill>
                  <a:prstClr val="black"/>
                </a:solidFill>
                <a:latin typeface="Times New Roman" pitchFamily="18" charset="0"/>
                <a:cs typeface="Times New Roman" pitchFamily="18" charset="0"/>
              </a:rPr>
              <a:t> </a:t>
            </a:r>
            <a:r>
              <a:rPr lang="en-US" sz="2500" i="1" dirty="0" err="1">
                <a:solidFill>
                  <a:prstClr val="black"/>
                </a:solidFill>
                <a:latin typeface="Times New Roman" pitchFamily="18" charset="0"/>
                <a:cs typeface="Times New Roman" pitchFamily="18" charset="0"/>
              </a:rPr>
              <a:t>không</a:t>
            </a:r>
            <a:r>
              <a:rPr lang="en-US" sz="2500" i="1" dirty="0">
                <a:solidFill>
                  <a:prstClr val="black"/>
                </a:solidFill>
                <a:latin typeface="Times New Roman" pitchFamily="18" charset="0"/>
                <a:cs typeface="Times New Roman" pitchFamily="18" charset="0"/>
              </a:rPr>
              <a:t> </a:t>
            </a:r>
            <a:r>
              <a:rPr lang="en-US" sz="2500" i="1" dirty="0" err="1">
                <a:solidFill>
                  <a:prstClr val="black"/>
                </a:solidFill>
                <a:latin typeface="Times New Roman" pitchFamily="18" charset="0"/>
                <a:cs typeface="Times New Roman" pitchFamily="18" charset="0"/>
              </a:rPr>
              <a:t>rõ</a:t>
            </a:r>
            <a:endParaRPr lang="en-US" sz="2500" i="1" dirty="0">
              <a:solidFill>
                <a:prstClr val="black"/>
              </a:solidFill>
              <a:latin typeface="Times New Roman" pitchFamily="18" charset="0"/>
              <a:cs typeface="Times New Roman" pitchFamily="18" charset="0"/>
            </a:endParaRPr>
          </a:p>
          <a:p>
            <a:pPr defTabSz="1215806"/>
            <a:r>
              <a:rPr lang="en-US" sz="2500" b="1" i="1" dirty="0">
                <a:solidFill>
                  <a:prstClr val="black"/>
                </a:solidFill>
                <a:latin typeface="Times New Roman" pitchFamily="18" charset="0"/>
                <a:cs typeface="Times New Roman" pitchFamily="18" charset="0"/>
              </a:rPr>
              <a:t>+ </a:t>
            </a:r>
            <a:r>
              <a:rPr lang="en-US" sz="2500" b="1" i="1" dirty="0" err="1">
                <a:solidFill>
                  <a:prstClr val="black"/>
                </a:solidFill>
                <a:latin typeface="Times New Roman" pitchFamily="18" charset="0"/>
                <a:cs typeface="Times New Roman" pitchFamily="18" charset="0"/>
              </a:rPr>
              <a:t>Hành</a:t>
            </a:r>
            <a:r>
              <a:rPr lang="en-US" sz="2500" b="1" i="1" dirty="0">
                <a:solidFill>
                  <a:prstClr val="black"/>
                </a:solidFill>
                <a:latin typeface="Times New Roman" pitchFamily="18" charset="0"/>
                <a:cs typeface="Times New Roman" pitchFamily="18" charset="0"/>
              </a:rPr>
              <a:t> </a:t>
            </a:r>
            <a:r>
              <a:rPr lang="en-US" sz="2500" b="1" i="1" dirty="0" err="1">
                <a:solidFill>
                  <a:prstClr val="black"/>
                </a:solidFill>
                <a:latin typeface="Times New Roman" pitchFamily="18" charset="0"/>
                <a:cs typeface="Times New Roman" pitchFamily="18" charset="0"/>
              </a:rPr>
              <a:t>động</a:t>
            </a:r>
            <a:r>
              <a:rPr lang="en-US" sz="2500" b="1" i="1" dirty="0">
                <a:solidFill>
                  <a:prstClr val="black"/>
                </a:solidFill>
                <a:latin typeface="Times New Roman" pitchFamily="18" charset="0"/>
                <a:cs typeface="Times New Roman" pitchFamily="18" charset="0"/>
              </a:rPr>
              <a:t>:</a:t>
            </a:r>
          </a:p>
          <a:p>
            <a:pPr marL="457200" indent="-457200" defTabSz="1215806">
              <a:buFontTx/>
              <a:buChar char="-"/>
            </a:pPr>
            <a:r>
              <a:rPr lang="en-US" sz="2500" i="1" dirty="0" err="1">
                <a:solidFill>
                  <a:prstClr val="black"/>
                </a:solidFill>
                <a:latin typeface="Times New Roman" pitchFamily="18" charset="0"/>
                <a:cs typeface="Times New Roman" pitchFamily="18" charset="0"/>
              </a:rPr>
              <a:t>Tôi</a:t>
            </a:r>
            <a:r>
              <a:rPr lang="en-US" sz="2500" i="1" dirty="0">
                <a:solidFill>
                  <a:prstClr val="black"/>
                </a:solidFill>
                <a:latin typeface="Times New Roman" pitchFamily="18" charset="0"/>
                <a:cs typeface="Times New Roman" pitchFamily="18" charset="0"/>
              </a:rPr>
              <a:t> </a:t>
            </a:r>
            <a:r>
              <a:rPr lang="en-US" sz="2500" i="1" dirty="0" err="1">
                <a:solidFill>
                  <a:prstClr val="black"/>
                </a:solidFill>
                <a:latin typeface="Times New Roman" pitchFamily="18" charset="0"/>
                <a:cs typeface="Times New Roman" pitchFamily="18" charset="0"/>
              </a:rPr>
              <a:t>đến</a:t>
            </a:r>
            <a:r>
              <a:rPr lang="en-US" sz="2500" i="1" dirty="0">
                <a:solidFill>
                  <a:prstClr val="black"/>
                </a:solidFill>
                <a:latin typeface="Times New Roman" pitchFamily="18" charset="0"/>
                <a:cs typeface="Times New Roman" pitchFamily="18" charset="0"/>
              </a:rPr>
              <a:t> </a:t>
            </a:r>
            <a:r>
              <a:rPr lang="en-US" sz="2500" i="1" dirty="0" err="1">
                <a:solidFill>
                  <a:prstClr val="black"/>
                </a:solidFill>
                <a:latin typeface="Times New Roman" pitchFamily="18" charset="0"/>
                <a:cs typeface="Times New Roman" pitchFamily="18" charset="0"/>
              </a:rPr>
              <a:t>gần</a:t>
            </a:r>
            <a:r>
              <a:rPr lang="en-US" sz="2500" i="1" dirty="0">
                <a:solidFill>
                  <a:prstClr val="black"/>
                </a:solidFill>
                <a:latin typeface="Times New Roman" pitchFamily="18" charset="0"/>
                <a:cs typeface="Times New Roman" pitchFamily="18" charset="0"/>
              </a:rPr>
              <a:t> </a:t>
            </a:r>
            <a:r>
              <a:rPr lang="en-US" sz="2500" i="1" dirty="0" err="1">
                <a:solidFill>
                  <a:prstClr val="black"/>
                </a:solidFill>
                <a:latin typeface="Times New Roman" pitchFamily="18" charset="0"/>
                <a:cs typeface="Times New Roman" pitchFamily="18" charset="0"/>
              </a:rPr>
              <a:t>quả</a:t>
            </a:r>
            <a:r>
              <a:rPr lang="en-US" sz="2500" i="1" dirty="0">
                <a:solidFill>
                  <a:prstClr val="black"/>
                </a:solidFill>
                <a:latin typeface="Times New Roman" pitchFamily="18" charset="0"/>
                <a:cs typeface="Times New Roman" pitchFamily="18" charset="0"/>
              </a:rPr>
              <a:t> </a:t>
            </a:r>
            <a:r>
              <a:rPr lang="en-US" sz="2500" i="1" dirty="0" err="1">
                <a:solidFill>
                  <a:prstClr val="black"/>
                </a:solidFill>
                <a:latin typeface="Times New Roman" pitchFamily="18" charset="0"/>
                <a:cs typeface="Times New Roman" pitchFamily="18" charset="0"/>
              </a:rPr>
              <a:t>bom</a:t>
            </a:r>
            <a:endParaRPr lang="en-US" sz="2500" i="1" dirty="0">
              <a:solidFill>
                <a:prstClr val="black"/>
              </a:solidFill>
              <a:latin typeface="Times New Roman" pitchFamily="18" charset="0"/>
              <a:cs typeface="Times New Roman" pitchFamily="18" charset="0"/>
            </a:endParaRPr>
          </a:p>
          <a:p>
            <a:pPr marL="457200" indent="-457200" defTabSz="1215806">
              <a:buFontTx/>
              <a:buChar char="-"/>
            </a:pPr>
            <a:r>
              <a:rPr lang="en-US" sz="2500" i="1" dirty="0" err="1">
                <a:solidFill>
                  <a:prstClr val="black"/>
                </a:solidFill>
                <a:latin typeface="Times New Roman" pitchFamily="18" charset="0"/>
                <a:cs typeface="Times New Roman" pitchFamily="18" charset="0"/>
              </a:rPr>
              <a:t>Tôi</a:t>
            </a:r>
            <a:r>
              <a:rPr lang="en-US" sz="2500" i="1" dirty="0">
                <a:solidFill>
                  <a:prstClr val="black"/>
                </a:solidFill>
                <a:latin typeface="Times New Roman" pitchFamily="18" charset="0"/>
                <a:cs typeface="Times New Roman" pitchFamily="18" charset="0"/>
              </a:rPr>
              <a:t> </a:t>
            </a:r>
            <a:r>
              <a:rPr lang="en-US" sz="2500" i="1" dirty="0" err="1">
                <a:solidFill>
                  <a:prstClr val="black"/>
                </a:solidFill>
                <a:latin typeface="Times New Roman" pitchFamily="18" charset="0"/>
                <a:cs typeface="Times New Roman" pitchFamily="18" charset="0"/>
              </a:rPr>
              <a:t>dùng</a:t>
            </a:r>
            <a:r>
              <a:rPr lang="en-US" sz="2500" i="1" dirty="0">
                <a:solidFill>
                  <a:prstClr val="black"/>
                </a:solidFill>
                <a:latin typeface="Times New Roman" pitchFamily="18" charset="0"/>
                <a:cs typeface="Times New Roman" pitchFamily="18" charset="0"/>
              </a:rPr>
              <a:t> </a:t>
            </a:r>
            <a:r>
              <a:rPr lang="en-US" sz="2500" i="1" dirty="0" err="1">
                <a:solidFill>
                  <a:prstClr val="black"/>
                </a:solidFill>
                <a:latin typeface="Times New Roman" pitchFamily="18" charset="0"/>
                <a:cs typeface="Times New Roman" pitchFamily="18" charset="0"/>
              </a:rPr>
              <a:t>xẻng</a:t>
            </a:r>
            <a:r>
              <a:rPr lang="en-US" sz="2500" i="1" dirty="0">
                <a:solidFill>
                  <a:prstClr val="black"/>
                </a:solidFill>
                <a:latin typeface="Times New Roman" pitchFamily="18" charset="0"/>
                <a:cs typeface="Times New Roman" pitchFamily="18" charset="0"/>
              </a:rPr>
              <a:t> </a:t>
            </a:r>
            <a:r>
              <a:rPr lang="en-US" sz="2500" i="1" dirty="0" err="1">
                <a:solidFill>
                  <a:prstClr val="black"/>
                </a:solidFill>
                <a:latin typeface="Times New Roman" pitchFamily="18" charset="0"/>
                <a:cs typeface="Times New Roman" pitchFamily="18" charset="0"/>
              </a:rPr>
              <a:t>đào</a:t>
            </a:r>
            <a:r>
              <a:rPr lang="en-US" sz="2500" i="1" dirty="0">
                <a:solidFill>
                  <a:prstClr val="black"/>
                </a:solidFill>
                <a:latin typeface="Times New Roman" pitchFamily="18" charset="0"/>
                <a:cs typeface="Times New Roman" pitchFamily="18" charset="0"/>
              </a:rPr>
              <a:t>....</a:t>
            </a:r>
          </a:p>
          <a:p>
            <a:pPr marL="457200" indent="-457200" defTabSz="1215806">
              <a:buFontTx/>
              <a:buChar char="-"/>
            </a:pPr>
            <a:r>
              <a:rPr lang="en-US" sz="2500" i="1" dirty="0" err="1">
                <a:solidFill>
                  <a:prstClr val="black"/>
                </a:solidFill>
                <a:latin typeface="Times New Roman" pitchFamily="18" charset="0"/>
                <a:cs typeface="Times New Roman" pitchFamily="18" charset="0"/>
              </a:rPr>
              <a:t>Chờ</a:t>
            </a:r>
            <a:r>
              <a:rPr lang="en-US" sz="2500" i="1" dirty="0">
                <a:solidFill>
                  <a:prstClr val="black"/>
                </a:solidFill>
                <a:latin typeface="Times New Roman" pitchFamily="18" charset="0"/>
                <a:cs typeface="Times New Roman" pitchFamily="18" charset="0"/>
              </a:rPr>
              <a:t> </a:t>
            </a:r>
            <a:r>
              <a:rPr lang="en-US" sz="2500" i="1" dirty="0" err="1">
                <a:solidFill>
                  <a:prstClr val="black"/>
                </a:solidFill>
                <a:latin typeface="Times New Roman" pitchFamily="18" charset="0"/>
                <a:cs typeface="Times New Roman" pitchFamily="18" charset="0"/>
              </a:rPr>
              <a:t>tiếng</a:t>
            </a:r>
            <a:r>
              <a:rPr lang="en-US" sz="2500" i="1" dirty="0">
                <a:solidFill>
                  <a:prstClr val="black"/>
                </a:solidFill>
                <a:latin typeface="Times New Roman" pitchFamily="18" charset="0"/>
                <a:cs typeface="Times New Roman" pitchFamily="18" charset="0"/>
              </a:rPr>
              <a:t> </a:t>
            </a:r>
            <a:r>
              <a:rPr lang="en-US" sz="2500" i="1" dirty="0" err="1">
                <a:solidFill>
                  <a:prstClr val="black"/>
                </a:solidFill>
                <a:latin typeface="Times New Roman" pitchFamily="18" charset="0"/>
                <a:cs typeface="Times New Roman" pitchFamily="18" charset="0"/>
              </a:rPr>
              <a:t>bom</a:t>
            </a:r>
            <a:r>
              <a:rPr lang="en-US" sz="2500" i="1" dirty="0">
                <a:solidFill>
                  <a:prstClr val="black"/>
                </a:solidFill>
                <a:latin typeface="Times New Roman" pitchFamily="18" charset="0"/>
                <a:cs typeface="Times New Roman" pitchFamily="18" charset="0"/>
              </a:rPr>
              <a:t> </a:t>
            </a:r>
            <a:r>
              <a:rPr lang="en-US" sz="2500" i="1" dirty="0" err="1">
                <a:solidFill>
                  <a:prstClr val="black"/>
                </a:solidFill>
                <a:latin typeface="Times New Roman" pitchFamily="18" charset="0"/>
                <a:cs typeface="Times New Roman" pitchFamily="18" charset="0"/>
              </a:rPr>
              <a:t>nổ</a:t>
            </a:r>
            <a:endParaRPr lang="en-US" sz="2500" i="1" dirty="0">
              <a:solidFill>
                <a:prstClr val="black"/>
              </a:solidFill>
              <a:latin typeface="Times New Roman" pitchFamily="18" charset="0"/>
              <a:cs typeface="Times New Roman" pitchFamily="18" charset="0"/>
            </a:endParaRPr>
          </a:p>
          <a:p>
            <a:pPr marL="457200" indent="-457200" defTabSz="1215806">
              <a:buFontTx/>
              <a:buChar char="-"/>
            </a:pPr>
            <a:r>
              <a:rPr lang="en-US" sz="2500" i="1" dirty="0" err="1">
                <a:solidFill>
                  <a:prstClr val="black"/>
                </a:solidFill>
                <a:latin typeface="Times New Roman" pitchFamily="18" charset="0"/>
                <a:cs typeface="Times New Roman" pitchFamily="18" charset="0"/>
              </a:rPr>
              <a:t>Có</a:t>
            </a:r>
            <a:r>
              <a:rPr lang="en-US" sz="2500" i="1" dirty="0">
                <a:solidFill>
                  <a:prstClr val="black"/>
                </a:solidFill>
                <a:latin typeface="Times New Roman" pitchFamily="18" charset="0"/>
                <a:cs typeface="Times New Roman" pitchFamily="18" charset="0"/>
              </a:rPr>
              <a:t> </a:t>
            </a:r>
            <a:r>
              <a:rPr lang="en-US" sz="2500" i="1" dirty="0" err="1">
                <a:solidFill>
                  <a:prstClr val="black"/>
                </a:solidFill>
                <a:latin typeface="Times New Roman" pitchFamily="18" charset="0"/>
                <a:cs typeface="Times New Roman" pitchFamily="18" charset="0"/>
              </a:rPr>
              <a:t>suy</a:t>
            </a:r>
            <a:r>
              <a:rPr lang="en-US" sz="2500" i="1" dirty="0">
                <a:solidFill>
                  <a:prstClr val="black"/>
                </a:solidFill>
                <a:latin typeface="Times New Roman" pitchFamily="18" charset="0"/>
                <a:cs typeface="Times New Roman" pitchFamily="18" charset="0"/>
              </a:rPr>
              <a:t> </a:t>
            </a:r>
            <a:r>
              <a:rPr lang="en-US" sz="2500" i="1" dirty="0" err="1">
                <a:solidFill>
                  <a:prstClr val="black"/>
                </a:solidFill>
                <a:latin typeface="Times New Roman" pitchFamily="18" charset="0"/>
                <a:cs typeface="Times New Roman" pitchFamily="18" charset="0"/>
              </a:rPr>
              <a:t>nghĩ</a:t>
            </a:r>
            <a:r>
              <a:rPr lang="en-US" sz="2500" i="1" dirty="0">
                <a:solidFill>
                  <a:prstClr val="black"/>
                </a:solidFill>
                <a:latin typeface="Times New Roman" pitchFamily="18" charset="0"/>
                <a:cs typeface="Times New Roman" pitchFamily="18" charset="0"/>
              </a:rPr>
              <a:t> </a:t>
            </a:r>
            <a:r>
              <a:rPr lang="en-US" sz="2500" i="1" dirty="0" err="1">
                <a:solidFill>
                  <a:prstClr val="black"/>
                </a:solidFill>
                <a:latin typeface="Times New Roman" pitchFamily="18" charset="0"/>
                <a:cs typeface="Times New Roman" pitchFamily="18" charset="0"/>
              </a:rPr>
              <a:t>đến</a:t>
            </a:r>
            <a:r>
              <a:rPr lang="en-US" sz="2500" i="1" dirty="0">
                <a:solidFill>
                  <a:prstClr val="black"/>
                </a:solidFill>
                <a:latin typeface="Times New Roman" pitchFamily="18" charset="0"/>
                <a:cs typeface="Times New Roman" pitchFamily="18" charset="0"/>
              </a:rPr>
              <a:t> </a:t>
            </a:r>
            <a:r>
              <a:rPr lang="en-US" sz="2500" i="1" dirty="0" err="1">
                <a:solidFill>
                  <a:prstClr val="black"/>
                </a:solidFill>
                <a:latin typeface="Times New Roman" pitchFamily="18" charset="0"/>
                <a:cs typeface="Times New Roman" pitchFamily="18" charset="0"/>
              </a:rPr>
              <a:t>cái</a:t>
            </a:r>
            <a:r>
              <a:rPr lang="en-US" sz="2500" i="1" dirty="0">
                <a:solidFill>
                  <a:prstClr val="black"/>
                </a:solidFill>
                <a:latin typeface="Times New Roman" pitchFamily="18" charset="0"/>
                <a:cs typeface="Times New Roman" pitchFamily="18" charset="0"/>
              </a:rPr>
              <a:t> </a:t>
            </a:r>
            <a:r>
              <a:rPr lang="en-US" sz="2500" i="1" dirty="0" err="1">
                <a:solidFill>
                  <a:prstClr val="black"/>
                </a:solidFill>
                <a:latin typeface="Times New Roman" pitchFamily="18" charset="0"/>
                <a:cs typeface="Times New Roman" pitchFamily="18" charset="0"/>
              </a:rPr>
              <a:t>chết</a:t>
            </a:r>
            <a:r>
              <a:rPr lang="en-US" sz="2500" i="1" dirty="0">
                <a:solidFill>
                  <a:prstClr val="black"/>
                </a:solidFill>
                <a:latin typeface="Times New Roman" pitchFamily="18" charset="0"/>
                <a:cs typeface="Times New Roman" pitchFamily="18" charset="0"/>
              </a:rPr>
              <a:t>, </a:t>
            </a:r>
            <a:r>
              <a:rPr lang="en-US" sz="2500" i="1" dirty="0" err="1">
                <a:solidFill>
                  <a:prstClr val="black"/>
                </a:solidFill>
                <a:latin typeface="Times New Roman" pitchFamily="18" charset="0"/>
                <a:cs typeface="Times New Roman" pitchFamily="18" charset="0"/>
              </a:rPr>
              <a:t>một</a:t>
            </a:r>
            <a:r>
              <a:rPr lang="en-US" sz="2500" i="1" dirty="0">
                <a:solidFill>
                  <a:prstClr val="black"/>
                </a:solidFill>
                <a:latin typeface="Times New Roman" pitchFamily="18" charset="0"/>
                <a:cs typeface="Times New Roman" pitchFamily="18" charset="0"/>
              </a:rPr>
              <a:t> </a:t>
            </a:r>
            <a:r>
              <a:rPr lang="en-US" sz="2500" i="1" dirty="0" err="1">
                <a:solidFill>
                  <a:prstClr val="black"/>
                </a:solidFill>
                <a:latin typeface="Times New Roman" pitchFamily="18" charset="0"/>
                <a:cs typeface="Times New Roman" pitchFamily="18" charset="0"/>
              </a:rPr>
              <a:t>cái</a:t>
            </a:r>
            <a:r>
              <a:rPr lang="en-US" sz="2500" i="1" dirty="0">
                <a:solidFill>
                  <a:prstClr val="black"/>
                </a:solidFill>
                <a:latin typeface="Times New Roman" pitchFamily="18" charset="0"/>
                <a:cs typeface="Times New Roman" pitchFamily="18" charset="0"/>
              </a:rPr>
              <a:t> </a:t>
            </a:r>
            <a:r>
              <a:rPr lang="en-US" sz="2500" i="1" dirty="0" err="1">
                <a:solidFill>
                  <a:prstClr val="black"/>
                </a:solidFill>
                <a:latin typeface="Times New Roman" pitchFamily="18" charset="0"/>
                <a:cs typeface="Times New Roman" pitchFamily="18" charset="0"/>
              </a:rPr>
              <a:t>chết</a:t>
            </a:r>
            <a:r>
              <a:rPr lang="en-US" sz="2500" i="1" dirty="0">
                <a:solidFill>
                  <a:prstClr val="black"/>
                </a:solidFill>
                <a:latin typeface="Times New Roman" pitchFamily="18" charset="0"/>
                <a:cs typeface="Times New Roman" pitchFamily="18" charset="0"/>
              </a:rPr>
              <a:t>  </a:t>
            </a:r>
            <a:r>
              <a:rPr lang="en-US" sz="2500" i="1" dirty="0" err="1">
                <a:solidFill>
                  <a:prstClr val="black"/>
                </a:solidFill>
                <a:latin typeface="Times New Roman" pitchFamily="18" charset="0"/>
                <a:cs typeface="Times New Roman" pitchFamily="18" charset="0"/>
              </a:rPr>
              <a:t>mờ</a:t>
            </a:r>
            <a:r>
              <a:rPr lang="en-US" sz="2500" i="1" dirty="0">
                <a:solidFill>
                  <a:prstClr val="black"/>
                </a:solidFill>
                <a:latin typeface="Times New Roman" pitchFamily="18" charset="0"/>
                <a:cs typeface="Times New Roman" pitchFamily="18" charset="0"/>
              </a:rPr>
              <a:t> </a:t>
            </a:r>
            <a:r>
              <a:rPr lang="en-US" sz="2500" i="1" dirty="0" err="1">
                <a:solidFill>
                  <a:prstClr val="black"/>
                </a:solidFill>
                <a:latin typeface="Times New Roman" pitchFamily="18" charset="0"/>
                <a:cs typeface="Times New Roman" pitchFamily="18" charset="0"/>
              </a:rPr>
              <a:t>nhạt</a:t>
            </a:r>
            <a:r>
              <a:rPr lang="en-US" sz="2500" i="1" dirty="0">
                <a:solidFill>
                  <a:prstClr val="black"/>
                </a:solidFill>
                <a:latin typeface="Times New Roman" pitchFamily="18" charset="0"/>
                <a:cs typeface="Times New Roman" pitchFamily="18" charset="0"/>
              </a:rPr>
              <a:t> … </a:t>
            </a:r>
            <a:r>
              <a:rPr lang="en-US" sz="2500" i="1" dirty="0" err="1">
                <a:solidFill>
                  <a:prstClr val="black"/>
                </a:solidFill>
                <a:latin typeface="Times New Roman" pitchFamily="18" charset="0"/>
                <a:cs typeface="Times New Roman" pitchFamily="18" charset="0"/>
              </a:rPr>
              <a:t>liệu</a:t>
            </a:r>
            <a:r>
              <a:rPr lang="en-US" sz="2500" i="1" dirty="0">
                <a:solidFill>
                  <a:prstClr val="black"/>
                </a:solidFill>
                <a:latin typeface="Times New Roman" pitchFamily="18" charset="0"/>
                <a:cs typeface="Times New Roman" pitchFamily="18" charset="0"/>
              </a:rPr>
              <a:t> </a:t>
            </a:r>
            <a:r>
              <a:rPr lang="en-US" sz="2500" i="1" dirty="0" err="1">
                <a:solidFill>
                  <a:prstClr val="black"/>
                </a:solidFill>
                <a:latin typeface="Times New Roman" pitchFamily="18" charset="0"/>
                <a:cs typeface="Times New Roman" pitchFamily="18" charset="0"/>
              </a:rPr>
              <a:t>mìn</a:t>
            </a:r>
            <a:r>
              <a:rPr lang="en-US" sz="2500" i="1" dirty="0">
                <a:solidFill>
                  <a:prstClr val="black"/>
                </a:solidFill>
                <a:latin typeface="Times New Roman" pitchFamily="18" charset="0"/>
                <a:cs typeface="Times New Roman" pitchFamily="18" charset="0"/>
              </a:rPr>
              <a:t> </a:t>
            </a:r>
            <a:r>
              <a:rPr lang="en-US" sz="2500" i="1" dirty="0" err="1">
                <a:solidFill>
                  <a:prstClr val="black"/>
                </a:solidFill>
                <a:latin typeface="Times New Roman" pitchFamily="18" charset="0"/>
                <a:cs typeface="Times New Roman" pitchFamily="18" charset="0"/>
              </a:rPr>
              <a:t>có</a:t>
            </a:r>
            <a:r>
              <a:rPr lang="en-US" sz="2500" i="1" dirty="0">
                <a:solidFill>
                  <a:prstClr val="black"/>
                </a:solidFill>
                <a:latin typeface="Times New Roman" pitchFamily="18" charset="0"/>
                <a:cs typeface="Times New Roman" pitchFamily="18" charset="0"/>
              </a:rPr>
              <a:t> </a:t>
            </a:r>
            <a:r>
              <a:rPr lang="en-US" sz="2500" i="1" dirty="0" err="1">
                <a:solidFill>
                  <a:prstClr val="black"/>
                </a:solidFill>
                <a:latin typeface="Times New Roman" pitchFamily="18" charset="0"/>
                <a:cs typeface="Times New Roman" pitchFamily="18" charset="0"/>
              </a:rPr>
              <a:t>nổ</a:t>
            </a:r>
            <a:r>
              <a:rPr lang="en-US" sz="2500" i="1" dirty="0">
                <a:solidFill>
                  <a:prstClr val="black"/>
                </a:solidFill>
                <a:latin typeface="Times New Roman" pitchFamily="18" charset="0"/>
                <a:cs typeface="Times New Roman" pitchFamily="18" charset="0"/>
              </a:rPr>
              <a:t>, </a:t>
            </a:r>
            <a:r>
              <a:rPr lang="en-US" sz="2500" i="1" dirty="0" err="1">
                <a:solidFill>
                  <a:prstClr val="black"/>
                </a:solidFill>
                <a:latin typeface="Times New Roman" pitchFamily="18" charset="0"/>
                <a:cs typeface="Times New Roman" pitchFamily="18" charset="0"/>
              </a:rPr>
              <a:t>bom</a:t>
            </a:r>
            <a:r>
              <a:rPr lang="en-US" sz="2500" i="1" dirty="0">
                <a:solidFill>
                  <a:prstClr val="black"/>
                </a:solidFill>
                <a:latin typeface="Times New Roman" pitchFamily="18" charset="0"/>
                <a:cs typeface="Times New Roman" pitchFamily="18" charset="0"/>
              </a:rPr>
              <a:t> </a:t>
            </a:r>
            <a:r>
              <a:rPr lang="en-US" sz="2500" i="1" dirty="0" err="1">
                <a:solidFill>
                  <a:prstClr val="black"/>
                </a:solidFill>
                <a:latin typeface="Times New Roman" pitchFamily="18" charset="0"/>
                <a:cs typeface="Times New Roman" pitchFamily="18" charset="0"/>
              </a:rPr>
              <a:t>có</a:t>
            </a:r>
            <a:r>
              <a:rPr lang="en-US" sz="2500" i="1" dirty="0">
                <a:solidFill>
                  <a:prstClr val="black"/>
                </a:solidFill>
                <a:latin typeface="Times New Roman" pitchFamily="18" charset="0"/>
                <a:cs typeface="Times New Roman" pitchFamily="18" charset="0"/>
              </a:rPr>
              <a:t> </a:t>
            </a:r>
            <a:r>
              <a:rPr lang="en-US" sz="2500" i="1" dirty="0" err="1">
                <a:solidFill>
                  <a:prstClr val="black"/>
                </a:solidFill>
                <a:latin typeface="Times New Roman" pitchFamily="18" charset="0"/>
                <a:cs typeface="Times New Roman" pitchFamily="18" charset="0"/>
              </a:rPr>
              <a:t>nổ</a:t>
            </a:r>
            <a:r>
              <a:rPr lang="en-US" sz="2500" i="1" dirty="0">
                <a:solidFill>
                  <a:prstClr val="black"/>
                </a:solidFill>
                <a:latin typeface="Times New Roman" pitchFamily="18" charset="0"/>
                <a:cs typeface="Times New Roman" pitchFamily="18" charset="0"/>
              </a:rPr>
              <a:t> </a:t>
            </a:r>
            <a:r>
              <a:rPr lang="en-US" sz="2500" i="1" dirty="0" err="1">
                <a:solidFill>
                  <a:prstClr val="black"/>
                </a:solidFill>
                <a:latin typeface="Times New Roman" pitchFamily="18" charset="0"/>
                <a:cs typeface="Times New Roman" pitchFamily="18" charset="0"/>
              </a:rPr>
              <a:t>không</a:t>
            </a:r>
            <a:r>
              <a:rPr lang="en-US" sz="2500" i="1" dirty="0">
                <a:solidFill>
                  <a:prstClr val="black"/>
                </a:solidFill>
                <a:latin typeface="Times New Roman" pitchFamily="18" charset="0"/>
                <a:cs typeface="Times New Roman" pitchFamily="18" charset="0"/>
              </a:rPr>
              <a:t>…</a:t>
            </a:r>
          </a:p>
          <a:p>
            <a:pPr marL="457200" indent="-457200" defTabSz="1215806">
              <a:buFontTx/>
              <a:buChar char="-"/>
            </a:pPr>
            <a:endParaRPr lang="en-US" sz="2800" i="1" dirty="0">
              <a:solidFill>
                <a:prstClr val="black"/>
              </a:solidFill>
              <a:latin typeface="Times New Roman" pitchFamily="18" charset="0"/>
              <a:cs typeface="Times New Roman" pitchFamily="18" charset="0"/>
            </a:endParaRPr>
          </a:p>
        </p:txBody>
      </p:sp>
      <p:grpSp>
        <p:nvGrpSpPr>
          <p:cNvPr id="6" name="Group 5">
            <a:extLst>
              <a:ext uri="{FF2B5EF4-FFF2-40B4-BE49-F238E27FC236}">
                <a16:creationId xmlns:a16="http://schemas.microsoft.com/office/drawing/2014/main" xmlns="" id="{0E8EBE41-0C9B-43C4-B96F-71C29E45CC67}"/>
              </a:ext>
            </a:extLst>
          </p:cNvPr>
          <p:cNvGrpSpPr/>
          <p:nvPr/>
        </p:nvGrpSpPr>
        <p:grpSpPr>
          <a:xfrm>
            <a:off x="3951021" y="3333348"/>
            <a:ext cx="6372757" cy="2176487"/>
            <a:chOff x="3887755" y="3802201"/>
            <a:chExt cx="6372757" cy="2176487"/>
          </a:xfrm>
        </p:grpSpPr>
        <p:sp>
          <p:nvSpPr>
            <p:cNvPr id="7" name="Rectangle 6">
              <a:extLst>
                <a:ext uri="{FF2B5EF4-FFF2-40B4-BE49-F238E27FC236}">
                  <a16:creationId xmlns:a16="http://schemas.microsoft.com/office/drawing/2014/main" xmlns="" id="{BBAD0EEB-1E13-4DD8-801A-7BBB829A9203}"/>
                </a:ext>
              </a:extLst>
            </p:cNvPr>
            <p:cNvSpPr/>
            <p:nvPr/>
          </p:nvSpPr>
          <p:spPr>
            <a:xfrm>
              <a:off x="3887756" y="3802201"/>
              <a:ext cx="707725" cy="533463"/>
            </a:xfrm>
            <a:prstGeom prst="rect">
              <a:avLst/>
            </a:prstGeom>
          </p:spPr>
          <p:txBody>
            <a:bodyPr wrap="none" lIns="121840" tIns="60920" rIns="121840" bIns="60920">
              <a:spAutoFit/>
            </a:bodyPr>
            <a:lstStyle/>
            <a:p>
              <a:pPr marL="456883" indent="-456883" defTabSz="1215806">
                <a:buFont typeface="Arial" pitchFamily="34" charset="0"/>
                <a:buChar char="•"/>
              </a:pPr>
              <a:endParaRPr lang="en-US" sz="2667" i="1" dirty="0">
                <a:solidFill>
                  <a:prstClr val="black"/>
                </a:solidFill>
                <a:latin typeface="Times New Roman" pitchFamily="18" charset="0"/>
                <a:cs typeface="Times New Roman" pitchFamily="18" charset="0"/>
              </a:endParaRPr>
            </a:p>
          </p:txBody>
        </p:sp>
        <p:sp>
          <p:nvSpPr>
            <p:cNvPr id="10" name="Rectangle 9">
              <a:extLst>
                <a:ext uri="{FF2B5EF4-FFF2-40B4-BE49-F238E27FC236}">
                  <a16:creationId xmlns:a16="http://schemas.microsoft.com/office/drawing/2014/main" xmlns="" id="{32D136D7-BDB1-4E0B-BC10-4EB79831C60B}"/>
                </a:ext>
              </a:extLst>
            </p:cNvPr>
            <p:cNvSpPr/>
            <p:nvPr/>
          </p:nvSpPr>
          <p:spPr>
            <a:xfrm>
              <a:off x="3887755" y="4351939"/>
              <a:ext cx="6096000" cy="533463"/>
            </a:xfrm>
            <a:prstGeom prst="rect">
              <a:avLst/>
            </a:prstGeom>
          </p:spPr>
          <p:txBody>
            <a:bodyPr lIns="121840" tIns="60920" rIns="121840" bIns="60920">
              <a:spAutoFit/>
            </a:bodyPr>
            <a:lstStyle/>
            <a:p>
              <a:pPr marL="456883" indent="-456883" defTabSz="1215806">
                <a:buFont typeface="Arial" pitchFamily="34" charset="0"/>
                <a:buChar char="•"/>
              </a:pPr>
              <a:endParaRPr lang="en-US" sz="2667" i="1" dirty="0">
                <a:solidFill>
                  <a:prstClr val="black"/>
                </a:solidFill>
                <a:latin typeface="Times New Roman" pitchFamily="18" charset="0"/>
                <a:cs typeface="Times New Roman" pitchFamily="18" charset="0"/>
              </a:endParaRPr>
            </a:p>
          </p:txBody>
        </p:sp>
        <p:sp>
          <p:nvSpPr>
            <p:cNvPr id="11" name="Rectangle 10">
              <a:extLst>
                <a:ext uri="{FF2B5EF4-FFF2-40B4-BE49-F238E27FC236}">
                  <a16:creationId xmlns:a16="http://schemas.microsoft.com/office/drawing/2014/main" xmlns="" id="{DAFF569A-D45B-4474-A53D-14210748745D}"/>
                </a:ext>
              </a:extLst>
            </p:cNvPr>
            <p:cNvSpPr/>
            <p:nvPr/>
          </p:nvSpPr>
          <p:spPr>
            <a:xfrm>
              <a:off x="3887757" y="4911744"/>
              <a:ext cx="6372755" cy="533463"/>
            </a:xfrm>
            <a:prstGeom prst="rect">
              <a:avLst/>
            </a:prstGeom>
          </p:spPr>
          <p:txBody>
            <a:bodyPr wrap="square" lIns="121840" tIns="60920" rIns="121840" bIns="60920">
              <a:spAutoFit/>
            </a:bodyPr>
            <a:lstStyle/>
            <a:p>
              <a:pPr marL="456883" indent="-456883" defTabSz="1215806">
                <a:buFont typeface="Arial" pitchFamily="34" charset="0"/>
                <a:buChar char="•"/>
              </a:pPr>
              <a:endParaRPr lang="en-US" sz="2667" i="1" dirty="0">
                <a:solidFill>
                  <a:prstClr val="black"/>
                </a:solidFill>
                <a:latin typeface="Times New Roman" pitchFamily="18" charset="0"/>
                <a:cs typeface="Times New Roman" pitchFamily="18" charset="0"/>
              </a:endParaRPr>
            </a:p>
          </p:txBody>
        </p:sp>
        <p:sp>
          <p:nvSpPr>
            <p:cNvPr id="12" name="Rectangle 11">
              <a:extLst>
                <a:ext uri="{FF2B5EF4-FFF2-40B4-BE49-F238E27FC236}">
                  <a16:creationId xmlns:a16="http://schemas.microsoft.com/office/drawing/2014/main" xmlns="" id="{13147695-6AF3-426B-BC8A-45B8C355279B}"/>
                </a:ext>
              </a:extLst>
            </p:cNvPr>
            <p:cNvSpPr/>
            <p:nvPr/>
          </p:nvSpPr>
          <p:spPr>
            <a:xfrm>
              <a:off x="3887755" y="5445225"/>
              <a:ext cx="707725" cy="533463"/>
            </a:xfrm>
            <a:prstGeom prst="rect">
              <a:avLst/>
            </a:prstGeom>
          </p:spPr>
          <p:txBody>
            <a:bodyPr wrap="none" lIns="121840" tIns="60920" rIns="121840" bIns="60920">
              <a:spAutoFit/>
            </a:bodyPr>
            <a:lstStyle/>
            <a:p>
              <a:pPr marL="456883" indent="-456883" defTabSz="1215806">
                <a:buFont typeface="Arial" pitchFamily="34" charset="0"/>
                <a:buChar char="•"/>
              </a:pPr>
              <a:endParaRPr lang="en-US" sz="2667" i="1" dirty="0">
                <a:solidFill>
                  <a:prstClr val="black"/>
                </a:solidFill>
                <a:latin typeface="Times New Roman" pitchFamily="18" charset="0"/>
                <a:cs typeface="Times New Roman" pitchFamily="18" charset="0"/>
              </a:endParaRPr>
            </a:p>
          </p:txBody>
        </p:sp>
      </p:grpSp>
      <p:pic>
        <p:nvPicPr>
          <p:cNvPr id="4" name="Picture 3">
            <a:extLst>
              <a:ext uri="{FF2B5EF4-FFF2-40B4-BE49-F238E27FC236}">
                <a16:creationId xmlns:a16="http://schemas.microsoft.com/office/drawing/2014/main" xmlns="" id="{00265E12-5289-4FB9-8CD0-50712ED48A43}"/>
              </a:ext>
            </a:extLst>
          </p:cNvPr>
          <p:cNvPicPr>
            <a:picLocks noChangeAspect="1"/>
          </p:cNvPicPr>
          <p:nvPr/>
        </p:nvPicPr>
        <p:blipFill>
          <a:blip r:embed="rId3"/>
          <a:stretch>
            <a:fillRect/>
          </a:stretch>
        </p:blipFill>
        <p:spPr>
          <a:xfrm>
            <a:off x="2489880" y="5678742"/>
            <a:ext cx="4572000" cy="1101300"/>
          </a:xfrm>
          <a:prstGeom prst="rect">
            <a:avLst/>
          </a:prstGeom>
        </p:spPr>
      </p:pic>
      <p:sp>
        <p:nvSpPr>
          <p:cNvPr id="14" name="TextBox 13">
            <a:extLst>
              <a:ext uri="{FF2B5EF4-FFF2-40B4-BE49-F238E27FC236}">
                <a16:creationId xmlns:a16="http://schemas.microsoft.com/office/drawing/2014/main" xmlns="" id="{CE682E0F-2AEF-4E45-9BAD-51558139E79E}"/>
              </a:ext>
            </a:extLst>
          </p:cNvPr>
          <p:cNvSpPr txBox="1"/>
          <p:nvPr/>
        </p:nvSpPr>
        <p:spPr>
          <a:xfrm>
            <a:off x="9756843" y="1395579"/>
            <a:ext cx="2630133" cy="1231048"/>
          </a:xfrm>
          <a:prstGeom prst="rect">
            <a:avLst/>
          </a:prstGeom>
          <a:noFill/>
        </p:spPr>
        <p:txBody>
          <a:bodyPr wrap="square" lIns="121861" tIns="60931" rIns="121861" bIns="60931" rtlCol="0">
            <a:spAutoFit/>
          </a:bodyPr>
          <a:lstStyle/>
          <a:p>
            <a:pPr defTabSz="1215806"/>
            <a:r>
              <a:rPr lang="en-US" sz="2400" b="1" i="1" dirty="0">
                <a:solidFill>
                  <a:srgbClr val="FF0000"/>
                </a:solidFill>
                <a:latin typeface="Times New Roman" pitchFamily="18" charset="0"/>
                <a:cs typeface="Times New Roman" pitchFamily="18" charset="0"/>
              </a:rPr>
              <a:t>=&gt; </a:t>
            </a:r>
            <a:r>
              <a:rPr lang="en-US" sz="2400" b="1" i="1" dirty="0" err="1">
                <a:solidFill>
                  <a:srgbClr val="FF0000"/>
                </a:solidFill>
                <a:latin typeface="Times New Roman" pitchFamily="18" charset="0"/>
                <a:cs typeface="Times New Roman" pitchFamily="18" charset="0"/>
              </a:rPr>
              <a:t>Miêu</a:t>
            </a:r>
            <a:r>
              <a:rPr lang="en-US" sz="2400" b="1" i="1" dirty="0">
                <a:solidFill>
                  <a:srgbClr val="FF0000"/>
                </a:solidFill>
                <a:latin typeface="Times New Roman" pitchFamily="18" charset="0"/>
                <a:cs typeface="Times New Roman" pitchFamily="18" charset="0"/>
              </a:rPr>
              <a:t> </a:t>
            </a:r>
            <a:r>
              <a:rPr lang="en-US" sz="2400" b="1" i="1" dirty="0" err="1">
                <a:solidFill>
                  <a:srgbClr val="FF0000"/>
                </a:solidFill>
                <a:latin typeface="Times New Roman" pitchFamily="18" charset="0"/>
                <a:cs typeface="Times New Roman" pitchFamily="18" charset="0"/>
              </a:rPr>
              <a:t>tả</a:t>
            </a:r>
            <a:r>
              <a:rPr lang="en-US" sz="2400" b="1" i="1" dirty="0">
                <a:solidFill>
                  <a:srgbClr val="FF0000"/>
                </a:solidFill>
                <a:latin typeface="Times New Roman" pitchFamily="18" charset="0"/>
                <a:cs typeface="Times New Roman" pitchFamily="18" charset="0"/>
              </a:rPr>
              <a:t> chi </a:t>
            </a:r>
            <a:r>
              <a:rPr lang="en-US" sz="2400" b="1" i="1" dirty="0" err="1">
                <a:solidFill>
                  <a:srgbClr val="FF0000"/>
                </a:solidFill>
                <a:latin typeface="Times New Roman" pitchFamily="18" charset="0"/>
                <a:cs typeface="Times New Roman" pitchFamily="18" charset="0"/>
              </a:rPr>
              <a:t>tiết</a:t>
            </a:r>
            <a:r>
              <a:rPr lang="en-US" sz="2400" b="1" i="1" dirty="0">
                <a:solidFill>
                  <a:srgbClr val="FF0000"/>
                </a:solidFill>
                <a:latin typeface="Times New Roman" pitchFamily="18" charset="0"/>
                <a:cs typeface="Times New Roman" pitchFamily="18" charset="0"/>
              </a:rPr>
              <a:t>, </a:t>
            </a:r>
            <a:r>
              <a:rPr lang="en-US" sz="2400" b="1" i="1" dirty="0" err="1">
                <a:solidFill>
                  <a:srgbClr val="FF0000"/>
                </a:solidFill>
                <a:latin typeface="Times New Roman" pitchFamily="18" charset="0"/>
                <a:cs typeface="Times New Roman" pitchFamily="18" charset="0"/>
              </a:rPr>
              <a:t>tạo</a:t>
            </a:r>
            <a:r>
              <a:rPr lang="en-US" sz="2400" b="1" i="1" dirty="0">
                <a:solidFill>
                  <a:srgbClr val="FF0000"/>
                </a:solidFill>
                <a:latin typeface="Times New Roman" pitchFamily="18" charset="0"/>
                <a:cs typeface="Times New Roman" pitchFamily="18" charset="0"/>
              </a:rPr>
              <a:t> </a:t>
            </a:r>
            <a:r>
              <a:rPr lang="en-US" sz="2400" b="1" i="1" dirty="0" err="1">
                <a:solidFill>
                  <a:srgbClr val="FF0000"/>
                </a:solidFill>
                <a:latin typeface="Times New Roman" pitchFamily="18" charset="0"/>
                <a:cs typeface="Times New Roman" pitchFamily="18" charset="0"/>
              </a:rPr>
              <a:t>cảm</a:t>
            </a:r>
            <a:r>
              <a:rPr lang="en-US" sz="2400" b="1" i="1" dirty="0">
                <a:solidFill>
                  <a:srgbClr val="FF0000"/>
                </a:solidFill>
                <a:latin typeface="Times New Roman" pitchFamily="18" charset="0"/>
                <a:cs typeface="Times New Roman" pitchFamily="18" charset="0"/>
              </a:rPr>
              <a:t> </a:t>
            </a:r>
            <a:r>
              <a:rPr lang="en-US" sz="2400" b="1" i="1" dirty="0" err="1">
                <a:solidFill>
                  <a:srgbClr val="FF0000"/>
                </a:solidFill>
                <a:latin typeface="Times New Roman" pitchFamily="18" charset="0"/>
                <a:cs typeface="Times New Roman" pitchFamily="18" charset="0"/>
              </a:rPr>
              <a:t>giác</a:t>
            </a:r>
            <a:r>
              <a:rPr lang="en-US" sz="2400" b="1" i="1" dirty="0">
                <a:solidFill>
                  <a:srgbClr val="FF0000"/>
                </a:solidFill>
                <a:latin typeface="Times New Roman" pitchFamily="18" charset="0"/>
                <a:cs typeface="Times New Roman" pitchFamily="18" charset="0"/>
              </a:rPr>
              <a:t> </a:t>
            </a:r>
            <a:r>
              <a:rPr lang="en-US" sz="2400" b="1" i="1" dirty="0" err="1">
                <a:solidFill>
                  <a:srgbClr val="FF0000"/>
                </a:solidFill>
                <a:latin typeface="Times New Roman" pitchFamily="18" charset="0"/>
                <a:cs typeface="Times New Roman" pitchFamily="18" charset="0"/>
              </a:rPr>
              <a:t>hồi</a:t>
            </a:r>
            <a:r>
              <a:rPr lang="en-US" sz="2400" b="1" i="1" dirty="0">
                <a:solidFill>
                  <a:srgbClr val="FF0000"/>
                </a:solidFill>
                <a:latin typeface="Times New Roman" pitchFamily="18" charset="0"/>
                <a:cs typeface="Times New Roman" pitchFamily="18" charset="0"/>
              </a:rPr>
              <a:t> </a:t>
            </a:r>
            <a:r>
              <a:rPr lang="en-US" sz="2400" b="1" i="1" dirty="0" err="1">
                <a:solidFill>
                  <a:srgbClr val="FF0000"/>
                </a:solidFill>
                <a:latin typeface="Times New Roman" pitchFamily="18" charset="0"/>
                <a:cs typeface="Times New Roman" pitchFamily="18" charset="0"/>
              </a:rPr>
              <a:t>hộp</a:t>
            </a:r>
            <a:endParaRPr lang="en-US" sz="2400" b="1" i="1" dirty="0">
              <a:solidFill>
                <a:srgbClr val="FF0000"/>
              </a:solidFill>
              <a:latin typeface="Times New Roman" pitchFamily="18" charset="0"/>
              <a:cs typeface="Times New Roman" pitchFamily="18" charset="0"/>
            </a:endParaRPr>
          </a:p>
        </p:txBody>
      </p:sp>
      <p:sp>
        <p:nvSpPr>
          <p:cNvPr id="16" name="TextBox 15">
            <a:extLst>
              <a:ext uri="{FF2B5EF4-FFF2-40B4-BE49-F238E27FC236}">
                <a16:creationId xmlns:a16="http://schemas.microsoft.com/office/drawing/2014/main" xmlns="" id="{EE4B143B-4795-4D19-A4DB-372677814C21}"/>
              </a:ext>
            </a:extLst>
          </p:cNvPr>
          <p:cNvSpPr txBox="1"/>
          <p:nvPr/>
        </p:nvSpPr>
        <p:spPr>
          <a:xfrm>
            <a:off x="9756842" y="3054496"/>
            <a:ext cx="2344367" cy="1938992"/>
          </a:xfrm>
          <a:prstGeom prst="rect">
            <a:avLst/>
          </a:prstGeom>
          <a:noFill/>
        </p:spPr>
        <p:txBody>
          <a:bodyPr wrap="square">
            <a:spAutoFit/>
          </a:bodyPr>
          <a:lstStyle/>
          <a:p>
            <a:pPr defTabSz="1215806"/>
            <a:r>
              <a:rPr lang="en-US" sz="2400" b="1" i="1" dirty="0">
                <a:solidFill>
                  <a:srgbClr val="FF0000"/>
                </a:solidFill>
                <a:latin typeface="Times New Roman" pitchFamily="18" charset="0"/>
                <a:cs typeface="Times New Roman" pitchFamily="18" charset="0"/>
                <a:sym typeface="Wingdings" pitchFamily="2" charset="2"/>
              </a:rPr>
              <a:t>=&gt; </a:t>
            </a:r>
            <a:r>
              <a:rPr lang="en-US" sz="2400" b="1" i="1" dirty="0" err="1">
                <a:solidFill>
                  <a:srgbClr val="FF0000"/>
                </a:solidFill>
                <a:latin typeface="Times New Roman" pitchFamily="18" charset="0"/>
                <a:cs typeface="Times New Roman" pitchFamily="18" charset="0"/>
                <a:sym typeface="Wingdings" pitchFamily="2" charset="2"/>
              </a:rPr>
              <a:t>Dũng</a:t>
            </a:r>
            <a:r>
              <a:rPr lang="en-US" sz="2400" b="1" i="1" dirty="0">
                <a:solidFill>
                  <a:srgbClr val="FF0000"/>
                </a:solidFill>
                <a:latin typeface="Times New Roman" pitchFamily="18" charset="0"/>
                <a:cs typeface="Times New Roman" pitchFamily="18" charset="0"/>
                <a:sym typeface="Wingdings" pitchFamily="2" charset="2"/>
              </a:rPr>
              <a:t> </a:t>
            </a:r>
            <a:r>
              <a:rPr lang="en-US" sz="2400" b="1" i="1" dirty="0" err="1">
                <a:solidFill>
                  <a:srgbClr val="FF0000"/>
                </a:solidFill>
                <a:latin typeface="Times New Roman" pitchFamily="18" charset="0"/>
                <a:cs typeface="Times New Roman" pitchFamily="18" charset="0"/>
                <a:sym typeface="Wingdings" pitchFamily="2" charset="2"/>
              </a:rPr>
              <a:t>cảm</a:t>
            </a:r>
            <a:r>
              <a:rPr lang="en-US" sz="2400" b="1" i="1" dirty="0">
                <a:solidFill>
                  <a:srgbClr val="FF0000"/>
                </a:solidFill>
                <a:latin typeface="Times New Roman" pitchFamily="18" charset="0"/>
                <a:cs typeface="Times New Roman" pitchFamily="18" charset="0"/>
                <a:sym typeface="Wingdings" pitchFamily="2" charset="2"/>
              </a:rPr>
              <a:t>, can </a:t>
            </a:r>
            <a:r>
              <a:rPr lang="en-US" sz="2400" b="1" i="1" dirty="0" err="1">
                <a:solidFill>
                  <a:srgbClr val="FF0000"/>
                </a:solidFill>
                <a:latin typeface="Times New Roman" pitchFamily="18" charset="0"/>
                <a:cs typeface="Times New Roman" pitchFamily="18" charset="0"/>
                <a:sym typeface="Wingdings" pitchFamily="2" charset="2"/>
              </a:rPr>
              <a:t>đảm</a:t>
            </a:r>
            <a:r>
              <a:rPr lang="en-US" sz="2400" b="1" i="1" dirty="0">
                <a:solidFill>
                  <a:srgbClr val="FF0000"/>
                </a:solidFill>
                <a:latin typeface="Times New Roman" pitchFamily="18" charset="0"/>
                <a:cs typeface="Times New Roman" pitchFamily="18" charset="0"/>
                <a:sym typeface="Wingdings" pitchFamily="2" charset="2"/>
              </a:rPr>
              <a:t>, </a:t>
            </a:r>
            <a:r>
              <a:rPr lang="en-US" sz="2400" b="1" i="1" dirty="0" err="1">
                <a:solidFill>
                  <a:srgbClr val="FF0000"/>
                </a:solidFill>
                <a:latin typeface="Times New Roman" pitchFamily="18" charset="0"/>
                <a:cs typeface="Times New Roman" pitchFamily="18" charset="0"/>
                <a:sym typeface="Wingdings" pitchFamily="2" charset="2"/>
              </a:rPr>
              <a:t>tự</a:t>
            </a:r>
            <a:r>
              <a:rPr lang="en-US" sz="2400" b="1" i="1" dirty="0">
                <a:solidFill>
                  <a:srgbClr val="FF0000"/>
                </a:solidFill>
                <a:latin typeface="Times New Roman" pitchFamily="18" charset="0"/>
                <a:cs typeface="Times New Roman" pitchFamily="18" charset="0"/>
                <a:sym typeface="Wingdings" pitchFamily="2" charset="2"/>
              </a:rPr>
              <a:t> </a:t>
            </a:r>
            <a:r>
              <a:rPr lang="en-US" sz="2400" b="1" i="1" dirty="0" err="1">
                <a:solidFill>
                  <a:srgbClr val="FF0000"/>
                </a:solidFill>
                <a:latin typeface="Times New Roman" pitchFamily="18" charset="0"/>
                <a:cs typeface="Times New Roman" pitchFamily="18" charset="0"/>
                <a:sym typeface="Wingdings" pitchFamily="2" charset="2"/>
              </a:rPr>
              <a:t>trọng</a:t>
            </a:r>
            <a:r>
              <a:rPr lang="en-US" sz="2400" b="1" i="1" dirty="0">
                <a:solidFill>
                  <a:srgbClr val="FF0000"/>
                </a:solidFill>
                <a:latin typeface="Times New Roman" pitchFamily="18" charset="0"/>
                <a:cs typeface="Times New Roman" pitchFamily="18" charset="0"/>
                <a:sym typeface="Wingdings" pitchFamily="2" charset="2"/>
              </a:rPr>
              <a:t>, </a:t>
            </a:r>
            <a:r>
              <a:rPr lang="en-US" sz="2400" b="1" i="1" dirty="0" err="1">
                <a:solidFill>
                  <a:srgbClr val="FF0000"/>
                </a:solidFill>
                <a:latin typeface="Times New Roman" pitchFamily="18" charset="0"/>
                <a:cs typeface="Times New Roman" pitchFamily="18" charset="0"/>
                <a:sym typeface="Wingdings" pitchFamily="2" charset="2"/>
              </a:rPr>
              <a:t>khéo</a:t>
            </a:r>
            <a:r>
              <a:rPr lang="en-US" sz="2400" b="1" i="1" dirty="0">
                <a:solidFill>
                  <a:srgbClr val="FF0000"/>
                </a:solidFill>
                <a:latin typeface="Times New Roman" pitchFamily="18" charset="0"/>
                <a:cs typeface="Times New Roman" pitchFamily="18" charset="0"/>
                <a:sym typeface="Wingdings" pitchFamily="2" charset="2"/>
              </a:rPr>
              <a:t> </a:t>
            </a:r>
            <a:r>
              <a:rPr lang="en-US" sz="2400" b="1" i="1" dirty="0" err="1">
                <a:solidFill>
                  <a:srgbClr val="FF0000"/>
                </a:solidFill>
                <a:latin typeface="Times New Roman" pitchFamily="18" charset="0"/>
                <a:cs typeface="Times New Roman" pitchFamily="18" charset="0"/>
                <a:sym typeface="Wingdings" pitchFamily="2" charset="2"/>
              </a:rPr>
              <a:t>léo</a:t>
            </a:r>
            <a:r>
              <a:rPr lang="en-US" sz="2400" b="1" i="1" dirty="0">
                <a:solidFill>
                  <a:srgbClr val="FF0000"/>
                </a:solidFill>
                <a:latin typeface="Times New Roman" pitchFamily="18" charset="0"/>
                <a:cs typeface="Times New Roman" pitchFamily="18" charset="0"/>
                <a:sym typeface="Wingdings" pitchFamily="2" charset="2"/>
              </a:rPr>
              <a:t>, </a:t>
            </a:r>
            <a:r>
              <a:rPr lang="en-US" sz="2400" b="1" i="1" dirty="0" err="1">
                <a:solidFill>
                  <a:srgbClr val="FF0000"/>
                </a:solidFill>
                <a:latin typeface="Times New Roman" pitchFamily="18" charset="0"/>
                <a:cs typeface="Times New Roman" pitchFamily="18" charset="0"/>
                <a:sym typeface="Wingdings" pitchFamily="2" charset="2"/>
              </a:rPr>
              <a:t>có</a:t>
            </a:r>
            <a:r>
              <a:rPr lang="en-US" sz="2400" b="1" i="1" dirty="0">
                <a:solidFill>
                  <a:srgbClr val="FF0000"/>
                </a:solidFill>
                <a:latin typeface="Times New Roman" pitchFamily="18" charset="0"/>
                <a:cs typeface="Times New Roman" pitchFamily="18" charset="0"/>
                <a:sym typeface="Wingdings" pitchFamily="2" charset="2"/>
              </a:rPr>
              <a:t> </a:t>
            </a:r>
            <a:r>
              <a:rPr lang="en-US" sz="2400" b="1" i="1" dirty="0" err="1">
                <a:solidFill>
                  <a:srgbClr val="FF0000"/>
                </a:solidFill>
                <a:latin typeface="Times New Roman" pitchFamily="18" charset="0"/>
                <a:cs typeface="Times New Roman" pitchFamily="18" charset="0"/>
                <a:sym typeface="Wingdings" pitchFamily="2" charset="2"/>
              </a:rPr>
              <a:t>trách</a:t>
            </a:r>
            <a:r>
              <a:rPr lang="en-US" sz="2400" b="1" i="1" dirty="0">
                <a:solidFill>
                  <a:srgbClr val="FF0000"/>
                </a:solidFill>
                <a:latin typeface="Times New Roman" pitchFamily="18" charset="0"/>
                <a:cs typeface="Times New Roman" pitchFamily="18" charset="0"/>
                <a:sym typeface="Wingdings" pitchFamily="2" charset="2"/>
              </a:rPr>
              <a:t> </a:t>
            </a:r>
            <a:r>
              <a:rPr lang="en-US" sz="2400" b="1" i="1" dirty="0" err="1">
                <a:solidFill>
                  <a:srgbClr val="FF0000"/>
                </a:solidFill>
                <a:latin typeface="Times New Roman" pitchFamily="18" charset="0"/>
                <a:cs typeface="Times New Roman" pitchFamily="18" charset="0"/>
                <a:sym typeface="Wingdings" pitchFamily="2" charset="2"/>
              </a:rPr>
              <a:t>nhiệm</a:t>
            </a:r>
            <a:r>
              <a:rPr lang="en-US" sz="2400" b="1" i="1" dirty="0">
                <a:solidFill>
                  <a:srgbClr val="FF0000"/>
                </a:solidFill>
                <a:latin typeface="Times New Roman" pitchFamily="18" charset="0"/>
                <a:cs typeface="Times New Roman" pitchFamily="18" charset="0"/>
                <a:sym typeface="Wingdings" pitchFamily="2" charset="2"/>
              </a:rPr>
              <a:t> </a:t>
            </a:r>
            <a:r>
              <a:rPr lang="en-US" sz="2400" b="1" i="1" dirty="0" err="1">
                <a:solidFill>
                  <a:srgbClr val="FF0000"/>
                </a:solidFill>
                <a:latin typeface="Times New Roman" pitchFamily="18" charset="0"/>
                <a:cs typeface="Times New Roman" pitchFamily="18" charset="0"/>
                <a:sym typeface="Wingdings" pitchFamily="2" charset="2"/>
              </a:rPr>
              <a:t>trong</a:t>
            </a:r>
            <a:r>
              <a:rPr lang="en-US" sz="2400" b="1" i="1" dirty="0">
                <a:solidFill>
                  <a:srgbClr val="FF0000"/>
                </a:solidFill>
                <a:latin typeface="Times New Roman" pitchFamily="18" charset="0"/>
                <a:cs typeface="Times New Roman" pitchFamily="18" charset="0"/>
                <a:sym typeface="Wingdings" pitchFamily="2" charset="2"/>
              </a:rPr>
              <a:t> </a:t>
            </a:r>
            <a:r>
              <a:rPr lang="en-US" sz="2400" b="1" i="1" dirty="0" err="1">
                <a:solidFill>
                  <a:srgbClr val="FF0000"/>
                </a:solidFill>
                <a:latin typeface="Times New Roman" pitchFamily="18" charset="0"/>
                <a:cs typeface="Times New Roman" pitchFamily="18" charset="0"/>
                <a:sym typeface="Wingdings" pitchFamily="2" charset="2"/>
              </a:rPr>
              <a:t>công</a:t>
            </a:r>
            <a:r>
              <a:rPr lang="en-US" sz="2400" b="1" i="1" dirty="0">
                <a:solidFill>
                  <a:srgbClr val="FF0000"/>
                </a:solidFill>
                <a:latin typeface="Times New Roman" pitchFamily="18" charset="0"/>
                <a:cs typeface="Times New Roman" pitchFamily="18" charset="0"/>
                <a:sym typeface="Wingdings" pitchFamily="2" charset="2"/>
              </a:rPr>
              <a:t> </a:t>
            </a:r>
            <a:r>
              <a:rPr lang="en-US" sz="2400" b="1" i="1" dirty="0" err="1">
                <a:solidFill>
                  <a:srgbClr val="FF0000"/>
                </a:solidFill>
                <a:latin typeface="Times New Roman" pitchFamily="18" charset="0"/>
                <a:cs typeface="Times New Roman" pitchFamily="18" charset="0"/>
                <a:sym typeface="Wingdings" pitchFamily="2" charset="2"/>
              </a:rPr>
              <a:t>việc</a:t>
            </a:r>
            <a:endParaRPr lang="en-US" sz="2400" b="1" i="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597025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37"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barn(outVertical)">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37"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barn(outVertical)">
                                      <p:cBhvr>
                                        <p:cTn id="1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4" grpId="0"/>
      <p:bldP spid="1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pic>
        <p:nvPicPr>
          <p:cNvPr id="31" name="Google Shape;66;p12">
            <a:extLst>
              <a:ext uri="{FF2B5EF4-FFF2-40B4-BE49-F238E27FC236}">
                <a16:creationId xmlns:a16="http://schemas.microsoft.com/office/drawing/2014/main" xmlns="" id="{34F81C51-60DE-4C6B-B5BD-B30C94A23BF7}"/>
              </a:ext>
            </a:extLst>
          </p:cNvPr>
          <p:cNvPicPr preferRelativeResize="0"/>
          <p:nvPr/>
        </p:nvPicPr>
        <p:blipFill rotWithShape="1">
          <a:blip r:embed="rId3">
            <a:alphaModFix/>
          </a:blip>
          <a:srcRect l="21113" r="27764"/>
          <a:stretch/>
        </p:blipFill>
        <p:spPr>
          <a:xfrm rot="997913">
            <a:off x="7759736" y="727534"/>
            <a:ext cx="1443997" cy="1616663"/>
          </a:xfrm>
          <a:prstGeom prst="roundRect">
            <a:avLst>
              <a:gd name="adj" fmla="val 931"/>
            </a:avLst>
          </a:prstGeom>
          <a:noFill/>
          <a:ln>
            <a:noFill/>
          </a:ln>
        </p:spPr>
      </p:pic>
      <p:sp>
        <p:nvSpPr>
          <p:cNvPr id="65" name="Google Shape;65;p12"/>
          <p:cNvSpPr txBox="1">
            <a:spLocks noGrp="1"/>
          </p:cNvSpPr>
          <p:nvPr>
            <p:ph type="sldNum" idx="12"/>
          </p:nvPr>
        </p:nvSpPr>
        <p:spPr>
          <a:xfrm>
            <a:off x="11307445" y="6333135"/>
            <a:ext cx="731600" cy="524800"/>
          </a:xfrm>
          <a:prstGeom prst="rect">
            <a:avLst/>
          </a:prstGeom>
        </p:spPr>
        <p:txBody>
          <a:bodyPr spcFirstLastPara="1" wrap="square" lIns="0" tIns="0" rIns="0" bIns="0" anchor="ctr" anchorCtr="0">
            <a:noAutofit/>
          </a:bodyPr>
          <a:lstStyle/>
          <a:p>
            <a:pPr defTabSz="1219170">
              <a:buClr>
                <a:srgbClr val="000000"/>
              </a:buClr>
            </a:pPr>
            <a:fld id="{00000000-1234-1234-1234-123412341234}" type="slidenum">
              <a:rPr lang="en" kern="0">
                <a:solidFill>
                  <a:srgbClr val="FFFFFF"/>
                </a:solidFill>
              </a:rPr>
              <a:pPr defTabSz="1219170">
                <a:buClr>
                  <a:srgbClr val="000000"/>
                </a:buClr>
              </a:pPr>
              <a:t>3</a:t>
            </a:fld>
            <a:endParaRPr kern="0">
              <a:solidFill>
                <a:srgbClr val="FFFFFF"/>
              </a:solidFill>
            </a:endParaRPr>
          </a:p>
        </p:txBody>
      </p:sp>
      <p:pic>
        <p:nvPicPr>
          <p:cNvPr id="68" name="Google Shape;68;p12"/>
          <p:cNvPicPr preferRelativeResize="0"/>
          <p:nvPr/>
        </p:nvPicPr>
        <p:blipFill>
          <a:blip r:embed="rId4">
            <a:alphaModFix/>
          </a:blip>
          <a:stretch>
            <a:fillRect/>
          </a:stretch>
        </p:blipFill>
        <p:spPr>
          <a:xfrm>
            <a:off x="8795698" y="2465403"/>
            <a:ext cx="1255767" cy="402800"/>
          </a:xfrm>
          <a:prstGeom prst="rect">
            <a:avLst/>
          </a:prstGeom>
          <a:noFill/>
          <a:ln>
            <a:noFill/>
          </a:ln>
        </p:spPr>
      </p:pic>
      <p:pic>
        <p:nvPicPr>
          <p:cNvPr id="10" name="图片占位符 9">
            <a:extLst>
              <a:ext uri="{FF2B5EF4-FFF2-40B4-BE49-F238E27FC236}">
                <a16:creationId xmlns:a16="http://schemas.microsoft.com/office/drawing/2014/main" xmlns="" id="{29149610-D166-4013-B295-B9AD83565E7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83325" y="1976972"/>
            <a:ext cx="2094867" cy="377891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3" name="Text Placeholder 2">
            <a:extLst>
              <a:ext uri="{FF2B5EF4-FFF2-40B4-BE49-F238E27FC236}">
                <a16:creationId xmlns:a16="http://schemas.microsoft.com/office/drawing/2014/main" xmlns="" id="{C1F9771A-054F-42C9-A56D-B6D22392E21B}"/>
              </a:ext>
            </a:extLst>
          </p:cNvPr>
          <p:cNvSpPr>
            <a:spLocks noGrp="1"/>
          </p:cNvSpPr>
          <p:nvPr>
            <p:ph type="body" idx="1"/>
          </p:nvPr>
        </p:nvSpPr>
        <p:spPr>
          <a:xfrm>
            <a:off x="1019933" y="1624333"/>
            <a:ext cx="7517780" cy="4306400"/>
          </a:xfrm>
        </p:spPr>
        <p:txBody>
          <a:bodyPr/>
          <a:lstStyle/>
          <a:p>
            <a:r>
              <a:rPr lang="en-US" sz="2400" dirty="0">
                <a:latin typeface="Times New Roman" panose="02020603050405020304" pitchFamily="18" charset="0"/>
                <a:cs typeface="Times New Roman" panose="02020603050405020304" pitchFamily="18" charset="0"/>
              </a:rPr>
              <a:t> </a:t>
            </a:r>
            <a:r>
              <a:rPr lang="en-US" sz="2400" dirty="0">
                <a:solidFill>
                  <a:schemeClr val="tx1">
                    <a:lumMod val="50000"/>
                  </a:schemeClr>
                </a:solidFill>
                <a:latin typeface="Times New Roman" panose="02020603050405020304" pitchFamily="18" charset="0"/>
                <a:cs typeface="Times New Roman" panose="02020603050405020304" pitchFamily="18" charset="0"/>
              </a:rPr>
              <a:t>Lê Minh </a:t>
            </a:r>
            <a:r>
              <a:rPr lang="en-US" sz="2400" dirty="0" err="1">
                <a:solidFill>
                  <a:schemeClr val="tx1">
                    <a:lumMod val="50000"/>
                  </a:schemeClr>
                </a:solidFill>
                <a:latin typeface="Times New Roman" panose="02020603050405020304" pitchFamily="18" charset="0"/>
                <a:cs typeface="Times New Roman" panose="02020603050405020304" pitchFamily="18" charset="0"/>
              </a:rPr>
              <a:t>Khuê</a:t>
            </a:r>
            <a:r>
              <a:rPr lang="en-US" sz="2400" dirty="0">
                <a:solidFill>
                  <a:schemeClr val="tx1">
                    <a:lumMod val="50000"/>
                  </a:schemeClr>
                </a:solidFill>
                <a:latin typeface="Times New Roman" panose="02020603050405020304" pitchFamily="18" charset="0"/>
                <a:cs typeface="Times New Roman" panose="02020603050405020304" pitchFamily="18" charset="0"/>
              </a:rPr>
              <a:t> </a:t>
            </a:r>
            <a:r>
              <a:rPr lang="en-US" sz="2400" dirty="0" err="1">
                <a:solidFill>
                  <a:schemeClr val="tx1">
                    <a:lumMod val="50000"/>
                  </a:schemeClr>
                </a:solidFill>
                <a:latin typeface="Times New Roman" panose="02020603050405020304" pitchFamily="18" charset="0"/>
                <a:cs typeface="Times New Roman" panose="02020603050405020304" pitchFamily="18" charset="0"/>
              </a:rPr>
              <a:t>sinh</a:t>
            </a:r>
            <a:r>
              <a:rPr lang="en-US" sz="2400" dirty="0">
                <a:solidFill>
                  <a:schemeClr val="tx1">
                    <a:lumMod val="50000"/>
                  </a:schemeClr>
                </a:solidFill>
                <a:latin typeface="Times New Roman" panose="02020603050405020304" pitchFamily="18" charset="0"/>
                <a:cs typeface="Times New Roman" panose="02020603050405020304" pitchFamily="18" charset="0"/>
              </a:rPr>
              <a:t> </a:t>
            </a:r>
            <a:r>
              <a:rPr lang="en-US" sz="2400" dirty="0" err="1">
                <a:solidFill>
                  <a:schemeClr val="tx1">
                    <a:lumMod val="50000"/>
                  </a:schemeClr>
                </a:solidFill>
                <a:latin typeface="Times New Roman" panose="02020603050405020304" pitchFamily="18" charset="0"/>
                <a:cs typeface="Times New Roman" panose="02020603050405020304" pitchFamily="18" charset="0"/>
              </a:rPr>
              <a:t>năm</a:t>
            </a:r>
            <a:r>
              <a:rPr lang="en-US" sz="2400" dirty="0">
                <a:solidFill>
                  <a:schemeClr val="tx1">
                    <a:lumMod val="50000"/>
                  </a:schemeClr>
                </a:solidFill>
                <a:latin typeface="Times New Roman" panose="02020603050405020304" pitchFamily="18" charset="0"/>
                <a:cs typeface="Times New Roman" panose="02020603050405020304" pitchFamily="18" charset="0"/>
              </a:rPr>
              <a:t> 1949, </a:t>
            </a:r>
            <a:r>
              <a:rPr lang="en-US" sz="2400" dirty="0" err="1">
                <a:solidFill>
                  <a:schemeClr val="tx1">
                    <a:lumMod val="50000"/>
                  </a:schemeClr>
                </a:solidFill>
                <a:latin typeface="Times New Roman" panose="02020603050405020304" pitchFamily="18" charset="0"/>
                <a:cs typeface="Times New Roman" panose="02020603050405020304" pitchFamily="18" charset="0"/>
              </a:rPr>
              <a:t>quê</a:t>
            </a:r>
            <a:r>
              <a:rPr lang="en-US" sz="2400" dirty="0">
                <a:solidFill>
                  <a:schemeClr val="tx1">
                    <a:lumMod val="50000"/>
                  </a:schemeClr>
                </a:solidFill>
                <a:latin typeface="Times New Roman" panose="02020603050405020304" pitchFamily="18" charset="0"/>
                <a:cs typeface="Times New Roman" panose="02020603050405020304" pitchFamily="18" charset="0"/>
              </a:rPr>
              <a:t> ở Thanh </a:t>
            </a:r>
            <a:r>
              <a:rPr lang="en-US" sz="2400" dirty="0" err="1">
                <a:solidFill>
                  <a:schemeClr val="tx1">
                    <a:lumMod val="50000"/>
                  </a:schemeClr>
                </a:solidFill>
                <a:latin typeface="Times New Roman" panose="02020603050405020304" pitchFamily="18" charset="0"/>
                <a:cs typeface="Times New Roman" panose="02020603050405020304" pitchFamily="18" charset="0"/>
              </a:rPr>
              <a:t>Hoá</a:t>
            </a:r>
            <a:r>
              <a:rPr lang="en-US" sz="2400" dirty="0">
                <a:solidFill>
                  <a:schemeClr val="tx1">
                    <a:lumMod val="50000"/>
                  </a:schemeClr>
                </a:solidFill>
                <a:latin typeface="Times New Roman" panose="02020603050405020304" pitchFamily="18" charset="0"/>
                <a:cs typeface="Times New Roman" panose="02020603050405020304" pitchFamily="18" charset="0"/>
              </a:rPr>
              <a:t>. </a:t>
            </a:r>
            <a:r>
              <a:rPr lang="en-US" sz="2400" dirty="0" err="1">
                <a:solidFill>
                  <a:schemeClr val="tx1">
                    <a:lumMod val="50000"/>
                  </a:schemeClr>
                </a:solidFill>
                <a:latin typeface="Times New Roman" panose="02020603050405020304" pitchFamily="18" charset="0"/>
                <a:cs typeface="Times New Roman" panose="02020603050405020304" pitchFamily="18" charset="0"/>
              </a:rPr>
              <a:t>Thuộc</a:t>
            </a:r>
            <a:r>
              <a:rPr lang="en-US" sz="2400" dirty="0">
                <a:solidFill>
                  <a:schemeClr val="tx1">
                    <a:lumMod val="50000"/>
                  </a:schemeClr>
                </a:solidFill>
                <a:latin typeface="Times New Roman" panose="02020603050405020304" pitchFamily="18" charset="0"/>
                <a:cs typeface="Times New Roman" panose="02020603050405020304" pitchFamily="18" charset="0"/>
              </a:rPr>
              <a:t> </a:t>
            </a:r>
            <a:r>
              <a:rPr lang="en-US" sz="2400" dirty="0" err="1">
                <a:solidFill>
                  <a:schemeClr val="tx1">
                    <a:lumMod val="50000"/>
                  </a:schemeClr>
                </a:solidFill>
                <a:latin typeface="Times New Roman" panose="02020603050405020304" pitchFamily="18" charset="0"/>
                <a:cs typeface="Times New Roman" panose="02020603050405020304" pitchFamily="18" charset="0"/>
              </a:rPr>
              <a:t>thế</a:t>
            </a:r>
            <a:r>
              <a:rPr lang="en-US" sz="2400" dirty="0">
                <a:solidFill>
                  <a:schemeClr val="tx1">
                    <a:lumMod val="50000"/>
                  </a:schemeClr>
                </a:solidFill>
                <a:latin typeface="Times New Roman" panose="02020603050405020304" pitchFamily="18" charset="0"/>
                <a:cs typeface="Times New Roman" panose="02020603050405020304" pitchFamily="18" charset="0"/>
              </a:rPr>
              <a:t> </a:t>
            </a:r>
            <a:r>
              <a:rPr lang="en-US" sz="2400" dirty="0" err="1">
                <a:solidFill>
                  <a:schemeClr val="tx1">
                    <a:lumMod val="50000"/>
                  </a:schemeClr>
                </a:solidFill>
                <a:latin typeface="Times New Roman" panose="02020603050405020304" pitchFamily="18" charset="0"/>
                <a:cs typeface="Times New Roman" panose="02020603050405020304" pitchFamily="18" charset="0"/>
              </a:rPr>
              <a:t>hệ</a:t>
            </a:r>
            <a:r>
              <a:rPr lang="en-US" sz="2400" dirty="0">
                <a:solidFill>
                  <a:schemeClr val="tx1">
                    <a:lumMod val="50000"/>
                  </a:schemeClr>
                </a:solidFill>
                <a:latin typeface="Times New Roman" panose="02020603050405020304" pitchFamily="18" charset="0"/>
                <a:cs typeface="Times New Roman" panose="02020603050405020304" pitchFamily="18" charset="0"/>
              </a:rPr>
              <a:t> </a:t>
            </a:r>
            <a:r>
              <a:rPr lang="en-US" sz="2400" dirty="0" err="1">
                <a:solidFill>
                  <a:schemeClr val="tx1">
                    <a:lumMod val="50000"/>
                  </a:schemeClr>
                </a:solidFill>
                <a:latin typeface="Times New Roman" panose="02020603050405020304" pitchFamily="18" charset="0"/>
                <a:cs typeface="Times New Roman" panose="02020603050405020304" pitchFamily="18" charset="0"/>
              </a:rPr>
              <a:t>nhà</a:t>
            </a:r>
            <a:r>
              <a:rPr lang="en-US" sz="2400" dirty="0">
                <a:solidFill>
                  <a:schemeClr val="tx1">
                    <a:lumMod val="50000"/>
                  </a:schemeClr>
                </a:solidFill>
                <a:latin typeface="Times New Roman" panose="02020603050405020304" pitchFamily="18" charset="0"/>
                <a:cs typeface="Times New Roman" panose="02020603050405020304" pitchFamily="18" charset="0"/>
              </a:rPr>
              <a:t> </a:t>
            </a:r>
            <a:r>
              <a:rPr lang="en-US" sz="2400" dirty="0" err="1">
                <a:solidFill>
                  <a:schemeClr val="tx1">
                    <a:lumMod val="50000"/>
                  </a:schemeClr>
                </a:solidFill>
                <a:latin typeface="Times New Roman" panose="02020603050405020304" pitchFamily="18" charset="0"/>
                <a:cs typeface="Times New Roman" panose="02020603050405020304" pitchFamily="18" charset="0"/>
              </a:rPr>
              <a:t>văn</a:t>
            </a:r>
            <a:r>
              <a:rPr lang="en-US" sz="2400" dirty="0">
                <a:solidFill>
                  <a:schemeClr val="tx1">
                    <a:lumMod val="50000"/>
                  </a:schemeClr>
                </a:solidFill>
                <a:latin typeface="Times New Roman" panose="02020603050405020304" pitchFamily="18" charset="0"/>
                <a:cs typeface="Times New Roman" panose="02020603050405020304" pitchFamily="18" charset="0"/>
              </a:rPr>
              <a:t> </a:t>
            </a:r>
            <a:r>
              <a:rPr lang="en-US" sz="2400" dirty="0" err="1">
                <a:solidFill>
                  <a:schemeClr val="tx1">
                    <a:lumMod val="50000"/>
                  </a:schemeClr>
                </a:solidFill>
                <a:latin typeface="Times New Roman" panose="02020603050405020304" pitchFamily="18" charset="0"/>
                <a:cs typeface="Times New Roman" panose="02020603050405020304" pitchFamily="18" charset="0"/>
              </a:rPr>
              <a:t>thời</a:t>
            </a:r>
            <a:r>
              <a:rPr lang="en-US" sz="2400" dirty="0">
                <a:solidFill>
                  <a:schemeClr val="tx1">
                    <a:lumMod val="50000"/>
                  </a:schemeClr>
                </a:solidFill>
                <a:latin typeface="Times New Roman" panose="02020603050405020304" pitchFamily="18" charset="0"/>
                <a:cs typeface="Times New Roman" panose="02020603050405020304" pitchFamily="18" charset="0"/>
              </a:rPr>
              <a:t> </a:t>
            </a:r>
            <a:r>
              <a:rPr lang="en-US" sz="2400" dirty="0" err="1">
                <a:solidFill>
                  <a:schemeClr val="tx1">
                    <a:lumMod val="50000"/>
                  </a:schemeClr>
                </a:solidFill>
                <a:latin typeface="Times New Roman" panose="02020603050405020304" pitchFamily="18" charset="0"/>
                <a:cs typeface="Times New Roman" panose="02020603050405020304" pitchFamily="18" charset="0"/>
              </a:rPr>
              <a:t>kỳ</a:t>
            </a:r>
            <a:r>
              <a:rPr lang="en-US" sz="2400" dirty="0">
                <a:solidFill>
                  <a:schemeClr val="tx1">
                    <a:lumMod val="50000"/>
                  </a:schemeClr>
                </a:solidFill>
                <a:latin typeface="Times New Roman" panose="02020603050405020304" pitchFamily="18" charset="0"/>
                <a:cs typeface="Times New Roman" panose="02020603050405020304" pitchFamily="18" charset="0"/>
              </a:rPr>
              <a:t> </a:t>
            </a:r>
            <a:r>
              <a:rPr lang="en-US" sz="2400" dirty="0" err="1">
                <a:solidFill>
                  <a:schemeClr val="tx1">
                    <a:lumMod val="50000"/>
                  </a:schemeClr>
                </a:solidFill>
                <a:latin typeface="Times New Roman" panose="02020603050405020304" pitchFamily="18" charset="0"/>
                <a:cs typeface="Times New Roman" panose="02020603050405020304" pitchFamily="18" charset="0"/>
              </a:rPr>
              <a:t>chống</a:t>
            </a:r>
            <a:r>
              <a:rPr lang="en-US" sz="2400" dirty="0">
                <a:solidFill>
                  <a:schemeClr val="tx1">
                    <a:lumMod val="50000"/>
                  </a:schemeClr>
                </a:solidFill>
                <a:latin typeface="Times New Roman" panose="02020603050405020304" pitchFamily="18" charset="0"/>
                <a:cs typeface="Times New Roman" panose="02020603050405020304" pitchFamily="18" charset="0"/>
              </a:rPr>
              <a:t> </a:t>
            </a:r>
            <a:r>
              <a:rPr lang="en-US" sz="2400" dirty="0" err="1">
                <a:solidFill>
                  <a:schemeClr val="tx1">
                    <a:lumMod val="50000"/>
                  </a:schemeClr>
                </a:solidFill>
                <a:latin typeface="Times New Roman" panose="02020603050405020304" pitchFamily="18" charset="0"/>
                <a:cs typeface="Times New Roman" panose="02020603050405020304" pitchFamily="18" charset="0"/>
              </a:rPr>
              <a:t>Mỹ</a:t>
            </a:r>
            <a:r>
              <a:rPr lang="en-US" sz="2400" dirty="0">
                <a:solidFill>
                  <a:schemeClr val="tx1">
                    <a:lumMod val="50000"/>
                  </a:schemeClr>
                </a:solidFill>
                <a:latin typeface="Times New Roman" panose="02020603050405020304" pitchFamily="18" charset="0"/>
                <a:cs typeface="Times New Roman" panose="02020603050405020304" pitchFamily="18" charset="0"/>
              </a:rPr>
              <a:t>.</a:t>
            </a:r>
          </a:p>
          <a:p>
            <a:r>
              <a:rPr lang="en-BZ" sz="2400" dirty="0" err="1">
                <a:solidFill>
                  <a:schemeClr val="tx1">
                    <a:lumMod val="50000"/>
                  </a:schemeClr>
                </a:solidFill>
                <a:latin typeface="Times New Roman" panose="02020603050405020304" pitchFamily="18" charset="0"/>
                <a:cs typeface="Times New Roman" panose="02020603050405020304" pitchFamily="18" charset="0"/>
              </a:rPr>
              <a:t>Đề</a:t>
            </a:r>
            <a:r>
              <a:rPr lang="en-BZ" sz="2400" dirty="0">
                <a:solidFill>
                  <a:schemeClr val="tx1">
                    <a:lumMod val="50000"/>
                  </a:schemeClr>
                </a:solidFill>
                <a:latin typeface="Times New Roman" panose="02020603050405020304" pitchFamily="18" charset="0"/>
                <a:cs typeface="Times New Roman" panose="02020603050405020304" pitchFamily="18" charset="0"/>
              </a:rPr>
              <a:t> </a:t>
            </a:r>
            <a:r>
              <a:rPr lang="en-BZ" sz="2400" dirty="0" err="1">
                <a:solidFill>
                  <a:schemeClr val="tx1">
                    <a:lumMod val="50000"/>
                  </a:schemeClr>
                </a:solidFill>
                <a:latin typeface="Times New Roman" panose="02020603050405020304" pitchFamily="18" charset="0"/>
                <a:cs typeface="Times New Roman" panose="02020603050405020304" pitchFamily="18" charset="0"/>
              </a:rPr>
              <a:t>tài</a:t>
            </a:r>
            <a:r>
              <a:rPr lang="en-BZ" sz="2400" dirty="0">
                <a:solidFill>
                  <a:schemeClr val="tx1">
                    <a:lumMod val="50000"/>
                  </a:schemeClr>
                </a:solidFill>
                <a:latin typeface="Times New Roman" panose="02020603050405020304" pitchFamily="18" charset="0"/>
                <a:cs typeface="Times New Roman" panose="02020603050405020304" pitchFamily="18" charset="0"/>
              </a:rPr>
              <a:t>:</a:t>
            </a:r>
          </a:p>
          <a:p>
            <a:endParaRPr lang="en-US" dirty="0"/>
          </a:p>
        </p:txBody>
      </p:sp>
      <p:sp>
        <p:nvSpPr>
          <p:cNvPr id="16" name="Chỗ dành sẵn cho Nội dung 2">
            <a:extLst>
              <a:ext uri="{FF2B5EF4-FFF2-40B4-BE49-F238E27FC236}">
                <a16:creationId xmlns:a16="http://schemas.microsoft.com/office/drawing/2014/main" xmlns="" id="{205872D1-5D55-4E15-8D0D-DB5CF45F6EBE}"/>
              </a:ext>
            </a:extLst>
          </p:cNvPr>
          <p:cNvSpPr txBox="1">
            <a:spLocks/>
          </p:cNvSpPr>
          <p:nvPr/>
        </p:nvSpPr>
        <p:spPr>
          <a:xfrm>
            <a:off x="1199460" y="1888232"/>
            <a:ext cx="3757591" cy="177481"/>
          </a:xfrm>
          <a:prstGeom prst="rect">
            <a:avLst/>
          </a:prstGeom>
        </p:spPr>
        <p:txBody>
          <a:bodyPr lIns="91184" tIns="45595" rIns="91184" bIns="45595" anchor="t">
            <a:noAutofit/>
          </a:bodyPr>
          <a:lst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algn="just">
              <a:buFont typeface="Wingdings" panose="05000000000000000000" pitchFamily="2" charset="2"/>
              <a:buChar char="ü"/>
            </a:pPr>
            <a:endParaRPr lang="en-BZ" sz="2400" dirty="0">
              <a:latin typeface="Times New Roman" panose="02020603050405020304" pitchFamily="18" charset="0"/>
              <a:cs typeface="Times New Roman" panose="02020603050405020304" pitchFamily="18" charset="0"/>
            </a:endParaRPr>
          </a:p>
        </p:txBody>
      </p:sp>
      <p:sp>
        <p:nvSpPr>
          <p:cNvPr id="17" name="Chỗ dành sẵn cho Nội dung 2">
            <a:extLst>
              <a:ext uri="{FF2B5EF4-FFF2-40B4-BE49-F238E27FC236}">
                <a16:creationId xmlns:a16="http://schemas.microsoft.com/office/drawing/2014/main" xmlns="" id="{AE3F8B9C-99AE-401D-B8C4-7BB87031950B}"/>
              </a:ext>
            </a:extLst>
          </p:cNvPr>
          <p:cNvSpPr txBox="1">
            <a:spLocks/>
          </p:cNvSpPr>
          <p:nvPr/>
        </p:nvSpPr>
        <p:spPr>
          <a:xfrm>
            <a:off x="1199550" y="3236808"/>
            <a:ext cx="3550882" cy="133111"/>
          </a:xfrm>
          <a:prstGeom prst="rect">
            <a:avLst/>
          </a:prstGeom>
        </p:spPr>
        <p:txBody>
          <a:bodyPr lIns="91184" tIns="45595" rIns="91184" bIns="45595" anchor="t">
            <a:noAutofit/>
          </a:bodyPr>
          <a:lst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algn="just">
              <a:buFont typeface="Wingdings" panose="05000000000000000000" pitchFamily="2" charset="2"/>
              <a:buChar char="ü"/>
            </a:pPr>
            <a:endParaRPr lang="en-BZ" sz="2400" dirty="0">
              <a:latin typeface="Times New Roman" panose="02020603050405020304" pitchFamily="18" charset="0"/>
              <a:cs typeface="Times New Roman" panose="02020603050405020304" pitchFamily="18" charset="0"/>
            </a:endParaRPr>
          </a:p>
        </p:txBody>
      </p:sp>
      <p:sp>
        <p:nvSpPr>
          <p:cNvPr id="25" name="Rectangle 24">
            <a:extLst>
              <a:ext uri="{FF2B5EF4-FFF2-40B4-BE49-F238E27FC236}">
                <a16:creationId xmlns:a16="http://schemas.microsoft.com/office/drawing/2014/main" xmlns="" id="{27C640CA-2E35-4197-8DAA-DD943CCDEABC}"/>
              </a:ext>
            </a:extLst>
          </p:cNvPr>
          <p:cNvSpPr/>
          <p:nvPr/>
        </p:nvSpPr>
        <p:spPr>
          <a:xfrm>
            <a:off x="1061863" y="3191768"/>
            <a:ext cx="1921427" cy="492087"/>
          </a:xfrm>
          <a:prstGeom prst="rect">
            <a:avLst/>
          </a:prstGeom>
          <a:solidFill>
            <a:schemeClr val="accent5">
              <a:lumMod val="20000"/>
              <a:lumOff val="80000"/>
            </a:schemeClr>
          </a:solidFill>
        </p:spPr>
        <p:txBody>
          <a:bodyPr wrap="square" lIns="121568" tIns="60784" rIns="121568" bIns="60784">
            <a:spAutoFit/>
          </a:bodyPr>
          <a:lstStyle/>
          <a:p>
            <a:pPr lvl="0"/>
            <a:r>
              <a:rPr lang="en-US" sz="2400" b="1" dirty="0" err="1">
                <a:solidFill>
                  <a:srgbClr val="FF0000"/>
                </a:solidFill>
                <a:latin typeface="Times New Roman" panose="02020603050405020304" pitchFamily="18" charset="0"/>
                <a:cs typeface="Times New Roman" panose="02020603050405020304" pitchFamily="18" charset="0"/>
              </a:rPr>
              <a:t>Trước</a:t>
            </a:r>
            <a:r>
              <a:rPr lang="en-US" sz="2400" b="1" dirty="0">
                <a:solidFill>
                  <a:srgbClr val="FF0000"/>
                </a:solidFill>
                <a:latin typeface="Times New Roman" panose="02020603050405020304" pitchFamily="18" charset="0"/>
                <a:cs typeface="Times New Roman" panose="02020603050405020304" pitchFamily="18" charset="0"/>
              </a:rPr>
              <a:t> 1975</a:t>
            </a:r>
            <a:endParaRPr lang="en-US" sz="2400" dirty="0"/>
          </a:p>
        </p:txBody>
      </p:sp>
      <p:sp>
        <p:nvSpPr>
          <p:cNvPr id="26" name="Rectangle 25">
            <a:extLst>
              <a:ext uri="{FF2B5EF4-FFF2-40B4-BE49-F238E27FC236}">
                <a16:creationId xmlns:a16="http://schemas.microsoft.com/office/drawing/2014/main" xmlns="" id="{B2FE3352-F5C6-4E51-882F-E2BFBE07A5B5}"/>
              </a:ext>
            </a:extLst>
          </p:cNvPr>
          <p:cNvSpPr/>
          <p:nvPr/>
        </p:nvSpPr>
        <p:spPr>
          <a:xfrm>
            <a:off x="2949862" y="2996432"/>
            <a:ext cx="4951747" cy="861419"/>
          </a:xfrm>
          <a:prstGeom prst="rect">
            <a:avLst/>
          </a:prstGeom>
        </p:spPr>
        <p:txBody>
          <a:bodyPr wrap="square" lIns="121568" tIns="60784" rIns="121568" bIns="60784">
            <a:spAutoFit/>
          </a:bodyPr>
          <a:lstStyle/>
          <a:p>
            <a:pPr lvl="0"/>
            <a:r>
              <a:rPr lang="en-US" sz="2400" i="1" dirty="0" err="1">
                <a:solidFill>
                  <a:schemeClr val="tx1">
                    <a:lumMod val="50000"/>
                  </a:schemeClr>
                </a:solidFill>
                <a:latin typeface="Times New Roman" panose="02020603050405020304" pitchFamily="18" charset="0"/>
                <a:cs typeface="Times New Roman" panose="02020603050405020304" pitchFamily="18" charset="0"/>
              </a:rPr>
              <a:t>Viết</a:t>
            </a:r>
            <a:r>
              <a:rPr lang="en-US" sz="2400" i="1" dirty="0">
                <a:solidFill>
                  <a:schemeClr val="tx1">
                    <a:lumMod val="50000"/>
                  </a:schemeClr>
                </a:solidFill>
                <a:latin typeface="Times New Roman" panose="02020603050405020304" pitchFamily="18" charset="0"/>
                <a:cs typeface="Times New Roman" panose="02020603050405020304" pitchFamily="18" charset="0"/>
              </a:rPr>
              <a:t> </a:t>
            </a:r>
            <a:r>
              <a:rPr lang="en-US" sz="2400" i="1" dirty="0" err="1">
                <a:solidFill>
                  <a:schemeClr val="tx1">
                    <a:lumMod val="50000"/>
                  </a:schemeClr>
                </a:solidFill>
                <a:latin typeface="Times New Roman" panose="02020603050405020304" pitchFamily="18" charset="0"/>
                <a:cs typeface="Times New Roman" panose="02020603050405020304" pitchFamily="18" charset="0"/>
              </a:rPr>
              <a:t>về</a:t>
            </a:r>
            <a:r>
              <a:rPr lang="en-US" sz="2400" i="1" dirty="0">
                <a:solidFill>
                  <a:schemeClr val="tx1">
                    <a:lumMod val="50000"/>
                  </a:schemeClr>
                </a:solidFill>
                <a:latin typeface="Times New Roman" panose="02020603050405020304" pitchFamily="18" charset="0"/>
                <a:cs typeface="Times New Roman" panose="02020603050405020304" pitchFamily="18" charset="0"/>
              </a:rPr>
              <a:t> </a:t>
            </a:r>
            <a:r>
              <a:rPr lang="en-US" sz="2400" i="1" dirty="0" err="1">
                <a:solidFill>
                  <a:schemeClr val="tx1">
                    <a:lumMod val="50000"/>
                  </a:schemeClr>
                </a:solidFill>
                <a:latin typeface="Times New Roman" panose="02020603050405020304" pitchFamily="18" charset="0"/>
                <a:cs typeface="Times New Roman" panose="02020603050405020304" pitchFamily="18" charset="0"/>
              </a:rPr>
              <a:t>cuộc</a:t>
            </a:r>
            <a:r>
              <a:rPr lang="en-US" sz="2400" i="1" dirty="0">
                <a:solidFill>
                  <a:schemeClr val="tx1">
                    <a:lumMod val="50000"/>
                  </a:schemeClr>
                </a:solidFill>
                <a:latin typeface="Times New Roman" panose="02020603050405020304" pitchFamily="18" charset="0"/>
                <a:cs typeface="Times New Roman" panose="02020603050405020304" pitchFamily="18" charset="0"/>
              </a:rPr>
              <a:t> </a:t>
            </a:r>
            <a:r>
              <a:rPr lang="en-US" sz="2400" i="1" dirty="0" err="1">
                <a:solidFill>
                  <a:schemeClr val="tx1">
                    <a:lumMod val="50000"/>
                  </a:schemeClr>
                </a:solidFill>
                <a:latin typeface="Times New Roman" panose="02020603050405020304" pitchFamily="18" charset="0"/>
                <a:cs typeface="Times New Roman" panose="02020603050405020304" pitchFamily="18" charset="0"/>
              </a:rPr>
              <a:t>sống</a:t>
            </a:r>
            <a:r>
              <a:rPr lang="en-US" sz="2400" i="1" dirty="0">
                <a:solidFill>
                  <a:schemeClr val="tx1">
                    <a:lumMod val="50000"/>
                  </a:schemeClr>
                </a:solidFill>
                <a:latin typeface="Times New Roman" panose="02020603050405020304" pitchFamily="18" charset="0"/>
                <a:cs typeface="Times New Roman" panose="02020603050405020304" pitchFamily="18" charset="0"/>
              </a:rPr>
              <a:t> </a:t>
            </a:r>
            <a:r>
              <a:rPr lang="en-US" sz="2400" i="1" dirty="0" err="1">
                <a:solidFill>
                  <a:schemeClr val="tx1">
                    <a:lumMod val="50000"/>
                  </a:schemeClr>
                </a:solidFill>
                <a:latin typeface="Times New Roman" panose="02020603050405020304" pitchFamily="18" charset="0"/>
                <a:cs typeface="Times New Roman" panose="02020603050405020304" pitchFamily="18" charset="0"/>
              </a:rPr>
              <a:t>chiến</a:t>
            </a:r>
            <a:r>
              <a:rPr lang="en-US" sz="2400" i="1" dirty="0">
                <a:solidFill>
                  <a:schemeClr val="tx1">
                    <a:lumMod val="50000"/>
                  </a:schemeClr>
                </a:solidFill>
                <a:latin typeface="Times New Roman" panose="02020603050405020304" pitchFamily="18" charset="0"/>
                <a:cs typeface="Times New Roman" panose="02020603050405020304" pitchFamily="18" charset="0"/>
              </a:rPr>
              <a:t> </a:t>
            </a:r>
            <a:r>
              <a:rPr lang="en-US" sz="2400" i="1" dirty="0" err="1">
                <a:solidFill>
                  <a:schemeClr val="tx1">
                    <a:lumMod val="50000"/>
                  </a:schemeClr>
                </a:solidFill>
                <a:latin typeface="Times New Roman" panose="02020603050405020304" pitchFamily="18" charset="0"/>
                <a:cs typeface="Times New Roman" panose="02020603050405020304" pitchFamily="18" charset="0"/>
              </a:rPr>
              <a:t>đấu</a:t>
            </a:r>
            <a:r>
              <a:rPr lang="en-US" sz="2400" i="1" dirty="0">
                <a:solidFill>
                  <a:schemeClr val="tx1">
                    <a:lumMod val="50000"/>
                  </a:schemeClr>
                </a:solidFill>
                <a:latin typeface="Times New Roman" panose="02020603050405020304" pitchFamily="18" charset="0"/>
                <a:cs typeface="Times New Roman" panose="02020603050405020304" pitchFamily="18" charset="0"/>
              </a:rPr>
              <a:t> </a:t>
            </a:r>
            <a:r>
              <a:rPr lang="en-US" sz="2400" i="1" dirty="0" err="1">
                <a:solidFill>
                  <a:schemeClr val="tx1">
                    <a:lumMod val="50000"/>
                  </a:schemeClr>
                </a:solidFill>
                <a:latin typeface="Times New Roman" panose="02020603050405020304" pitchFamily="18" charset="0"/>
                <a:cs typeface="Times New Roman" panose="02020603050405020304" pitchFamily="18" charset="0"/>
              </a:rPr>
              <a:t>của</a:t>
            </a:r>
            <a:r>
              <a:rPr lang="en-US" sz="2400" i="1" dirty="0">
                <a:solidFill>
                  <a:schemeClr val="tx1">
                    <a:lumMod val="50000"/>
                  </a:schemeClr>
                </a:solidFill>
                <a:latin typeface="Times New Roman" panose="02020603050405020304" pitchFamily="18" charset="0"/>
                <a:cs typeface="Times New Roman" panose="02020603050405020304" pitchFamily="18" charset="0"/>
              </a:rPr>
              <a:t> TNXP, </a:t>
            </a:r>
            <a:r>
              <a:rPr lang="en-US" sz="2400" i="1" dirty="0" err="1">
                <a:solidFill>
                  <a:schemeClr val="tx1">
                    <a:lumMod val="50000"/>
                  </a:schemeClr>
                </a:solidFill>
                <a:latin typeface="Times New Roman" panose="02020603050405020304" pitchFamily="18" charset="0"/>
                <a:cs typeface="Times New Roman" panose="02020603050405020304" pitchFamily="18" charset="0"/>
              </a:rPr>
              <a:t>bộ</a:t>
            </a:r>
            <a:r>
              <a:rPr lang="en-US" sz="2400" i="1" dirty="0">
                <a:solidFill>
                  <a:schemeClr val="tx1">
                    <a:lumMod val="50000"/>
                  </a:schemeClr>
                </a:solidFill>
                <a:latin typeface="Times New Roman" panose="02020603050405020304" pitchFamily="18" charset="0"/>
                <a:cs typeface="Times New Roman" panose="02020603050405020304" pitchFamily="18" charset="0"/>
              </a:rPr>
              <a:t> </a:t>
            </a:r>
            <a:r>
              <a:rPr lang="en-US" sz="2400" i="1" dirty="0" err="1">
                <a:solidFill>
                  <a:schemeClr val="tx1">
                    <a:lumMod val="50000"/>
                  </a:schemeClr>
                </a:solidFill>
                <a:latin typeface="Times New Roman" panose="02020603050405020304" pitchFamily="18" charset="0"/>
                <a:cs typeface="Times New Roman" panose="02020603050405020304" pitchFamily="18" charset="0"/>
              </a:rPr>
              <a:t>đội</a:t>
            </a:r>
            <a:r>
              <a:rPr lang="en-US" sz="2400" i="1" dirty="0">
                <a:solidFill>
                  <a:schemeClr val="tx1">
                    <a:lumMod val="50000"/>
                  </a:schemeClr>
                </a:solidFill>
                <a:latin typeface="Times New Roman" panose="02020603050405020304" pitchFamily="18" charset="0"/>
                <a:cs typeface="Times New Roman" panose="02020603050405020304" pitchFamily="18" charset="0"/>
              </a:rPr>
              <a:t> </a:t>
            </a:r>
            <a:r>
              <a:rPr lang="en-US" sz="2400" i="1" dirty="0" err="1">
                <a:solidFill>
                  <a:schemeClr val="tx1">
                    <a:lumMod val="50000"/>
                  </a:schemeClr>
                </a:solidFill>
                <a:latin typeface="Times New Roman" panose="02020603050405020304" pitchFamily="18" charset="0"/>
                <a:cs typeface="Times New Roman" panose="02020603050405020304" pitchFamily="18" charset="0"/>
              </a:rPr>
              <a:t>trên</a:t>
            </a:r>
            <a:r>
              <a:rPr lang="en-US" sz="2400" i="1" dirty="0">
                <a:solidFill>
                  <a:schemeClr val="tx1">
                    <a:lumMod val="50000"/>
                  </a:schemeClr>
                </a:solidFill>
                <a:latin typeface="Times New Roman" panose="02020603050405020304" pitchFamily="18" charset="0"/>
                <a:cs typeface="Times New Roman" panose="02020603050405020304" pitchFamily="18" charset="0"/>
              </a:rPr>
              <a:t> </a:t>
            </a:r>
            <a:r>
              <a:rPr lang="en-US" sz="2400" i="1" dirty="0" err="1">
                <a:solidFill>
                  <a:schemeClr val="tx1">
                    <a:lumMod val="50000"/>
                  </a:schemeClr>
                </a:solidFill>
                <a:latin typeface="Times New Roman" panose="02020603050405020304" pitchFamily="18" charset="0"/>
                <a:cs typeface="Times New Roman" panose="02020603050405020304" pitchFamily="18" charset="0"/>
              </a:rPr>
              <a:t>đường</a:t>
            </a:r>
            <a:r>
              <a:rPr lang="en-US" sz="2400" i="1" dirty="0">
                <a:solidFill>
                  <a:schemeClr val="tx1">
                    <a:lumMod val="50000"/>
                  </a:schemeClr>
                </a:solidFill>
                <a:latin typeface="Times New Roman" panose="02020603050405020304" pitchFamily="18" charset="0"/>
                <a:cs typeface="Times New Roman" panose="02020603050405020304" pitchFamily="18" charset="0"/>
              </a:rPr>
              <a:t> </a:t>
            </a:r>
            <a:r>
              <a:rPr lang="en-US" sz="2400" i="1" dirty="0" err="1">
                <a:solidFill>
                  <a:schemeClr val="tx1">
                    <a:lumMod val="50000"/>
                  </a:schemeClr>
                </a:solidFill>
                <a:latin typeface="Times New Roman" panose="02020603050405020304" pitchFamily="18" charset="0"/>
                <a:cs typeface="Times New Roman" panose="02020603050405020304" pitchFamily="18" charset="0"/>
              </a:rPr>
              <a:t>Trường</a:t>
            </a:r>
            <a:r>
              <a:rPr lang="en-US" sz="2400" i="1" dirty="0">
                <a:solidFill>
                  <a:schemeClr val="tx1">
                    <a:lumMod val="50000"/>
                  </a:schemeClr>
                </a:solidFill>
                <a:latin typeface="Times New Roman" panose="02020603050405020304" pitchFamily="18" charset="0"/>
                <a:cs typeface="Times New Roman" panose="02020603050405020304" pitchFamily="18" charset="0"/>
              </a:rPr>
              <a:t> </a:t>
            </a:r>
            <a:r>
              <a:rPr lang="en-US" sz="2400" i="1" dirty="0" err="1">
                <a:solidFill>
                  <a:schemeClr val="tx1">
                    <a:lumMod val="50000"/>
                  </a:schemeClr>
                </a:solidFill>
                <a:latin typeface="Times New Roman" panose="02020603050405020304" pitchFamily="18" charset="0"/>
                <a:cs typeface="Times New Roman" panose="02020603050405020304" pitchFamily="18" charset="0"/>
              </a:rPr>
              <a:t>Sơn</a:t>
            </a:r>
            <a:r>
              <a:rPr lang="en-US" sz="2400" i="1" dirty="0">
                <a:solidFill>
                  <a:schemeClr val="tx1">
                    <a:lumMod val="50000"/>
                  </a:schemeClr>
                </a:solidFill>
                <a:latin typeface="Times New Roman" panose="02020603050405020304" pitchFamily="18" charset="0"/>
                <a:cs typeface="Times New Roman" panose="02020603050405020304" pitchFamily="18" charset="0"/>
              </a:rPr>
              <a:t>.</a:t>
            </a:r>
            <a:endParaRPr lang="en-US" sz="2400" i="1" dirty="0">
              <a:solidFill>
                <a:schemeClr val="tx1">
                  <a:lumMod val="50000"/>
                </a:schemeClr>
              </a:solidFill>
            </a:endParaRPr>
          </a:p>
        </p:txBody>
      </p:sp>
      <p:sp>
        <p:nvSpPr>
          <p:cNvPr id="27" name="Rectangle 26">
            <a:extLst>
              <a:ext uri="{FF2B5EF4-FFF2-40B4-BE49-F238E27FC236}">
                <a16:creationId xmlns:a16="http://schemas.microsoft.com/office/drawing/2014/main" xmlns="" id="{09641981-9695-4DEB-8C29-81025F661BDA}"/>
              </a:ext>
            </a:extLst>
          </p:cNvPr>
          <p:cNvSpPr/>
          <p:nvPr/>
        </p:nvSpPr>
        <p:spPr>
          <a:xfrm>
            <a:off x="2856987" y="4133864"/>
            <a:ext cx="5285297" cy="861419"/>
          </a:xfrm>
          <a:prstGeom prst="rect">
            <a:avLst/>
          </a:prstGeom>
        </p:spPr>
        <p:txBody>
          <a:bodyPr wrap="square" lIns="121568" tIns="60784" rIns="121568" bIns="60784">
            <a:spAutoFit/>
          </a:bodyPr>
          <a:lstStyle/>
          <a:p>
            <a:pPr lvl="0"/>
            <a:r>
              <a:rPr lang="en-US" sz="2400" i="1" dirty="0" err="1">
                <a:solidFill>
                  <a:schemeClr val="tx1">
                    <a:lumMod val="50000"/>
                  </a:schemeClr>
                </a:solidFill>
                <a:latin typeface="Times New Roman" panose="02020603050405020304" pitchFamily="18" charset="0"/>
                <a:cs typeface="Times New Roman" panose="02020603050405020304" pitchFamily="18" charset="0"/>
              </a:rPr>
              <a:t>Viết</a:t>
            </a:r>
            <a:r>
              <a:rPr lang="en-US" sz="2400" i="1" dirty="0">
                <a:solidFill>
                  <a:schemeClr val="tx1">
                    <a:lumMod val="50000"/>
                  </a:schemeClr>
                </a:solidFill>
                <a:latin typeface="Times New Roman" panose="02020603050405020304" pitchFamily="18" charset="0"/>
                <a:cs typeface="Times New Roman" panose="02020603050405020304" pitchFamily="18" charset="0"/>
              </a:rPr>
              <a:t> </a:t>
            </a:r>
            <a:r>
              <a:rPr lang="en-US" sz="2400" i="1" dirty="0" err="1">
                <a:solidFill>
                  <a:schemeClr val="tx1">
                    <a:lumMod val="50000"/>
                  </a:schemeClr>
                </a:solidFill>
                <a:latin typeface="Times New Roman" panose="02020603050405020304" pitchFamily="18" charset="0"/>
                <a:cs typeface="Times New Roman" panose="02020603050405020304" pitchFamily="18" charset="0"/>
              </a:rPr>
              <a:t>về</a:t>
            </a:r>
            <a:r>
              <a:rPr lang="en-US" sz="2400" i="1" dirty="0">
                <a:solidFill>
                  <a:schemeClr val="tx1">
                    <a:lumMod val="50000"/>
                  </a:schemeClr>
                </a:solidFill>
                <a:latin typeface="Times New Roman" panose="02020603050405020304" pitchFamily="18" charset="0"/>
                <a:cs typeface="Times New Roman" panose="02020603050405020304" pitchFamily="18" charset="0"/>
              </a:rPr>
              <a:t> </a:t>
            </a:r>
            <a:r>
              <a:rPr lang="en-US" sz="2400" i="1" dirty="0" err="1">
                <a:solidFill>
                  <a:schemeClr val="tx1">
                    <a:lumMod val="50000"/>
                  </a:schemeClr>
                </a:solidFill>
                <a:latin typeface="Times New Roman" panose="02020603050405020304" pitchFamily="18" charset="0"/>
                <a:cs typeface="Times New Roman" panose="02020603050405020304" pitchFamily="18" charset="0"/>
              </a:rPr>
              <a:t>những</a:t>
            </a:r>
            <a:r>
              <a:rPr lang="en-US" sz="2400" i="1" dirty="0">
                <a:solidFill>
                  <a:schemeClr val="tx1">
                    <a:lumMod val="50000"/>
                  </a:schemeClr>
                </a:solidFill>
                <a:latin typeface="Times New Roman" panose="02020603050405020304" pitchFamily="18" charset="0"/>
                <a:cs typeface="Times New Roman" panose="02020603050405020304" pitchFamily="18" charset="0"/>
              </a:rPr>
              <a:t> </a:t>
            </a:r>
            <a:r>
              <a:rPr lang="en-US" sz="2400" i="1" dirty="0" err="1">
                <a:solidFill>
                  <a:schemeClr val="tx1">
                    <a:lumMod val="50000"/>
                  </a:schemeClr>
                </a:solidFill>
                <a:latin typeface="Times New Roman" panose="02020603050405020304" pitchFamily="18" charset="0"/>
                <a:cs typeface="Times New Roman" panose="02020603050405020304" pitchFamily="18" charset="0"/>
              </a:rPr>
              <a:t>chuyển</a:t>
            </a:r>
            <a:r>
              <a:rPr lang="en-US" sz="2400" i="1" dirty="0">
                <a:solidFill>
                  <a:schemeClr val="tx1">
                    <a:lumMod val="50000"/>
                  </a:schemeClr>
                </a:solidFill>
                <a:latin typeface="Times New Roman" panose="02020603050405020304" pitchFamily="18" charset="0"/>
                <a:cs typeface="Times New Roman" panose="02020603050405020304" pitchFamily="18" charset="0"/>
              </a:rPr>
              <a:t> </a:t>
            </a:r>
            <a:r>
              <a:rPr lang="en-US" sz="2400" i="1" dirty="0" err="1">
                <a:solidFill>
                  <a:schemeClr val="tx1">
                    <a:lumMod val="50000"/>
                  </a:schemeClr>
                </a:solidFill>
                <a:latin typeface="Times New Roman" panose="02020603050405020304" pitchFamily="18" charset="0"/>
                <a:cs typeface="Times New Roman" panose="02020603050405020304" pitchFamily="18" charset="0"/>
              </a:rPr>
              <a:t>biến</a:t>
            </a:r>
            <a:r>
              <a:rPr lang="en-US" sz="2400" i="1" dirty="0">
                <a:solidFill>
                  <a:schemeClr val="tx1">
                    <a:lumMod val="50000"/>
                  </a:schemeClr>
                </a:solidFill>
                <a:latin typeface="Times New Roman" panose="02020603050405020304" pitchFamily="18" charset="0"/>
                <a:cs typeface="Times New Roman" panose="02020603050405020304" pitchFamily="18" charset="0"/>
              </a:rPr>
              <a:t> </a:t>
            </a:r>
            <a:r>
              <a:rPr lang="en-US" sz="2400" i="1" dirty="0" err="1">
                <a:solidFill>
                  <a:schemeClr val="tx1">
                    <a:lumMod val="50000"/>
                  </a:schemeClr>
                </a:solidFill>
                <a:latin typeface="Times New Roman" panose="02020603050405020304" pitchFamily="18" charset="0"/>
                <a:cs typeface="Times New Roman" panose="02020603050405020304" pitchFamily="18" charset="0"/>
              </a:rPr>
              <a:t>xã</a:t>
            </a:r>
            <a:r>
              <a:rPr lang="en-US" sz="2400" i="1" dirty="0">
                <a:solidFill>
                  <a:schemeClr val="tx1">
                    <a:lumMod val="50000"/>
                  </a:schemeClr>
                </a:solidFill>
                <a:latin typeface="Times New Roman" panose="02020603050405020304" pitchFamily="18" charset="0"/>
                <a:cs typeface="Times New Roman" panose="02020603050405020304" pitchFamily="18" charset="0"/>
              </a:rPr>
              <a:t> </a:t>
            </a:r>
            <a:r>
              <a:rPr lang="en-US" sz="2400" i="1" dirty="0" err="1">
                <a:solidFill>
                  <a:schemeClr val="tx1">
                    <a:lumMod val="50000"/>
                  </a:schemeClr>
                </a:solidFill>
                <a:latin typeface="Times New Roman" panose="02020603050405020304" pitchFamily="18" charset="0"/>
                <a:cs typeface="Times New Roman" panose="02020603050405020304" pitchFamily="18" charset="0"/>
              </a:rPr>
              <a:t>hội</a:t>
            </a:r>
            <a:r>
              <a:rPr lang="en-US" sz="2400" i="1" dirty="0">
                <a:solidFill>
                  <a:schemeClr val="tx1">
                    <a:lumMod val="50000"/>
                  </a:schemeClr>
                </a:solidFill>
                <a:latin typeface="Times New Roman" panose="02020603050405020304" pitchFamily="18" charset="0"/>
                <a:cs typeface="Times New Roman" panose="02020603050405020304" pitchFamily="18" charset="0"/>
              </a:rPr>
              <a:t> </a:t>
            </a:r>
            <a:r>
              <a:rPr lang="en-US" sz="2400" i="1" dirty="0" err="1">
                <a:solidFill>
                  <a:schemeClr val="tx1">
                    <a:lumMod val="50000"/>
                  </a:schemeClr>
                </a:solidFill>
                <a:latin typeface="Times New Roman" panose="02020603050405020304" pitchFamily="18" charset="0"/>
                <a:cs typeface="Times New Roman" panose="02020603050405020304" pitchFamily="18" charset="0"/>
              </a:rPr>
              <a:t>và</a:t>
            </a:r>
            <a:r>
              <a:rPr lang="en-US" sz="2400" i="1" dirty="0">
                <a:solidFill>
                  <a:schemeClr val="tx1">
                    <a:lumMod val="50000"/>
                  </a:schemeClr>
                </a:solidFill>
                <a:latin typeface="Times New Roman" panose="02020603050405020304" pitchFamily="18" charset="0"/>
                <a:cs typeface="Times New Roman" panose="02020603050405020304" pitchFamily="18" charset="0"/>
              </a:rPr>
              <a:t> con </a:t>
            </a:r>
            <a:r>
              <a:rPr lang="en-US" sz="2400" i="1" dirty="0" err="1">
                <a:solidFill>
                  <a:schemeClr val="tx1">
                    <a:lumMod val="50000"/>
                  </a:schemeClr>
                </a:solidFill>
                <a:latin typeface="Times New Roman" panose="02020603050405020304" pitchFamily="18" charset="0"/>
                <a:cs typeface="Times New Roman" panose="02020603050405020304" pitchFamily="18" charset="0"/>
              </a:rPr>
              <a:t>người</a:t>
            </a:r>
            <a:r>
              <a:rPr lang="en-US" sz="2400" i="1" dirty="0">
                <a:solidFill>
                  <a:schemeClr val="tx1">
                    <a:lumMod val="50000"/>
                  </a:schemeClr>
                </a:solidFill>
                <a:latin typeface="Times New Roman" panose="02020603050405020304" pitchFamily="18" charset="0"/>
                <a:cs typeface="Times New Roman" panose="02020603050405020304" pitchFamily="18" charset="0"/>
              </a:rPr>
              <a:t> </a:t>
            </a:r>
            <a:r>
              <a:rPr lang="en-US" sz="2400" i="1" dirty="0" err="1">
                <a:solidFill>
                  <a:schemeClr val="tx1">
                    <a:lumMod val="50000"/>
                  </a:schemeClr>
                </a:solidFill>
                <a:latin typeface="Times New Roman" panose="02020603050405020304" pitchFamily="18" charset="0"/>
                <a:cs typeface="Times New Roman" panose="02020603050405020304" pitchFamily="18" charset="0"/>
              </a:rPr>
              <a:t>trên</a:t>
            </a:r>
            <a:r>
              <a:rPr lang="en-US" sz="2400" i="1" dirty="0">
                <a:solidFill>
                  <a:schemeClr val="tx1">
                    <a:lumMod val="50000"/>
                  </a:schemeClr>
                </a:solidFill>
                <a:latin typeface="Times New Roman" panose="02020603050405020304" pitchFamily="18" charset="0"/>
                <a:cs typeface="Times New Roman" panose="02020603050405020304" pitchFamily="18" charset="0"/>
              </a:rPr>
              <a:t> </a:t>
            </a:r>
            <a:r>
              <a:rPr lang="en-US" sz="2400" i="1" dirty="0" err="1">
                <a:solidFill>
                  <a:schemeClr val="tx1">
                    <a:lumMod val="50000"/>
                  </a:schemeClr>
                </a:solidFill>
                <a:latin typeface="Times New Roman" panose="02020603050405020304" pitchFamily="18" charset="0"/>
                <a:cs typeface="Times New Roman" panose="02020603050405020304" pitchFamily="18" charset="0"/>
              </a:rPr>
              <a:t>tinh</a:t>
            </a:r>
            <a:r>
              <a:rPr lang="en-US" sz="2400" i="1" dirty="0">
                <a:solidFill>
                  <a:schemeClr val="tx1">
                    <a:lumMod val="50000"/>
                  </a:schemeClr>
                </a:solidFill>
                <a:latin typeface="Times New Roman" panose="02020603050405020304" pitchFamily="18" charset="0"/>
                <a:cs typeface="Times New Roman" panose="02020603050405020304" pitchFamily="18" charset="0"/>
              </a:rPr>
              <a:t> </a:t>
            </a:r>
            <a:r>
              <a:rPr lang="en-US" sz="2400" i="1" dirty="0" err="1">
                <a:solidFill>
                  <a:schemeClr val="tx1">
                    <a:lumMod val="50000"/>
                  </a:schemeClr>
                </a:solidFill>
                <a:latin typeface="Times New Roman" panose="02020603050405020304" pitchFamily="18" charset="0"/>
                <a:cs typeface="Times New Roman" panose="02020603050405020304" pitchFamily="18" charset="0"/>
              </a:rPr>
              <a:t>thần</a:t>
            </a:r>
            <a:r>
              <a:rPr lang="en-US" sz="2400" i="1" dirty="0">
                <a:solidFill>
                  <a:schemeClr val="tx1">
                    <a:lumMod val="50000"/>
                  </a:schemeClr>
                </a:solidFill>
                <a:latin typeface="Times New Roman" panose="02020603050405020304" pitchFamily="18" charset="0"/>
                <a:cs typeface="Times New Roman" panose="02020603050405020304" pitchFamily="18" charset="0"/>
              </a:rPr>
              <a:t> </a:t>
            </a:r>
            <a:r>
              <a:rPr lang="en-US" sz="2400" i="1" dirty="0" err="1">
                <a:solidFill>
                  <a:schemeClr val="tx1">
                    <a:lumMod val="50000"/>
                  </a:schemeClr>
                </a:solidFill>
                <a:latin typeface="Times New Roman" panose="02020603050405020304" pitchFamily="18" charset="0"/>
                <a:cs typeface="Times New Roman" panose="02020603050405020304" pitchFamily="18" charset="0"/>
              </a:rPr>
              <a:t>đổi</a:t>
            </a:r>
            <a:r>
              <a:rPr lang="en-US" sz="2400" i="1" dirty="0">
                <a:solidFill>
                  <a:schemeClr val="tx1">
                    <a:lumMod val="50000"/>
                  </a:schemeClr>
                </a:solidFill>
                <a:latin typeface="Times New Roman" panose="02020603050405020304" pitchFamily="18" charset="0"/>
                <a:cs typeface="Times New Roman" panose="02020603050405020304" pitchFamily="18" charset="0"/>
              </a:rPr>
              <a:t> </a:t>
            </a:r>
            <a:r>
              <a:rPr lang="en-US" sz="2400" i="1" dirty="0" err="1">
                <a:solidFill>
                  <a:schemeClr val="tx1">
                    <a:lumMod val="50000"/>
                  </a:schemeClr>
                </a:solidFill>
                <a:latin typeface="Times New Roman" panose="02020603050405020304" pitchFamily="18" charset="0"/>
                <a:cs typeface="Times New Roman" panose="02020603050405020304" pitchFamily="18" charset="0"/>
              </a:rPr>
              <a:t>mới</a:t>
            </a:r>
            <a:endParaRPr lang="en-US" sz="2400" i="1" dirty="0">
              <a:solidFill>
                <a:schemeClr val="tx1">
                  <a:lumMod val="50000"/>
                </a:schemeClr>
              </a:solidFill>
            </a:endParaRPr>
          </a:p>
        </p:txBody>
      </p:sp>
      <p:sp>
        <p:nvSpPr>
          <p:cNvPr id="28" name="Rectangle 27">
            <a:extLst>
              <a:ext uri="{FF2B5EF4-FFF2-40B4-BE49-F238E27FC236}">
                <a16:creationId xmlns:a16="http://schemas.microsoft.com/office/drawing/2014/main" xmlns="" id="{163DF2DA-4ABD-496D-AC35-59D4B126158A}"/>
              </a:ext>
            </a:extLst>
          </p:cNvPr>
          <p:cNvSpPr/>
          <p:nvPr/>
        </p:nvSpPr>
        <p:spPr>
          <a:xfrm>
            <a:off x="1165545" y="4272037"/>
            <a:ext cx="1552040" cy="492087"/>
          </a:xfrm>
          <a:prstGeom prst="rect">
            <a:avLst/>
          </a:prstGeom>
          <a:solidFill>
            <a:schemeClr val="accent5">
              <a:lumMod val="20000"/>
              <a:lumOff val="80000"/>
            </a:schemeClr>
          </a:solidFill>
        </p:spPr>
        <p:txBody>
          <a:bodyPr wrap="square" lIns="121568" tIns="60784" rIns="121568" bIns="60784">
            <a:spAutoFit/>
          </a:bodyPr>
          <a:lstStyle/>
          <a:p>
            <a:pPr lvl="0"/>
            <a:r>
              <a:rPr lang="en-US" sz="2400" b="1" dirty="0">
                <a:solidFill>
                  <a:srgbClr val="FF0000"/>
                </a:solidFill>
                <a:latin typeface="Times New Roman" panose="02020603050405020304" pitchFamily="18" charset="0"/>
                <a:cs typeface="Times New Roman" panose="02020603050405020304" pitchFamily="18" charset="0"/>
              </a:rPr>
              <a:t>Sau 1975</a:t>
            </a:r>
            <a:endParaRPr lang="en-US" sz="2400" dirty="0"/>
          </a:p>
        </p:txBody>
      </p:sp>
      <p:sp>
        <p:nvSpPr>
          <p:cNvPr id="29" name="Hình tự do: Hình 7">
            <a:extLst>
              <a:ext uri="{FF2B5EF4-FFF2-40B4-BE49-F238E27FC236}">
                <a16:creationId xmlns:a16="http://schemas.microsoft.com/office/drawing/2014/main" xmlns="" id="{8A8DEB54-6C9E-4272-9BB0-12C540C065F7}"/>
              </a:ext>
            </a:extLst>
          </p:cNvPr>
          <p:cNvSpPr/>
          <p:nvPr/>
        </p:nvSpPr>
        <p:spPr>
          <a:xfrm>
            <a:off x="1061863" y="5169279"/>
            <a:ext cx="7137496" cy="1055545"/>
          </a:xfrm>
          <a:custGeom>
            <a:avLst/>
            <a:gdLst>
              <a:gd name="connsiteX0" fmla="*/ 0 w 7137496"/>
              <a:gd name="connsiteY0" fmla="*/ 175927 h 1055545"/>
              <a:gd name="connsiteX1" fmla="*/ 390256 w 7137496"/>
              <a:gd name="connsiteY1" fmla="*/ 0 h 1055545"/>
              <a:gd name="connsiteX2" fmla="*/ 6747239 w 7137496"/>
              <a:gd name="connsiteY2" fmla="*/ 0 h 1055545"/>
              <a:gd name="connsiteX3" fmla="*/ 7137496 w 7137496"/>
              <a:gd name="connsiteY3" fmla="*/ 175927 h 1055545"/>
              <a:gd name="connsiteX4" fmla="*/ 7137496 w 7137496"/>
              <a:gd name="connsiteY4" fmla="*/ 879617 h 1055545"/>
              <a:gd name="connsiteX5" fmla="*/ 6747239 w 7137496"/>
              <a:gd name="connsiteY5" fmla="*/ 1055545 h 1055545"/>
              <a:gd name="connsiteX6" fmla="*/ 390256 w 7137496"/>
              <a:gd name="connsiteY6" fmla="*/ 1055545 h 1055545"/>
              <a:gd name="connsiteX7" fmla="*/ 0 w 7137496"/>
              <a:gd name="connsiteY7" fmla="*/ 879617 h 1055545"/>
              <a:gd name="connsiteX8" fmla="*/ 0 w 7137496"/>
              <a:gd name="connsiteY8" fmla="*/ 175927 h 1055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37496" h="1055545" fill="none" extrusionOk="0">
                <a:moveTo>
                  <a:pt x="0" y="175927"/>
                </a:moveTo>
                <a:cubicBezTo>
                  <a:pt x="-17161" y="77897"/>
                  <a:pt x="182171" y="1577"/>
                  <a:pt x="390256" y="0"/>
                </a:cubicBezTo>
                <a:cubicBezTo>
                  <a:pt x="1911612" y="-20428"/>
                  <a:pt x="5356154" y="-58449"/>
                  <a:pt x="6747239" y="0"/>
                </a:cubicBezTo>
                <a:cubicBezTo>
                  <a:pt x="6975904" y="11128"/>
                  <a:pt x="7121864" y="83191"/>
                  <a:pt x="7137496" y="175927"/>
                </a:cubicBezTo>
                <a:cubicBezTo>
                  <a:pt x="7124837" y="334950"/>
                  <a:pt x="7097362" y="544123"/>
                  <a:pt x="7137496" y="879617"/>
                </a:cubicBezTo>
                <a:cubicBezTo>
                  <a:pt x="7136366" y="983063"/>
                  <a:pt x="6961486" y="1070657"/>
                  <a:pt x="6747239" y="1055545"/>
                </a:cubicBezTo>
                <a:cubicBezTo>
                  <a:pt x="4222618" y="1037969"/>
                  <a:pt x="1954097" y="1186650"/>
                  <a:pt x="390256" y="1055545"/>
                </a:cubicBezTo>
                <a:cubicBezTo>
                  <a:pt x="166776" y="1048810"/>
                  <a:pt x="-1599" y="992650"/>
                  <a:pt x="0" y="879617"/>
                </a:cubicBezTo>
                <a:cubicBezTo>
                  <a:pt x="10719" y="578896"/>
                  <a:pt x="-22773" y="313024"/>
                  <a:pt x="0" y="175927"/>
                </a:cubicBezTo>
                <a:close/>
              </a:path>
              <a:path w="7137496" h="1055545" stroke="0" extrusionOk="0">
                <a:moveTo>
                  <a:pt x="0" y="175927"/>
                </a:moveTo>
                <a:cubicBezTo>
                  <a:pt x="3811" y="68618"/>
                  <a:pt x="212595" y="1650"/>
                  <a:pt x="390256" y="0"/>
                </a:cubicBezTo>
                <a:cubicBezTo>
                  <a:pt x="1780430" y="-61894"/>
                  <a:pt x="4071706" y="-120946"/>
                  <a:pt x="6747239" y="0"/>
                </a:cubicBezTo>
                <a:cubicBezTo>
                  <a:pt x="6959556" y="-2554"/>
                  <a:pt x="7146153" y="90010"/>
                  <a:pt x="7137496" y="175927"/>
                </a:cubicBezTo>
                <a:cubicBezTo>
                  <a:pt x="7102150" y="442433"/>
                  <a:pt x="7189270" y="715754"/>
                  <a:pt x="7137496" y="879617"/>
                </a:cubicBezTo>
                <a:cubicBezTo>
                  <a:pt x="7144190" y="967874"/>
                  <a:pt x="6956250" y="1020498"/>
                  <a:pt x="6747239" y="1055545"/>
                </a:cubicBezTo>
                <a:cubicBezTo>
                  <a:pt x="4497949" y="1037854"/>
                  <a:pt x="1729609" y="1211950"/>
                  <a:pt x="390256" y="1055545"/>
                </a:cubicBezTo>
                <a:cubicBezTo>
                  <a:pt x="184891" y="1056058"/>
                  <a:pt x="-376" y="965248"/>
                  <a:pt x="0" y="879617"/>
                </a:cubicBezTo>
                <a:cubicBezTo>
                  <a:pt x="-1513" y="677569"/>
                  <a:pt x="-62870" y="326537"/>
                  <a:pt x="0" y="175927"/>
                </a:cubicBezTo>
                <a:close/>
              </a:path>
            </a:pathLst>
          </a:custGeom>
          <a:solidFill>
            <a:schemeClr val="accent5">
              <a:lumMod val="20000"/>
              <a:lumOff val="80000"/>
            </a:schemeClr>
          </a:solidFill>
          <a:ln>
            <a:extLst>
              <a:ext uri="{C807C97D-BFC1-408E-A445-0C87EB9F89A2}">
                <ask:lineSketchStyleProps xmlns:ask="http://schemas.microsoft.com/office/drawing/2018/sketchyshapes" xmlns="" sd="4082911482">
                  <a:custGeom>
                    <a:avLst/>
                    <a:gdLst>
                      <a:gd name="connsiteX0" fmla="*/ 0 w 5866838"/>
                      <a:gd name="connsiteY0" fmla="*/ 320781 h 1924649"/>
                      <a:gd name="connsiteX1" fmla="*/ 320781 w 5866838"/>
                      <a:gd name="connsiteY1" fmla="*/ 0 h 1924649"/>
                      <a:gd name="connsiteX2" fmla="*/ 5546057 w 5866838"/>
                      <a:gd name="connsiteY2" fmla="*/ 0 h 1924649"/>
                      <a:gd name="connsiteX3" fmla="*/ 5866838 w 5866838"/>
                      <a:gd name="connsiteY3" fmla="*/ 320781 h 1924649"/>
                      <a:gd name="connsiteX4" fmla="*/ 5866838 w 5866838"/>
                      <a:gd name="connsiteY4" fmla="*/ 1603868 h 1924649"/>
                      <a:gd name="connsiteX5" fmla="*/ 5546057 w 5866838"/>
                      <a:gd name="connsiteY5" fmla="*/ 1924649 h 1924649"/>
                      <a:gd name="connsiteX6" fmla="*/ 320781 w 5866838"/>
                      <a:gd name="connsiteY6" fmla="*/ 1924649 h 1924649"/>
                      <a:gd name="connsiteX7" fmla="*/ 0 w 5866838"/>
                      <a:gd name="connsiteY7" fmla="*/ 1603868 h 1924649"/>
                      <a:gd name="connsiteX8" fmla="*/ 0 w 5866838"/>
                      <a:gd name="connsiteY8" fmla="*/ 320781 h 1924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66838" h="1924649">
                        <a:moveTo>
                          <a:pt x="0" y="320781"/>
                        </a:moveTo>
                        <a:cubicBezTo>
                          <a:pt x="0" y="143619"/>
                          <a:pt x="143619" y="0"/>
                          <a:pt x="320781" y="0"/>
                        </a:cubicBezTo>
                        <a:lnTo>
                          <a:pt x="5546057" y="0"/>
                        </a:lnTo>
                        <a:cubicBezTo>
                          <a:pt x="5723219" y="0"/>
                          <a:pt x="5866838" y="143619"/>
                          <a:pt x="5866838" y="320781"/>
                        </a:cubicBezTo>
                        <a:lnTo>
                          <a:pt x="5866838" y="1603868"/>
                        </a:lnTo>
                        <a:cubicBezTo>
                          <a:pt x="5866838" y="1781030"/>
                          <a:pt x="5723219" y="1924649"/>
                          <a:pt x="5546057" y="1924649"/>
                        </a:cubicBezTo>
                        <a:lnTo>
                          <a:pt x="320781" y="1924649"/>
                        </a:lnTo>
                        <a:cubicBezTo>
                          <a:pt x="143619" y="1924649"/>
                          <a:pt x="0" y="1781030"/>
                          <a:pt x="0" y="1603868"/>
                        </a:cubicBezTo>
                        <a:lnTo>
                          <a:pt x="0" y="320781"/>
                        </a:lnTo>
                        <a:close/>
                      </a:path>
                    </a:pathLst>
                  </a:custGeom>
                  <ask:type>
                    <ask:lineSketchCurved/>
                  </ask:type>
                </ask:lineSketchStyleProps>
              </a:ext>
            </a:extLst>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26707" tIns="226707" rIns="226707" bIns="226707" numCol="1" spcCol="953" anchor="ctr" anchorCtr="0">
            <a:noAutofit/>
          </a:bodyPr>
          <a:lstStyle/>
          <a:p>
            <a:pPr algn="just" defTabSz="1551600">
              <a:lnSpc>
                <a:spcPct val="90000"/>
              </a:lnSpc>
              <a:spcBef>
                <a:spcPct val="0"/>
              </a:spcBef>
              <a:spcAft>
                <a:spcPct val="35000"/>
              </a:spcAft>
            </a:pPr>
            <a:r>
              <a:rPr lang="en-US" sz="2400" b="1" i="1" dirty="0" err="1">
                <a:solidFill>
                  <a:srgbClr val="FF0000"/>
                </a:solidFill>
                <a:latin typeface="Times New Roman" panose="02020603050405020304" pitchFamily="18" charset="0"/>
                <a:cs typeface="Times New Roman" panose="02020603050405020304" pitchFamily="18" charset="0"/>
              </a:rPr>
              <a:t>Sở</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trường</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Viết</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truyện</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ngắn</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với</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ngòi</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bút</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miêu</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tả</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tâm</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lí</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phụ</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nữ</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tinh</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tế</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đặc</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sắc</a:t>
            </a:r>
            <a:r>
              <a:rPr lang="en-US" sz="2400" i="1" dirty="0">
                <a:solidFill>
                  <a:prstClr val="black"/>
                </a:solidFill>
                <a:latin typeface="Times New Roman" panose="02020603050405020304" pitchFamily="18" charset="0"/>
                <a:cs typeface="Times New Roman" panose="02020603050405020304" pitchFamily="18" charset="0"/>
              </a:rPr>
              <a:t>.</a:t>
            </a:r>
            <a:endParaRPr lang="en-BZ" sz="2400" i="1" dirty="0">
              <a:solidFill>
                <a:prstClr val="black"/>
              </a:solidFill>
              <a:latin typeface="Times New Roman" panose="02020603050405020304" pitchFamily="18" charset="0"/>
              <a:cs typeface="Times New Roman" panose="02020603050405020304" pitchFamily="18" charset="0"/>
            </a:endParaRPr>
          </a:p>
        </p:txBody>
      </p:sp>
      <p:pic>
        <p:nvPicPr>
          <p:cNvPr id="30" name="Google Shape;55;p11">
            <a:extLst>
              <a:ext uri="{FF2B5EF4-FFF2-40B4-BE49-F238E27FC236}">
                <a16:creationId xmlns:a16="http://schemas.microsoft.com/office/drawing/2014/main" xmlns="" id="{166096F6-8AE8-40D8-BDD7-E321CA103998}"/>
              </a:ext>
            </a:extLst>
          </p:cNvPr>
          <p:cNvPicPr preferRelativeResize="0"/>
          <p:nvPr/>
        </p:nvPicPr>
        <p:blipFill>
          <a:blip r:embed="rId6">
            <a:alphaModFix/>
          </a:blip>
          <a:stretch>
            <a:fillRect/>
          </a:stretch>
        </p:blipFill>
        <p:spPr>
          <a:xfrm rot="2120049">
            <a:off x="8875721" y="672803"/>
            <a:ext cx="338067" cy="351533"/>
          </a:xfrm>
          <a:prstGeom prst="rect">
            <a:avLst/>
          </a:prstGeom>
          <a:noFill/>
          <a:ln>
            <a:noFill/>
          </a:ln>
        </p:spPr>
      </p:pic>
      <p:sp>
        <p:nvSpPr>
          <p:cNvPr id="5" name="TextBox 4">
            <a:extLst>
              <a:ext uri="{FF2B5EF4-FFF2-40B4-BE49-F238E27FC236}">
                <a16:creationId xmlns:a16="http://schemas.microsoft.com/office/drawing/2014/main" xmlns="" id="{612362AE-C0E9-4CFE-AC48-D5319A6A59D6}"/>
              </a:ext>
            </a:extLst>
          </p:cNvPr>
          <p:cNvSpPr txBox="1"/>
          <p:nvPr/>
        </p:nvSpPr>
        <p:spPr>
          <a:xfrm>
            <a:off x="8683325" y="5835999"/>
            <a:ext cx="1872954" cy="369332"/>
          </a:xfrm>
          <a:prstGeom prst="rect">
            <a:avLst/>
          </a:prstGeom>
          <a:noFill/>
        </p:spPr>
        <p:txBody>
          <a:bodyPr wrap="square" rtlCol="0">
            <a:spAutoFit/>
          </a:bodyPr>
          <a:lstStyle/>
          <a:p>
            <a:r>
              <a:rPr lang="vi-VN" b="1" i="1" dirty="0">
                <a:solidFill>
                  <a:srgbClr val="FF0000"/>
                </a:solidFill>
              </a:rPr>
              <a:t>Lê Minh Khuê</a:t>
            </a:r>
            <a:endParaRPr lang="en-US" b="1" i="1"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16" presetClass="entr" presetSubtype="21" fill="hold" grpId="0" nodeType="afterEffect">
                                  <p:stCondLst>
                                    <p:cond delay="500"/>
                                  </p:stCondLst>
                                  <p:childTnLst>
                                    <p:set>
                                      <p:cBhvr>
                                        <p:cTn id="19" dur="1" fill="hold">
                                          <p:stCondLst>
                                            <p:cond delay="0"/>
                                          </p:stCondLst>
                                        </p:cTn>
                                        <p:tgtEl>
                                          <p:spTgt spid="25"/>
                                        </p:tgtEl>
                                        <p:attrNameLst>
                                          <p:attrName>style.visibility</p:attrName>
                                        </p:attrNameLst>
                                      </p:cBhvr>
                                      <p:to>
                                        <p:strVal val="visible"/>
                                      </p:to>
                                    </p:set>
                                    <p:animEffect transition="in" filter="barn(inVertical)">
                                      <p:cBhvr>
                                        <p:cTn id="20" dur="500"/>
                                        <p:tgtEl>
                                          <p:spTgt spid="25"/>
                                        </p:tgtEl>
                                      </p:cBhvr>
                                    </p:animEffect>
                                  </p:childTnLst>
                                </p:cTn>
                              </p:par>
                              <p:par>
                                <p:cTn id="21" presetID="16" presetClass="entr" presetSubtype="21" fill="hold" grpId="0" nodeType="withEffect">
                                  <p:stCondLst>
                                    <p:cond delay="500"/>
                                  </p:stCondLst>
                                  <p:childTnLst>
                                    <p:set>
                                      <p:cBhvr>
                                        <p:cTn id="22" dur="1" fill="hold">
                                          <p:stCondLst>
                                            <p:cond delay="0"/>
                                          </p:stCondLst>
                                        </p:cTn>
                                        <p:tgtEl>
                                          <p:spTgt spid="26"/>
                                        </p:tgtEl>
                                        <p:attrNameLst>
                                          <p:attrName>style.visibility</p:attrName>
                                        </p:attrNameLst>
                                      </p:cBhvr>
                                      <p:to>
                                        <p:strVal val="visible"/>
                                      </p:to>
                                    </p:set>
                                    <p:animEffect transition="in" filter="barn(inVertical)">
                                      <p:cBhvr>
                                        <p:cTn id="23" dur="500"/>
                                        <p:tgtEl>
                                          <p:spTgt spid="26"/>
                                        </p:tgtEl>
                                      </p:cBhvr>
                                    </p:animEffect>
                                  </p:childTnLst>
                                </p:cTn>
                              </p:par>
                            </p:childTnLst>
                          </p:cTn>
                        </p:par>
                        <p:par>
                          <p:cTn id="24" fill="hold">
                            <p:stCondLst>
                              <p:cond delay="2000"/>
                            </p:stCondLst>
                            <p:childTnLst>
                              <p:par>
                                <p:cTn id="25" presetID="42" presetClass="entr" presetSubtype="0" fill="hold" grpId="0" nodeType="afterEffect">
                                  <p:stCondLst>
                                    <p:cond delay="75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1000"/>
                                        <p:tgtEl>
                                          <p:spTgt spid="28"/>
                                        </p:tgtEl>
                                      </p:cBhvr>
                                    </p:animEffect>
                                    <p:anim calcmode="lin" valueType="num">
                                      <p:cBhvr>
                                        <p:cTn id="28" dur="1000" fill="hold"/>
                                        <p:tgtEl>
                                          <p:spTgt spid="28"/>
                                        </p:tgtEl>
                                        <p:attrNameLst>
                                          <p:attrName>ppt_x</p:attrName>
                                        </p:attrNameLst>
                                      </p:cBhvr>
                                      <p:tavLst>
                                        <p:tav tm="0">
                                          <p:val>
                                            <p:strVal val="#ppt_x"/>
                                          </p:val>
                                        </p:tav>
                                        <p:tav tm="100000">
                                          <p:val>
                                            <p:strVal val="#ppt_x"/>
                                          </p:val>
                                        </p:tav>
                                      </p:tavLst>
                                    </p:anim>
                                    <p:anim calcmode="lin" valueType="num">
                                      <p:cBhvr>
                                        <p:cTn id="29" dur="1000" fill="hold"/>
                                        <p:tgtEl>
                                          <p:spTgt spid="28"/>
                                        </p:tgtEl>
                                        <p:attrNameLst>
                                          <p:attrName>ppt_y</p:attrName>
                                        </p:attrNameLst>
                                      </p:cBhvr>
                                      <p:tavLst>
                                        <p:tav tm="0">
                                          <p:val>
                                            <p:strVal val="#ppt_y+.1"/>
                                          </p:val>
                                        </p:tav>
                                        <p:tav tm="100000">
                                          <p:val>
                                            <p:strVal val="#ppt_y"/>
                                          </p:val>
                                        </p:tav>
                                      </p:tavLst>
                                    </p:anim>
                                  </p:childTnLst>
                                </p:cTn>
                              </p:par>
                              <p:par>
                                <p:cTn id="30" presetID="16" presetClass="entr" presetSubtype="21" fill="hold" grpId="0" nodeType="withEffect">
                                  <p:stCondLst>
                                    <p:cond delay="750"/>
                                  </p:stCondLst>
                                  <p:childTnLst>
                                    <p:set>
                                      <p:cBhvr>
                                        <p:cTn id="31" dur="1" fill="hold">
                                          <p:stCondLst>
                                            <p:cond delay="0"/>
                                          </p:stCondLst>
                                        </p:cTn>
                                        <p:tgtEl>
                                          <p:spTgt spid="27"/>
                                        </p:tgtEl>
                                        <p:attrNameLst>
                                          <p:attrName>style.visibility</p:attrName>
                                        </p:attrNameLst>
                                      </p:cBhvr>
                                      <p:to>
                                        <p:strVal val="visible"/>
                                      </p:to>
                                    </p:set>
                                    <p:animEffect transition="in" filter="barn(inVertical)">
                                      <p:cBhvr>
                                        <p:cTn id="32" dur="500"/>
                                        <p:tgtEl>
                                          <p:spTgt spid="27"/>
                                        </p:tgtEl>
                                      </p:cBhvr>
                                    </p:animEffect>
                                  </p:childTnLst>
                                </p:cTn>
                              </p:par>
                            </p:childTnLst>
                          </p:cTn>
                        </p:par>
                        <p:par>
                          <p:cTn id="33" fill="hold">
                            <p:stCondLst>
                              <p:cond delay="3750"/>
                            </p:stCondLst>
                            <p:childTnLst>
                              <p:par>
                                <p:cTn id="34" presetID="22" presetClass="entr" presetSubtype="4" fill="hold" grpId="0" nodeType="afterEffect">
                                  <p:stCondLst>
                                    <p:cond delay="1000"/>
                                  </p:stCondLst>
                                  <p:childTnLst>
                                    <p:set>
                                      <p:cBhvr>
                                        <p:cTn id="35" dur="1" fill="hold">
                                          <p:stCondLst>
                                            <p:cond delay="0"/>
                                          </p:stCondLst>
                                        </p:cTn>
                                        <p:tgtEl>
                                          <p:spTgt spid="29"/>
                                        </p:tgtEl>
                                        <p:attrNameLst>
                                          <p:attrName>style.visibility</p:attrName>
                                        </p:attrNameLst>
                                      </p:cBhvr>
                                      <p:to>
                                        <p:strVal val="visible"/>
                                      </p:to>
                                    </p:set>
                                    <p:animEffect transition="in" filter="wipe(down)">
                                      <p:cBhvr>
                                        <p:cTn id="36"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P spid="27" grpId="0"/>
      <p:bldP spid="28" grpId="0" animBg="1"/>
      <p:bldP spid="2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gradFill>
          <a:gsLst>
            <a:gs pos="0">
              <a:srgbClr val="4050E5"/>
            </a:gs>
            <a:gs pos="100000">
              <a:srgbClr val="C833FF"/>
            </a:gs>
          </a:gsLst>
          <a:lin ang="5400700" scaled="0"/>
        </a:gradFill>
        <a:effectLst/>
      </p:bgPr>
    </p:bg>
    <p:spTree>
      <p:nvGrpSpPr>
        <p:cNvPr id="1" name="Shape 121"/>
        <p:cNvGrpSpPr/>
        <p:nvPr/>
      </p:nvGrpSpPr>
      <p:grpSpPr>
        <a:xfrm>
          <a:off x="0" y="0"/>
          <a:ext cx="0" cy="0"/>
          <a:chOff x="0" y="0"/>
          <a:chExt cx="0" cy="0"/>
        </a:xfrm>
      </p:grpSpPr>
      <p:sp>
        <p:nvSpPr>
          <p:cNvPr id="122" name="Google Shape;122;p21"/>
          <p:cNvSpPr txBox="1">
            <a:spLocks noGrp="1"/>
          </p:cNvSpPr>
          <p:nvPr>
            <p:ph type="title"/>
          </p:nvPr>
        </p:nvSpPr>
        <p:spPr>
          <a:xfrm>
            <a:off x="932000" y="1215600"/>
            <a:ext cx="2694400" cy="4436800"/>
          </a:xfrm>
          <a:prstGeom prst="rect">
            <a:avLst/>
          </a:prstGeom>
        </p:spPr>
        <p:txBody>
          <a:bodyPr spcFirstLastPara="1" wrap="square" lIns="0" tIns="0" rIns="0" bIns="0" anchor="ctr" anchorCtr="0">
            <a:noAutofit/>
          </a:bodyPr>
          <a:lstStyle/>
          <a:p>
            <a:pPr algn="ctr"/>
            <a:r>
              <a:rPr lang="en" sz="4400" dirty="0"/>
              <a:t>PH</a:t>
            </a:r>
            <a:r>
              <a:rPr lang="vi-VN" sz="4400" dirty="0"/>
              <a:t>ƯƠ</a:t>
            </a:r>
            <a:r>
              <a:rPr lang="en" sz="4400" dirty="0"/>
              <a:t>NG </a:t>
            </a:r>
            <a:r>
              <a:rPr lang="en-US" sz="4400" dirty="0"/>
              <a:t>ĐỊNH</a:t>
            </a:r>
            <a:endParaRPr sz="4400" dirty="0"/>
          </a:p>
        </p:txBody>
      </p:sp>
      <p:grpSp>
        <p:nvGrpSpPr>
          <p:cNvPr id="6" name="Group 5">
            <a:extLst>
              <a:ext uri="{FF2B5EF4-FFF2-40B4-BE49-F238E27FC236}">
                <a16:creationId xmlns:a16="http://schemas.microsoft.com/office/drawing/2014/main" xmlns="" id="{0E8EBE41-0C9B-43C4-B96F-71C29E45CC67}"/>
              </a:ext>
            </a:extLst>
          </p:cNvPr>
          <p:cNvGrpSpPr/>
          <p:nvPr/>
        </p:nvGrpSpPr>
        <p:grpSpPr>
          <a:xfrm>
            <a:off x="3951021" y="3333348"/>
            <a:ext cx="6372757" cy="2176487"/>
            <a:chOff x="3887755" y="3802201"/>
            <a:chExt cx="6372757" cy="2176487"/>
          </a:xfrm>
        </p:grpSpPr>
        <p:sp>
          <p:nvSpPr>
            <p:cNvPr id="7" name="Rectangle 6">
              <a:extLst>
                <a:ext uri="{FF2B5EF4-FFF2-40B4-BE49-F238E27FC236}">
                  <a16:creationId xmlns:a16="http://schemas.microsoft.com/office/drawing/2014/main" xmlns="" id="{BBAD0EEB-1E13-4DD8-801A-7BBB829A9203}"/>
                </a:ext>
              </a:extLst>
            </p:cNvPr>
            <p:cNvSpPr/>
            <p:nvPr/>
          </p:nvSpPr>
          <p:spPr>
            <a:xfrm>
              <a:off x="3887756" y="3802201"/>
              <a:ext cx="707725" cy="533463"/>
            </a:xfrm>
            <a:prstGeom prst="rect">
              <a:avLst/>
            </a:prstGeom>
          </p:spPr>
          <p:txBody>
            <a:bodyPr wrap="none" lIns="121840" tIns="60920" rIns="121840" bIns="60920">
              <a:spAutoFit/>
            </a:bodyPr>
            <a:lstStyle/>
            <a:p>
              <a:pPr marL="456883" indent="-456883" defTabSz="1215806">
                <a:buFont typeface="Arial" pitchFamily="34" charset="0"/>
                <a:buChar char="•"/>
              </a:pPr>
              <a:endParaRPr lang="en-US" sz="2667" i="1" dirty="0">
                <a:solidFill>
                  <a:prstClr val="black"/>
                </a:solidFill>
                <a:latin typeface="Times New Roman" pitchFamily="18" charset="0"/>
                <a:cs typeface="Times New Roman" pitchFamily="18" charset="0"/>
              </a:endParaRPr>
            </a:p>
          </p:txBody>
        </p:sp>
        <p:sp>
          <p:nvSpPr>
            <p:cNvPr id="10" name="Rectangle 9">
              <a:extLst>
                <a:ext uri="{FF2B5EF4-FFF2-40B4-BE49-F238E27FC236}">
                  <a16:creationId xmlns:a16="http://schemas.microsoft.com/office/drawing/2014/main" xmlns="" id="{32D136D7-BDB1-4E0B-BC10-4EB79831C60B}"/>
                </a:ext>
              </a:extLst>
            </p:cNvPr>
            <p:cNvSpPr/>
            <p:nvPr/>
          </p:nvSpPr>
          <p:spPr>
            <a:xfrm>
              <a:off x="3887755" y="4351939"/>
              <a:ext cx="6096000" cy="533463"/>
            </a:xfrm>
            <a:prstGeom prst="rect">
              <a:avLst/>
            </a:prstGeom>
          </p:spPr>
          <p:txBody>
            <a:bodyPr lIns="121840" tIns="60920" rIns="121840" bIns="60920">
              <a:spAutoFit/>
            </a:bodyPr>
            <a:lstStyle/>
            <a:p>
              <a:pPr marL="456883" indent="-456883" defTabSz="1215806">
                <a:buFont typeface="Arial" pitchFamily="34" charset="0"/>
                <a:buChar char="•"/>
              </a:pPr>
              <a:endParaRPr lang="en-US" sz="2667" i="1" dirty="0">
                <a:solidFill>
                  <a:prstClr val="black"/>
                </a:solidFill>
                <a:latin typeface="Times New Roman" pitchFamily="18" charset="0"/>
                <a:cs typeface="Times New Roman" pitchFamily="18" charset="0"/>
              </a:endParaRPr>
            </a:p>
          </p:txBody>
        </p:sp>
        <p:sp>
          <p:nvSpPr>
            <p:cNvPr id="11" name="Rectangle 10">
              <a:extLst>
                <a:ext uri="{FF2B5EF4-FFF2-40B4-BE49-F238E27FC236}">
                  <a16:creationId xmlns:a16="http://schemas.microsoft.com/office/drawing/2014/main" xmlns="" id="{DAFF569A-D45B-4474-A53D-14210748745D}"/>
                </a:ext>
              </a:extLst>
            </p:cNvPr>
            <p:cNvSpPr/>
            <p:nvPr/>
          </p:nvSpPr>
          <p:spPr>
            <a:xfrm>
              <a:off x="3887757" y="4911744"/>
              <a:ext cx="6372755" cy="533463"/>
            </a:xfrm>
            <a:prstGeom prst="rect">
              <a:avLst/>
            </a:prstGeom>
          </p:spPr>
          <p:txBody>
            <a:bodyPr wrap="square" lIns="121840" tIns="60920" rIns="121840" bIns="60920">
              <a:spAutoFit/>
            </a:bodyPr>
            <a:lstStyle/>
            <a:p>
              <a:pPr marL="456883" indent="-456883" defTabSz="1215806">
                <a:buFont typeface="Arial" pitchFamily="34" charset="0"/>
                <a:buChar char="•"/>
              </a:pPr>
              <a:endParaRPr lang="en-US" sz="2667" i="1" dirty="0">
                <a:solidFill>
                  <a:prstClr val="black"/>
                </a:solidFill>
                <a:latin typeface="Times New Roman" pitchFamily="18" charset="0"/>
                <a:cs typeface="Times New Roman" pitchFamily="18" charset="0"/>
              </a:endParaRPr>
            </a:p>
          </p:txBody>
        </p:sp>
        <p:sp>
          <p:nvSpPr>
            <p:cNvPr id="12" name="Rectangle 11">
              <a:extLst>
                <a:ext uri="{FF2B5EF4-FFF2-40B4-BE49-F238E27FC236}">
                  <a16:creationId xmlns:a16="http://schemas.microsoft.com/office/drawing/2014/main" xmlns="" id="{13147695-6AF3-426B-BC8A-45B8C355279B}"/>
                </a:ext>
              </a:extLst>
            </p:cNvPr>
            <p:cNvSpPr/>
            <p:nvPr/>
          </p:nvSpPr>
          <p:spPr>
            <a:xfrm>
              <a:off x="3887755" y="5445225"/>
              <a:ext cx="707725" cy="533463"/>
            </a:xfrm>
            <a:prstGeom prst="rect">
              <a:avLst/>
            </a:prstGeom>
          </p:spPr>
          <p:txBody>
            <a:bodyPr wrap="none" lIns="121840" tIns="60920" rIns="121840" bIns="60920">
              <a:spAutoFit/>
            </a:bodyPr>
            <a:lstStyle/>
            <a:p>
              <a:pPr marL="456883" indent="-456883" defTabSz="1215806">
                <a:buFont typeface="Arial" pitchFamily="34" charset="0"/>
                <a:buChar char="•"/>
              </a:pPr>
              <a:endParaRPr lang="en-US" sz="2667" i="1" dirty="0">
                <a:solidFill>
                  <a:prstClr val="black"/>
                </a:solidFill>
                <a:latin typeface="Times New Roman" pitchFamily="18" charset="0"/>
                <a:cs typeface="Times New Roman" pitchFamily="18" charset="0"/>
              </a:endParaRPr>
            </a:p>
          </p:txBody>
        </p:sp>
      </p:grpSp>
      <p:sp>
        <p:nvSpPr>
          <p:cNvPr id="13" name="TextBox 12">
            <a:extLst>
              <a:ext uri="{FF2B5EF4-FFF2-40B4-BE49-F238E27FC236}">
                <a16:creationId xmlns:a16="http://schemas.microsoft.com/office/drawing/2014/main" xmlns="" id="{45B1A3F8-7045-43E9-B74B-DE3D9CFFF966}"/>
              </a:ext>
            </a:extLst>
          </p:cNvPr>
          <p:cNvSpPr txBox="1"/>
          <p:nvPr/>
        </p:nvSpPr>
        <p:spPr>
          <a:xfrm>
            <a:off x="4860076" y="965494"/>
            <a:ext cx="6878037" cy="3570105"/>
          </a:xfrm>
          <a:custGeom>
            <a:avLst/>
            <a:gdLst>
              <a:gd name="connsiteX0" fmla="*/ 0 w 6878037"/>
              <a:gd name="connsiteY0" fmla="*/ 0 h 3570105"/>
              <a:gd name="connsiteX1" fmla="*/ 573170 w 6878037"/>
              <a:gd name="connsiteY1" fmla="*/ 0 h 3570105"/>
              <a:gd name="connsiteX2" fmla="*/ 1077559 w 6878037"/>
              <a:gd name="connsiteY2" fmla="*/ 0 h 3570105"/>
              <a:gd name="connsiteX3" fmla="*/ 1719509 w 6878037"/>
              <a:gd name="connsiteY3" fmla="*/ 0 h 3570105"/>
              <a:gd name="connsiteX4" fmla="*/ 2223899 w 6878037"/>
              <a:gd name="connsiteY4" fmla="*/ 0 h 3570105"/>
              <a:gd name="connsiteX5" fmla="*/ 2934629 w 6878037"/>
              <a:gd name="connsiteY5" fmla="*/ 0 h 3570105"/>
              <a:gd name="connsiteX6" fmla="*/ 3439019 w 6878037"/>
              <a:gd name="connsiteY6" fmla="*/ 0 h 3570105"/>
              <a:gd name="connsiteX7" fmla="*/ 3805847 w 6878037"/>
              <a:gd name="connsiteY7" fmla="*/ 0 h 3570105"/>
              <a:gd name="connsiteX8" fmla="*/ 4310237 w 6878037"/>
              <a:gd name="connsiteY8" fmla="*/ 0 h 3570105"/>
              <a:gd name="connsiteX9" fmla="*/ 5020967 w 6878037"/>
              <a:gd name="connsiteY9" fmla="*/ 0 h 3570105"/>
              <a:gd name="connsiteX10" fmla="*/ 5731697 w 6878037"/>
              <a:gd name="connsiteY10" fmla="*/ 0 h 3570105"/>
              <a:gd name="connsiteX11" fmla="*/ 6373648 w 6878037"/>
              <a:gd name="connsiteY11" fmla="*/ 0 h 3570105"/>
              <a:gd name="connsiteX12" fmla="*/ 6878037 w 6878037"/>
              <a:gd name="connsiteY12" fmla="*/ 0 h 3570105"/>
              <a:gd name="connsiteX13" fmla="*/ 6878037 w 6878037"/>
              <a:gd name="connsiteY13" fmla="*/ 630719 h 3570105"/>
              <a:gd name="connsiteX14" fmla="*/ 6878037 w 6878037"/>
              <a:gd name="connsiteY14" fmla="*/ 1118633 h 3570105"/>
              <a:gd name="connsiteX15" fmla="*/ 6878037 w 6878037"/>
              <a:gd name="connsiteY15" fmla="*/ 1606547 h 3570105"/>
              <a:gd name="connsiteX16" fmla="*/ 6878037 w 6878037"/>
              <a:gd name="connsiteY16" fmla="*/ 2165864 h 3570105"/>
              <a:gd name="connsiteX17" fmla="*/ 6878037 w 6878037"/>
              <a:gd name="connsiteY17" fmla="*/ 2689479 h 3570105"/>
              <a:gd name="connsiteX18" fmla="*/ 6878037 w 6878037"/>
              <a:gd name="connsiteY18" fmla="*/ 3570105 h 3570105"/>
              <a:gd name="connsiteX19" fmla="*/ 6167307 w 6878037"/>
              <a:gd name="connsiteY19" fmla="*/ 3570105 h 3570105"/>
              <a:gd name="connsiteX20" fmla="*/ 5731698 w 6878037"/>
              <a:gd name="connsiteY20" fmla="*/ 3570105 h 3570105"/>
              <a:gd name="connsiteX21" fmla="*/ 5296088 w 6878037"/>
              <a:gd name="connsiteY21" fmla="*/ 3570105 h 3570105"/>
              <a:gd name="connsiteX22" fmla="*/ 4585358 w 6878037"/>
              <a:gd name="connsiteY22" fmla="*/ 3570105 h 3570105"/>
              <a:gd name="connsiteX23" fmla="*/ 3874628 w 6878037"/>
              <a:gd name="connsiteY23" fmla="*/ 3570105 h 3570105"/>
              <a:gd name="connsiteX24" fmla="*/ 3301458 w 6878037"/>
              <a:gd name="connsiteY24" fmla="*/ 3570105 h 3570105"/>
              <a:gd name="connsiteX25" fmla="*/ 2659508 w 6878037"/>
              <a:gd name="connsiteY25" fmla="*/ 3570105 h 3570105"/>
              <a:gd name="connsiteX26" fmla="*/ 2086338 w 6878037"/>
              <a:gd name="connsiteY26" fmla="*/ 3570105 h 3570105"/>
              <a:gd name="connsiteX27" fmla="*/ 1513168 w 6878037"/>
              <a:gd name="connsiteY27" fmla="*/ 3570105 h 3570105"/>
              <a:gd name="connsiteX28" fmla="*/ 939998 w 6878037"/>
              <a:gd name="connsiteY28" fmla="*/ 3570105 h 3570105"/>
              <a:gd name="connsiteX29" fmla="*/ 0 w 6878037"/>
              <a:gd name="connsiteY29" fmla="*/ 3570105 h 3570105"/>
              <a:gd name="connsiteX30" fmla="*/ 0 w 6878037"/>
              <a:gd name="connsiteY30" fmla="*/ 2975088 h 3570105"/>
              <a:gd name="connsiteX31" fmla="*/ 0 w 6878037"/>
              <a:gd name="connsiteY31" fmla="*/ 2451472 h 3570105"/>
              <a:gd name="connsiteX32" fmla="*/ 0 w 6878037"/>
              <a:gd name="connsiteY32" fmla="*/ 1892156 h 3570105"/>
              <a:gd name="connsiteX33" fmla="*/ 0 w 6878037"/>
              <a:gd name="connsiteY33" fmla="*/ 1368540 h 3570105"/>
              <a:gd name="connsiteX34" fmla="*/ 0 w 6878037"/>
              <a:gd name="connsiteY34" fmla="*/ 773523 h 3570105"/>
              <a:gd name="connsiteX35" fmla="*/ 0 w 6878037"/>
              <a:gd name="connsiteY35" fmla="*/ 0 h 3570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878037" h="3570105" fill="none" extrusionOk="0">
                <a:moveTo>
                  <a:pt x="0" y="0"/>
                </a:moveTo>
                <a:cubicBezTo>
                  <a:pt x="151124" y="-1804"/>
                  <a:pt x="286936" y="52787"/>
                  <a:pt x="573170" y="0"/>
                </a:cubicBezTo>
                <a:cubicBezTo>
                  <a:pt x="859404" y="-52787"/>
                  <a:pt x="858765" y="29851"/>
                  <a:pt x="1077559" y="0"/>
                </a:cubicBezTo>
                <a:cubicBezTo>
                  <a:pt x="1296353" y="-29851"/>
                  <a:pt x="1533635" y="72060"/>
                  <a:pt x="1719509" y="0"/>
                </a:cubicBezTo>
                <a:cubicBezTo>
                  <a:pt x="1905383" y="-72060"/>
                  <a:pt x="2020365" y="25358"/>
                  <a:pt x="2223899" y="0"/>
                </a:cubicBezTo>
                <a:cubicBezTo>
                  <a:pt x="2427433" y="-25358"/>
                  <a:pt x="2702659" y="66062"/>
                  <a:pt x="2934629" y="0"/>
                </a:cubicBezTo>
                <a:cubicBezTo>
                  <a:pt x="3166599" y="-66062"/>
                  <a:pt x="3301956" y="30696"/>
                  <a:pt x="3439019" y="0"/>
                </a:cubicBezTo>
                <a:cubicBezTo>
                  <a:pt x="3576082" y="-30696"/>
                  <a:pt x="3726816" y="24505"/>
                  <a:pt x="3805847" y="0"/>
                </a:cubicBezTo>
                <a:cubicBezTo>
                  <a:pt x="3884878" y="-24505"/>
                  <a:pt x="4065985" y="55684"/>
                  <a:pt x="4310237" y="0"/>
                </a:cubicBezTo>
                <a:cubicBezTo>
                  <a:pt x="4554489" y="-55684"/>
                  <a:pt x="4756320" y="9678"/>
                  <a:pt x="5020967" y="0"/>
                </a:cubicBezTo>
                <a:cubicBezTo>
                  <a:pt x="5285614" y="-9678"/>
                  <a:pt x="5416912" y="33395"/>
                  <a:pt x="5731697" y="0"/>
                </a:cubicBezTo>
                <a:cubicBezTo>
                  <a:pt x="6046482" y="-33395"/>
                  <a:pt x="6077221" y="6655"/>
                  <a:pt x="6373648" y="0"/>
                </a:cubicBezTo>
                <a:cubicBezTo>
                  <a:pt x="6670075" y="-6655"/>
                  <a:pt x="6745568" y="27574"/>
                  <a:pt x="6878037" y="0"/>
                </a:cubicBezTo>
                <a:cubicBezTo>
                  <a:pt x="6907787" y="127588"/>
                  <a:pt x="6854824" y="504269"/>
                  <a:pt x="6878037" y="630719"/>
                </a:cubicBezTo>
                <a:cubicBezTo>
                  <a:pt x="6901250" y="757169"/>
                  <a:pt x="6821332" y="909568"/>
                  <a:pt x="6878037" y="1118633"/>
                </a:cubicBezTo>
                <a:cubicBezTo>
                  <a:pt x="6934742" y="1327698"/>
                  <a:pt x="6853774" y="1383548"/>
                  <a:pt x="6878037" y="1606547"/>
                </a:cubicBezTo>
                <a:cubicBezTo>
                  <a:pt x="6902300" y="1829546"/>
                  <a:pt x="6853326" y="1995821"/>
                  <a:pt x="6878037" y="2165864"/>
                </a:cubicBezTo>
                <a:cubicBezTo>
                  <a:pt x="6902748" y="2335907"/>
                  <a:pt x="6826559" y="2470153"/>
                  <a:pt x="6878037" y="2689479"/>
                </a:cubicBezTo>
                <a:cubicBezTo>
                  <a:pt x="6929515" y="2908806"/>
                  <a:pt x="6791094" y="3227454"/>
                  <a:pt x="6878037" y="3570105"/>
                </a:cubicBezTo>
                <a:cubicBezTo>
                  <a:pt x="6587081" y="3632693"/>
                  <a:pt x="6318170" y="3555039"/>
                  <a:pt x="6167307" y="3570105"/>
                </a:cubicBezTo>
                <a:cubicBezTo>
                  <a:pt x="6016444" y="3585171"/>
                  <a:pt x="5822896" y="3523105"/>
                  <a:pt x="5731698" y="3570105"/>
                </a:cubicBezTo>
                <a:cubicBezTo>
                  <a:pt x="5640500" y="3617105"/>
                  <a:pt x="5443869" y="3565917"/>
                  <a:pt x="5296088" y="3570105"/>
                </a:cubicBezTo>
                <a:cubicBezTo>
                  <a:pt x="5148307" y="3574293"/>
                  <a:pt x="4911977" y="3560245"/>
                  <a:pt x="4585358" y="3570105"/>
                </a:cubicBezTo>
                <a:cubicBezTo>
                  <a:pt x="4258739" y="3579965"/>
                  <a:pt x="4087950" y="3512385"/>
                  <a:pt x="3874628" y="3570105"/>
                </a:cubicBezTo>
                <a:cubicBezTo>
                  <a:pt x="3661306" y="3627825"/>
                  <a:pt x="3587798" y="3558429"/>
                  <a:pt x="3301458" y="3570105"/>
                </a:cubicBezTo>
                <a:cubicBezTo>
                  <a:pt x="3015118" y="3581781"/>
                  <a:pt x="2833309" y="3548624"/>
                  <a:pt x="2659508" y="3570105"/>
                </a:cubicBezTo>
                <a:cubicBezTo>
                  <a:pt x="2485707" y="3591586"/>
                  <a:pt x="2214655" y="3558651"/>
                  <a:pt x="2086338" y="3570105"/>
                </a:cubicBezTo>
                <a:cubicBezTo>
                  <a:pt x="1958021" y="3581559"/>
                  <a:pt x="1770689" y="3510656"/>
                  <a:pt x="1513168" y="3570105"/>
                </a:cubicBezTo>
                <a:cubicBezTo>
                  <a:pt x="1255647" y="3629554"/>
                  <a:pt x="1142288" y="3556848"/>
                  <a:pt x="939998" y="3570105"/>
                </a:cubicBezTo>
                <a:cubicBezTo>
                  <a:pt x="737708" y="3583362"/>
                  <a:pt x="388094" y="3548807"/>
                  <a:pt x="0" y="3570105"/>
                </a:cubicBezTo>
                <a:cubicBezTo>
                  <a:pt x="-66411" y="3401432"/>
                  <a:pt x="41912" y="3115288"/>
                  <a:pt x="0" y="2975088"/>
                </a:cubicBezTo>
                <a:cubicBezTo>
                  <a:pt x="-41912" y="2834888"/>
                  <a:pt x="14883" y="2587932"/>
                  <a:pt x="0" y="2451472"/>
                </a:cubicBezTo>
                <a:cubicBezTo>
                  <a:pt x="-14883" y="2315012"/>
                  <a:pt x="65842" y="2166585"/>
                  <a:pt x="0" y="1892156"/>
                </a:cubicBezTo>
                <a:cubicBezTo>
                  <a:pt x="-65842" y="1617727"/>
                  <a:pt x="2572" y="1477953"/>
                  <a:pt x="0" y="1368540"/>
                </a:cubicBezTo>
                <a:cubicBezTo>
                  <a:pt x="-2572" y="1259127"/>
                  <a:pt x="69872" y="1013223"/>
                  <a:pt x="0" y="773523"/>
                </a:cubicBezTo>
                <a:cubicBezTo>
                  <a:pt x="-69872" y="533823"/>
                  <a:pt x="25031" y="341160"/>
                  <a:pt x="0" y="0"/>
                </a:cubicBezTo>
                <a:close/>
              </a:path>
              <a:path w="6878037" h="3570105" stroke="0" extrusionOk="0">
                <a:moveTo>
                  <a:pt x="0" y="0"/>
                </a:moveTo>
                <a:cubicBezTo>
                  <a:pt x="113299" y="-26004"/>
                  <a:pt x="297132" y="48951"/>
                  <a:pt x="504389" y="0"/>
                </a:cubicBezTo>
                <a:cubicBezTo>
                  <a:pt x="711646" y="-48951"/>
                  <a:pt x="1046476" y="5630"/>
                  <a:pt x="1215120" y="0"/>
                </a:cubicBezTo>
                <a:cubicBezTo>
                  <a:pt x="1383764" y="-5630"/>
                  <a:pt x="1769979" y="15861"/>
                  <a:pt x="1925850" y="0"/>
                </a:cubicBezTo>
                <a:cubicBezTo>
                  <a:pt x="2081721" y="-15861"/>
                  <a:pt x="2176386" y="3294"/>
                  <a:pt x="2292679" y="0"/>
                </a:cubicBezTo>
                <a:cubicBezTo>
                  <a:pt x="2408972" y="-3294"/>
                  <a:pt x="2568175" y="41957"/>
                  <a:pt x="2659508" y="0"/>
                </a:cubicBezTo>
                <a:cubicBezTo>
                  <a:pt x="2750841" y="-41957"/>
                  <a:pt x="2906421" y="38420"/>
                  <a:pt x="3095117" y="0"/>
                </a:cubicBezTo>
                <a:cubicBezTo>
                  <a:pt x="3283813" y="-38420"/>
                  <a:pt x="3513027" y="38531"/>
                  <a:pt x="3668286" y="0"/>
                </a:cubicBezTo>
                <a:cubicBezTo>
                  <a:pt x="3823545" y="-38531"/>
                  <a:pt x="3910560" y="11219"/>
                  <a:pt x="4035115" y="0"/>
                </a:cubicBezTo>
                <a:cubicBezTo>
                  <a:pt x="4159670" y="-11219"/>
                  <a:pt x="4406544" y="4296"/>
                  <a:pt x="4745846" y="0"/>
                </a:cubicBezTo>
                <a:cubicBezTo>
                  <a:pt x="5085148" y="-4296"/>
                  <a:pt x="5211588" y="53054"/>
                  <a:pt x="5456576" y="0"/>
                </a:cubicBezTo>
                <a:cubicBezTo>
                  <a:pt x="5701564" y="-53054"/>
                  <a:pt x="5823970" y="52279"/>
                  <a:pt x="6098526" y="0"/>
                </a:cubicBezTo>
                <a:cubicBezTo>
                  <a:pt x="6373082" y="-52279"/>
                  <a:pt x="6689280" y="48134"/>
                  <a:pt x="6878037" y="0"/>
                </a:cubicBezTo>
                <a:cubicBezTo>
                  <a:pt x="6945260" y="202697"/>
                  <a:pt x="6851624" y="372288"/>
                  <a:pt x="6878037" y="630719"/>
                </a:cubicBezTo>
                <a:cubicBezTo>
                  <a:pt x="6904450" y="889150"/>
                  <a:pt x="6861308" y="937502"/>
                  <a:pt x="6878037" y="1190035"/>
                </a:cubicBezTo>
                <a:cubicBezTo>
                  <a:pt x="6894766" y="1442568"/>
                  <a:pt x="6871370" y="1605136"/>
                  <a:pt x="6878037" y="1785053"/>
                </a:cubicBezTo>
                <a:cubicBezTo>
                  <a:pt x="6884704" y="1964970"/>
                  <a:pt x="6845113" y="2106730"/>
                  <a:pt x="6878037" y="2308668"/>
                </a:cubicBezTo>
                <a:cubicBezTo>
                  <a:pt x="6910961" y="2510606"/>
                  <a:pt x="6829393" y="2593871"/>
                  <a:pt x="6878037" y="2832283"/>
                </a:cubicBezTo>
                <a:cubicBezTo>
                  <a:pt x="6926681" y="3070695"/>
                  <a:pt x="6864429" y="3368303"/>
                  <a:pt x="6878037" y="3570105"/>
                </a:cubicBezTo>
                <a:cubicBezTo>
                  <a:pt x="6593947" y="3629370"/>
                  <a:pt x="6591163" y="3566986"/>
                  <a:pt x="6304867" y="3570105"/>
                </a:cubicBezTo>
                <a:cubicBezTo>
                  <a:pt x="6018571" y="3573224"/>
                  <a:pt x="5861242" y="3526758"/>
                  <a:pt x="5594137" y="3570105"/>
                </a:cubicBezTo>
                <a:cubicBezTo>
                  <a:pt x="5327032" y="3613452"/>
                  <a:pt x="5167472" y="3525358"/>
                  <a:pt x="5020967" y="3570105"/>
                </a:cubicBezTo>
                <a:cubicBezTo>
                  <a:pt x="4874462" y="3614852"/>
                  <a:pt x="4661066" y="3554357"/>
                  <a:pt x="4516578" y="3570105"/>
                </a:cubicBezTo>
                <a:cubicBezTo>
                  <a:pt x="4372090" y="3585853"/>
                  <a:pt x="4277990" y="3569004"/>
                  <a:pt x="4149749" y="3570105"/>
                </a:cubicBezTo>
                <a:cubicBezTo>
                  <a:pt x="4021508" y="3571206"/>
                  <a:pt x="3763068" y="3549198"/>
                  <a:pt x="3507799" y="3570105"/>
                </a:cubicBezTo>
                <a:cubicBezTo>
                  <a:pt x="3252530" y="3591012"/>
                  <a:pt x="3007957" y="3506820"/>
                  <a:pt x="2865849" y="3570105"/>
                </a:cubicBezTo>
                <a:cubicBezTo>
                  <a:pt x="2723741" y="3633390"/>
                  <a:pt x="2604585" y="3530906"/>
                  <a:pt x="2499020" y="3570105"/>
                </a:cubicBezTo>
                <a:cubicBezTo>
                  <a:pt x="2393455" y="3609304"/>
                  <a:pt x="2209776" y="3553454"/>
                  <a:pt x="2132191" y="3570105"/>
                </a:cubicBezTo>
                <a:cubicBezTo>
                  <a:pt x="2054606" y="3586756"/>
                  <a:pt x="1598974" y="3548652"/>
                  <a:pt x="1421461" y="3570105"/>
                </a:cubicBezTo>
                <a:cubicBezTo>
                  <a:pt x="1243948" y="3591558"/>
                  <a:pt x="940808" y="3522011"/>
                  <a:pt x="710730" y="3570105"/>
                </a:cubicBezTo>
                <a:cubicBezTo>
                  <a:pt x="480652" y="3618199"/>
                  <a:pt x="293585" y="3561884"/>
                  <a:pt x="0" y="3570105"/>
                </a:cubicBezTo>
                <a:cubicBezTo>
                  <a:pt x="-516" y="3334295"/>
                  <a:pt x="39307" y="3219012"/>
                  <a:pt x="0" y="3010789"/>
                </a:cubicBezTo>
                <a:cubicBezTo>
                  <a:pt x="-39307" y="2802566"/>
                  <a:pt x="17974" y="2609658"/>
                  <a:pt x="0" y="2487173"/>
                </a:cubicBezTo>
                <a:cubicBezTo>
                  <a:pt x="-17974" y="2364688"/>
                  <a:pt x="59762" y="2109146"/>
                  <a:pt x="0" y="1820754"/>
                </a:cubicBezTo>
                <a:cubicBezTo>
                  <a:pt x="-59762" y="1532362"/>
                  <a:pt x="14501" y="1516639"/>
                  <a:pt x="0" y="1332839"/>
                </a:cubicBezTo>
                <a:cubicBezTo>
                  <a:pt x="-14501" y="1149040"/>
                  <a:pt x="45599" y="1084353"/>
                  <a:pt x="0" y="844925"/>
                </a:cubicBezTo>
                <a:cubicBezTo>
                  <a:pt x="-45599" y="605497"/>
                  <a:pt x="21128" y="214459"/>
                  <a:pt x="0" y="0"/>
                </a:cubicBezTo>
                <a:close/>
              </a:path>
            </a:pathLst>
          </a:custGeom>
          <a:solidFill>
            <a:schemeClr val="accent1">
              <a:lumMod val="20000"/>
              <a:lumOff val="80000"/>
            </a:schemeClr>
          </a:solidFill>
          <a:ln w="38100" cmpd="dbl">
            <a:solidFill>
              <a:srgbClr val="7030A0"/>
            </a:solidFill>
            <a:extLst>
              <a:ext uri="{C807C97D-BFC1-408E-A445-0C87EB9F89A2}">
                <ask:lineSketchStyleProps xmlns:ask="http://schemas.microsoft.com/office/drawing/2018/sketchyshapes" xmlns="" sd="3089241392">
                  <a:prstGeom prst="rect">
                    <a:avLst/>
                  </a:prstGeom>
                  <ask:type>
                    <ask:lineSketchScribble/>
                  </ask:type>
                </ask:lineSketchStyleProps>
              </a:ext>
            </a:extLst>
          </a:ln>
        </p:spPr>
        <p:txBody>
          <a:bodyPr wrap="square" lIns="121819" tIns="60909" rIns="121819" bIns="60909" rtlCol="0">
            <a:spAutoFit/>
          </a:bodyPr>
          <a:lstStyle/>
          <a:p>
            <a:pPr defTabSz="1215806"/>
            <a:r>
              <a:rPr lang="en-US" sz="3200" b="1" i="1" dirty="0">
                <a:solidFill>
                  <a:prstClr val="black"/>
                </a:solidFill>
                <a:latin typeface="Times New Roman" pitchFamily="18" charset="0"/>
                <a:cs typeface="Times New Roman" pitchFamily="18" charset="0"/>
              </a:rPr>
              <a:t>*</a:t>
            </a:r>
            <a:r>
              <a:rPr lang="en-US" sz="3200" b="1" i="1" dirty="0" err="1">
                <a:solidFill>
                  <a:prstClr val="black"/>
                </a:solidFill>
                <a:latin typeface="Times New Roman" pitchFamily="18" charset="0"/>
                <a:cs typeface="Times New Roman" pitchFamily="18" charset="0"/>
              </a:rPr>
              <a:t>Với</a:t>
            </a:r>
            <a:r>
              <a:rPr lang="en-US" sz="3200" b="1" i="1" dirty="0">
                <a:solidFill>
                  <a:prstClr val="black"/>
                </a:solidFill>
                <a:latin typeface="Times New Roman" pitchFamily="18" charset="0"/>
                <a:cs typeface="Times New Roman" pitchFamily="18" charset="0"/>
              </a:rPr>
              <a:t> </a:t>
            </a:r>
            <a:r>
              <a:rPr lang="en-US" sz="3200" b="1" i="1" dirty="0" err="1">
                <a:solidFill>
                  <a:prstClr val="black"/>
                </a:solidFill>
                <a:latin typeface="Times New Roman" pitchFamily="18" charset="0"/>
                <a:cs typeface="Times New Roman" pitchFamily="18" charset="0"/>
              </a:rPr>
              <a:t>đồng</a:t>
            </a:r>
            <a:r>
              <a:rPr lang="en-US" sz="3200" b="1" i="1" dirty="0">
                <a:solidFill>
                  <a:prstClr val="black"/>
                </a:solidFill>
                <a:latin typeface="Times New Roman" pitchFamily="18" charset="0"/>
                <a:cs typeface="Times New Roman" pitchFamily="18" charset="0"/>
              </a:rPr>
              <a:t> </a:t>
            </a:r>
            <a:r>
              <a:rPr lang="en-US" sz="3200" b="1" i="1" dirty="0" err="1">
                <a:solidFill>
                  <a:prstClr val="black"/>
                </a:solidFill>
                <a:latin typeface="Times New Roman" pitchFamily="18" charset="0"/>
                <a:cs typeface="Times New Roman" pitchFamily="18" charset="0"/>
              </a:rPr>
              <a:t>đội</a:t>
            </a:r>
            <a:r>
              <a:rPr lang="en-US" sz="3200" b="1" i="1" dirty="0">
                <a:solidFill>
                  <a:prstClr val="black"/>
                </a:solidFill>
                <a:latin typeface="Times New Roman" pitchFamily="18" charset="0"/>
                <a:cs typeface="Times New Roman" pitchFamily="18" charset="0"/>
              </a:rPr>
              <a:t>:</a:t>
            </a:r>
          </a:p>
          <a:p>
            <a:pPr marL="457200" indent="-457200" defTabSz="1215806">
              <a:buFontTx/>
              <a:buChar char="-"/>
            </a:pPr>
            <a:r>
              <a:rPr lang="en-BZ" sz="3200" i="1" dirty="0" err="1">
                <a:solidFill>
                  <a:srgbClr val="000000"/>
                </a:solidFill>
                <a:latin typeface="Times New Roman" pitchFamily="18" charset="0"/>
                <a:cs typeface="Times New Roman" pitchFamily="18" charset="0"/>
              </a:rPr>
              <a:t>Thấu</a:t>
            </a:r>
            <a:r>
              <a:rPr lang="en-BZ" sz="3200" i="1" dirty="0">
                <a:solidFill>
                  <a:srgbClr val="000000"/>
                </a:solidFill>
                <a:latin typeface="Times New Roman" pitchFamily="18" charset="0"/>
                <a:cs typeface="Times New Roman" pitchFamily="18" charset="0"/>
              </a:rPr>
              <a:t> </a:t>
            </a:r>
            <a:r>
              <a:rPr lang="en-BZ" sz="3200" i="1" dirty="0" err="1">
                <a:solidFill>
                  <a:srgbClr val="000000"/>
                </a:solidFill>
                <a:latin typeface="Times New Roman" pitchFamily="18" charset="0"/>
                <a:cs typeface="Times New Roman" pitchFamily="18" charset="0"/>
              </a:rPr>
              <a:t>hiểu</a:t>
            </a:r>
            <a:r>
              <a:rPr lang="en-BZ" sz="3200" i="1" dirty="0">
                <a:solidFill>
                  <a:srgbClr val="000000"/>
                </a:solidFill>
                <a:latin typeface="Times New Roman" pitchFamily="18" charset="0"/>
                <a:cs typeface="Times New Roman" pitchFamily="18" charset="0"/>
              </a:rPr>
              <a:t> </a:t>
            </a:r>
            <a:r>
              <a:rPr lang="en-BZ" sz="3200" i="1" dirty="0" err="1">
                <a:solidFill>
                  <a:srgbClr val="000000"/>
                </a:solidFill>
                <a:latin typeface="Times New Roman" pitchFamily="18" charset="0"/>
                <a:cs typeface="Times New Roman" pitchFamily="18" charset="0"/>
              </a:rPr>
              <a:t>và</a:t>
            </a:r>
            <a:r>
              <a:rPr lang="en-BZ" sz="3200" i="1" dirty="0">
                <a:solidFill>
                  <a:srgbClr val="000000"/>
                </a:solidFill>
                <a:latin typeface="Times New Roman" pitchFamily="18" charset="0"/>
                <a:cs typeface="Times New Roman" pitchFamily="18" charset="0"/>
              </a:rPr>
              <a:t> </a:t>
            </a:r>
            <a:r>
              <a:rPr lang="en-BZ" sz="3200" i="1" dirty="0" err="1">
                <a:solidFill>
                  <a:srgbClr val="000000"/>
                </a:solidFill>
                <a:latin typeface="Times New Roman" pitchFamily="18" charset="0"/>
                <a:cs typeface="Times New Roman" pitchFamily="18" charset="0"/>
              </a:rPr>
              <a:t>gắn</a:t>
            </a:r>
            <a:r>
              <a:rPr lang="en-BZ" sz="3200" i="1" dirty="0">
                <a:solidFill>
                  <a:srgbClr val="000000"/>
                </a:solidFill>
                <a:latin typeface="Times New Roman" pitchFamily="18" charset="0"/>
                <a:cs typeface="Times New Roman" pitchFamily="18" charset="0"/>
              </a:rPr>
              <a:t> </a:t>
            </a:r>
            <a:r>
              <a:rPr lang="en-BZ" sz="3200" i="1" dirty="0" err="1">
                <a:solidFill>
                  <a:srgbClr val="000000"/>
                </a:solidFill>
                <a:latin typeface="Times New Roman" pitchFamily="18" charset="0"/>
                <a:cs typeface="Times New Roman" pitchFamily="18" charset="0"/>
              </a:rPr>
              <a:t>bó</a:t>
            </a:r>
            <a:r>
              <a:rPr lang="en-BZ" sz="3200" i="1" dirty="0">
                <a:solidFill>
                  <a:srgbClr val="000000"/>
                </a:solidFill>
                <a:latin typeface="Times New Roman" pitchFamily="18" charset="0"/>
                <a:cs typeface="Times New Roman" pitchFamily="18" charset="0"/>
              </a:rPr>
              <a:t> </a:t>
            </a:r>
            <a:r>
              <a:rPr lang="en-BZ" sz="3200" i="1" dirty="0" err="1">
                <a:solidFill>
                  <a:srgbClr val="000000"/>
                </a:solidFill>
                <a:latin typeface="Times New Roman" pitchFamily="18" charset="0"/>
                <a:cs typeface="Times New Roman" pitchFamily="18" charset="0"/>
              </a:rPr>
              <a:t>với</a:t>
            </a:r>
            <a:r>
              <a:rPr lang="en-BZ" sz="3200" i="1" dirty="0">
                <a:solidFill>
                  <a:srgbClr val="000000"/>
                </a:solidFill>
                <a:latin typeface="Times New Roman" pitchFamily="18" charset="0"/>
                <a:cs typeface="Times New Roman" pitchFamily="18" charset="0"/>
              </a:rPr>
              <a:t> </a:t>
            </a:r>
            <a:r>
              <a:rPr lang="en-BZ" sz="3200" i="1" dirty="0" err="1">
                <a:solidFill>
                  <a:srgbClr val="000000"/>
                </a:solidFill>
                <a:latin typeface="Times New Roman" pitchFamily="18" charset="0"/>
                <a:cs typeface="Times New Roman" pitchFamily="18" charset="0"/>
              </a:rPr>
              <a:t>chị</a:t>
            </a:r>
            <a:r>
              <a:rPr lang="en-BZ" sz="3200" i="1" dirty="0">
                <a:solidFill>
                  <a:srgbClr val="000000"/>
                </a:solidFill>
                <a:latin typeface="Times New Roman" pitchFamily="18" charset="0"/>
                <a:cs typeface="Times New Roman" pitchFamily="18" charset="0"/>
              </a:rPr>
              <a:t> Thao, </a:t>
            </a:r>
            <a:r>
              <a:rPr lang="en-BZ" sz="3200" i="1" dirty="0" err="1">
                <a:solidFill>
                  <a:srgbClr val="000000"/>
                </a:solidFill>
                <a:latin typeface="Times New Roman" pitchFamily="18" charset="0"/>
                <a:cs typeface="Times New Roman" pitchFamily="18" charset="0"/>
              </a:rPr>
              <a:t>Nho</a:t>
            </a:r>
            <a:r>
              <a:rPr lang="en-BZ" sz="3200" i="1" dirty="0">
                <a:solidFill>
                  <a:srgbClr val="000000"/>
                </a:solidFill>
                <a:latin typeface="Times New Roman" pitchFamily="18" charset="0"/>
                <a:cs typeface="Times New Roman" pitchFamily="18" charset="0"/>
              </a:rPr>
              <a:t> </a:t>
            </a:r>
            <a:r>
              <a:rPr lang="en-BZ" sz="3200" i="1" dirty="0" err="1">
                <a:solidFill>
                  <a:srgbClr val="000000"/>
                </a:solidFill>
                <a:latin typeface="Times New Roman" pitchFamily="18" charset="0"/>
                <a:cs typeface="Times New Roman" pitchFamily="18" charset="0"/>
              </a:rPr>
              <a:t>nh</a:t>
            </a:r>
            <a:r>
              <a:rPr lang="vi-VN" sz="3200" i="1" dirty="0">
                <a:solidFill>
                  <a:srgbClr val="000000"/>
                </a:solidFill>
                <a:latin typeface="Times New Roman" pitchFamily="18" charset="0"/>
                <a:cs typeface="Times New Roman" pitchFamily="18" charset="0"/>
              </a:rPr>
              <a:t>ư</a:t>
            </a:r>
            <a:r>
              <a:rPr lang="en-BZ" sz="3200" i="1" dirty="0">
                <a:solidFill>
                  <a:srgbClr val="000000"/>
                </a:solidFill>
                <a:latin typeface="Times New Roman" pitchFamily="18" charset="0"/>
                <a:cs typeface="Times New Roman" pitchFamily="18" charset="0"/>
              </a:rPr>
              <a:t> </a:t>
            </a:r>
            <a:r>
              <a:rPr lang="en-BZ" sz="3200" i="1" dirty="0" err="1">
                <a:solidFill>
                  <a:srgbClr val="000000"/>
                </a:solidFill>
                <a:latin typeface="Times New Roman" pitchFamily="18" charset="0"/>
                <a:cs typeface="Times New Roman" pitchFamily="18" charset="0"/>
              </a:rPr>
              <a:t>chị</a:t>
            </a:r>
            <a:r>
              <a:rPr lang="en-BZ" sz="3200" i="1" dirty="0">
                <a:solidFill>
                  <a:srgbClr val="000000"/>
                </a:solidFill>
                <a:latin typeface="Times New Roman" pitchFamily="18" charset="0"/>
                <a:cs typeface="Times New Roman" pitchFamily="18" charset="0"/>
              </a:rPr>
              <a:t> </a:t>
            </a:r>
            <a:r>
              <a:rPr lang="en-BZ" sz="3200" i="1" dirty="0" err="1">
                <a:solidFill>
                  <a:srgbClr val="000000"/>
                </a:solidFill>
                <a:latin typeface="Times New Roman" pitchFamily="18" charset="0"/>
                <a:cs typeface="Times New Roman" pitchFamily="18" charset="0"/>
              </a:rPr>
              <a:t>em</a:t>
            </a:r>
            <a:r>
              <a:rPr lang="en-BZ" sz="3200" i="1" dirty="0">
                <a:solidFill>
                  <a:srgbClr val="000000"/>
                </a:solidFill>
                <a:latin typeface="Times New Roman" pitchFamily="18" charset="0"/>
                <a:cs typeface="Times New Roman" pitchFamily="18" charset="0"/>
              </a:rPr>
              <a:t> </a:t>
            </a:r>
            <a:r>
              <a:rPr lang="en-BZ" sz="3200" i="1" dirty="0" err="1">
                <a:solidFill>
                  <a:srgbClr val="000000"/>
                </a:solidFill>
                <a:latin typeface="Times New Roman" pitchFamily="18" charset="0"/>
                <a:cs typeface="Times New Roman" pitchFamily="18" charset="0"/>
              </a:rPr>
              <a:t>gái</a:t>
            </a:r>
            <a:endParaRPr lang="en-BZ" sz="3200" i="1" dirty="0">
              <a:solidFill>
                <a:srgbClr val="000000"/>
              </a:solidFill>
              <a:latin typeface="Times New Roman" pitchFamily="18" charset="0"/>
              <a:cs typeface="Times New Roman" pitchFamily="18" charset="0"/>
            </a:endParaRPr>
          </a:p>
          <a:p>
            <a:pPr marL="457200" indent="-457200" defTabSz="1215806">
              <a:buFontTx/>
              <a:buChar char="-"/>
            </a:pPr>
            <a:r>
              <a:rPr lang="en-BZ" sz="3200" i="1" dirty="0">
                <a:solidFill>
                  <a:srgbClr val="000000"/>
                </a:solidFill>
                <a:latin typeface="Times New Roman" pitchFamily="18" charset="0"/>
                <a:cs typeface="Times New Roman" pitchFamily="18" charset="0"/>
              </a:rPr>
              <a:t>Lo </a:t>
            </a:r>
            <a:r>
              <a:rPr lang="en-BZ" sz="3200" i="1" dirty="0" err="1">
                <a:solidFill>
                  <a:srgbClr val="000000"/>
                </a:solidFill>
                <a:latin typeface="Times New Roman" pitchFamily="18" charset="0"/>
                <a:cs typeface="Times New Roman" pitchFamily="18" charset="0"/>
              </a:rPr>
              <a:t>lắng</a:t>
            </a:r>
            <a:r>
              <a:rPr lang="en-BZ" sz="3200" i="1" dirty="0">
                <a:solidFill>
                  <a:srgbClr val="000000"/>
                </a:solidFill>
                <a:latin typeface="Times New Roman" pitchFamily="18" charset="0"/>
                <a:cs typeface="Times New Roman" pitchFamily="18" charset="0"/>
              </a:rPr>
              <a:t>, </a:t>
            </a:r>
            <a:r>
              <a:rPr lang="en-BZ" sz="3200" i="1" dirty="0" err="1">
                <a:solidFill>
                  <a:srgbClr val="000000"/>
                </a:solidFill>
                <a:latin typeface="Times New Roman" pitchFamily="18" charset="0"/>
                <a:cs typeface="Times New Roman" pitchFamily="18" charset="0"/>
              </a:rPr>
              <a:t>chăm</a:t>
            </a:r>
            <a:r>
              <a:rPr lang="en-BZ" sz="3200" i="1" dirty="0">
                <a:solidFill>
                  <a:srgbClr val="000000"/>
                </a:solidFill>
                <a:latin typeface="Times New Roman" pitchFamily="18" charset="0"/>
                <a:cs typeface="Times New Roman" pitchFamily="18" charset="0"/>
              </a:rPr>
              <a:t> </a:t>
            </a:r>
            <a:r>
              <a:rPr lang="en-BZ" sz="3200" i="1" dirty="0" err="1">
                <a:solidFill>
                  <a:srgbClr val="000000"/>
                </a:solidFill>
                <a:latin typeface="Times New Roman" pitchFamily="18" charset="0"/>
                <a:cs typeface="Times New Roman" pitchFamily="18" charset="0"/>
              </a:rPr>
              <a:t>sóc</a:t>
            </a:r>
            <a:r>
              <a:rPr lang="en-BZ" sz="3200" i="1" dirty="0">
                <a:solidFill>
                  <a:srgbClr val="000000"/>
                </a:solidFill>
                <a:latin typeface="Times New Roman" pitchFamily="18" charset="0"/>
                <a:cs typeface="Times New Roman" pitchFamily="18" charset="0"/>
              </a:rPr>
              <a:t> </a:t>
            </a:r>
            <a:r>
              <a:rPr lang="en-BZ" sz="3200" i="1" dirty="0" err="1">
                <a:solidFill>
                  <a:srgbClr val="000000"/>
                </a:solidFill>
                <a:latin typeface="Times New Roman" pitchFamily="18" charset="0"/>
                <a:cs typeface="Times New Roman" pitchFamily="18" charset="0"/>
              </a:rPr>
              <a:t>khi</a:t>
            </a:r>
            <a:r>
              <a:rPr lang="en-BZ" sz="3200" i="1" dirty="0">
                <a:solidFill>
                  <a:srgbClr val="000000"/>
                </a:solidFill>
                <a:latin typeface="Times New Roman" pitchFamily="18" charset="0"/>
                <a:cs typeface="Times New Roman" pitchFamily="18" charset="0"/>
              </a:rPr>
              <a:t> </a:t>
            </a:r>
            <a:r>
              <a:rPr lang="en-BZ" sz="3200" i="1" dirty="0" err="1">
                <a:solidFill>
                  <a:srgbClr val="000000"/>
                </a:solidFill>
                <a:latin typeface="Times New Roman" pitchFamily="18" charset="0"/>
                <a:cs typeface="Times New Roman" pitchFamily="18" charset="0"/>
              </a:rPr>
              <a:t>Nho</a:t>
            </a:r>
            <a:r>
              <a:rPr lang="en-BZ" sz="3200" i="1" dirty="0">
                <a:solidFill>
                  <a:srgbClr val="000000"/>
                </a:solidFill>
                <a:latin typeface="Times New Roman" pitchFamily="18" charset="0"/>
                <a:cs typeface="Times New Roman" pitchFamily="18" charset="0"/>
              </a:rPr>
              <a:t> </a:t>
            </a:r>
            <a:r>
              <a:rPr lang="en-BZ" sz="3200" i="1" dirty="0" err="1">
                <a:solidFill>
                  <a:srgbClr val="000000"/>
                </a:solidFill>
                <a:latin typeface="Times New Roman" pitchFamily="18" charset="0"/>
                <a:cs typeface="Times New Roman" pitchFamily="18" charset="0"/>
              </a:rPr>
              <a:t>bị</a:t>
            </a:r>
            <a:r>
              <a:rPr lang="en-BZ" sz="3200" i="1" dirty="0">
                <a:solidFill>
                  <a:srgbClr val="000000"/>
                </a:solidFill>
                <a:latin typeface="Times New Roman" pitchFamily="18" charset="0"/>
                <a:cs typeface="Times New Roman" pitchFamily="18" charset="0"/>
              </a:rPr>
              <a:t> </a:t>
            </a:r>
            <a:r>
              <a:rPr lang="en-BZ" sz="3200" i="1" dirty="0" err="1">
                <a:solidFill>
                  <a:srgbClr val="000000"/>
                </a:solidFill>
                <a:latin typeface="Times New Roman" pitchFamily="18" charset="0"/>
                <a:cs typeface="Times New Roman" pitchFamily="18" charset="0"/>
              </a:rPr>
              <a:t>th</a:t>
            </a:r>
            <a:r>
              <a:rPr lang="vi-VN" sz="3200" i="1" dirty="0">
                <a:solidFill>
                  <a:srgbClr val="000000"/>
                </a:solidFill>
                <a:latin typeface="Times New Roman" pitchFamily="18" charset="0"/>
                <a:cs typeface="Times New Roman" pitchFamily="18" charset="0"/>
              </a:rPr>
              <a:t>ư</a:t>
            </a:r>
            <a:r>
              <a:rPr lang="en-BZ" sz="3200" i="1" dirty="0" err="1">
                <a:solidFill>
                  <a:srgbClr val="000000"/>
                </a:solidFill>
                <a:latin typeface="Times New Roman" pitchFamily="18" charset="0"/>
                <a:cs typeface="Times New Roman" pitchFamily="18" charset="0"/>
              </a:rPr>
              <a:t>ơng</a:t>
            </a:r>
            <a:endParaRPr lang="en-BZ" sz="3200" i="1" dirty="0">
              <a:solidFill>
                <a:srgbClr val="000000"/>
              </a:solidFill>
              <a:latin typeface="Times New Roman" pitchFamily="18" charset="0"/>
              <a:cs typeface="Times New Roman" pitchFamily="18" charset="0"/>
            </a:endParaRPr>
          </a:p>
          <a:p>
            <a:pPr marL="457200" indent="-457200" defTabSz="1215806">
              <a:buFontTx/>
              <a:buChar char="-"/>
            </a:pPr>
            <a:r>
              <a:rPr lang="en-BZ" sz="3200" i="1" dirty="0">
                <a:solidFill>
                  <a:srgbClr val="000000"/>
                </a:solidFill>
                <a:latin typeface="Times New Roman" pitchFamily="18" charset="0"/>
                <a:cs typeface="Times New Roman" pitchFamily="18" charset="0"/>
              </a:rPr>
              <a:t> </a:t>
            </a:r>
            <a:r>
              <a:rPr lang="en-BZ" sz="3200" i="1" dirty="0" err="1">
                <a:solidFill>
                  <a:srgbClr val="000000"/>
                </a:solidFill>
                <a:latin typeface="Times New Roman" pitchFamily="18" charset="0"/>
                <a:cs typeface="Times New Roman" pitchFamily="18" charset="0"/>
              </a:rPr>
              <a:t>Luôn</a:t>
            </a:r>
            <a:r>
              <a:rPr lang="en-BZ" sz="3200" i="1" dirty="0">
                <a:solidFill>
                  <a:srgbClr val="000000"/>
                </a:solidFill>
                <a:latin typeface="Times New Roman" pitchFamily="18" charset="0"/>
                <a:cs typeface="Times New Roman" pitchFamily="18" charset="0"/>
              </a:rPr>
              <a:t> </a:t>
            </a:r>
            <a:r>
              <a:rPr lang="en-BZ" sz="3200" i="1" dirty="0" err="1">
                <a:solidFill>
                  <a:srgbClr val="000000"/>
                </a:solidFill>
                <a:latin typeface="Times New Roman" pitchFamily="18" charset="0"/>
                <a:cs typeface="Times New Roman" pitchFamily="18" charset="0"/>
              </a:rPr>
              <a:t>nghĩ</a:t>
            </a:r>
            <a:r>
              <a:rPr lang="en-BZ" sz="3200" i="1" dirty="0">
                <a:solidFill>
                  <a:srgbClr val="000000"/>
                </a:solidFill>
                <a:latin typeface="Times New Roman" pitchFamily="18" charset="0"/>
                <a:cs typeface="Times New Roman" pitchFamily="18" charset="0"/>
              </a:rPr>
              <a:t> </a:t>
            </a:r>
            <a:r>
              <a:rPr lang="en-BZ" sz="3200" i="1" dirty="0" err="1">
                <a:solidFill>
                  <a:srgbClr val="000000"/>
                </a:solidFill>
                <a:latin typeface="Times New Roman" pitchFamily="18" charset="0"/>
                <a:cs typeface="Times New Roman" pitchFamily="18" charset="0"/>
              </a:rPr>
              <a:t>những</a:t>
            </a:r>
            <a:r>
              <a:rPr lang="en-BZ" sz="3200" i="1" dirty="0">
                <a:solidFill>
                  <a:srgbClr val="000000"/>
                </a:solidFill>
                <a:latin typeface="Times New Roman" pitchFamily="18" charset="0"/>
                <a:cs typeface="Times New Roman" pitchFamily="18" charset="0"/>
              </a:rPr>
              <a:t> </a:t>
            </a:r>
            <a:r>
              <a:rPr lang="en-BZ" sz="3200" i="1" dirty="0" err="1">
                <a:solidFill>
                  <a:srgbClr val="000000"/>
                </a:solidFill>
                <a:latin typeface="Times New Roman" pitchFamily="18" charset="0"/>
                <a:cs typeface="Times New Roman" pitchFamily="18" charset="0"/>
              </a:rPr>
              <a:t>người</a:t>
            </a:r>
            <a:r>
              <a:rPr lang="en-BZ" sz="3200" i="1" dirty="0">
                <a:solidFill>
                  <a:srgbClr val="000000"/>
                </a:solidFill>
                <a:latin typeface="Times New Roman" pitchFamily="18" charset="0"/>
                <a:cs typeface="Times New Roman" pitchFamily="18" charset="0"/>
              </a:rPr>
              <a:t> </a:t>
            </a:r>
            <a:r>
              <a:rPr lang="en-BZ" sz="3200" i="1" dirty="0" err="1">
                <a:solidFill>
                  <a:srgbClr val="000000"/>
                </a:solidFill>
                <a:latin typeface="Times New Roman" pitchFamily="18" charset="0"/>
                <a:cs typeface="Times New Roman" pitchFamily="18" charset="0"/>
              </a:rPr>
              <a:t>đẹp</a:t>
            </a:r>
            <a:r>
              <a:rPr lang="en-BZ" sz="3200" i="1" dirty="0">
                <a:solidFill>
                  <a:srgbClr val="000000"/>
                </a:solidFill>
                <a:latin typeface="Times New Roman" pitchFamily="18" charset="0"/>
                <a:cs typeface="Times New Roman" pitchFamily="18" charset="0"/>
              </a:rPr>
              <a:t> </a:t>
            </a:r>
            <a:r>
              <a:rPr lang="en-BZ" sz="3200" i="1" dirty="0" err="1">
                <a:solidFill>
                  <a:srgbClr val="000000"/>
                </a:solidFill>
                <a:latin typeface="Times New Roman" pitchFamily="18" charset="0"/>
                <a:cs typeface="Times New Roman" pitchFamily="18" charset="0"/>
              </a:rPr>
              <a:t>nhất</a:t>
            </a:r>
            <a:r>
              <a:rPr lang="en-BZ" sz="3200" i="1" dirty="0">
                <a:solidFill>
                  <a:srgbClr val="000000"/>
                </a:solidFill>
                <a:latin typeface="Times New Roman" pitchFamily="18" charset="0"/>
                <a:cs typeface="Times New Roman" pitchFamily="18" charset="0"/>
              </a:rPr>
              <a:t> </a:t>
            </a:r>
            <a:r>
              <a:rPr lang="en-BZ" sz="3200" i="1" dirty="0" err="1">
                <a:solidFill>
                  <a:srgbClr val="000000"/>
                </a:solidFill>
                <a:latin typeface="Times New Roman" pitchFamily="18" charset="0"/>
                <a:cs typeface="Times New Roman" pitchFamily="18" charset="0"/>
              </a:rPr>
              <a:t>là</a:t>
            </a:r>
            <a:r>
              <a:rPr lang="en-BZ" sz="3200" i="1" dirty="0">
                <a:solidFill>
                  <a:srgbClr val="000000"/>
                </a:solidFill>
                <a:latin typeface="Times New Roman" pitchFamily="18" charset="0"/>
                <a:cs typeface="Times New Roman" pitchFamily="18" charset="0"/>
              </a:rPr>
              <a:t> </a:t>
            </a:r>
            <a:r>
              <a:rPr lang="en-BZ" sz="3200" i="1" dirty="0" err="1">
                <a:solidFill>
                  <a:srgbClr val="000000"/>
                </a:solidFill>
                <a:latin typeface="Times New Roman" pitchFamily="18" charset="0"/>
                <a:cs typeface="Times New Roman" pitchFamily="18" charset="0"/>
              </a:rPr>
              <a:t>những</a:t>
            </a:r>
            <a:r>
              <a:rPr lang="en-BZ" sz="3200" i="1" dirty="0">
                <a:solidFill>
                  <a:srgbClr val="000000"/>
                </a:solidFill>
                <a:latin typeface="Times New Roman" pitchFamily="18" charset="0"/>
                <a:cs typeface="Times New Roman" pitchFamily="18" charset="0"/>
              </a:rPr>
              <a:t> </a:t>
            </a:r>
            <a:r>
              <a:rPr lang="en-BZ" sz="3200" i="1" dirty="0" err="1">
                <a:solidFill>
                  <a:srgbClr val="000000"/>
                </a:solidFill>
                <a:latin typeface="Times New Roman" pitchFamily="18" charset="0"/>
                <a:cs typeface="Times New Roman" pitchFamily="18" charset="0"/>
              </a:rPr>
              <a:t>người</a:t>
            </a:r>
            <a:r>
              <a:rPr lang="en-BZ" sz="3200" i="1" dirty="0">
                <a:solidFill>
                  <a:srgbClr val="000000"/>
                </a:solidFill>
                <a:latin typeface="Times New Roman" pitchFamily="18" charset="0"/>
                <a:cs typeface="Times New Roman" pitchFamily="18" charset="0"/>
              </a:rPr>
              <a:t> </a:t>
            </a:r>
            <a:r>
              <a:rPr lang="en-BZ" sz="3200" i="1" dirty="0" err="1">
                <a:solidFill>
                  <a:srgbClr val="000000"/>
                </a:solidFill>
                <a:latin typeface="Times New Roman" pitchFamily="18" charset="0"/>
                <a:cs typeface="Times New Roman" pitchFamily="18" charset="0"/>
              </a:rPr>
              <a:t>mặc</a:t>
            </a:r>
            <a:r>
              <a:rPr lang="en-BZ" sz="3200" i="1" dirty="0">
                <a:solidFill>
                  <a:srgbClr val="000000"/>
                </a:solidFill>
                <a:latin typeface="Times New Roman" pitchFamily="18" charset="0"/>
                <a:cs typeface="Times New Roman" pitchFamily="18" charset="0"/>
              </a:rPr>
              <a:t> </a:t>
            </a:r>
            <a:r>
              <a:rPr lang="en-BZ" sz="3200" i="1" dirty="0" err="1">
                <a:solidFill>
                  <a:srgbClr val="000000"/>
                </a:solidFill>
                <a:latin typeface="Times New Roman" pitchFamily="18" charset="0"/>
                <a:cs typeface="Times New Roman" pitchFamily="18" charset="0"/>
              </a:rPr>
              <a:t>quân</a:t>
            </a:r>
            <a:r>
              <a:rPr lang="en-BZ" sz="3200" i="1" dirty="0">
                <a:solidFill>
                  <a:srgbClr val="000000"/>
                </a:solidFill>
                <a:latin typeface="Times New Roman" pitchFamily="18" charset="0"/>
                <a:cs typeface="Times New Roman" pitchFamily="18" charset="0"/>
              </a:rPr>
              <a:t> </a:t>
            </a:r>
            <a:r>
              <a:rPr lang="en-BZ" sz="3200" i="1" dirty="0" err="1">
                <a:solidFill>
                  <a:srgbClr val="000000"/>
                </a:solidFill>
                <a:latin typeface="Times New Roman" pitchFamily="18" charset="0"/>
                <a:cs typeface="Times New Roman" pitchFamily="18" charset="0"/>
              </a:rPr>
              <a:t>phục</a:t>
            </a:r>
            <a:r>
              <a:rPr lang="en-BZ" sz="3200" i="1" dirty="0">
                <a:solidFill>
                  <a:srgbClr val="000000"/>
                </a:solidFill>
                <a:latin typeface="Times New Roman" pitchFamily="18" charset="0"/>
                <a:cs typeface="Times New Roman" pitchFamily="18" charset="0"/>
              </a:rPr>
              <a:t>, </a:t>
            </a:r>
            <a:r>
              <a:rPr lang="en-BZ" sz="3200" i="1" dirty="0" err="1">
                <a:solidFill>
                  <a:srgbClr val="000000"/>
                </a:solidFill>
                <a:latin typeface="Times New Roman" pitchFamily="18" charset="0"/>
                <a:cs typeface="Times New Roman" pitchFamily="18" charset="0"/>
              </a:rPr>
              <a:t>có</a:t>
            </a:r>
            <a:r>
              <a:rPr lang="en-BZ" sz="3200" i="1" dirty="0">
                <a:solidFill>
                  <a:srgbClr val="000000"/>
                </a:solidFill>
                <a:latin typeface="Times New Roman" pitchFamily="18" charset="0"/>
                <a:cs typeface="Times New Roman" pitchFamily="18" charset="0"/>
              </a:rPr>
              <a:t> </a:t>
            </a:r>
            <a:r>
              <a:rPr lang="en-BZ" sz="3200" i="1" dirty="0" err="1">
                <a:solidFill>
                  <a:srgbClr val="000000"/>
                </a:solidFill>
                <a:latin typeface="Times New Roman" pitchFamily="18" charset="0"/>
                <a:cs typeface="Times New Roman" pitchFamily="18" charset="0"/>
              </a:rPr>
              <a:t>ngôi</a:t>
            </a:r>
            <a:r>
              <a:rPr lang="en-BZ" sz="3200" i="1" dirty="0">
                <a:solidFill>
                  <a:srgbClr val="000000"/>
                </a:solidFill>
                <a:latin typeface="Times New Roman" pitchFamily="18" charset="0"/>
                <a:cs typeface="Times New Roman" pitchFamily="18" charset="0"/>
              </a:rPr>
              <a:t> </a:t>
            </a:r>
            <a:r>
              <a:rPr lang="en-BZ" sz="3200" i="1" dirty="0" err="1">
                <a:solidFill>
                  <a:srgbClr val="000000"/>
                </a:solidFill>
                <a:latin typeface="Times New Roman" pitchFamily="18" charset="0"/>
                <a:cs typeface="Times New Roman" pitchFamily="18" charset="0"/>
              </a:rPr>
              <a:t>sao</a:t>
            </a:r>
            <a:r>
              <a:rPr lang="en-BZ" sz="3200" i="1" dirty="0">
                <a:solidFill>
                  <a:srgbClr val="000000"/>
                </a:solidFill>
                <a:latin typeface="Times New Roman" pitchFamily="18" charset="0"/>
                <a:cs typeface="Times New Roman" pitchFamily="18" charset="0"/>
              </a:rPr>
              <a:t> </a:t>
            </a:r>
            <a:r>
              <a:rPr lang="en-BZ" sz="3200" i="1" dirty="0" err="1">
                <a:solidFill>
                  <a:srgbClr val="000000"/>
                </a:solidFill>
                <a:latin typeface="Times New Roman" pitchFamily="18" charset="0"/>
                <a:cs typeface="Times New Roman" pitchFamily="18" charset="0"/>
              </a:rPr>
              <a:t>trên</a:t>
            </a:r>
            <a:r>
              <a:rPr lang="en-BZ" sz="3200" i="1" dirty="0">
                <a:solidFill>
                  <a:srgbClr val="000000"/>
                </a:solidFill>
                <a:latin typeface="Times New Roman" pitchFamily="18" charset="0"/>
                <a:cs typeface="Times New Roman" pitchFamily="18" charset="0"/>
              </a:rPr>
              <a:t> </a:t>
            </a:r>
            <a:r>
              <a:rPr lang="en-BZ" sz="3200" i="1" dirty="0" err="1">
                <a:solidFill>
                  <a:srgbClr val="000000"/>
                </a:solidFill>
                <a:latin typeface="Times New Roman" pitchFamily="18" charset="0"/>
                <a:cs typeface="Times New Roman" pitchFamily="18" charset="0"/>
              </a:rPr>
              <a:t>mũ</a:t>
            </a:r>
            <a:endParaRPr lang="en-BZ" sz="3200" i="1" dirty="0">
              <a:solidFill>
                <a:srgbClr val="000000"/>
              </a:solidFill>
              <a:latin typeface="Times New Roman" pitchFamily="18" charset="0"/>
              <a:cs typeface="Times New Roman" pitchFamily="18" charset="0"/>
            </a:endParaRPr>
          </a:p>
        </p:txBody>
      </p:sp>
      <p:pic>
        <p:nvPicPr>
          <p:cNvPr id="2" name="Picture 1">
            <a:extLst>
              <a:ext uri="{FF2B5EF4-FFF2-40B4-BE49-F238E27FC236}">
                <a16:creationId xmlns:a16="http://schemas.microsoft.com/office/drawing/2014/main" xmlns="" id="{9357FA61-7D13-4276-B913-6776F1D90BB0}"/>
              </a:ext>
            </a:extLst>
          </p:cNvPr>
          <p:cNvPicPr>
            <a:picLocks noChangeAspect="1"/>
          </p:cNvPicPr>
          <p:nvPr/>
        </p:nvPicPr>
        <p:blipFill>
          <a:blip r:embed="rId3"/>
          <a:stretch>
            <a:fillRect/>
          </a:stretch>
        </p:blipFill>
        <p:spPr>
          <a:xfrm flipH="1">
            <a:off x="1422554" y="3093913"/>
            <a:ext cx="4019868" cy="4019868"/>
          </a:xfrm>
          <a:prstGeom prst="rect">
            <a:avLst/>
          </a:prstGeom>
        </p:spPr>
      </p:pic>
      <p:pic>
        <p:nvPicPr>
          <p:cNvPr id="3" name="Picture 2">
            <a:extLst>
              <a:ext uri="{FF2B5EF4-FFF2-40B4-BE49-F238E27FC236}">
                <a16:creationId xmlns:a16="http://schemas.microsoft.com/office/drawing/2014/main" xmlns="" id="{022EB4E0-E3BD-4174-AFA0-A6C065D86405}"/>
              </a:ext>
            </a:extLst>
          </p:cNvPr>
          <p:cNvPicPr>
            <a:picLocks noChangeAspect="1"/>
          </p:cNvPicPr>
          <p:nvPr/>
        </p:nvPicPr>
        <p:blipFill>
          <a:blip r:embed="rId4"/>
          <a:stretch>
            <a:fillRect/>
          </a:stretch>
        </p:blipFill>
        <p:spPr>
          <a:xfrm rot="1080510">
            <a:off x="9634932" y="-441361"/>
            <a:ext cx="2952750" cy="2952750"/>
          </a:xfrm>
          <a:prstGeom prst="rect">
            <a:avLst/>
          </a:prstGeom>
        </p:spPr>
      </p:pic>
      <p:sp>
        <p:nvSpPr>
          <p:cNvPr id="15" name="Rectangle 14">
            <a:extLst>
              <a:ext uri="{FF2B5EF4-FFF2-40B4-BE49-F238E27FC236}">
                <a16:creationId xmlns:a16="http://schemas.microsoft.com/office/drawing/2014/main" xmlns="" id="{B20B130B-6395-4834-AAB4-598270B42A01}"/>
              </a:ext>
            </a:extLst>
          </p:cNvPr>
          <p:cNvSpPr/>
          <p:nvPr/>
        </p:nvSpPr>
        <p:spPr>
          <a:xfrm>
            <a:off x="4739173" y="4918525"/>
            <a:ext cx="7344140" cy="1231048"/>
          </a:xfrm>
          <a:prstGeom prst="rect">
            <a:avLst/>
          </a:prstGeom>
        </p:spPr>
        <p:txBody>
          <a:bodyPr wrap="square" lIns="121861" tIns="60931" rIns="121861" bIns="60931">
            <a:spAutoFit/>
          </a:bodyPr>
          <a:lstStyle/>
          <a:p>
            <a:pPr defTabSz="1215806"/>
            <a:r>
              <a:rPr lang="en-US" sz="3600" b="1" i="1" dirty="0">
                <a:solidFill>
                  <a:srgbClr val="FF0000"/>
                </a:solidFill>
                <a:latin typeface="Times New Roman" pitchFamily="18" charset="0"/>
                <a:cs typeface="Times New Roman" pitchFamily="18" charset="0"/>
                <a:sym typeface="Wingdings" pitchFamily="2" charset="2"/>
              </a:rPr>
              <a:t> </a:t>
            </a:r>
            <a:r>
              <a:rPr lang="en-US" sz="3600" b="1" i="1" dirty="0" err="1">
                <a:solidFill>
                  <a:srgbClr val="FF0000"/>
                </a:solidFill>
                <a:latin typeface="Times New Roman" pitchFamily="18" charset="0"/>
                <a:cs typeface="Times New Roman" pitchFamily="18" charset="0"/>
                <a:sym typeface="Wingdings" pitchFamily="2" charset="2"/>
              </a:rPr>
              <a:t>Gắn</a:t>
            </a:r>
            <a:r>
              <a:rPr lang="en-US" sz="3600" b="1" i="1" dirty="0">
                <a:solidFill>
                  <a:srgbClr val="FF0000"/>
                </a:solidFill>
                <a:latin typeface="Times New Roman" pitchFamily="18" charset="0"/>
                <a:cs typeface="Times New Roman" pitchFamily="18" charset="0"/>
                <a:sym typeface="Wingdings" pitchFamily="2" charset="2"/>
              </a:rPr>
              <a:t> </a:t>
            </a:r>
            <a:r>
              <a:rPr lang="en-US" sz="3600" b="1" i="1" dirty="0" err="1">
                <a:solidFill>
                  <a:srgbClr val="FF0000"/>
                </a:solidFill>
                <a:latin typeface="Times New Roman" pitchFamily="18" charset="0"/>
                <a:cs typeface="Times New Roman" pitchFamily="18" charset="0"/>
                <a:sym typeface="Wingdings" pitchFamily="2" charset="2"/>
              </a:rPr>
              <a:t>bó</a:t>
            </a:r>
            <a:r>
              <a:rPr lang="en-US" sz="3600" b="1" i="1" dirty="0">
                <a:solidFill>
                  <a:srgbClr val="FF0000"/>
                </a:solidFill>
                <a:latin typeface="Times New Roman" pitchFamily="18" charset="0"/>
                <a:cs typeface="Times New Roman" pitchFamily="18" charset="0"/>
                <a:sym typeface="Wingdings" pitchFamily="2" charset="2"/>
              </a:rPr>
              <a:t>, </a:t>
            </a:r>
            <a:r>
              <a:rPr lang="en-US" sz="3600" b="1" i="1" dirty="0" err="1">
                <a:solidFill>
                  <a:srgbClr val="FF0000"/>
                </a:solidFill>
                <a:latin typeface="Times New Roman" pitchFamily="18" charset="0"/>
                <a:cs typeface="Times New Roman" pitchFamily="18" charset="0"/>
                <a:sym typeface="Wingdings" pitchFamily="2" charset="2"/>
              </a:rPr>
              <a:t>tình</a:t>
            </a:r>
            <a:r>
              <a:rPr lang="en-US" sz="3600" b="1" i="1" dirty="0">
                <a:solidFill>
                  <a:srgbClr val="FF0000"/>
                </a:solidFill>
                <a:latin typeface="Times New Roman" pitchFamily="18" charset="0"/>
                <a:cs typeface="Times New Roman" pitchFamily="18" charset="0"/>
                <a:sym typeface="Wingdings" pitchFamily="2" charset="2"/>
              </a:rPr>
              <a:t> </a:t>
            </a:r>
            <a:r>
              <a:rPr lang="en-US" sz="3600" b="1" i="1" dirty="0" err="1">
                <a:solidFill>
                  <a:srgbClr val="FF0000"/>
                </a:solidFill>
                <a:latin typeface="Times New Roman" pitchFamily="18" charset="0"/>
                <a:cs typeface="Times New Roman" pitchFamily="18" charset="0"/>
                <a:sym typeface="Wingdings" pitchFamily="2" charset="2"/>
              </a:rPr>
              <a:t>cảm</a:t>
            </a:r>
            <a:r>
              <a:rPr lang="en-US" sz="3600" b="1" i="1" dirty="0">
                <a:solidFill>
                  <a:srgbClr val="FF0000"/>
                </a:solidFill>
                <a:latin typeface="Times New Roman" pitchFamily="18" charset="0"/>
                <a:cs typeface="Times New Roman" pitchFamily="18" charset="0"/>
                <a:sym typeface="Wingdings" pitchFamily="2" charset="2"/>
              </a:rPr>
              <a:t>, </a:t>
            </a:r>
            <a:r>
              <a:rPr lang="en-US" sz="3600" b="1" i="1" dirty="0" err="1">
                <a:solidFill>
                  <a:srgbClr val="FF0000"/>
                </a:solidFill>
                <a:latin typeface="Times New Roman" pitchFamily="18" charset="0"/>
                <a:cs typeface="Times New Roman" pitchFamily="18" charset="0"/>
                <a:sym typeface="Wingdings" pitchFamily="2" charset="2"/>
              </a:rPr>
              <a:t>yêu</a:t>
            </a:r>
            <a:r>
              <a:rPr lang="en-US" sz="3600" b="1" i="1" dirty="0">
                <a:solidFill>
                  <a:srgbClr val="FF0000"/>
                </a:solidFill>
                <a:latin typeface="Times New Roman" pitchFamily="18" charset="0"/>
                <a:cs typeface="Times New Roman" pitchFamily="18" charset="0"/>
                <a:sym typeface="Wingdings" pitchFamily="2" charset="2"/>
              </a:rPr>
              <a:t> </a:t>
            </a:r>
            <a:r>
              <a:rPr lang="en-US" sz="3600" b="1" i="1" dirty="0" err="1">
                <a:solidFill>
                  <a:srgbClr val="FF0000"/>
                </a:solidFill>
                <a:latin typeface="Times New Roman" pitchFamily="18" charset="0"/>
                <a:cs typeface="Times New Roman" pitchFamily="18" charset="0"/>
                <a:sym typeface="Wingdings" pitchFamily="2" charset="2"/>
              </a:rPr>
              <a:t>thương</a:t>
            </a:r>
            <a:r>
              <a:rPr lang="en-US" sz="3600" b="1" i="1" dirty="0">
                <a:solidFill>
                  <a:srgbClr val="FF0000"/>
                </a:solidFill>
                <a:latin typeface="Times New Roman" pitchFamily="18" charset="0"/>
                <a:cs typeface="Times New Roman" pitchFamily="18" charset="0"/>
                <a:sym typeface="Wingdings" pitchFamily="2" charset="2"/>
              </a:rPr>
              <a:t> </a:t>
            </a:r>
            <a:r>
              <a:rPr lang="en-US" sz="3600" b="1" i="1" dirty="0" err="1">
                <a:solidFill>
                  <a:srgbClr val="FF0000"/>
                </a:solidFill>
                <a:latin typeface="Times New Roman" pitchFamily="18" charset="0"/>
                <a:cs typeface="Times New Roman" pitchFamily="18" charset="0"/>
                <a:sym typeface="Wingdings" pitchFamily="2" charset="2"/>
              </a:rPr>
              <a:t>đồng</a:t>
            </a:r>
            <a:r>
              <a:rPr lang="en-US" sz="3600" b="1" i="1" dirty="0">
                <a:solidFill>
                  <a:srgbClr val="FF0000"/>
                </a:solidFill>
                <a:latin typeface="Times New Roman" pitchFamily="18" charset="0"/>
                <a:cs typeface="Times New Roman" pitchFamily="18" charset="0"/>
                <a:sym typeface="Wingdings" pitchFamily="2" charset="2"/>
              </a:rPr>
              <a:t> </a:t>
            </a:r>
            <a:r>
              <a:rPr lang="en-US" sz="3600" b="1" i="1" dirty="0" err="1">
                <a:solidFill>
                  <a:srgbClr val="FF0000"/>
                </a:solidFill>
                <a:latin typeface="Times New Roman" pitchFamily="18" charset="0"/>
                <a:cs typeface="Times New Roman" pitchFamily="18" charset="0"/>
                <a:sym typeface="Wingdings" pitchFamily="2" charset="2"/>
              </a:rPr>
              <a:t>đội</a:t>
            </a:r>
            <a:endParaRPr lang="en-BZ" sz="3600" b="1" i="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106020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wheel(1)">
                                      <p:cBhvr>
                                        <p:cTn id="7" dur="20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Effect transition="in" filter="wheel(1)">
                                      <p:cBhvr>
                                        <p:cTn id="12" dur="2000"/>
                                        <p:tgtEl>
                                          <p:spTgt spid="1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13">
                                            <p:txEl>
                                              <p:pRg st="2" end="2"/>
                                            </p:txEl>
                                          </p:spTgt>
                                        </p:tgtEl>
                                        <p:attrNameLst>
                                          <p:attrName>style.visibility</p:attrName>
                                        </p:attrNameLst>
                                      </p:cBhvr>
                                      <p:to>
                                        <p:strVal val="visible"/>
                                      </p:to>
                                    </p:set>
                                    <p:animEffect transition="in" filter="wheel(1)">
                                      <p:cBhvr>
                                        <p:cTn id="17" dur="2000"/>
                                        <p:tgtEl>
                                          <p:spTgt spid="1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13">
                                            <p:txEl>
                                              <p:pRg st="3" end="3"/>
                                            </p:txEl>
                                          </p:spTgt>
                                        </p:tgtEl>
                                        <p:attrNameLst>
                                          <p:attrName>style.visibility</p:attrName>
                                        </p:attrNameLst>
                                      </p:cBhvr>
                                      <p:to>
                                        <p:strVal val="visible"/>
                                      </p:to>
                                    </p:set>
                                    <p:animEffect transition="in" filter="wheel(1)">
                                      <p:cBhvr>
                                        <p:cTn id="22" dur="2000"/>
                                        <p:tgtEl>
                                          <p:spTgt spid="1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1000"/>
                                        <p:tgtEl>
                                          <p:spTgt spid="15"/>
                                        </p:tgtEl>
                                      </p:cBhvr>
                                    </p:animEffect>
                                    <p:anim calcmode="lin" valueType="num">
                                      <p:cBhvr>
                                        <p:cTn id="28" dur="1000" fill="hold"/>
                                        <p:tgtEl>
                                          <p:spTgt spid="15"/>
                                        </p:tgtEl>
                                        <p:attrNameLst>
                                          <p:attrName>ppt_x</p:attrName>
                                        </p:attrNameLst>
                                      </p:cBhvr>
                                      <p:tavLst>
                                        <p:tav tm="0">
                                          <p:val>
                                            <p:strVal val="#ppt_x"/>
                                          </p:val>
                                        </p:tav>
                                        <p:tav tm="100000">
                                          <p:val>
                                            <p:strVal val="#ppt_x"/>
                                          </p:val>
                                        </p:tav>
                                      </p:tavLst>
                                    </p:anim>
                                    <p:anim calcmode="lin" valueType="num">
                                      <p:cBhvr>
                                        <p:cTn id="2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0" name="Oval 19">
            <a:extLst>
              <a:ext uri="{FF2B5EF4-FFF2-40B4-BE49-F238E27FC236}">
                <a16:creationId xmlns:a16="http://schemas.microsoft.com/office/drawing/2014/main" xmlns="" id="{C99A8FB7-A79B-4BC9-9D56-B79587F6AA3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804761" y="2650637"/>
            <a:ext cx="3118104" cy="311810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xmlns="" id="{B23893E2-3349-46D7-A7AA-B9E447957FB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996859" y="0"/>
            <a:ext cx="4198060" cy="3650200"/>
          </a:xfrm>
          <a:custGeom>
            <a:avLst/>
            <a:gdLst>
              <a:gd name="connsiteX0" fmla="*/ 262846 w 4198060"/>
              <a:gd name="connsiteY0" fmla="*/ 0 h 3650200"/>
              <a:gd name="connsiteX1" fmla="*/ 4198060 w 4198060"/>
              <a:gd name="connsiteY1" fmla="*/ 0 h 3650200"/>
              <a:gd name="connsiteX2" fmla="*/ 4198060 w 4198060"/>
              <a:gd name="connsiteY2" fmla="*/ 3021648 h 3650200"/>
              <a:gd name="connsiteX3" fmla="*/ 4142653 w 4198060"/>
              <a:gd name="connsiteY3" fmla="*/ 3072005 h 3650200"/>
              <a:gd name="connsiteX4" fmla="*/ 2532040 w 4198060"/>
              <a:gd name="connsiteY4" fmla="*/ 3650200 h 3650200"/>
              <a:gd name="connsiteX5" fmla="*/ 0 w 4198060"/>
              <a:gd name="connsiteY5" fmla="*/ 1118160 h 3650200"/>
              <a:gd name="connsiteX6" fmla="*/ 198981 w 4198060"/>
              <a:gd name="connsiteY6" fmla="*/ 132576 h 365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98060" h="3650200">
                <a:moveTo>
                  <a:pt x="262846" y="0"/>
                </a:moveTo>
                <a:lnTo>
                  <a:pt x="4198060" y="0"/>
                </a:lnTo>
                <a:lnTo>
                  <a:pt x="4198060" y="3021648"/>
                </a:lnTo>
                <a:lnTo>
                  <a:pt x="4142653" y="3072005"/>
                </a:lnTo>
                <a:cubicBezTo>
                  <a:pt x="3704967" y="3433216"/>
                  <a:pt x="3143843" y="3650200"/>
                  <a:pt x="2532040" y="3650200"/>
                </a:cubicBezTo>
                <a:cubicBezTo>
                  <a:pt x="1133633" y="3650200"/>
                  <a:pt x="0" y="2516567"/>
                  <a:pt x="0" y="1118160"/>
                </a:cubicBezTo>
                <a:cubicBezTo>
                  <a:pt x="0" y="768558"/>
                  <a:pt x="70852" y="435505"/>
                  <a:pt x="198981" y="132576"/>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xmlns="" id="{FB96753A-A9DA-44AD-888F-0B017A9916EA}"/>
              </a:ext>
            </a:extLst>
          </p:cNvPr>
          <p:cNvPicPr>
            <a:picLocks noChangeAspect="1"/>
          </p:cNvPicPr>
          <p:nvPr/>
        </p:nvPicPr>
        <p:blipFill rotWithShape="1">
          <a:blip r:embed="rId2"/>
          <a:srcRect t="8073" r="3" b="23865"/>
          <a:stretch/>
        </p:blipFill>
        <p:spPr>
          <a:xfrm>
            <a:off x="6011603" y="2730122"/>
            <a:ext cx="2975996" cy="2975996"/>
          </a:xfrm>
          <a:custGeom>
            <a:avLst/>
            <a:gdLst/>
            <a:ahLst/>
            <a:cxnLst/>
            <a:rect l="l" t="t" r="r" b="b"/>
            <a:pathLst>
              <a:path w="2880360" h="2880360">
                <a:moveTo>
                  <a:pt x="1440180" y="0"/>
                </a:moveTo>
                <a:cubicBezTo>
                  <a:pt x="2235569" y="0"/>
                  <a:pt x="2880360" y="644791"/>
                  <a:pt x="2880360" y="1440180"/>
                </a:cubicBezTo>
                <a:cubicBezTo>
                  <a:pt x="2880360" y="2235569"/>
                  <a:pt x="2235569" y="2880360"/>
                  <a:pt x="1440180" y="2880360"/>
                </a:cubicBezTo>
                <a:cubicBezTo>
                  <a:pt x="644791" y="2880360"/>
                  <a:pt x="0" y="2235569"/>
                  <a:pt x="0" y="1440180"/>
                </a:cubicBezTo>
                <a:cubicBezTo>
                  <a:pt x="0" y="644791"/>
                  <a:pt x="644791" y="0"/>
                  <a:pt x="1440180" y="0"/>
                </a:cubicBezTo>
                <a:close/>
              </a:path>
            </a:pathLst>
          </a:custGeom>
        </p:spPr>
      </p:pic>
      <p:pic>
        <p:nvPicPr>
          <p:cNvPr id="2" name="Picture 1">
            <a:extLst>
              <a:ext uri="{FF2B5EF4-FFF2-40B4-BE49-F238E27FC236}">
                <a16:creationId xmlns:a16="http://schemas.microsoft.com/office/drawing/2014/main" xmlns="" id="{6268EE14-A0BF-468A-A1CE-C1610D123045}"/>
              </a:ext>
            </a:extLst>
          </p:cNvPr>
          <p:cNvPicPr>
            <a:picLocks noChangeAspect="1"/>
          </p:cNvPicPr>
          <p:nvPr/>
        </p:nvPicPr>
        <p:blipFill rotWithShape="1">
          <a:blip r:embed="rId3"/>
          <a:srcRect r="1" b="13581"/>
          <a:stretch/>
        </p:blipFill>
        <p:spPr>
          <a:xfrm>
            <a:off x="8563813" y="3500675"/>
            <a:ext cx="4034316" cy="3486455"/>
          </a:xfrm>
          <a:custGeom>
            <a:avLst/>
            <a:gdLst/>
            <a:ahLst/>
            <a:cxnLst/>
            <a:rect l="l" t="t" r="r" b="b"/>
            <a:pathLst>
              <a:path w="4034316" h="3486455">
                <a:moveTo>
                  <a:pt x="280681" y="0"/>
                </a:moveTo>
                <a:lnTo>
                  <a:pt x="4034316" y="0"/>
                </a:lnTo>
                <a:lnTo>
                  <a:pt x="4034316" y="2800630"/>
                </a:lnTo>
                <a:lnTo>
                  <a:pt x="3874752" y="2945652"/>
                </a:lnTo>
                <a:cubicBezTo>
                  <a:pt x="3465371" y="3283503"/>
                  <a:pt x="2940535" y="3486455"/>
                  <a:pt x="2368296" y="3486455"/>
                </a:cubicBezTo>
                <a:cubicBezTo>
                  <a:pt x="1060322" y="3486455"/>
                  <a:pt x="0" y="2426133"/>
                  <a:pt x="0" y="1118159"/>
                </a:cubicBezTo>
                <a:cubicBezTo>
                  <a:pt x="0" y="791166"/>
                  <a:pt x="66270" y="479650"/>
                  <a:pt x="186113" y="196311"/>
                </a:cubicBezTo>
                <a:close/>
              </a:path>
            </a:pathLst>
          </a:custGeom>
        </p:spPr>
      </p:pic>
      <p:sp>
        <p:nvSpPr>
          <p:cNvPr id="24" name="Freeform: Shape 23">
            <a:extLst>
              <a:ext uri="{FF2B5EF4-FFF2-40B4-BE49-F238E27FC236}">
                <a16:creationId xmlns:a16="http://schemas.microsoft.com/office/drawing/2014/main" xmlns="" id="{2B7592FE-10D1-4664-B623-353F47C8DF7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888132" y="4032250"/>
            <a:ext cx="3303868" cy="2825750"/>
          </a:xfrm>
          <a:custGeom>
            <a:avLst/>
            <a:gdLst>
              <a:gd name="connsiteX0" fmla="*/ 1888600 w 3303868"/>
              <a:gd name="connsiteY0" fmla="*/ 0 h 2825750"/>
              <a:gd name="connsiteX1" fmla="*/ 3224042 w 3303868"/>
              <a:gd name="connsiteY1" fmla="*/ 553158 h 2825750"/>
              <a:gd name="connsiteX2" fmla="*/ 3303868 w 3303868"/>
              <a:gd name="connsiteY2" fmla="*/ 640989 h 2825750"/>
              <a:gd name="connsiteX3" fmla="*/ 3303868 w 3303868"/>
              <a:gd name="connsiteY3" fmla="*/ 2825750 h 2825750"/>
              <a:gd name="connsiteX4" fmla="*/ 250380 w 3303868"/>
              <a:gd name="connsiteY4" fmla="*/ 2825750 h 2825750"/>
              <a:gd name="connsiteX5" fmla="*/ 227944 w 3303868"/>
              <a:gd name="connsiteY5" fmla="*/ 2788819 h 2825750"/>
              <a:gd name="connsiteX6" fmla="*/ 0 w 3303868"/>
              <a:gd name="connsiteY6" fmla="*/ 1888600 h 2825750"/>
              <a:gd name="connsiteX7" fmla="*/ 1888600 w 3303868"/>
              <a:gd name="connsiteY7" fmla="*/ 0 h 282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3868" h="2825750">
                <a:moveTo>
                  <a:pt x="1888600" y="0"/>
                </a:moveTo>
                <a:cubicBezTo>
                  <a:pt x="2410123" y="0"/>
                  <a:pt x="2882273" y="211389"/>
                  <a:pt x="3224042" y="553158"/>
                </a:cubicBezTo>
                <a:lnTo>
                  <a:pt x="3303868" y="640989"/>
                </a:lnTo>
                <a:lnTo>
                  <a:pt x="3303868" y="2825750"/>
                </a:lnTo>
                <a:lnTo>
                  <a:pt x="250380" y="2825750"/>
                </a:lnTo>
                <a:lnTo>
                  <a:pt x="227944" y="2788819"/>
                </a:lnTo>
                <a:cubicBezTo>
                  <a:pt x="82574" y="2521217"/>
                  <a:pt x="0" y="2214552"/>
                  <a:pt x="0" y="1888600"/>
                </a:cubicBezTo>
                <a:cubicBezTo>
                  <a:pt x="0" y="845555"/>
                  <a:pt x="845555" y="0"/>
                  <a:pt x="188860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4" descr="Snowflakes on watercolour background | Free Vector">
            <a:extLst>
              <a:ext uri="{FF2B5EF4-FFF2-40B4-BE49-F238E27FC236}">
                <a16:creationId xmlns:a16="http://schemas.microsoft.com/office/drawing/2014/main" xmlns="" id="{DF031353-1AAE-4721-A8FE-ABD0212BF60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385" r="-4" b="13844"/>
          <a:stretch/>
        </p:blipFill>
        <p:spPr bwMode="auto">
          <a:xfrm flipV="1">
            <a:off x="7996859" y="-112976"/>
            <a:ext cx="4357269" cy="3650198"/>
          </a:xfrm>
          <a:custGeom>
            <a:avLst/>
            <a:gdLst/>
            <a:ahLst/>
            <a:cxnLst/>
            <a:rect l="l" t="t" r="r" b="b"/>
            <a:pathLst>
              <a:path w="3138912" h="2660795">
                <a:moveTo>
                  <a:pt x="1723644" y="0"/>
                </a:moveTo>
                <a:cubicBezTo>
                  <a:pt x="2259111" y="0"/>
                  <a:pt x="2737550" y="244172"/>
                  <a:pt x="3053691" y="627247"/>
                </a:cubicBezTo>
                <a:lnTo>
                  <a:pt x="3138912" y="741211"/>
                </a:lnTo>
                <a:lnTo>
                  <a:pt x="3138912" y="2660795"/>
                </a:lnTo>
                <a:lnTo>
                  <a:pt x="278239" y="2660795"/>
                </a:lnTo>
                <a:lnTo>
                  <a:pt x="208035" y="2545235"/>
                </a:lnTo>
                <a:cubicBezTo>
                  <a:pt x="75362" y="2301006"/>
                  <a:pt x="0" y="2021126"/>
                  <a:pt x="0" y="1723644"/>
                </a:cubicBezTo>
                <a:cubicBezTo>
                  <a:pt x="0" y="771702"/>
                  <a:pt x="771702" y="0"/>
                  <a:pt x="1723644" y="0"/>
                </a:cubicBezTo>
                <a:close/>
              </a:path>
            </a:pathLst>
          </a:cu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xmlns="" id="{E25B8C90-CC0A-4248-B263-80A00A2A076A}"/>
              </a:ext>
            </a:extLst>
          </p:cNvPr>
          <p:cNvSpPr txBox="1"/>
          <p:nvPr/>
        </p:nvSpPr>
        <p:spPr>
          <a:xfrm>
            <a:off x="257967" y="1162639"/>
            <a:ext cx="6444390" cy="2975996"/>
          </a:xfrm>
          <a:prstGeom prst="rect">
            <a:avLst/>
          </a:prstGeom>
        </p:spPr>
        <p:txBody>
          <a:bodyPr vert="horz" lIns="91440" tIns="45720" rIns="91440" bIns="45720" rtlCol="0" anchor="t">
            <a:noAutofit/>
          </a:bodyPr>
          <a:lstStyle/>
          <a:p>
            <a:pPr indent="-228600" algn="just">
              <a:lnSpc>
                <a:spcPct val="90000"/>
              </a:lnSpc>
              <a:spcAft>
                <a:spcPts val="600"/>
              </a:spcAft>
              <a:buFont typeface="Arial" panose="020B0604020202020204" pitchFamily="34" charset="0"/>
              <a:buChar char="•"/>
            </a:pPr>
            <a:r>
              <a:rPr lang="en-US" sz="4000" b="1" i="1" dirty="0" err="1">
                <a:solidFill>
                  <a:srgbClr val="002060"/>
                </a:solidFill>
                <a:latin typeface="Times New Roman" panose="02020603050405020304" pitchFamily="18" charset="0"/>
                <a:cs typeface="Times New Roman" panose="02020603050405020304" pitchFamily="18" charset="0"/>
              </a:rPr>
              <a:t>Chị</a:t>
            </a:r>
            <a:r>
              <a:rPr lang="en-US" sz="4000" b="1" i="1" dirty="0">
                <a:solidFill>
                  <a:srgbClr val="002060"/>
                </a:solidFill>
                <a:latin typeface="Times New Roman" panose="02020603050405020304" pitchFamily="18" charset="0"/>
                <a:cs typeface="Times New Roman" panose="02020603050405020304" pitchFamily="18" charset="0"/>
              </a:rPr>
              <a:t> Thao, </a:t>
            </a:r>
            <a:r>
              <a:rPr lang="en-US" sz="4000" b="1" i="1" dirty="0" err="1">
                <a:solidFill>
                  <a:srgbClr val="002060"/>
                </a:solidFill>
                <a:latin typeface="Times New Roman" panose="02020603050405020304" pitchFamily="18" charset="0"/>
                <a:cs typeface="Times New Roman" panose="02020603050405020304" pitchFamily="18" charset="0"/>
              </a:rPr>
              <a:t>Phương</a:t>
            </a:r>
            <a:r>
              <a:rPr lang="en-US" sz="4000" b="1" i="1" dirty="0">
                <a:solidFill>
                  <a:srgbClr val="002060"/>
                </a:solidFill>
                <a:latin typeface="Times New Roman" panose="02020603050405020304" pitchFamily="18" charset="0"/>
                <a:cs typeface="Times New Roman" panose="02020603050405020304" pitchFamily="18" charset="0"/>
              </a:rPr>
              <a:t> </a:t>
            </a:r>
            <a:r>
              <a:rPr lang="en-US" sz="4000" b="1" i="1" dirty="0" err="1">
                <a:solidFill>
                  <a:srgbClr val="002060"/>
                </a:solidFill>
                <a:latin typeface="Times New Roman" panose="02020603050405020304" pitchFamily="18" charset="0"/>
                <a:cs typeface="Times New Roman" panose="02020603050405020304" pitchFamily="18" charset="0"/>
              </a:rPr>
              <a:t>Định</a:t>
            </a:r>
            <a:r>
              <a:rPr lang="en-US" sz="4000" b="1" i="1" dirty="0">
                <a:solidFill>
                  <a:srgbClr val="002060"/>
                </a:solidFill>
                <a:latin typeface="Times New Roman" panose="02020603050405020304" pitchFamily="18" charset="0"/>
                <a:cs typeface="Times New Roman" panose="02020603050405020304" pitchFamily="18" charset="0"/>
              </a:rPr>
              <a:t> </a:t>
            </a:r>
            <a:r>
              <a:rPr lang="en-US" sz="4000" b="1" i="1" dirty="0" err="1">
                <a:solidFill>
                  <a:srgbClr val="002060"/>
                </a:solidFill>
                <a:latin typeface="Times New Roman" panose="02020603050405020304" pitchFamily="18" charset="0"/>
                <a:cs typeface="Times New Roman" panose="02020603050405020304" pitchFamily="18" charset="0"/>
              </a:rPr>
              <a:t>và</a:t>
            </a:r>
            <a:r>
              <a:rPr lang="en-US" sz="4000" b="1" i="1" dirty="0">
                <a:solidFill>
                  <a:srgbClr val="002060"/>
                </a:solidFill>
                <a:latin typeface="Times New Roman" panose="02020603050405020304" pitchFamily="18" charset="0"/>
                <a:cs typeface="Times New Roman" panose="02020603050405020304" pitchFamily="18" charset="0"/>
              </a:rPr>
              <a:t> </a:t>
            </a:r>
            <a:r>
              <a:rPr lang="en-US" sz="4000" b="1" i="1" dirty="0" err="1">
                <a:solidFill>
                  <a:srgbClr val="002060"/>
                </a:solidFill>
                <a:latin typeface="Times New Roman" panose="02020603050405020304" pitchFamily="18" charset="0"/>
                <a:cs typeface="Times New Roman" panose="02020603050405020304" pitchFamily="18" charset="0"/>
              </a:rPr>
              <a:t>Nho</a:t>
            </a:r>
            <a:r>
              <a:rPr lang="en-US" sz="4000" b="1" i="1" dirty="0">
                <a:solidFill>
                  <a:srgbClr val="002060"/>
                </a:solidFill>
                <a:latin typeface="Times New Roman" panose="02020603050405020304" pitchFamily="18" charset="0"/>
                <a:cs typeface="Times New Roman" panose="02020603050405020304" pitchFamily="18" charset="0"/>
              </a:rPr>
              <a:t> </a:t>
            </a:r>
            <a:r>
              <a:rPr lang="en-US" sz="4000" b="1" i="1" dirty="0" err="1">
                <a:solidFill>
                  <a:srgbClr val="002060"/>
                </a:solidFill>
                <a:latin typeface="Times New Roman" panose="02020603050405020304" pitchFamily="18" charset="0"/>
                <a:cs typeface="Times New Roman" panose="02020603050405020304" pitchFamily="18" charset="0"/>
              </a:rPr>
              <a:t>là</a:t>
            </a:r>
            <a:r>
              <a:rPr lang="en-US" sz="4000" b="1" i="1" dirty="0">
                <a:solidFill>
                  <a:srgbClr val="002060"/>
                </a:solidFill>
                <a:latin typeface="Times New Roman" panose="02020603050405020304" pitchFamily="18" charset="0"/>
                <a:cs typeface="Times New Roman" panose="02020603050405020304" pitchFamily="18" charset="0"/>
              </a:rPr>
              <a:t> </a:t>
            </a:r>
            <a:r>
              <a:rPr lang="en-US" sz="4000" b="1" i="1" dirty="0" err="1">
                <a:solidFill>
                  <a:srgbClr val="002060"/>
                </a:solidFill>
                <a:latin typeface="Times New Roman" panose="02020603050405020304" pitchFamily="18" charset="0"/>
                <a:cs typeface="Times New Roman" panose="02020603050405020304" pitchFamily="18" charset="0"/>
              </a:rPr>
              <a:t>những</a:t>
            </a:r>
            <a:r>
              <a:rPr lang="en-US" sz="4000" b="1" i="1" dirty="0">
                <a:solidFill>
                  <a:srgbClr val="002060"/>
                </a:solidFill>
                <a:latin typeface="Times New Roman" panose="02020603050405020304" pitchFamily="18" charset="0"/>
                <a:cs typeface="Times New Roman" panose="02020603050405020304" pitchFamily="18" charset="0"/>
              </a:rPr>
              <a:t> </a:t>
            </a:r>
            <a:r>
              <a:rPr lang="en-US" sz="4000" b="1" i="1" dirty="0" err="1">
                <a:solidFill>
                  <a:srgbClr val="002060"/>
                </a:solidFill>
                <a:latin typeface="Times New Roman" panose="02020603050405020304" pitchFamily="18" charset="0"/>
                <a:cs typeface="Times New Roman" panose="02020603050405020304" pitchFamily="18" charset="0"/>
              </a:rPr>
              <a:t>cô</a:t>
            </a:r>
            <a:r>
              <a:rPr lang="en-US" sz="4000" b="1" i="1" dirty="0">
                <a:solidFill>
                  <a:srgbClr val="002060"/>
                </a:solidFill>
                <a:latin typeface="Times New Roman" panose="02020603050405020304" pitchFamily="18" charset="0"/>
                <a:cs typeface="Times New Roman" panose="02020603050405020304" pitchFamily="18" charset="0"/>
              </a:rPr>
              <a:t> </a:t>
            </a:r>
            <a:r>
              <a:rPr lang="en-US" sz="4000" b="1" i="1" dirty="0" err="1">
                <a:solidFill>
                  <a:srgbClr val="002060"/>
                </a:solidFill>
                <a:latin typeface="Times New Roman" panose="02020603050405020304" pitchFamily="18" charset="0"/>
                <a:cs typeface="Times New Roman" panose="02020603050405020304" pitchFamily="18" charset="0"/>
              </a:rPr>
              <a:t>gái</a:t>
            </a:r>
            <a:r>
              <a:rPr lang="en-US" sz="4000" b="1" i="1" dirty="0">
                <a:solidFill>
                  <a:srgbClr val="002060"/>
                </a:solidFill>
                <a:latin typeface="Times New Roman" panose="02020603050405020304" pitchFamily="18" charset="0"/>
                <a:cs typeface="Times New Roman" panose="02020603050405020304" pitchFamily="18" charset="0"/>
              </a:rPr>
              <a:t> </a:t>
            </a:r>
            <a:r>
              <a:rPr lang="en-US" sz="4000" b="1" i="1" dirty="0" err="1">
                <a:solidFill>
                  <a:srgbClr val="002060"/>
                </a:solidFill>
                <a:latin typeface="Times New Roman" panose="02020603050405020304" pitchFamily="18" charset="0"/>
                <a:cs typeface="Times New Roman" panose="02020603050405020304" pitchFamily="18" charset="0"/>
              </a:rPr>
              <a:t>bình</a:t>
            </a:r>
            <a:r>
              <a:rPr lang="en-US" sz="4000" b="1" i="1" dirty="0">
                <a:solidFill>
                  <a:srgbClr val="002060"/>
                </a:solidFill>
                <a:latin typeface="Times New Roman" panose="02020603050405020304" pitchFamily="18" charset="0"/>
                <a:cs typeface="Times New Roman" panose="02020603050405020304" pitchFamily="18" charset="0"/>
              </a:rPr>
              <a:t> </a:t>
            </a:r>
            <a:r>
              <a:rPr lang="en-US" sz="4000" b="1" i="1" dirty="0" err="1">
                <a:solidFill>
                  <a:srgbClr val="002060"/>
                </a:solidFill>
                <a:latin typeface="Times New Roman" panose="02020603050405020304" pitchFamily="18" charset="0"/>
                <a:cs typeface="Times New Roman" panose="02020603050405020304" pitchFamily="18" charset="0"/>
              </a:rPr>
              <a:t>dị</a:t>
            </a:r>
            <a:r>
              <a:rPr lang="en-US" sz="4000" b="1" i="1" dirty="0">
                <a:solidFill>
                  <a:srgbClr val="002060"/>
                </a:solidFill>
                <a:latin typeface="Times New Roman" panose="02020603050405020304" pitchFamily="18" charset="0"/>
                <a:cs typeface="Times New Roman" panose="02020603050405020304" pitchFamily="18" charset="0"/>
              </a:rPr>
              <a:t>, </a:t>
            </a:r>
            <a:r>
              <a:rPr lang="en-US" sz="4000" b="1" i="1" dirty="0" err="1">
                <a:solidFill>
                  <a:srgbClr val="002060"/>
                </a:solidFill>
                <a:latin typeface="Times New Roman" panose="02020603050405020304" pitchFamily="18" charset="0"/>
                <a:cs typeface="Times New Roman" panose="02020603050405020304" pitchFamily="18" charset="0"/>
              </a:rPr>
              <a:t>có</a:t>
            </a:r>
            <a:r>
              <a:rPr lang="en-US" sz="4000" b="1" i="1" dirty="0">
                <a:solidFill>
                  <a:srgbClr val="002060"/>
                </a:solidFill>
                <a:latin typeface="Times New Roman" panose="02020603050405020304" pitchFamily="18" charset="0"/>
                <a:cs typeface="Times New Roman" panose="02020603050405020304" pitchFamily="18" charset="0"/>
              </a:rPr>
              <a:t> </a:t>
            </a:r>
            <a:r>
              <a:rPr lang="en-US" sz="4000" b="1" i="1" dirty="0" err="1">
                <a:solidFill>
                  <a:srgbClr val="002060"/>
                </a:solidFill>
                <a:latin typeface="Times New Roman" panose="02020603050405020304" pitchFamily="18" charset="0"/>
                <a:cs typeface="Times New Roman" panose="02020603050405020304" pitchFamily="18" charset="0"/>
              </a:rPr>
              <a:t>cá</a:t>
            </a:r>
            <a:r>
              <a:rPr lang="en-US" sz="4000" b="1" i="1" dirty="0">
                <a:solidFill>
                  <a:srgbClr val="002060"/>
                </a:solidFill>
                <a:latin typeface="Times New Roman" panose="02020603050405020304" pitchFamily="18" charset="0"/>
                <a:cs typeface="Times New Roman" panose="02020603050405020304" pitchFamily="18" charset="0"/>
              </a:rPr>
              <a:t> </a:t>
            </a:r>
            <a:r>
              <a:rPr lang="en-US" sz="4000" b="1" i="1" dirty="0" err="1">
                <a:solidFill>
                  <a:srgbClr val="002060"/>
                </a:solidFill>
                <a:latin typeface="Times New Roman" panose="02020603050405020304" pitchFamily="18" charset="0"/>
                <a:cs typeface="Times New Roman" panose="02020603050405020304" pitchFamily="18" charset="0"/>
              </a:rPr>
              <a:t>tính</a:t>
            </a:r>
            <a:r>
              <a:rPr lang="en-US" sz="4000" b="1" i="1" dirty="0">
                <a:solidFill>
                  <a:srgbClr val="002060"/>
                </a:solidFill>
                <a:latin typeface="Times New Roman" panose="02020603050405020304" pitchFamily="18" charset="0"/>
                <a:cs typeface="Times New Roman" panose="02020603050405020304" pitchFamily="18" charset="0"/>
              </a:rPr>
              <a:t> </a:t>
            </a:r>
            <a:r>
              <a:rPr lang="en-US" sz="4000" b="1" i="1" dirty="0" err="1">
                <a:solidFill>
                  <a:srgbClr val="002060"/>
                </a:solidFill>
                <a:latin typeface="Times New Roman" panose="02020603050405020304" pitchFamily="18" charset="0"/>
                <a:cs typeface="Times New Roman" panose="02020603050405020304" pitchFamily="18" charset="0"/>
              </a:rPr>
              <a:t>và</a:t>
            </a:r>
            <a:r>
              <a:rPr lang="en-US" sz="4000" b="1" i="1" dirty="0">
                <a:solidFill>
                  <a:srgbClr val="002060"/>
                </a:solidFill>
                <a:latin typeface="Times New Roman" panose="02020603050405020304" pitchFamily="18" charset="0"/>
                <a:cs typeface="Times New Roman" panose="02020603050405020304" pitchFamily="18" charset="0"/>
              </a:rPr>
              <a:t> </a:t>
            </a:r>
            <a:r>
              <a:rPr lang="en-US" sz="4000" b="1" i="1" dirty="0" err="1">
                <a:solidFill>
                  <a:srgbClr val="002060"/>
                </a:solidFill>
                <a:latin typeface="Times New Roman" panose="02020603050405020304" pitchFamily="18" charset="0"/>
                <a:cs typeface="Times New Roman" panose="02020603050405020304" pitchFamily="18" charset="0"/>
              </a:rPr>
              <a:t>vô</a:t>
            </a:r>
            <a:r>
              <a:rPr lang="en-US" sz="4000" b="1" i="1" dirty="0">
                <a:solidFill>
                  <a:srgbClr val="002060"/>
                </a:solidFill>
                <a:latin typeface="Times New Roman" panose="02020603050405020304" pitchFamily="18" charset="0"/>
                <a:cs typeface="Times New Roman" panose="02020603050405020304" pitchFamily="18" charset="0"/>
              </a:rPr>
              <a:t> </a:t>
            </a:r>
            <a:r>
              <a:rPr lang="en-US" sz="4000" b="1" i="1" dirty="0" err="1">
                <a:solidFill>
                  <a:srgbClr val="002060"/>
                </a:solidFill>
                <a:latin typeface="Times New Roman" panose="02020603050405020304" pitchFamily="18" charset="0"/>
                <a:cs typeface="Times New Roman" panose="02020603050405020304" pitchFamily="18" charset="0"/>
              </a:rPr>
              <a:t>cùng</a:t>
            </a:r>
            <a:r>
              <a:rPr lang="en-US" sz="4000" b="1" i="1" dirty="0">
                <a:solidFill>
                  <a:srgbClr val="002060"/>
                </a:solidFill>
                <a:latin typeface="Times New Roman" panose="02020603050405020304" pitchFamily="18" charset="0"/>
                <a:cs typeface="Times New Roman" panose="02020603050405020304" pitchFamily="18" charset="0"/>
              </a:rPr>
              <a:t> </a:t>
            </a:r>
            <a:r>
              <a:rPr lang="en-US" sz="4000" b="1" i="1" dirty="0" err="1">
                <a:solidFill>
                  <a:srgbClr val="002060"/>
                </a:solidFill>
                <a:latin typeface="Times New Roman" panose="02020603050405020304" pitchFamily="18" charset="0"/>
                <a:cs typeface="Times New Roman" panose="02020603050405020304" pitchFamily="18" charset="0"/>
              </a:rPr>
              <a:t>đáng</a:t>
            </a:r>
            <a:r>
              <a:rPr lang="en-US" sz="4000" b="1" i="1" dirty="0">
                <a:solidFill>
                  <a:srgbClr val="002060"/>
                </a:solidFill>
                <a:latin typeface="Times New Roman" panose="02020603050405020304" pitchFamily="18" charset="0"/>
                <a:cs typeface="Times New Roman" panose="02020603050405020304" pitchFamily="18" charset="0"/>
              </a:rPr>
              <a:t> </a:t>
            </a:r>
            <a:r>
              <a:rPr lang="en-US" sz="4000" b="1" i="1" dirty="0" err="1">
                <a:solidFill>
                  <a:srgbClr val="002060"/>
                </a:solidFill>
                <a:latin typeface="Times New Roman" panose="02020603050405020304" pitchFamily="18" charset="0"/>
                <a:cs typeface="Times New Roman" panose="02020603050405020304" pitchFamily="18" charset="0"/>
              </a:rPr>
              <a:t>yêu</a:t>
            </a:r>
            <a:r>
              <a:rPr lang="en-US" sz="4000" b="1" i="1" dirty="0">
                <a:solidFill>
                  <a:srgbClr val="002060"/>
                </a:solidFill>
                <a:latin typeface="Times New Roman" panose="02020603050405020304" pitchFamily="18" charset="0"/>
                <a:cs typeface="Times New Roman" panose="02020603050405020304" pitchFamily="18" charset="0"/>
              </a:rPr>
              <a:t>. </a:t>
            </a:r>
            <a:r>
              <a:rPr lang="en-US" sz="4000" b="1" i="1" dirty="0" err="1">
                <a:solidFill>
                  <a:srgbClr val="002060"/>
                </a:solidFill>
                <a:latin typeface="Times New Roman" panose="02020603050405020304" pitchFamily="18" charset="0"/>
                <a:cs typeface="Times New Roman" panose="02020603050405020304" pitchFamily="18" charset="0"/>
              </a:rPr>
              <a:t>Tổ</a:t>
            </a:r>
            <a:r>
              <a:rPr lang="en-US" sz="4000" b="1" i="1" dirty="0">
                <a:solidFill>
                  <a:srgbClr val="002060"/>
                </a:solidFill>
                <a:latin typeface="Times New Roman" panose="02020603050405020304" pitchFamily="18" charset="0"/>
                <a:cs typeface="Times New Roman" panose="02020603050405020304" pitchFamily="18" charset="0"/>
              </a:rPr>
              <a:t> </a:t>
            </a:r>
            <a:r>
              <a:rPr lang="en-US" sz="4000" b="1" i="1" dirty="0" err="1">
                <a:solidFill>
                  <a:srgbClr val="002060"/>
                </a:solidFill>
                <a:latin typeface="Times New Roman" panose="02020603050405020304" pitchFamily="18" charset="0"/>
                <a:cs typeface="Times New Roman" panose="02020603050405020304" pitchFamily="18" charset="0"/>
              </a:rPr>
              <a:t>quốc</a:t>
            </a:r>
            <a:r>
              <a:rPr lang="en-US" sz="4000" b="1" i="1" dirty="0">
                <a:solidFill>
                  <a:srgbClr val="002060"/>
                </a:solidFill>
                <a:latin typeface="Times New Roman" panose="02020603050405020304" pitchFamily="18" charset="0"/>
                <a:cs typeface="Times New Roman" panose="02020603050405020304" pitchFamily="18" charset="0"/>
              </a:rPr>
              <a:t> </a:t>
            </a:r>
            <a:r>
              <a:rPr lang="en-US" sz="4000" b="1" i="1" dirty="0" err="1">
                <a:solidFill>
                  <a:srgbClr val="002060"/>
                </a:solidFill>
                <a:latin typeface="Times New Roman" panose="02020603050405020304" pitchFamily="18" charset="0"/>
                <a:cs typeface="Times New Roman" panose="02020603050405020304" pitchFamily="18" charset="0"/>
              </a:rPr>
              <a:t>cần</a:t>
            </a:r>
            <a:r>
              <a:rPr lang="en-US" sz="4000" b="1" i="1" dirty="0">
                <a:solidFill>
                  <a:srgbClr val="002060"/>
                </a:solidFill>
                <a:latin typeface="Times New Roman" panose="02020603050405020304" pitchFamily="18" charset="0"/>
                <a:cs typeface="Times New Roman" panose="02020603050405020304" pitchFamily="18" charset="0"/>
              </a:rPr>
              <a:t>, </a:t>
            </a:r>
            <a:r>
              <a:rPr lang="en-US" sz="4000" b="1" i="1" dirty="0" err="1">
                <a:solidFill>
                  <a:srgbClr val="002060"/>
                </a:solidFill>
                <a:latin typeface="Times New Roman" panose="02020603050405020304" pitchFamily="18" charset="0"/>
                <a:cs typeface="Times New Roman" panose="02020603050405020304" pitchFamily="18" charset="0"/>
              </a:rPr>
              <a:t>họ</a:t>
            </a:r>
            <a:r>
              <a:rPr lang="en-US" sz="4000" b="1" i="1" dirty="0">
                <a:solidFill>
                  <a:srgbClr val="002060"/>
                </a:solidFill>
                <a:latin typeface="Times New Roman" panose="02020603050405020304" pitchFamily="18" charset="0"/>
                <a:cs typeface="Times New Roman" panose="02020603050405020304" pitchFamily="18" charset="0"/>
              </a:rPr>
              <a:t> </a:t>
            </a:r>
            <a:r>
              <a:rPr lang="en-US" sz="4000" b="1" i="1" dirty="0" err="1">
                <a:solidFill>
                  <a:srgbClr val="002060"/>
                </a:solidFill>
                <a:latin typeface="Times New Roman" panose="02020603050405020304" pitchFamily="18" charset="0"/>
                <a:cs typeface="Times New Roman" panose="02020603050405020304" pitchFamily="18" charset="0"/>
              </a:rPr>
              <a:t>sẵn</a:t>
            </a:r>
            <a:r>
              <a:rPr lang="en-US" sz="4000" b="1" i="1" dirty="0">
                <a:solidFill>
                  <a:srgbClr val="002060"/>
                </a:solidFill>
                <a:latin typeface="Times New Roman" panose="02020603050405020304" pitchFamily="18" charset="0"/>
                <a:cs typeface="Times New Roman" panose="02020603050405020304" pitchFamily="18" charset="0"/>
              </a:rPr>
              <a:t> </a:t>
            </a:r>
            <a:r>
              <a:rPr lang="en-US" sz="4000" b="1" i="1" dirty="0" err="1">
                <a:solidFill>
                  <a:srgbClr val="002060"/>
                </a:solidFill>
                <a:latin typeface="Times New Roman" panose="02020603050405020304" pitchFamily="18" charset="0"/>
                <a:cs typeface="Times New Roman" panose="02020603050405020304" pitchFamily="18" charset="0"/>
              </a:rPr>
              <a:t>sàng</a:t>
            </a:r>
            <a:r>
              <a:rPr lang="en-US" sz="4000" b="1" i="1" dirty="0">
                <a:solidFill>
                  <a:srgbClr val="002060"/>
                </a:solidFill>
                <a:latin typeface="Times New Roman" panose="02020603050405020304" pitchFamily="18" charset="0"/>
                <a:cs typeface="Times New Roman" panose="02020603050405020304" pitchFamily="18" charset="0"/>
              </a:rPr>
              <a:t> </a:t>
            </a:r>
            <a:r>
              <a:rPr lang="en-US" sz="4000" b="1" i="1" dirty="0" err="1">
                <a:solidFill>
                  <a:srgbClr val="002060"/>
                </a:solidFill>
                <a:latin typeface="Times New Roman" panose="02020603050405020304" pitchFamily="18" charset="0"/>
                <a:cs typeface="Times New Roman" panose="02020603050405020304" pitchFamily="18" charset="0"/>
              </a:rPr>
              <a:t>đón</a:t>
            </a:r>
            <a:r>
              <a:rPr lang="en-US" sz="4000" b="1" i="1" dirty="0">
                <a:solidFill>
                  <a:srgbClr val="002060"/>
                </a:solidFill>
                <a:latin typeface="Times New Roman" panose="02020603050405020304" pitchFamily="18" charset="0"/>
                <a:cs typeface="Times New Roman" panose="02020603050405020304" pitchFamily="18" charset="0"/>
              </a:rPr>
              <a:t> </a:t>
            </a:r>
            <a:r>
              <a:rPr lang="en-US" sz="4000" b="1" i="1" dirty="0" err="1">
                <a:solidFill>
                  <a:srgbClr val="002060"/>
                </a:solidFill>
                <a:latin typeface="Times New Roman" panose="02020603050405020304" pitchFamily="18" charset="0"/>
                <a:cs typeface="Times New Roman" panose="02020603050405020304" pitchFamily="18" charset="0"/>
              </a:rPr>
              <a:t>nhận</a:t>
            </a:r>
            <a:r>
              <a:rPr lang="en-US" sz="4000" b="1" i="1" dirty="0">
                <a:solidFill>
                  <a:srgbClr val="002060"/>
                </a:solidFill>
                <a:latin typeface="Times New Roman" panose="02020603050405020304" pitchFamily="18" charset="0"/>
                <a:cs typeface="Times New Roman" panose="02020603050405020304" pitchFamily="18" charset="0"/>
              </a:rPr>
              <a:t> </a:t>
            </a:r>
            <a:r>
              <a:rPr lang="en-US" sz="4000" b="1" i="1" dirty="0" err="1">
                <a:solidFill>
                  <a:srgbClr val="002060"/>
                </a:solidFill>
                <a:latin typeface="Times New Roman" panose="02020603050405020304" pitchFamily="18" charset="0"/>
                <a:cs typeface="Times New Roman" panose="02020603050405020304" pitchFamily="18" charset="0"/>
              </a:rPr>
              <a:t>những</a:t>
            </a:r>
            <a:r>
              <a:rPr lang="en-US" sz="4000" b="1" i="1" dirty="0">
                <a:solidFill>
                  <a:srgbClr val="002060"/>
                </a:solidFill>
                <a:latin typeface="Times New Roman" panose="02020603050405020304" pitchFamily="18" charset="0"/>
                <a:cs typeface="Times New Roman" panose="02020603050405020304" pitchFamily="18" charset="0"/>
              </a:rPr>
              <a:t> </a:t>
            </a:r>
            <a:r>
              <a:rPr lang="en-US" sz="4000" b="1" i="1" dirty="0" err="1">
                <a:solidFill>
                  <a:srgbClr val="002060"/>
                </a:solidFill>
                <a:latin typeface="Times New Roman" panose="02020603050405020304" pitchFamily="18" charset="0"/>
                <a:cs typeface="Times New Roman" panose="02020603050405020304" pitchFamily="18" charset="0"/>
              </a:rPr>
              <a:t>nguy</a:t>
            </a:r>
            <a:r>
              <a:rPr lang="en-US" sz="4000" b="1" i="1" dirty="0">
                <a:solidFill>
                  <a:srgbClr val="002060"/>
                </a:solidFill>
                <a:latin typeface="Times New Roman" panose="02020603050405020304" pitchFamily="18" charset="0"/>
                <a:cs typeface="Times New Roman" panose="02020603050405020304" pitchFamily="18" charset="0"/>
              </a:rPr>
              <a:t> </a:t>
            </a:r>
            <a:r>
              <a:rPr lang="en-US" sz="4000" b="1" i="1" dirty="0" err="1">
                <a:solidFill>
                  <a:srgbClr val="002060"/>
                </a:solidFill>
                <a:latin typeface="Times New Roman" panose="02020603050405020304" pitchFamily="18" charset="0"/>
                <a:cs typeface="Times New Roman" panose="02020603050405020304" pitchFamily="18" charset="0"/>
              </a:rPr>
              <a:t>hiểm</a:t>
            </a:r>
            <a:r>
              <a:rPr lang="en-US" sz="4000" b="1" i="1" dirty="0">
                <a:solidFill>
                  <a:srgbClr val="002060"/>
                </a:solidFill>
                <a:latin typeface="Times New Roman" panose="02020603050405020304" pitchFamily="18" charset="0"/>
                <a:cs typeface="Times New Roman" panose="02020603050405020304" pitchFamily="18" charset="0"/>
              </a:rPr>
              <a:t>. </a:t>
            </a:r>
            <a:r>
              <a:rPr lang="en-US" sz="4000" b="1" i="1" dirty="0" err="1">
                <a:solidFill>
                  <a:srgbClr val="002060"/>
                </a:solidFill>
                <a:latin typeface="Times New Roman" panose="02020603050405020304" pitchFamily="18" charset="0"/>
                <a:cs typeface="Times New Roman" panose="02020603050405020304" pitchFamily="18" charset="0"/>
              </a:rPr>
              <a:t>Và</a:t>
            </a:r>
            <a:r>
              <a:rPr lang="en-US" sz="4000" b="1" i="1" dirty="0">
                <a:solidFill>
                  <a:srgbClr val="002060"/>
                </a:solidFill>
                <a:latin typeface="Times New Roman" panose="02020603050405020304" pitchFamily="18" charset="0"/>
                <a:cs typeface="Times New Roman" panose="02020603050405020304" pitchFamily="18" charset="0"/>
              </a:rPr>
              <a:t> </a:t>
            </a:r>
            <a:r>
              <a:rPr lang="en-US" sz="4000" b="1" i="1" dirty="0" err="1">
                <a:solidFill>
                  <a:srgbClr val="002060"/>
                </a:solidFill>
                <a:latin typeface="Times New Roman" panose="02020603050405020304" pitchFamily="18" charset="0"/>
                <a:cs typeface="Times New Roman" panose="02020603050405020304" pitchFamily="18" charset="0"/>
              </a:rPr>
              <a:t>cuộc</a:t>
            </a:r>
            <a:r>
              <a:rPr lang="en-US" sz="4000" b="1" i="1" dirty="0">
                <a:solidFill>
                  <a:srgbClr val="002060"/>
                </a:solidFill>
                <a:latin typeface="Times New Roman" panose="02020603050405020304" pitchFamily="18" charset="0"/>
                <a:cs typeface="Times New Roman" panose="02020603050405020304" pitchFamily="18" charset="0"/>
              </a:rPr>
              <a:t> </a:t>
            </a:r>
            <a:r>
              <a:rPr lang="en-US" sz="4000" b="1" i="1" dirty="0" err="1">
                <a:solidFill>
                  <a:srgbClr val="002060"/>
                </a:solidFill>
                <a:latin typeface="Times New Roman" panose="02020603050405020304" pitchFamily="18" charset="0"/>
                <a:cs typeface="Times New Roman" panose="02020603050405020304" pitchFamily="18" charset="0"/>
              </a:rPr>
              <a:t>sống</a:t>
            </a:r>
            <a:r>
              <a:rPr lang="en-US" sz="4000" b="1" i="1" dirty="0">
                <a:solidFill>
                  <a:srgbClr val="002060"/>
                </a:solidFill>
                <a:latin typeface="Times New Roman" panose="02020603050405020304" pitchFamily="18" charset="0"/>
                <a:cs typeface="Times New Roman" panose="02020603050405020304" pitchFamily="18" charset="0"/>
              </a:rPr>
              <a:t> </a:t>
            </a:r>
            <a:r>
              <a:rPr lang="en-US" sz="4000" b="1" i="1" dirty="0" err="1">
                <a:solidFill>
                  <a:srgbClr val="002060"/>
                </a:solidFill>
                <a:latin typeface="Times New Roman" panose="02020603050405020304" pitchFamily="18" charset="0"/>
                <a:cs typeface="Times New Roman" panose="02020603050405020304" pitchFamily="18" charset="0"/>
              </a:rPr>
              <a:t>ác</a:t>
            </a:r>
            <a:r>
              <a:rPr lang="en-US" sz="4000" b="1" i="1" dirty="0">
                <a:solidFill>
                  <a:srgbClr val="002060"/>
                </a:solidFill>
                <a:latin typeface="Times New Roman" panose="02020603050405020304" pitchFamily="18" charset="0"/>
                <a:cs typeface="Times New Roman" panose="02020603050405020304" pitchFamily="18" charset="0"/>
              </a:rPr>
              <a:t> </a:t>
            </a:r>
            <a:r>
              <a:rPr lang="en-US" sz="4000" b="1" i="1" dirty="0" err="1">
                <a:solidFill>
                  <a:srgbClr val="002060"/>
                </a:solidFill>
                <a:latin typeface="Times New Roman" panose="02020603050405020304" pitchFamily="18" charset="0"/>
                <a:cs typeface="Times New Roman" panose="02020603050405020304" pitchFamily="18" charset="0"/>
              </a:rPr>
              <a:t>liệt</a:t>
            </a:r>
            <a:r>
              <a:rPr lang="en-US" sz="4000" b="1" i="1" dirty="0">
                <a:solidFill>
                  <a:srgbClr val="002060"/>
                </a:solidFill>
                <a:latin typeface="Times New Roman" panose="02020603050405020304" pitchFamily="18" charset="0"/>
                <a:cs typeface="Times New Roman" panose="02020603050405020304" pitchFamily="18" charset="0"/>
              </a:rPr>
              <a:t> </a:t>
            </a:r>
            <a:r>
              <a:rPr lang="en-US" sz="4000" b="1" i="1" dirty="0" err="1">
                <a:solidFill>
                  <a:srgbClr val="002060"/>
                </a:solidFill>
                <a:latin typeface="Times New Roman" panose="02020603050405020304" pitchFamily="18" charset="0"/>
                <a:cs typeface="Times New Roman" panose="02020603050405020304" pitchFamily="18" charset="0"/>
              </a:rPr>
              <a:t>nơi</a:t>
            </a:r>
            <a:r>
              <a:rPr lang="en-US" sz="4000" b="1" i="1" dirty="0">
                <a:solidFill>
                  <a:srgbClr val="002060"/>
                </a:solidFill>
                <a:latin typeface="Times New Roman" panose="02020603050405020304" pitchFamily="18" charset="0"/>
                <a:cs typeface="Times New Roman" panose="02020603050405020304" pitchFamily="18" charset="0"/>
              </a:rPr>
              <a:t> </a:t>
            </a:r>
            <a:r>
              <a:rPr lang="en-US" sz="4000" b="1" i="1" dirty="0" err="1">
                <a:solidFill>
                  <a:srgbClr val="002060"/>
                </a:solidFill>
                <a:latin typeface="Times New Roman" panose="02020603050405020304" pitchFamily="18" charset="0"/>
                <a:cs typeface="Times New Roman" panose="02020603050405020304" pitchFamily="18" charset="0"/>
              </a:rPr>
              <a:t>chiến</a:t>
            </a:r>
            <a:r>
              <a:rPr lang="en-US" sz="4000" b="1" i="1" dirty="0">
                <a:solidFill>
                  <a:srgbClr val="002060"/>
                </a:solidFill>
                <a:latin typeface="Times New Roman" panose="02020603050405020304" pitchFamily="18" charset="0"/>
                <a:cs typeface="Times New Roman" panose="02020603050405020304" pitchFamily="18" charset="0"/>
              </a:rPr>
              <a:t> </a:t>
            </a:r>
            <a:r>
              <a:rPr lang="en-US" sz="4000" b="1" i="1" dirty="0" err="1">
                <a:solidFill>
                  <a:srgbClr val="002060"/>
                </a:solidFill>
                <a:latin typeface="Times New Roman" panose="02020603050405020304" pitchFamily="18" charset="0"/>
                <a:cs typeface="Times New Roman" panose="02020603050405020304" pitchFamily="18" charset="0"/>
              </a:rPr>
              <a:t>trường</a:t>
            </a:r>
            <a:r>
              <a:rPr lang="en-US" sz="4000" b="1" i="1" dirty="0">
                <a:solidFill>
                  <a:srgbClr val="002060"/>
                </a:solidFill>
                <a:latin typeface="Times New Roman" panose="02020603050405020304" pitchFamily="18" charset="0"/>
                <a:cs typeface="Times New Roman" panose="02020603050405020304" pitchFamily="18" charset="0"/>
              </a:rPr>
              <a:t> </a:t>
            </a:r>
            <a:r>
              <a:rPr lang="en-US" sz="4000" b="1" i="1" dirty="0" err="1">
                <a:solidFill>
                  <a:srgbClr val="002060"/>
                </a:solidFill>
                <a:latin typeface="Times New Roman" panose="02020603050405020304" pitchFamily="18" charset="0"/>
                <a:cs typeface="Times New Roman" panose="02020603050405020304" pitchFamily="18" charset="0"/>
              </a:rPr>
              <a:t>đã</a:t>
            </a:r>
            <a:r>
              <a:rPr lang="en-US" sz="4000" b="1" i="1" dirty="0">
                <a:solidFill>
                  <a:srgbClr val="002060"/>
                </a:solidFill>
                <a:latin typeface="Times New Roman" panose="02020603050405020304" pitchFamily="18" charset="0"/>
                <a:cs typeface="Times New Roman" panose="02020603050405020304" pitchFamily="18" charset="0"/>
              </a:rPr>
              <a:t> </a:t>
            </a:r>
            <a:r>
              <a:rPr lang="en-US" sz="4000" b="1" i="1" dirty="0" err="1">
                <a:solidFill>
                  <a:srgbClr val="002060"/>
                </a:solidFill>
                <a:latin typeface="Times New Roman" panose="02020603050405020304" pitchFamily="18" charset="0"/>
                <a:cs typeface="Times New Roman" panose="02020603050405020304" pitchFamily="18" charset="0"/>
              </a:rPr>
              <a:t>biến</a:t>
            </a:r>
            <a:r>
              <a:rPr lang="en-US" sz="4000" b="1" i="1" dirty="0">
                <a:solidFill>
                  <a:srgbClr val="002060"/>
                </a:solidFill>
                <a:latin typeface="Times New Roman" panose="02020603050405020304" pitchFamily="18" charset="0"/>
                <a:cs typeface="Times New Roman" panose="02020603050405020304" pitchFamily="18" charset="0"/>
              </a:rPr>
              <a:t> </a:t>
            </a:r>
            <a:r>
              <a:rPr lang="en-US" sz="4000" b="1" i="1" dirty="0" err="1">
                <a:solidFill>
                  <a:srgbClr val="002060"/>
                </a:solidFill>
                <a:latin typeface="Times New Roman" panose="02020603050405020304" pitchFamily="18" charset="0"/>
                <a:cs typeface="Times New Roman" panose="02020603050405020304" pitchFamily="18" charset="0"/>
              </a:rPr>
              <a:t>họ</a:t>
            </a:r>
            <a:r>
              <a:rPr lang="en-US" sz="4000" b="1" i="1" dirty="0">
                <a:solidFill>
                  <a:srgbClr val="002060"/>
                </a:solidFill>
                <a:latin typeface="Times New Roman" panose="02020603050405020304" pitchFamily="18" charset="0"/>
                <a:cs typeface="Times New Roman" panose="02020603050405020304" pitchFamily="18" charset="0"/>
              </a:rPr>
              <a:t> </a:t>
            </a:r>
            <a:r>
              <a:rPr lang="en-US" sz="4000" b="1" i="1" dirty="0" err="1">
                <a:solidFill>
                  <a:srgbClr val="002060"/>
                </a:solidFill>
                <a:latin typeface="Times New Roman" panose="02020603050405020304" pitchFamily="18" charset="0"/>
                <a:cs typeface="Times New Roman" panose="02020603050405020304" pitchFamily="18" charset="0"/>
              </a:rPr>
              <a:t>thành</a:t>
            </a:r>
            <a:r>
              <a:rPr lang="en-US" sz="4000" b="1" i="1" dirty="0">
                <a:solidFill>
                  <a:srgbClr val="002060"/>
                </a:solidFill>
                <a:latin typeface="Times New Roman" panose="02020603050405020304" pitchFamily="18" charset="0"/>
                <a:cs typeface="Times New Roman" panose="02020603050405020304" pitchFamily="18" charset="0"/>
              </a:rPr>
              <a:t> </a:t>
            </a:r>
            <a:r>
              <a:rPr lang="en-US" sz="4000" b="1" i="1" dirty="0" err="1">
                <a:solidFill>
                  <a:srgbClr val="002060"/>
                </a:solidFill>
                <a:latin typeface="Times New Roman" panose="02020603050405020304" pitchFamily="18" charset="0"/>
                <a:cs typeface="Times New Roman" panose="02020603050405020304" pitchFamily="18" charset="0"/>
              </a:rPr>
              <a:t>những</a:t>
            </a:r>
            <a:r>
              <a:rPr lang="en-US" sz="4000" b="1" i="1" dirty="0">
                <a:solidFill>
                  <a:srgbClr val="002060"/>
                </a:solidFill>
                <a:latin typeface="Times New Roman" panose="02020603050405020304" pitchFamily="18" charset="0"/>
                <a:cs typeface="Times New Roman" panose="02020603050405020304" pitchFamily="18" charset="0"/>
              </a:rPr>
              <a:t> </a:t>
            </a:r>
            <a:r>
              <a:rPr lang="en-US" sz="4000" b="1" i="1" dirty="0" err="1">
                <a:solidFill>
                  <a:srgbClr val="002060"/>
                </a:solidFill>
                <a:latin typeface="Times New Roman" panose="02020603050405020304" pitchFamily="18" charset="0"/>
                <a:cs typeface="Times New Roman" panose="02020603050405020304" pitchFamily="18" charset="0"/>
              </a:rPr>
              <a:t>anh</a:t>
            </a:r>
            <a:r>
              <a:rPr lang="en-US" sz="4000" b="1" i="1" dirty="0">
                <a:solidFill>
                  <a:srgbClr val="002060"/>
                </a:solidFill>
                <a:latin typeface="Times New Roman" panose="02020603050405020304" pitchFamily="18" charset="0"/>
                <a:cs typeface="Times New Roman" panose="02020603050405020304" pitchFamily="18" charset="0"/>
              </a:rPr>
              <a:t> </a:t>
            </a:r>
            <a:r>
              <a:rPr lang="en-US" sz="4000" b="1" i="1" dirty="0" err="1">
                <a:solidFill>
                  <a:srgbClr val="002060"/>
                </a:solidFill>
                <a:latin typeface="Times New Roman" panose="02020603050405020304" pitchFamily="18" charset="0"/>
                <a:cs typeface="Times New Roman" panose="02020603050405020304" pitchFamily="18" charset="0"/>
              </a:rPr>
              <a:t>hùng</a:t>
            </a:r>
            <a:endParaRPr lang="en-US" sz="4000" b="1" i="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2828322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1500"/>
                                        <p:tgtEl>
                                          <p:spTgt spid="5"/>
                                        </p:tgtEl>
                                      </p:cBhvr>
                                    </p:animEffect>
                                    <p:anim calcmode="lin" valueType="num">
                                      <p:cBhvr>
                                        <p:cTn id="11" dur="1500" fill="hold"/>
                                        <p:tgtEl>
                                          <p:spTgt spid="5"/>
                                        </p:tgtEl>
                                        <p:attrNameLst>
                                          <p:attrName>ppt_x</p:attrName>
                                        </p:attrNameLst>
                                      </p:cBhvr>
                                      <p:tavLst>
                                        <p:tav tm="0">
                                          <p:val>
                                            <p:strVal val="#ppt_x"/>
                                          </p:val>
                                        </p:tav>
                                        <p:tav tm="100000">
                                          <p:val>
                                            <p:strVal val="#ppt_x"/>
                                          </p:val>
                                        </p:tav>
                                      </p:tavLst>
                                    </p:anim>
                                    <p:anim calcmode="lin" valueType="num">
                                      <p:cBhvr>
                                        <p:cTn id="12" dur="1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2" name="Rectangle 81">
            <a:extLst>
              <a:ext uri="{FF2B5EF4-FFF2-40B4-BE49-F238E27FC236}">
                <a16:creationId xmlns:a16="http://schemas.microsoft.com/office/drawing/2014/main" xmlns="" id="{06FBBFD6-9D64-418F-B51F-940739822FC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1695" cy="6858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84" name="Freeform: Shape 83">
            <a:extLst>
              <a:ext uri="{FF2B5EF4-FFF2-40B4-BE49-F238E27FC236}">
                <a16:creationId xmlns:a16="http://schemas.microsoft.com/office/drawing/2014/main" xmlns="" id="{068B0AB6-581C-48A6-B326-FBB06170BB4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244132" y="3489218"/>
            <a:ext cx="4246072" cy="3389255"/>
          </a:xfrm>
          <a:custGeom>
            <a:avLst/>
            <a:gdLst>
              <a:gd name="connsiteX0" fmla="*/ 2197297 w 4246072"/>
              <a:gd name="connsiteY0" fmla="*/ 0 h 3389255"/>
              <a:gd name="connsiteX1" fmla="*/ 3751669 w 4246072"/>
              <a:gd name="connsiteY1" fmla="*/ 961057 h 3389255"/>
              <a:gd name="connsiteX2" fmla="*/ 3917321 w 4246072"/>
              <a:gd name="connsiteY2" fmla="*/ 1206923 h 3389255"/>
              <a:gd name="connsiteX3" fmla="*/ 4246072 w 4246072"/>
              <a:gd name="connsiteY3" fmla="*/ 1981537 h 3389255"/>
              <a:gd name="connsiteX4" fmla="*/ 4047436 w 4246072"/>
              <a:gd name="connsiteY4" fmla="*/ 2815766 h 3389255"/>
              <a:gd name="connsiteX5" fmla="*/ 3666046 w 4246072"/>
              <a:gd name="connsiteY5" fmla="*/ 3368206 h 3389255"/>
              <a:gd name="connsiteX6" fmla="*/ 3644738 w 4246072"/>
              <a:gd name="connsiteY6" fmla="*/ 3389255 h 3389255"/>
              <a:gd name="connsiteX7" fmla="*/ 358661 w 4246072"/>
              <a:gd name="connsiteY7" fmla="*/ 3389255 h 3389255"/>
              <a:gd name="connsiteX8" fmla="*/ 283112 w 4246072"/>
              <a:gd name="connsiteY8" fmla="*/ 3257451 h 3389255"/>
              <a:gd name="connsiteX9" fmla="*/ 0 w 4246072"/>
              <a:gd name="connsiteY9" fmla="*/ 1981537 h 3389255"/>
              <a:gd name="connsiteX10" fmla="*/ 220595 w 4246072"/>
              <a:gd name="connsiteY10" fmla="*/ 1322403 h 3389255"/>
              <a:gd name="connsiteX11" fmla="*/ 873725 w 4246072"/>
              <a:gd name="connsiteY11" fmla="*/ 708654 h 3389255"/>
              <a:gd name="connsiteX12" fmla="*/ 1017325 w 4246072"/>
              <a:gd name="connsiteY12" fmla="*/ 591249 h 3389255"/>
              <a:gd name="connsiteX13" fmla="*/ 2197297 w 4246072"/>
              <a:gd name="connsiteY13" fmla="*/ 0 h 3389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46072" h="3389255">
                <a:moveTo>
                  <a:pt x="2197297" y="0"/>
                </a:moveTo>
                <a:cubicBezTo>
                  <a:pt x="2853708" y="0"/>
                  <a:pt x="3318587" y="287404"/>
                  <a:pt x="3751669" y="961057"/>
                </a:cubicBezTo>
                <a:cubicBezTo>
                  <a:pt x="3808344" y="1049230"/>
                  <a:pt x="3863744" y="1129422"/>
                  <a:pt x="3917321" y="1206923"/>
                </a:cubicBezTo>
                <a:cubicBezTo>
                  <a:pt x="4139374" y="1528268"/>
                  <a:pt x="4246072" y="1695383"/>
                  <a:pt x="4246072" y="1981537"/>
                </a:cubicBezTo>
                <a:cubicBezTo>
                  <a:pt x="4246072" y="2265670"/>
                  <a:pt x="4179193" y="2546344"/>
                  <a:pt x="4047436" y="2815766"/>
                </a:cubicBezTo>
                <a:cubicBezTo>
                  <a:pt x="3950738" y="3013435"/>
                  <a:pt x="3822878" y="3198554"/>
                  <a:pt x="3666046" y="3368206"/>
                </a:cubicBezTo>
                <a:lnTo>
                  <a:pt x="3644738" y="3389255"/>
                </a:lnTo>
                <a:lnTo>
                  <a:pt x="358661" y="3389255"/>
                </a:lnTo>
                <a:lnTo>
                  <a:pt x="283112" y="3257451"/>
                </a:lnTo>
                <a:cubicBezTo>
                  <a:pt x="98919" y="2897727"/>
                  <a:pt x="0" y="2457642"/>
                  <a:pt x="0" y="1981537"/>
                </a:cubicBezTo>
                <a:cubicBezTo>
                  <a:pt x="0" y="1728267"/>
                  <a:pt x="68065" y="1524998"/>
                  <a:pt x="220595" y="1322403"/>
                </a:cubicBezTo>
                <a:cubicBezTo>
                  <a:pt x="380142" y="1110479"/>
                  <a:pt x="619873" y="915287"/>
                  <a:pt x="873725" y="708654"/>
                </a:cubicBezTo>
                <a:cubicBezTo>
                  <a:pt x="920559" y="670576"/>
                  <a:pt x="968943" y="631153"/>
                  <a:pt x="1017325" y="591249"/>
                </a:cubicBezTo>
                <a:cubicBezTo>
                  <a:pt x="1450408" y="234134"/>
                  <a:pt x="1766494" y="0"/>
                  <a:pt x="2197297" y="0"/>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86" name="Freeform: Shape 85">
            <a:extLst>
              <a:ext uri="{FF2B5EF4-FFF2-40B4-BE49-F238E27FC236}">
                <a16:creationId xmlns:a16="http://schemas.microsoft.com/office/drawing/2014/main" xmlns="" id="{58D256AA-C8BE-4F76-AC46-0394FB4827C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20319" y="-20472"/>
            <a:ext cx="2803183" cy="3571826"/>
          </a:xfrm>
          <a:custGeom>
            <a:avLst/>
            <a:gdLst>
              <a:gd name="connsiteX0" fmla="*/ 0 w 2803183"/>
              <a:gd name="connsiteY0" fmla="*/ 0 h 3571826"/>
              <a:gd name="connsiteX1" fmla="*/ 2204260 w 2803183"/>
              <a:gd name="connsiteY1" fmla="*/ 0 h 3571826"/>
              <a:gd name="connsiteX2" fmla="*/ 2219596 w 2803183"/>
              <a:gd name="connsiteY2" fmla="*/ 27890 h 3571826"/>
              <a:gd name="connsiteX3" fmla="*/ 2335863 w 2803183"/>
              <a:gd name="connsiteY3" fmla="*/ 252934 h 3571826"/>
              <a:gd name="connsiteX4" fmla="*/ 2424807 w 2803183"/>
              <a:gd name="connsiteY4" fmla="*/ 425928 h 3571826"/>
              <a:gd name="connsiteX5" fmla="*/ 2780331 w 2803183"/>
              <a:gd name="connsiteY5" fmla="*/ 1776962 h 3571826"/>
              <a:gd name="connsiteX6" fmla="*/ 1500120 w 2803183"/>
              <a:gd name="connsiteY6" fmla="*/ 3228411 h 3571826"/>
              <a:gd name="connsiteX7" fmla="*/ 1219529 w 2803183"/>
              <a:gd name="connsiteY7" fmla="*/ 3356030 h 3571826"/>
              <a:gd name="connsiteX8" fmla="*/ 374577 w 2803183"/>
              <a:gd name="connsiteY8" fmla="*/ 3555218 h 3571826"/>
              <a:gd name="connsiteX9" fmla="*/ 163724 w 2803183"/>
              <a:gd name="connsiteY9" fmla="*/ 3502019 h 3571826"/>
              <a:gd name="connsiteX10" fmla="*/ 0 w 2803183"/>
              <a:gd name="connsiteY10" fmla="*/ 3438577 h 3571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03183" h="3571826">
                <a:moveTo>
                  <a:pt x="0" y="0"/>
                </a:moveTo>
                <a:lnTo>
                  <a:pt x="2204260" y="0"/>
                </a:lnTo>
                <a:lnTo>
                  <a:pt x="2219596" y="27890"/>
                </a:lnTo>
                <a:cubicBezTo>
                  <a:pt x="2258246" y="101175"/>
                  <a:pt x="2296785" y="176523"/>
                  <a:pt x="2335863" y="252934"/>
                </a:cubicBezTo>
                <a:cubicBezTo>
                  <a:pt x="2364658" y="309314"/>
                  <a:pt x="2394491" y="367575"/>
                  <a:pt x="2424807" y="425928"/>
                </a:cubicBezTo>
                <a:cubicBezTo>
                  <a:pt x="2696101" y="948228"/>
                  <a:pt x="2867464" y="1324430"/>
                  <a:pt x="2780331" y="1776962"/>
                </a:cubicBezTo>
                <a:cubicBezTo>
                  <a:pt x="2647567" y="2466479"/>
                  <a:pt x="2264711" y="2900581"/>
                  <a:pt x="1500120" y="3228411"/>
                </a:cubicBezTo>
                <a:cubicBezTo>
                  <a:pt x="1400046" y="3271308"/>
                  <a:pt x="1308251" y="3314372"/>
                  <a:pt x="1219529" y="3356030"/>
                </a:cubicBezTo>
                <a:cubicBezTo>
                  <a:pt x="851676" y="3528655"/>
                  <a:pt x="662152" y="3609205"/>
                  <a:pt x="374577" y="3555218"/>
                </a:cubicBezTo>
                <a:cubicBezTo>
                  <a:pt x="303192" y="3541816"/>
                  <a:pt x="232869" y="3524065"/>
                  <a:pt x="163724" y="3502019"/>
                </a:cubicBezTo>
                <a:lnTo>
                  <a:pt x="0" y="3438577"/>
                </a:ln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6" name="Picture 5">
            <a:extLst>
              <a:ext uri="{FF2B5EF4-FFF2-40B4-BE49-F238E27FC236}">
                <a16:creationId xmlns:a16="http://schemas.microsoft.com/office/drawing/2014/main" xmlns="" id="{6E09F7C8-F52E-4E45-8E51-56A04C6DD29A}"/>
              </a:ext>
            </a:extLst>
          </p:cNvPr>
          <p:cNvPicPr>
            <a:picLocks noChangeAspect="1"/>
          </p:cNvPicPr>
          <p:nvPr/>
        </p:nvPicPr>
        <p:blipFill rotWithShape="1">
          <a:blip r:embed="rId2"/>
          <a:srcRect t="9052" r="2" b="17501"/>
          <a:stretch/>
        </p:blipFill>
        <p:spPr>
          <a:xfrm>
            <a:off x="20" y="10"/>
            <a:ext cx="2623674" cy="3356083"/>
          </a:xfrm>
          <a:custGeom>
            <a:avLst/>
            <a:gdLst/>
            <a:ahLst/>
            <a:cxnLst/>
            <a:rect l="l" t="t" r="r" b="b"/>
            <a:pathLst>
              <a:path w="2623694" h="3356093">
                <a:moveTo>
                  <a:pt x="0" y="0"/>
                </a:moveTo>
                <a:lnTo>
                  <a:pt x="1963100" y="0"/>
                </a:lnTo>
                <a:lnTo>
                  <a:pt x="1971450" y="12938"/>
                </a:lnTo>
                <a:cubicBezTo>
                  <a:pt x="2044657" y="135139"/>
                  <a:pt x="2115157" y="268262"/>
                  <a:pt x="2187660" y="405191"/>
                </a:cubicBezTo>
                <a:cubicBezTo>
                  <a:pt x="2214373" y="455709"/>
                  <a:pt x="2242048" y="507912"/>
                  <a:pt x="2270165" y="560198"/>
                </a:cubicBezTo>
                <a:cubicBezTo>
                  <a:pt x="2521781" y="1028213"/>
                  <a:pt x="2681023" y="1365157"/>
                  <a:pt x="2604330" y="1768541"/>
                </a:cubicBezTo>
                <a:cubicBezTo>
                  <a:pt x="2487472" y="2383175"/>
                  <a:pt x="2140165" y="2768170"/>
                  <a:pt x="1442984" y="3055795"/>
                </a:cubicBezTo>
                <a:cubicBezTo>
                  <a:pt x="1351733" y="3093432"/>
                  <a:pt x="1268057" y="3131272"/>
                  <a:pt x="1187181" y="3167876"/>
                </a:cubicBezTo>
                <a:cubicBezTo>
                  <a:pt x="851859" y="3319560"/>
                  <a:pt x="679039" y="3390221"/>
                  <a:pt x="415643" y="3340141"/>
                </a:cubicBezTo>
                <a:cubicBezTo>
                  <a:pt x="284874" y="3315279"/>
                  <a:pt x="157878" y="3274912"/>
                  <a:pt x="35506" y="3219446"/>
                </a:cubicBezTo>
                <a:lnTo>
                  <a:pt x="0" y="3200809"/>
                </a:lnTo>
                <a:close/>
              </a:path>
            </a:pathLst>
          </a:custGeom>
        </p:spPr>
      </p:pic>
      <p:sp>
        <p:nvSpPr>
          <p:cNvPr id="88" name="Freeform: Shape 87">
            <a:extLst>
              <a:ext uri="{FF2B5EF4-FFF2-40B4-BE49-F238E27FC236}">
                <a16:creationId xmlns:a16="http://schemas.microsoft.com/office/drawing/2014/main" xmlns="" id="{9EF15C42-298B-42CE-9291-7BC6653A81A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2623694" cy="3356093"/>
          </a:xfrm>
          <a:custGeom>
            <a:avLst/>
            <a:gdLst>
              <a:gd name="connsiteX0" fmla="*/ 1775633 w 2623694"/>
              <a:gd name="connsiteY0" fmla="*/ 0 h 3356093"/>
              <a:gd name="connsiteX1" fmla="*/ 1963100 w 2623694"/>
              <a:gd name="connsiteY1" fmla="*/ 0 h 3356093"/>
              <a:gd name="connsiteX2" fmla="*/ 1971450 w 2623694"/>
              <a:gd name="connsiteY2" fmla="*/ 12938 h 3356093"/>
              <a:gd name="connsiteX3" fmla="*/ 2187660 w 2623694"/>
              <a:gd name="connsiteY3" fmla="*/ 405191 h 3356093"/>
              <a:gd name="connsiteX4" fmla="*/ 2270165 w 2623694"/>
              <a:gd name="connsiteY4" fmla="*/ 560198 h 3356093"/>
              <a:gd name="connsiteX5" fmla="*/ 2604330 w 2623694"/>
              <a:gd name="connsiteY5" fmla="*/ 1768541 h 3356093"/>
              <a:gd name="connsiteX6" fmla="*/ 1442984 w 2623694"/>
              <a:gd name="connsiteY6" fmla="*/ 3055795 h 3356093"/>
              <a:gd name="connsiteX7" fmla="*/ 1187181 w 2623694"/>
              <a:gd name="connsiteY7" fmla="*/ 3167876 h 3356093"/>
              <a:gd name="connsiteX8" fmla="*/ 415643 w 2623694"/>
              <a:gd name="connsiteY8" fmla="*/ 3340141 h 3356093"/>
              <a:gd name="connsiteX9" fmla="*/ 35506 w 2623694"/>
              <a:gd name="connsiteY9" fmla="*/ 3219446 h 3356093"/>
              <a:gd name="connsiteX10" fmla="*/ 0 w 2623694"/>
              <a:gd name="connsiteY10" fmla="*/ 3200809 h 3356093"/>
              <a:gd name="connsiteX11" fmla="*/ 0 w 2623694"/>
              <a:gd name="connsiteY11" fmla="*/ 2991532 h 3356093"/>
              <a:gd name="connsiteX12" fmla="*/ 134736 w 2623694"/>
              <a:gd name="connsiteY12" fmla="*/ 3061043 h 3356093"/>
              <a:gd name="connsiteX13" fmla="*/ 481624 w 2623694"/>
              <a:gd name="connsiteY13" fmla="*/ 3169294 h 3356093"/>
              <a:gd name="connsiteX14" fmla="*/ 1185684 w 2623694"/>
              <a:gd name="connsiteY14" fmla="*/ 3014789 h 3356093"/>
              <a:gd name="connsiteX15" fmla="*/ 1419114 w 2623694"/>
              <a:gd name="connsiteY15" fmla="*/ 2914266 h 3356093"/>
              <a:gd name="connsiteX16" fmla="*/ 2478886 w 2623694"/>
              <a:gd name="connsiteY16" fmla="*/ 1759733 h 3356093"/>
              <a:gd name="connsiteX17" fmla="*/ 2173948 w 2623694"/>
              <a:gd name="connsiteY17" fmla="*/ 675975 h 3356093"/>
              <a:gd name="connsiteX18" fmla="*/ 2098663 w 2623694"/>
              <a:gd name="connsiteY18" fmla="*/ 536949 h 3356093"/>
              <a:gd name="connsiteX19" fmla="*/ 1798762 w 2623694"/>
              <a:gd name="connsiteY19" fmla="*/ 28883 h 3356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23694" h="3356093">
                <a:moveTo>
                  <a:pt x="1775633" y="0"/>
                </a:moveTo>
                <a:lnTo>
                  <a:pt x="1963100" y="0"/>
                </a:lnTo>
                <a:lnTo>
                  <a:pt x="1971450" y="12938"/>
                </a:lnTo>
                <a:cubicBezTo>
                  <a:pt x="2044657" y="135139"/>
                  <a:pt x="2115157" y="268262"/>
                  <a:pt x="2187660" y="405191"/>
                </a:cubicBezTo>
                <a:cubicBezTo>
                  <a:pt x="2214373" y="455709"/>
                  <a:pt x="2242048" y="507912"/>
                  <a:pt x="2270165" y="560198"/>
                </a:cubicBezTo>
                <a:cubicBezTo>
                  <a:pt x="2521781" y="1028213"/>
                  <a:pt x="2681023" y="1365157"/>
                  <a:pt x="2604330" y="1768541"/>
                </a:cubicBezTo>
                <a:cubicBezTo>
                  <a:pt x="2487472" y="2383175"/>
                  <a:pt x="2140165" y="2768170"/>
                  <a:pt x="1442984" y="3055795"/>
                </a:cubicBezTo>
                <a:cubicBezTo>
                  <a:pt x="1351733" y="3093432"/>
                  <a:pt x="1268057" y="3131272"/>
                  <a:pt x="1187181" y="3167876"/>
                </a:cubicBezTo>
                <a:cubicBezTo>
                  <a:pt x="851859" y="3319560"/>
                  <a:pt x="679039" y="3390221"/>
                  <a:pt x="415643" y="3340141"/>
                </a:cubicBezTo>
                <a:cubicBezTo>
                  <a:pt x="284874" y="3315279"/>
                  <a:pt x="157878" y="3274912"/>
                  <a:pt x="35506" y="3219446"/>
                </a:cubicBezTo>
                <a:lnTo>
                  <a:pt x="0" y="3200809"/>
                </a:lnTo>
                <a:lnTo>
                  <a:pt x="0" y="2991532"/>
                </a:lnTo>
                <a:lnTo>
                  <a:pt x="134736" y="3061043"/>
                </a:lnTo>
                <a:cubicBezTo>
                  <a:pt x="246405" y="3110791"/>
                  <a:pt x="362294" y="3146996"/>
                  <a:pt x="481624" y="3169294"/>
                </a:cubicBezTo>
                <a:cubicBezTo>
                  <a:pt x="721986" y="3214210"/>
                  <a:pt x="879690" y="3150834"/>
                  <a:pt x="1185684" y="3014789"/>
                </a:cubicBezTo>
                <a:cubicBezTo>
                  <a:pt x="1259487" y="2981960"/>
                  <a:pt x="1335845" y="2948020"/>
                  <a:pt x="1419114" y="2914266"/>
                </a:cubicBezTo>
                <a:cubicBezTo>
                  <a:pt x="2055318" y="2656295"/>
                  <a:pt x="2372250" y="2310994"/>
                  <a:pt x="2478886" y="1759733"/>
                </a:cubicBezTo>
                <a:cubicBezTo>
                  <a:pt x="2548873" y="1397939"/>
                  <a:pt x="2403558" y="1095733"/>
                  <a:pt x="2173948" y="675975"/>
                </a:cubicBezTo>
                <a:cubicBezTo>
                  <a:pt x="2148292" y="629080"/>
                  <a:pt x="2123037" y="582260"/>
                  <a:pt x="2098663" y="536949"/>
                </a:cubicBezTo>
                <a:cubicBezTo>
                  <a:pt x="1999418" y="352732"/>
                  <a:pt x="1904288" y="176197"/>
                  <a:pt x="1798762" y="28883"/>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16" name="Picture 15">
            <a:extLst>
              <a:ext uri="{FF2B5EF4-FFF2-40B4-BE49-F238E27FC236}">
                <a16:creationId xmlns:a16="http://schemas.microsoft.com/office/drawing/2014/main" xmlns="" id="{2D4686A1-2960-44C6-9C99-827AC3F96FAA}"/>
              </a:ext>
            </a:extLst>
          </p:cNvPr>
          <p:cNvPicPr>
            <a:picLocks noChangeAspect="1"/>
          </p:cNvPicPr>
          <p:nvPr/>
        </p:nvPicPr>
        <p:blipFill rotWithShape="1">
          <a:blip r:embed="rId3"/>
          <a:srcRect l="10054" r="4" b="4"/>
          <a:stretch/>
        </p:blipFill>
        <p:spPr>
          <a:xfrm>
            <a:off x="406302" y="3673502"/>
            <a:ext cx="3852971" cy="3184498"/>
          </a:xfrm>
          <a:custGeom>
            <a:avLst/>
            <a:gdLst/>
            <a:ahLst/>
            <a:cxnLst/>
            <a:rect l="l" t="t" r="r" b="b"/>
            <a:pathLst>
              <a:path w="3852971" h="3184498">
                <a:moveTo>
                  <a:pt x="1993872" y="0"/>
                </a:moveTo>
                <a:cubicBezTo>
                  <a:pt x="2589511" y="0"/>
                  <a:pt x="3011353" y="258710"/>
                  <a:pt x="3404341" y="865108"/>
                </a:cubicBezTo>
                <a:cubicBezTo>
                  <a:pt x="3455768" y="944478"/>
                  <a:pt x="3506039" y="1016662"/>
                  <a:pt x="3554656" y="1086426"/>
                </a:cubicBezTo>
                <a:cubicBezTo>
                  <a:pt x="3756152" y="1375689"/>
                  <a:pt x="3852971" y="1526119"/>
                  <a:pt x="3852971" y="1783705"/>
                </a:cubicBezTo>
                <a:cubicBezTo>
                  <a:pt x="3852971" y="2039470"/>
                  <a:pt x="3792283" y="2292123"/>
                  <a:pt x="3672725" y="2534646"/>
                </a:cubicBezTo>
                <a:cubicBezTo>
                  <a:pt x="3555730" y="2771891"/>
                  <a:pt x="3388466" y="2989054"/>
                  <a:pt x="3175642" y="3179906"/>
                </a:cubicBezTo>
                <a:lnTo>
                  <a:pt x="3170040" y="3184498"/>
                </a:lnTo>
                <a:lnTo>
                  <a:pt x="416323" y="3184498"/>
                </a:lnTo>
                <a:lnTo>
                  <a:pt x="346863" y="3087926"/>
                </a:lnTo>
                <a:cubicBezTo>
                  <a:pt x="122175" y="2739572"/>
                  <a:pt x="0" y="2283705"/>
                  <a:pt x="0" y="1783705"/>
                </a:cubicBezTo>
                <a:cubicBezTo>
                  <a:pt x="0" y="1555721"/>
                  <a:pt x="61764" y="1372746"/>
                  <a:pt x="200173" y="1190378"/>
                </a:cubicBezTo>
                <a:cubicBezTo>
                  <a:pt x="344948" y="999611"/>
                  <a:pt x="562484" y="823907"/>
                  <a:pt x="792836" y="637904"/>
                </a:cubicBezTo>
                <a:cubicBezTo>
                  <a:pt x="835335" y="603627"/>
                  <a:pt x="879238" y="568140"/>
                  <a:pt x="923142" y="532221"/>
                </a:cubicBezTo>
                <a:cubicBezTo>
                  <a:pt x="1316129" y="210758"/>
                  <a:pt x="1602952" y="0"/>
                  <a:pt x="1993872" y="0"/>
                </a:cubicBezTo>
                <a:close/>
              </a:path>
            </a:pathLst>
          </a:custGeom>
        </p:spPr>
      </p:pic>
      <p:sp>
        <p:nvSpPr>
          <p:cNvPr id="90" name="Freeform: Shape 89">
            <a:extLst>
              <a:ext uri="{FF2B5EF4-FFF2-40B4-BE49-F238E27FC236}">
                <a16:creationId xmlns:a16="http://schemas.microsoft.com/office/drawing/2014/main" xmlns="" id="{66631EA5-A729-497B-AFFD-830EA6601A0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06302" y="3673502"/>
            <a:ext cx="3852971" cy="3184498"/>
          </a:xfrm>
          <a:custGeom>
            <a:avLst/>
            <a:gdLst>
              <a:gd name="connsiteX0" fmla="*/ 1978287 w 3852971"/>
              <a:gd name="connsiteY0" fmla="*/ 183605 h 3184498"/>
              <a:gd name="connsiteX1" fmla="*/ 992785 w 3852971"/>
              <a:gd name="connsiteY1" fmla="*/ 656499 h 3184498"/>
              <a:gd name="connsiteX2" fmla="*/ 872849 w 3852971"/>
              <a:gd name="connsiteY2" fmla="*/ 750400 h 3184498"/>
              <a:gd name="connsiteX3" fmla="*/ 327362 w 3852971"/>
              <a:gd name="connsiteY3" fmla="*/ 1241293 h 3184498"/>
              <a:gd name="connsiteX4" fmla="*/ 143123 w 3852971"/>
              <a:gd name="connsiteY4" fmla="*/ 1768482 h 3184498"/>
              <a:gd name="connsiteX5" fmla="*/ 556731 w 3852971"/>
              <a:gd name="connsiteY5" fmla="*/ 3053964 h 3184498"/>
              <a:gd name="connsiteX6" fmla="*/ 659426 w 3852971"/>
              <a:gd name="connsiteY6" fmla="*/ 3165188 h 3184498"/>
              <a:gd name="connsiteX7" fmla="*/ 681552 w 3852971"/>
              <a:gd name="connsiteY7" fmla="*/ 3184496 h 3184498"/>
              <a:gd name="connsiteX8" fmla="*/ 2830204 w 3852971"/>
              <a:gd name="connsiteY8" fmla="*/ 3184496 h 3184498"/>
              <a:gd name="connsiteX9" fmla="*/ 2915196 w 3852971"/>
              <a:gd name="connsiteY9" fmla="*/ 3128387 h 3184498"/>
              <a:gd name="connsiteX10" fmla="*/ 3065990 w 3852971"/>
              <a:gd name="connsiteY10" fmla="*/ 3009051 h 3184498"/>
              <a:gd name="connsiteX11" fmla="*/ 3523506 w 3852971"/>
              <a:gd name="connsiteY11" fmla="*/ 2435718 h 3184498"/>
              <a:gd name="connsiteX12" fmla="*/ 3689405 w 3852971"/>
              <a:gd name="connsiteY12" fmla="*/ 1768482 h 3184498"/>
              <a:gd name="connsiteX13" fmla="*/ 3414834 w 3852971"/>
              <a:gd name="connsiteY13" fmla="*/ 1148929 h 3184498"/>
              <a:gd name="connsiteX14" fmla="*/ 3276484 w 3852971"/>
              <a:gd name="connsiteY14" fmla="*/ 952280 h 3184498"/>
              <a:gd name="connsiteX15" fmla="*/ 1978287 w 3852971"/>
              <a:gd name="connsiteY15" fmla="*/ 183605 h 3184498"/>
              <a:gd name="connsiteX16" fmla="*/ 1993872 w 3852971"/>
              <a:gd name="connsiteY16" fmla="*/ 0 h 3184498"/>
              <a:gd name="connsiteX17" fmla="*/ 3404341 w 3852971"/>
              <a:gd name="connsiteY17" fmla="*/ 865108 h 3184498"/>
              <a:gd name="connsiteX18" fmla="*/ 3554656 w 3852971"/>
              <a:gd name="connsiteY18" fmla="*/ 1086426 h 3184498"/>
              <a:gd name="connsiteX19" fmla="*/ 3852971 w 3852971"/>
              <a:gd name="connsiteY19" fmla="*/ 1783705 h 3184498"/>
              <a:gd name="connsiteX20" fmla="*/ 3672725 w 3852971"/>
              <a:gd name="connsiteY20" fmla="*/ 2534646 h 3184498"/>
              <a:gd name="connsiteX21" fmla="*/ 3175642 w 3852971"/>
              <a:gd name="connsiteY21" fmla="*/ 3179906 h 3184498"/>
              <a:gd name="connsiteX22" fmla="*/ 3170040 w 3852971"/>
              <a:gd name="connsiteY22" fmla="*/ 3184498 h 3184498"/>
              <a:gd name="connsiteX23" fmla="*/ 416323 w 3852971"/>
              <a:gd name="connsiteY23" fmla="*/ 3184498 h 3184498"/>
              <a:gd name="connsiteX24" fmla="*/ 346863 w 3852971"/>
              <a:gd name="connsiteY24" fmla="*/ 3087926 h 3184498"/>
              <a:gd name="connsiteX25" fmla="*/ 0 w 3852971"/>
              <a:gd name="connsiteY25" fmla="*/ 1783705 h 3184498"/>
              <a:gd name="connsiteX26" fmla="*/ 200173 w 3852971"/>
              <a:gd name="connsiteY26" fmla="*/ 1190378 h 3184498"/>
              <a:gd name="connsiteX27" fmla="*/ 792836 w 3852971"/>
              <a:gd name="connsiteY27" fmla="*/ 637904 h 3184498"/>
              <a:gd name="connsiteX28" fmla="*/ 923142 w 3852971"/>
              <a:gd name="connsiteY28" fmla="*/ 532221 h 3184498"/>
              <a:gd name="connsiteX29" fmla="*/ 1993872 w 3852971"/>
              <a:gd name="connsiteY29" fmla="*/ 0 h 3184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852971" h="3184498">
                <a:moveTo>
                  <a:pt x="1978287" y="183605"/>
                </a:moveTo>
                <a:cubicBezTo>
                  <a:pt x="1618484" y="183605"/>
                  <a:pt x="1354491" y="370871"/>
                  <a:pt x="992785" y="656499"/>
                </a:cubicBezTo>
                <a:cubicBezTo>
                  <a:pt x="952377" y="688414"/>
                  <a:pt x="911967" y="719946"/>
                  <a:pt x="872849" y="750400"/>
                </a:cubicBezTo>
                <a:cubicBezTo>
                  <a:pt x="660836" y="915671"/>
                  <a:pt x="460615" y="1071791"/>
                  <a:pt x="327362" y="1241293"/>
                </a:cubicBezTo>
                <a:cubicBezTo>
                  <a:pt x="199971" y="1403333"/>
                  <a:pt x="143123" y="1565910"/>
                  <a:pt x="143123" y="1768482"/>
                </a:cubicBezTo>
                <a:cubicBezTo>
                  <a:pt x="143123" y="2276215"/>
                  <a:pt x="289997" y="2732728"/>
                  <a:pt x="556731" y="3053964"/>
                </a:cubicBezTo>
                <a:cubicBezTo>
                  <a:pt x="589359" y="3093244"/>
                  <a:pt x="623613" y="3130337"/>
                  <a:pt x="659426" y="3165188"/>
                </a:cubicBezTo>
                <a:lnTo>
                  <a:pt x="681552" y="3184496"/>
                </a:lnTo>
                <a:lnTo>
                  <a:pt x="2830204" y="3184496"/>
                </a:lnTo>
                <a:lnTo>
                  <a:pt x="2915196" y="3128387"/>
                </a:lnTo>
                <a:cubicBezTo>
                  <a:pt x="2967464" y="3090591"/>
                  <a:pt x="3017857" y="3050735"/>
                  <a:pt x="3065990" y="3009051"/>
                </a:cubicBezTo>
                <a:cubicBezTo>
                  <a:pt x="3261873" y="2839473"/>
                  <a:pt x="3415824" y="2646518"/>
                  <a:pt x="3523506" y="2435718"/>
                </a:cubicBezTo>
                <a:cubicBezTo>
                  <a:pt x="3633548" y="2220228"/>
                  <a:pt x="3689405" y="1995738"/>
                  <a:pt x="3689405" y="1768482"/>
                </a:cubicBezTo>
                <a:cubicBezTo>
                  <a:pt x="3689405" y="1539609"/>
                  <a:pt x="3600291" y="1405947"/>
                  <a:pt x="3414834" y="1148929"/>
                </a:cubicBezTo>
                <a:cubicBezTo>
                  <a:pt x="3370088" y="1086941"/>
                  <a:pt x="3323818" y="1022802"/>
                  <a:pt x="3276484" y="952280"/>
                </a:cubicBezTo>
                <a:cubicBezTo>
                  <a:pt x="2914777" y="413478"/>
                  <a:pt x="2526514" y="183605"/>
                  <a:pt x="1978287" y="183605"/>
                </a:cubicBezTo>
                <a:close/>
                <a:moveTo>
                  <a:pt x="1993872" y="0"/>
                </a:moveTo>
                <a:cubicBezTo>
                  <a:pt x="2589511" y="0"/>
                  <a:pt x="3011353" y="258710"/>
                  <a:pt x="3404341" y="865108"/>
                </a:cubicBezTo>
                <a:cubicBezTo>
                  <a:pt x="3455768" y="944478"/>
                  <a:pt x="3506039" y="1016662"/>
                  <a:pt x="3554656" y="1086426"/>
                </a:cubicBezTo>
                <a:cubicBezTo>
                  <a:pt x="3756152" y="1375689"/>
                  <a:pt x="3852971" y="1526119"/>
                  <a:pt x="3852971" y="1783705"/>
                </a:cubicBezTo>
                <a:cubicBezTo>
                  <a:pt x="3852971" y="2039470"/>
                  <a:pt x="3792283" y="2292123"/>
                  <a:pt x="3672725" y="2534646"/>
                </a:cubicBezTo>
                <a:cubicBezTo>
                  <a:pt x="3555730" y="2771891"/>
                  <a:pt x="3388466" y="2989054"/>
                  <a:pt x="3175642" y="3179906"/>
                </a:cubicBezTo>
                <a:lnTo>
                  <a:pt x="3170040" y="3184498"/>
                </a:lnTo>
                <a:lnTo>
                  <a:pt x="416323" y="3184498"/>
                </a:lnTo>
                <a:lnTo>
                  <a:pt x="346863" y="3087926"/>
                </a:lnTo>
                <a:cubicBezTo>
                  <a:pt x="122176" y="2739572"/>
                  <a:pt x="0" y="2283705"/>
                  <a:pt x="0" y="1783705"/>
                </a:cubicBezTo>
                <a:cubicBezTo>
                  <a:pt x="0" y="1555721"/>
                  <a:pt x="61764" y="1372746"/>
                  <a:pt x="200173" y="1190378"/>
                </a:cubicBezTo>
                <a:cubicBezTo>
                  <a:pt x="344948" y="999611"/>
                  <a:pt x="562484" y="823907"/>
                  <a:pt x="792836" y="637904"/>
                </a:cubicBezTo>
                <a:cubicBezTo>
                  <a:pt x="835335" y="603627"/>
                  <a:pt x="879239" y="568140"/>
                  <a:pt x="923142" y="532221"/>
                </a:cubicBezTo>
                <a:cubicBezTo>
                  <a:pt x="1316129" y="210758"/>
                  <a:pt x="1602952" y="0"/>
                  <a:pt x="1993872" y="0"/>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92" name="Freeform: Shape 91">
            <a:extLst>
              <a:ext uri="{FF2B5EF4-FFF2-40B4-BE49-F238E27FC236}">
                <a16:creationId xmlns:a16="http://schemas.microsoft.com/office/drawing/2014/main" xmlns="" id="{E278376F-CAC3-43B2-B3BB-316716BCAEA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2803337" y="853391"/>
            <a:ext cx="3120702" cy="2903550"/>
          </a:xfrm>
          <a:custGeom>
            <a:avLst/>
            <a:gdLst>
              <a:gd name="connsiteX0" fmla="*/ 1525339 w 3040473"/>
              <a:gd name="connsiteY0" fmla="*/ 5 h 2903550"/>
              <a:gd name="connsiteX1" fmla="*/ 1689388 w 3040473"/>
              <a:gd name="connsiteY1" fmla="*/ 7465 h 2903550"/>
              <a:gd name="connsiteX2" fmla="*/ 2308491 w 3040473"/>
              <a:gd name="connsiteY2" fmla="*/ 186546 h 2903550"/>
              <a:gd name="connsiteX3" fmla="*/ 2790810 w 3040473"/>
              <a:gd name="connsiteY3" fmla="*/ 578683 h 2903550"/>
              <a:gd name="connsiteX4" fmla="*/ 3020886 w 3040473"/>
              <a:gd name="connsiteY4" fmla="*/ 1077350 h 2903550"/>
              <a:gd name="connsiteX5" fmla="*/ 3001050 w 3040473"/>
              <a:gd name="connsiteY5" fmla="*/ 1607690 h 2903550"/>
              <a:gd name="connsiteX6" fmla="*/ 2549423 w 3040473"/>
              <a:gd name="connsiteY6" fmla="*/ 2434689 h 2903550"/>
              <a:gd name="connsiteX7" fmla="*/ 2301170 w 3040473"/>
              <a:gd name="connsiteY7" fmla="*/ 2685047 h 2903550"/>
              <a:gd name="connsiteX8" fmla="*/ 1833654 w 3040473"/>
              <a:gd name="connsiteY8" fmla="*/ 2897229 h 2903550"/>
              <a:gd name="connsiteX9" fmla="*/ 1207605 w 3040473"/>
              <a:gd name="connsiteY9" fmla="*/ 2852120 h 2903550"/>
              <a:gd name="connsiteX10" fmla="*/ 1079897 w 3040473"/>
              <a:gd name="connsiteY10" fmla="*/ 2833375 h 2903550"/>
              <a:gd name="connsiteX11" fmla="*/ 242172 w 3040473"/>
              <a:gd name="connsiteY11" fmla="*/ 2491376 h 2903550"/>
              <a:gd name="connsiteX12" fmla="*/ 124682 w 3040473"/>
              <a:gd name="connsiteY12" fmla="*/ 1165145 h 2903550"/>
              <a:gd name="connsiteX13" fmla="*/ 193455 w 3040473"/>
              <a:gd name="connsiteY13" fmla="*/ 951608 h 2903550"/>
              <a:gd name="connsiteX14" fmla="*/ 492401 w 3040473"/>
              <a:gd name="connsiteY14" fmla="*/ 383541 h 2903550"/>
              <a:gd name="connsiteX15" fmla="*/ 1049792 w 3040473"/>
              <a:gd name="connsiteY15" fmla="*/ 71329 h 2903550"/>
              <a:gd name="connsiteX16" fmla="*/ 1525339 w 3040473"/>
              <a:gd name="connsiteY16" fmla="*/ 5 h 290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40473" h="2903550">
                <a:moveTo>
                  <a:pt x="1525339" y="5"/>
                </a:moveTo>
                <a:cubicBezTo>
                  <a:pt x="1579656" y="-122"/>
                  <a:pt x="1634371" y="2362"/>
                  <a:pt x="1689388" y="7465"/>
                </a:cubicBezTo>
                <a:cubicBezTo>
                  <a:pt x="1905729" y="27497"/>
                  <a:pt x="2119799" y="89379"/>
                  <a:pt x="2308491" y="186546"/>
                </a:cubicBezTo>
                <a:cubicBezTo>
                  <a:pt x="2502388" y="286218"/>
                  <a:pt x="2664701" y="418219"/>
                  <a:pt x="2790810" y="578683"/>
                </a:cubicBezTo>
                <a:cubicBezTo>
                  <a:pt x="2909737" y="730010"/>
                  <a:pt x="2987100" y="897790"/>
                  <a:pt x="3020886" y="1077350"/>
                </a:cubicBezTo>
                <a:cubicBezTo>
                  <a:pt x="3052503" y="1245674"/>
                  <a:pt x="3045812" y="1424117"/>
                  <a:pt x="3001050" y="1607690"/>
                </a:cubicBezTo>
                <a:cubicBezTo>
                  <a:pt x="2932375" y="1889131"/>
                  <a:pt x="2775394" y="2174701"/>
                  <a:pt x="2549423" y="2434689"/>
                </a:cubicBezTo>
                <a:cubicBezTo>
                  <a:pt x="2474098" y="2521351"/>
                  <a:pt x="2391109" y="2605170"/>
                  <a:pt x="2301170" y="2685047"/>
                </a:cubicBezTo>
                <a:cubicBezTo>
                  <a:pt x="2157636" y="2812522"/>
                  <a:pt x="2013445" y="2877936"/>
                  <a:pt x="1833654" y="2897229"/>
                </a:cubicBezTo>
                <a:cubicBezTo>
                  <a:pt x="1645588" y="2917413"/>
                  <a:pt x="1432846" y="2885715"/>
                  <a:pt x="1207605" y="2852120"/>
                </a:cubicBezTo>
                <a:cubicBezTo>
                  <a:pt x="1166075" y="2845900"/>
                  <a:pt x="1123122" y="2839517"/>
                  <a:pt x="1079897" y="2833375"/>
                </a:cubicBezTo>
                <a:cubicBezTo>
                  <a:pt x="693025" y="2778372"/>
                  <a:pt x="425689" y="2724885"/>
                  <a:pt x="242172" y="2491376"/>
                </a:cubicBezTo>
                <a:cubicBezTo>
                  <a:pt x="-37449" y="2135581"/>
                  <a:pt x="-72603" y="1738947"/>
                  <a:pt x="124682" y="1165145"/>
                </a:cubicBezTo>
                <a:cubicBezTo>
                  <a:pt x="150509" y="1090046"/>
                  <a:pt x="172357" y="1019656"/>
                  <a:pt x="193455" y="951608"/>
                </a:cubicBezTo>
                <a:cubicBezTo>
                  <a:pt x="280976" y="669511"/>
                  <a:pt x="330232" y="527567"/>
                  <a:pt x="492401" y="383541"/>
                </a:cubicBezTo>
                <a:cubicBezTo>
                  <a:pt x="653425" y="240534"/>
                  <a:pt x="840979" y="135517"/>
                  <a:pt x="1049792" y="71329"/>
                </a:cubicBezTo>
                <a:cubicBezTo>
                  <a:pt x="1203007" y="24254"/>
                  <a:pt x="1362385" y="385"/>
                  <a:pt x="1525339" y="5"/>
                </a:cubicBezTo>
                <a:close/>
              </a:path>
            </a:pathLst>
          </a:custGeom>
          <a:noFill/>
          <a:ln>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8" name="Picture 7">
            <a:extLst>
              <a:ext uri="{FF2B5EF4-FFF2-40B4-BE49-F238E27FC236}">
                <a16:creationId xmlns:a16="http://schemas.microsoft.com/office/drawing/2014/main" xmlns="" id="{FB2C8A98-D1B5-4F8E-81AC-419B8D424FDB}"/>
              </a:ext>
            </a:extLst>
          </p:cNvPr>
          <p:cNvPicPr>
            <a:picLocks noChangeAspect="1"/>
          </p:cNvPicPr>
          <p:nvPr/>
        </p:nvPicPr>
        <p:blipFill rotWithShape="1">
          <a:blip r:embed="rId4"/>
          <a:srcRect t="18867" r="1" b="13923"/>
          <a:stretch/>
        </p:blipFill>
        <p:spPr>
          <a:xfrm>
            <a:off x="2977490" y="961238"/>
            <a:ext cx="2825510" cy="2688140"/>
          </a:xfrm>
          <a:custGeom>
            <a:avLst/>
            <a:gdLst/>
            <a:ahLst/>
            <a:cxnLst/>
            <a:rect l="l" t="t" r="r" b="b"/>
            <a:pathLst>
              <a:path w="2825510" h="2688140">
                <a:moveTo>
                  <a:pt x="1410956" y="4"/>
                </a:moveTo>
                <a:cubicBezTo>
                  <a:pt x="1461472" y="116"/>
                  <a:pt x="1512367" y="2645"/>
                  <a:pt x="1563554" y="7601"/>
                </a:cubicBezTo>
                <a:cubicBezTo>
                  <a:pt x="1764837" y="27053"/>
                  <a:pt x="1964185" y="85229"/>
                  <a:pt x="2140082" y="175957"/>
                </a:cubicBezTo>
                <a:cubicBezTo>
                  <a:pt x="2320829" y="269025"/>
                  <a:pt x="2472338" y="391882"/>
                  <a:pt x="2590298" y="540930"/>
                </a:cubicBezTo>
                <a:cubicBezTo>
                  <a:pt x="2701541" y="681491"/>
                  <a:pt x="2774199" y="837104"/>
                  <a:pt x="2806380" y="1003438"/>
                </a:cubicBezTo>
                <a:cubicBezTo>
                  <a:pt x="2836495" y="1159362"/>
                  <a:pt x="2831027" y="1324490"/>
                  <a:pt x="2790174" y="1494206"/>
                </a:cubicBezTo>
                <a:cubicBezTo>
                  <a:pt x="2727495" y="1754403"/>
                  <a:pt x="2582711" y="2018048"/>
                  <a:pt x="2373655" y="2257725"/>
                </a:cubicBezTo>
                <a:cubicBezTo>
                  <a:pt x="2303970" y="2337616"/>
                  <a:pt x="2227144" y="2414845"/>
                  <a:pt x="2143838" y="2488395"/>
                </a:cubicBezTo>
                <a:cubicBezTo>
                  <a:pt x="2010889" y="2605773"/>
                  <a:pt x="1877067" y="2665708"/>
                  <a:pt x="1709942" y="2682807"/>
                </a:cubicBezTo>
                <a:cubicBezTo>
                  <a:pt x="1535125" y="2700696"/>
                  <a:pt x="1337140" y="2670461"/>
                  <a:pt x="1127522" y="2638417"/>
                </a:cubicBezTo>
                <a:cubicBezTo>
                  <a:pt x="1088872" y="2632486"/>
                  <a:pt x="1048899" y="2626396"/>
                  <a:pt x="1008674" y="2620530"/>
                </a:cubicBezTo>
                <a:cubicBezTo>
                  <a:pt x="648648" y="2567991"/>
                  <a:pt x="399798" y="2517360"/>
                  <a:pt x="228139" y="2300463"/>
                </a:cubicBezTo>
                <a:cubicBezTo>
                  <a:pt x="-33414" y="1969981"/>
                  <a:pt x="-67786" y="1602732"/>
                  <a:pt x="113264" y="1072485"/>
                </a:cubicBezTo>
                <a:cubicBezTo>
                  <a:pt x="136966" y="1003087"/>
                  <a:pt x="156987" y="938031"/>
                  <a:pt x="176321" y="875138"/>
                </a:cubicBezTo>
                <a:cubicBezTo>
                  <a:pt x="256524" y="614414"/>
                  <a:pt x="301730" y="483246"/>
                  <a:pt x="451940" y="350627"/>
                </a:cubicBezTo>
                <a:cubicBezTo>
                  <a:pt x="601089" y="218947"/>
                  <a:pt x="775071" y="122540"/>
                  <a:pt x="968997" y="64013"/>
                </a:cubicBezTo>
                <a:cubicBezTo>
                  <a:pt x="1111289" y="21088"/>
                  <a:pt x="1259410" y="-332"/>
                  <a:pt x="1410956" y="4"/>
                </a:cubicBezTo>
                <a:close/>
              </a:path>
            </a:pathLst>
          </a:custGeom>
        </p:spPr>
      </p:pic>
      <p:sp>
        <p:nvSpPr>
          <p:cNvPr id="94" name="Freeform: Shape 93">
            <a:extLst>
              <a:ext uri="{FF2B5EF4-FFF2-40B4-BE49-F238E27FC236}">
                <a16:creationId xmlns:a16="http://schemas.microsoft.com/office/drawing/2014/main" xmlns="" id="{B7C6A42B-76CD-4D26-BC28-A1643FD6420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2977490" y="961238"/>
            <a:ext cx="2825510" cy="2688140"/>
          </a:xfrm>
          <a:custGeom>
            <a:avLst/>
            <a:gdLst>
              <a:gd name="connsiteX0" fmla="*/ 1408574 w 2825510"/>
              <a:gd name="connsiteY0" fmla="*/ 72292 h 2688140"/>
              <a:gd name="connsiteX1" fmla="*/ 1005349 w 2825510"/>
              <a:gd name="connsiteY1" fmla="*/ 137195 h 2688140"/>
              <a:gd name="connsiteX2" fmla="*/ 531012 w 2825510"/>
              <a:gd name="connsiteY2" fmla="*/ 406838 h 2688140"/>
              <a:gd name="connsiteX3" fmla="*/ 273611 w 2825510"/>
              <a:gd name="connsiteY3" fmla="*/ 890665 h 2688140"/>
              <a:gd name="connsiteX4" fmla="*/ 213776 w 2825510"/>
              <a:gd name="connsiteY4" fmla="*/ 1072121 h 2688140"/>
              <a:gd name="connsiteX5" fmla="*/ 303334 w 2825510"/>
              <a:gd name="connsiteY5" fmla="*/ 2193947 h 2688140"/>
              <a:gd name="connsiteX6" fmla="*/ 1010157 w 2825510"/>
              <a:gd name="connsiteY6" fmla="*/ 2475575 h 2688140"/>
              <a:gd name="connsiteX7" fmla="*/ 1118159 w 2825510"/>
              <a:gd name="connsiteY7" fmla="*/ 2490234 h 2688140"/>
              <a:gd name="connsiteX8" fmla="*/ 1647958 w 2825510"/>
              <a:gd name="connsiteY8" fmla="*/ 2522489 h 2688140"/>
              <a:gd name="connsiteX9" fmla="*/ 2045439 w 2825510"/>
              <a:gd name="connsiteY9" fmla="*/ 2338396 h 2688140"/>
              <a:gd name="connsiteX10" fmla="*/ 2349255 w 2825510"/>
              <a:gd name="connsiteY10" fmla="*/ 2011287 h 2688140"/>
              <a:gd name="connsiteX11" fmla="*/ 2646164 w 2825510"/>
              <a:gd name="connsiteY11" fmla="*/ 1419543 h 2688140"/>
              <a:gd name="connsiteX12" fmla="*/ 2666933 w 2825510"/>
              <a:gd name="connsiteY12" fmla="*/ 970308 h 2688140"/>
              <a:gd name="connsiteX13" fmla="*/ 2475839 w 2825510"/>
              <a:gd name="connsiteY13" fmla="*/ 550261 h 2688140"/>
              <a:gd name="connsiteX14" fmla="*/ 2070349 w 2825510"/>
              <a:gd name="connsiteY14" fmla="*/ 222809 h 2688140"/>
              <a:gd name="connsiteX15" fmla="*/ 1547434 w 2825510"/>
              <a:gd name="connsiteY15" fmla="*/ 77052 h 2688140"/>
              <a:gd name="connsiteX16" fmla="*/ 1408574 w 2825510"/>
              <a:gd name="connsiteY16" fmla="*/ 72292 h 2688140"/>
              <a:gd name="connsiteX17" fmla="*/ 1410956 w 2825510"/>
              <a:gd name="connsiteY17" fmla="*/ 4 h 2688140"/>
              <a:gd name="connsiteX18" fmla="*/ 1563554 w 2825510"/>
              <a:gd name="connsiteY18" fmla="*/ 7601 h 2688140"/>
              <a:gd name="connsiteX19" fmla="*/ 2140081 w 2825510"/>
              <a:gd name="connsiteY19" fmla="*/ 175957 h 2688140"/>
              <a:gd name="connsiteX20" fmla="*/ 2590298 w 2825510"/>
              <a:gd name="connsiteY20" fmla="*/ 540930 h 2688140"/>
              <a:gd name="connsiteX21" fmla="*/ 2806379 w 2825510"/>
              <a:gd name="connsiteY21" fmla="*/ 1003438 h 2688140"/>
              <a:gd name="connsiteX22" fmla="*/ 2790174 w 2825510"/>
              <a:gd name="connsiteY22" fmla="*/ 1494206 h 2688140"/>
              <a:gd name="connsiteX23" fmla="*/ 2373655 w 2825510"/>
              <a:gd name="connsiteY23" fmla="*/ 2257725 h 2688140"/>
              <a:gd name="connsiteX24" fmla="*/ 2143838 w 2825510"/>
              <a:gd name="connsiteY24" fmla="*/ 2488395 h 2688140"/>
              <a:gd name="connsiteX25" fmla="*/ 1709942 w 2825510"/>
              <a:gd name="connsiteY25" fmla="*/ 2682807 h 2688140"/>
              <a:gd name="connsiteX26" fmla="*/ 1127522 w 2825510"/>
              <a:gd name="connsiteY26" fmla="*/ 2638417 h 2688140"/>
              <a:gd name="connsiteX27" fmla="*/ 1008674 w 2825510"/>
              <a:gd name="connsiteY27" fmla="*/ 2620530 h 2688140"/>
              <a:gd name="connsiteX28" fmla="*/ 228139 w 2825510"/>
              <a:gd name="connsiteY28" fmla="*/ 2300463 h 2688140"/>
              <a:gd name="connsiteX29" fmla="*/ 113264 w 2825510"/>
              <a:gd name="connsiteY29" fmla="*/ 1072485 h 2688140"/>
              <a:gd name="connsiteX30" fmla="*/ 176321 w 2825510"/>
              <a:gd name="connsiteY30" fmla="*/ 875138 h 2688140"/>
              <a:gd name="connsiteX31" fmla="*/ 451940 w 2825510"/>
              <a:gd name="connsiteY31" fmla="*/ 350627 h 2688140"/>
              <a:gd name="connsiteX32" fmla="*/ 968997 w 2825510"/>
              <a:gd name="connsiteY32" fmla="*/ 64013 h 2688140"/>
              <a:gd name="connsiteX33" fmla="*/ 1410956 w 2825510"/>
              <a:gd name="connsiteY33" fmla="*/ 4 h 2688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825510" h="2688140">
                <a:moveTo>
                  <a:pt x="1408574" y="72292"/>
                </a:moveTo>
                <a:cubicBezTo>
                  <a:pt x="1270583" y="74160"/>
                  <a:pt x="1135444" y="95882"/>
                  <a:pt x="1005349" y="137195"/>
                </a:cubicBezTo>
                <a:cubicBezTo>
                  <a:pt x="828045" y="193525"/>
                  <a:pt x="668438" y="284223"/>
                  <a:pt x="531012" y="406838"/>
                </a:cubicBezTo>
                <a:cubicBezTo>
                  <a:pt x="392609" y="530324"/>
                  <a:pt x="349836" y="650978"/>
                  <a:pt x="273611" y="890665"/>
                </a:cubicBezTo>
                <a:cubicBezTo>
                  <a:pt x="255235" y="948482"/>
                  <a:pt x="236208" y="1008290"/>
                  <a:pt x="213776" y="1072121"/>
                </a:cubicBezTo>
                <a:cubicBezTo>
                  <a:pt x="42416" y="1559841"/>
                  <a:pt x="69216" y="1895343"/>
                  <a:pt x="303334" y="2193947"/>
                </a:cubicBezTo>
                <a:cubicBezTo>
                  <a:pt x="456987" y="2389922"/>
                  <a:pt x="682966" y="2432674"/>
                  <a:pt x="1010157" y="2475575"/>
                </a:cubicBezTo>
                <a:cubicBezTo>
                  <a:pt x="1046713" y="2480364"/>
                  <a:pt x="1083037" y="2485361"/>
                  <a:pt x="1118159" y="2490234"/>
                </a:cubicBezTo>
                <a:cubicBezTo>
                  <a:pt x="1308642" y="2516544"/>
                  <a:pt x="1488552" y="2541365"/>
                  <a:pt x="1647958" y="2522489"/>
                </a:cubicBezTo>
                <a:cubicBezTo>
                  <a:pt x="1800349" y="2504448"/>
                  <a:pt x="1922941" y="2447693"/>
                  <a:pt x="2045439" y="2338396"/>
                </a:cubicBezTo>
                <a:cubicBezTo>
                  <a:pt x="2160578" y="2235668"/>
                  <a:pt x="2262540" y="2125574"/>
                  <a:pt x="2349255" y="2011287"/>
                </a:cubicBezTo>
                <a:cubicBezTo>
                  <a:pt x="2493778" y="1820805"/>
                  <a:pt x="2595947" y="1618668"/>
                  <a:pt x="2646164" y="1419543"/>
                </a:cubicBezTo>
                <a:cubicBezTo>
                  <a:pt x="2685443" y="1263685"/>
                  <a:pt x="2692446" y="1112528"/>
                  <a:pt x="2666933" y="970308"/>
                </a:cubicBezTo>
                <a:cubicBezTo>
                  <a:pt x="2639667" y="818591"/>
                  <a:pt x="2575414" y="677263"/>
                  <a:pt x="2475839" y="550261"/>
                </a:cubicBezTo>
                <a:cubicBezTo>
                  <a:pt x="2370251" y="415591"/>
                  <a:pt x="2233796" y="305362"/>
                  <a:pt x="2070349" y="222809"/>
                </a:cubicBezTo>
                <a:cubicBezTo>
                  <a:pt x="1911292" y="142326"/>
                  <a:pt x="1730483" y="91960"/>
                  <a:pt x="1547434" y="77052"/>
                </a:cubicBezTo>
                <a:cubicBezTo>
                  <a:pt x="1500885" y="73253"/>
                  <a:pt x="1454571" y="71669"/>
                  <a:pt x="1408574" y="72292"/>
                </a:cubicBezTo>
                <a:close/>
                <a:moveTo>
                  <a:pt x="1410956" y="4"/>
                </a:moveTo>
                <a:cubicBezTo>
                  <a:pt x="1461471" y="116"/>
                  <a:pt x="1512367" y="2645"/>
                  <a:pt x="1563554" y="7601"/>
                </a:cubicBezTo>
                <a:cubicBezTo>
                  <a:pt x="1764837" y="27053"/>
                  <a:pt x="1964185" y="85229"/>
                  <a:pt x="2140081" y="175957"/>
                </a:cubicBezTo>
                <a:cubicBezTo>
                  <a:pt x="2320829" y="269025"/>
                  <a:pt x="2472338" y="391882"/>
                  <a:pt x="2590298" y="540930"/>
                </a:cubicBezTo>
                <a:cubicBezTo>
                  <a:pt x="2701541" y="681491"/>
                  <a:pt x="2774199" y="837104"/>
                  <a:pt x="2806379" y="1003438"/>
                </a:cubicBezTo>
                <a:cubicBezTo>
                  <a:pt x="2836495" y="1159362"/>
                  <a:pt x="2831027" y="1324490"/>
                  <a:pt x="2790174" y="1494206"/>
                </a:cubicBezTo>
                <a:cubicBezTo>
                  <a:pt x="2727495" y="1754403"/>
                  <a:pt x="2582711" y="2018048"/>
                  <a:pt x="2373655" y="2257725"/>
                </a:cubicBezTo>
                <a:cubicBezTo>
                  <a:pt x="2303969" y="2337616"/>
                  <a:pt x="2227143" y="2414845"/>
                  <a:pt x="2143838" y="2488395"/>
                </a:cubicBezTo>
                <a:cubicBezTo>
                  <a:pt x="2010889" y="2605773"/>
                  <a:pt x="1877067" y="2665708"/>
                  <a:pt x="1709942" y="2682807"/>
                </a:cubicBezTo>
                <a:cubicBezTo>
                  <a:pt x="1535125" y="2700696"/>
                  <a:pt x="1337140" y="2670461"/>
                  <a:pt x="1127522" y="2638417"/>
                </a:cubicBezTo>
                <a:cubicBezTo>
                  <a:pt x="1088872" y="2632486"/>
                  <a:pt x="1048899" y="2626396"/>
                  <a:pt x="1008674" y="2620530"/>
                </a:cubicBezTo>
                <a:cubicBezTo>
                  <a:pt x="648648" y="2567991"/>
                  <a:pt x="399797" y="2517360"/>
                  <a:pt x="228139" y="2300463"/>
                </a:cubicBezTo>
                <a:cubicBezTo>
                  <a:pt x="-33415" y="1969981"/>
                  <a:pt x="-67786" y="1602732"/>
                  <a:pt x="113264" y="1072485"/>
                </a:cubicBezTo>
                <a:cubicBezTo>
                  <a:pt x="136966" y="1003087"/>
                  <a:pt x="156987" y="938031"/>
                  <a:pt x="176321" y="875138"/>
                </a:cubicBezTo>
                <a:cubicBezTo>
                  <a:pt x="256524" y="614414"/>
                  <a:pt x="301730" y="483246"/>
                  <a:pt x="451940" y="350627"/>
                </a:cubicBezTo>
                <a:cubicBezTo>
                  <a:pt x="601089" y="218947"/>
                  <a:pt x="775071" y="122540"/>
                  <a:pt x="968997" y="64013"/>
                </a:cubicBezTo>
                <a:cubicBezTo>
                  <a:pt x="1111289" y="21088"/>
                  <a:pt x="1259410" y="-332"/>
                  <a:pt x="1410956" y="4"/>
                </a:cubicBezTo>
                <a:close/>
              </a:path>
            </a:pathLst>
          </a:custGeom>
          <a:solidFill>
            <a:srgbClr val="FFFFFF">
              <a:alpha val="6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9" name="TextBox 18">
            <a:extLst>
              <a:ext uri="{FF2B5EF4-FFF2-40B4-BE49-F238E27FC236}">
                <a16:creationId xmlns:a16="http://schemas.microsoft.com/office/drawing/2014/main" xmlns="" id="{526A8EE6-D5F9-4C47-99BA-DC6A5A81034A}"/>
              </a:ext>
            </a:extLst>
          </p:cNvPr>
          <p:cNvSpPr txBox="1"/>
          <p:nvPr/>
        </p:nvSpPr>
        <p:spPr>
          <a:xfrm>
            <a:off x="5823319" y="284505"/>
            <a:ext cx="6045027" cy="3651250"/>
          </a:xfrm>
          <a:prstGeom prst="rect">
            <a:avLst/>
          </a:prstGeom>
        </p:spPr>
        <p:txBody>
          <a:bodyPr vert="horz" lIns="91440" tIns="45720" rIns="91440" bIns="45720" rtlCol="0">
            <a:noAutofit/>
          </a:bodyPr>
          <a:lstStyle/>
          <a:p>
            <a:pPr indent="-228600" algn="just">
              <a:lnSpc>
                <a:spcPct val="90000"/>
              </a:lnSpc>
              <a:spcAft>
                <a:spcPts val="600"/>
              </a:spcAft>
              <a:buFont typeface="Arial" panose="020B0604020202020204" pitchFamily="34" charset="0"/>
              <a:buChar char="•"/>
            </a:pPr>
            <a:r>
              <a:rPr lang="en-US" sz="3200" b="1" dirty="0" err="1">
                <a:solidFill>
                  <a:srgbClr val="002060"/>
                </a:solidFill>
                <a:latin typeface="fiolex girl" panose="020B0506030404030204" pitchFamily="34" charset="0"/>
                <a:cs typeface="fiolex girl" panose="020B0506030404030204" pitchFamily="34" charset="0"/>
              </a:rPr>
              <a:t>Họ</a:t>
            </a:r>
            <a:r>
              <a:rPr lang="en-US" sz="3200" b="1" dirty="0">
                <a:solidFill>
                  <a:srgbClr val="002060"/>
                </a:solidFill>
                <a:latin typeface="fiolex girl" panose="020B0506030404030204" pitchFamily="34" charset="0"/>
                <a:cs typeface="fiolex girl" panose="020B0506030404030204" pitchFamily="34" charset="0"/>
              </a:rPr>
              <a:t> </a:t>
            </a:r>
            <a:r>
              <a:rPr lang="en-US" sz="3200" b="1" dirty="0" err="1">
                <a:solidFill>
                  <a:srgbClr val="002060"/>
                </a:solidFill>
                <a:latin typeface="fiolex girl" panose="020B0506030404030204" pitchFamily="34" charset="0"/>
                <a:cs typeface="fiolex girl" panose="020B0506030404030204" pitchFamily="34" charset="0"/>
              </a:rPr>
              <a:t>là</a:t>
            </a:r>
            <a:r>
              <a:rPr lang="en-US" sz="3200" b="1" dirty="0">
                <a:solidFill>
                  <a:srgbClr val="002060"/>
                </a:solidFill>
                <a:latin typeface="fiolex girl" panose="020B0506030404030204" pitchFamily="34" charset="0"/>
                <a:cs typeface="fiolex girl" panose="020B0506030404030204" pitchFamily="34" charset="0"/>
              </a:rPr>
              <a:t> </a:t>
            </a:r>
            <a:r>
              <a:rPr lang="en-US" sz="3200" b="1" dirty="0" err="1">
                <a:solidFill>
                  <a:srgbClr val="002060"/>
                </a:solidFill>
                <a:latin typeface="fiolex girl" panose="020B0506030404030204" pitchFamily="34" charset="0"/>
                <a:cs typeface="fiolex girl" panose="020B0506030404030204" pitchFamily="34" charset="0"/>
              </a:rPr>
              <a:t>hình</a:t>
            </a:r>
            <a:r>
              <a:rPr lang="en-US" sz="3200" b="1" dirty="0">
                <a:solidFill>
                  <a:srgbClr val="002060"/>
                </a:solidFill>
                <a:latin typeface="fiolex girl" panose="020B0506030404030204" pitchFamily="34" charset="0"/>
                <a:cs typeface="fiolex girl" panose="020B0506030404030204" pitchFamily="34" charset="0"/>
              </a:rPr>
              <a:t> </a:t>
            </a:r>
            <a:r>
              <a:rPr lang="en-US" sz="3200" b="1" dirty="0" err="1">
                <a:solidFill>
                  <a:srgbClr val="002060"/>
                </a:solidFill>
                <a:latin typeface="fiolex girl" panose="020B0506030404030204" pitchFamily="34" charset="0"/>
                <a:cs typeface="fiolex girl" panose="020B0506030404030204" pitchFamily="34" charset="0"/>
              </a:rPr>
              <a:t>ảnh</a:t>
            </a:r>
            <a:r>
              <a:rPr lang="en-US" sz="3200" b="1" dirty="0">
                <a:solidFill>
                  <a:srgbClr val="002060"/>
                </a:solidFill>
                <a:latin typeface="fiolex girl" panose="020B0506030404030204" pitchFamily="34" charset="0"/>
                <a:cs typeface="fiolex girl" panose="020B0506030404030204" pitchFamily="34" charset="0"/>
              </a:rPr>
              <a:t> </a:t>
            </a:r>
            <a:r>
              <a:rPr lang="en-US" sz="3200" b="1" dirty="0" err="1">
                <a:solidFill>
                  <a:srgbClr val="002060"/>
                </a:solidFill>
                <a:latin typeface="fiolex girl" panose="020B0506030404030204" pitchFamily="34" charset="0"/>
                <a:cs typeface="fiolex girl" panose="020B0506030404030204" pitchFamily="34" charset="0"/>
              </a:rPr>
              <a:t>của</a:t>
            </a:r>
            <a:r>
              <a:rPr lang="en-US" sz="3200" b="1" dirty="0">
                <a:solidFill>
                  <a:srgbClr val="002060"/>
                </a:solidFill>
                <a:latin typeface="fiolex girl" panose="020B0506030404030204" pitchFamily="34" charset="0"/>
                <a:cs typeface="fiolex girl" panose="020B0506030404030204" pitchFamily="34" charset="0"/>
              </a:rPr>
              <a:t> </a:t>
            </a:r>
            <a:r>
              <a:rPr lang="en-US" sz="3200" b="1" dirty="0" err="1">
                <a:solidFill>
                  <a:srgbClr val="002060"/>
                </a:solidFill>
                <a:latin typeface="fiolex girl" panose="020B0506030404030204" pitchFamily="34" charset="0"/>
                <a:cs typeface="fiolex girl" panose="020B0506030404030204" pitchFamily="34" charset="0"/>
              </a:rPr>
              <a:t>tuổi</a:t>
            </a:r>
            <a:r>
              <a:rPr lang="en-US" sz="3200" b="1" dirty="0">
                <a:solidFill>
                  <a:srgbClr val="002060"/>
                </a:solidFill>
                <a:latin typeface="fiolex girl" panose="020B0506030404030204" pitchFamily="34" charset="0"/>
                <a:cs typeface="fiolex girl" panose="020B0506030404030204" pitchFamily="34" charset="0"/>
              </a:rPr>
              <a:t> </a:t>
            </a:r>
            <a:r>
              <a:rPr lang="en-US" sz="3200" b="1" dirty="0" err="1">
                <a:solidFill>
                  <a:srgbClr val="002060"/>
                </a:solidFill>
                <a:latin typeface="fiolex girl" panose="020B0506030404030204" pitchFamily="34" charset="0"/>
                <a:cs typeface="fiolex girl" panose="020B0506030404030204" pitchFamily="34" charset="0"/>
              </a:rPr>
              <a:t>trẻ</a:t>
            </a:r>
            <a:r>
              <a:rPr lang="en-US" sz="3200" b="1" dirty="0">
                <a:solidFill>
                  <a:srgbClr val="002060"/>
                </a:solidFill>
                <a:latin typeface="fiolex girl" panose="020B0506030404030204" pitchFamily="34" charset="0"/>
                <a:cs typeface="fiolex girl" panose="020B0506030404030204" pitchFamily="34" charset="0"/>
              </a:rPr>
              <a:t> </a:t>
            </a:r>
            <a:r>
              <a:rPr lang="en-US" sz="3200" b="1" dirty="0" err="1">
                <a:solidFill>
                  <a:srgbClr val="002060"/>
                </a:solidFill>
                <a:latin typeface="fiolex girl" panose="020B0506030404030204" pitchFamily="34" charset="0"/>
                <a:cs typeface="fiolex girl" panose="020B0506030404030204" pitchFamily="34" charset="0"/>
              </a:rPr>
              <a:t>Việt</a:t>
            </a:r>
            <a:r>
              <a:rPr lang="en-US" sz="3200" b="1" dirty="0">
                <a:solidFill>
                  <a:srgbClr val="002060"/>
                </a:solidFill>
                <a:latin typeface="fiolex girl" panose="020B0506030404030204" pitchFamily="34" charset="0"/>
                <a:cs typeface="fiolex girl" panose="020B0506030404030204" pitchFamily="34" charset="0"/>
              </a:rPr>
              <a:t> Nam </a:t>
            </a:r>
            <a:r>
              <a:rPr lang="en-US" sz="3200" b="1" dirty="0" err="1">
                <a:solidFill>
                  <a:srgbClr val="002060"/>
                </a:solidFill>
                <a:latin typeface="fiolex girl" panose="020B0506030404030204" pitchFamily="34" charset="0"/>
                <a:cs typeface="fiolex girl" panose="020B0506030404030204" pitchFamily="34" charset="0"/>
              </a:rPr>
              <a:t>anh</a:t>
            </a:r>
            <a:r>
              <a:rPr lang="en-US" sz="3200" b="1" dirty="0">
                <a:solidFill>
                  <a:srgbClr val="002060"/>
                </a:solidFill>
                <a:latin typeface="fiolex girl" panose="020B0506030404030204" pitchFamily="34" charset="0"/>
                <a:cs typeface="fiolex girl" panose="020B0506030404030204" pitchFamily="34" charset="0"/>
              </a:rPr>
              <a:t> </a:t>
            </a:r>
            <a:r>
              <a:rPr lang="en-US" sz="3200" b="1" dirty="0" err="1">
                <a:solidFill>
                  <a:srgbClr val="002060"/>
                </a:solidFill>
                <a:latin typeface="fiolex girl" panose="020B0506030404030204" pitchFamily="34" charset="0"/>
                <a:cs typeface="fiolex girl" panose="020B0506030404030204" pitchFamily="34" charset="0"/>
              </a:rPr>
              <a:t>hùng</a:t>
            </a:r>
            <a:r>
              <a:rPr lang="en-US" sz="3200" b="1" dirty="0">
                <a:solidFill>
                  <a:srgbClr val="002060"/>
                </a:solidFill>
                <a:latin typeface="fiolex girl" panose="020B0506030404030204" pitchFamily="34" charset="0"/>
                <a:cs typeface="fiolex girl" panose="020B0506030404030204" pitchFamily="34" charset="0"/>
              </a:rPr>
              <a:t> </a:t>
            </a:r>
            <a:r>
              <a:rPr lang="en-US" sz="3200" b="1" dirty="0" err="1">
                <a:solidFill>
                  <a:srgbClr val="002060"/>
                </a:solidFill>
                <a:latin typeface="fiolex girl" panose="020B0506030404030204" pitchFamily="34" charset="0"/>
                <a:cs typeface="fiolex girl" panose="020B0506030404030204" pitchFamily="34" charset="0"/>
              </a:rPr>
              <a:t>thời</a:t>
            </a:r>
            <a:r>
              <a:rPr lang="en-US" sz="3200" b="1" dirty="0">
                <a:solidFill>
                  <a:srgbClr val="002060"/>
                </a:solidFill>
                <a:latin typeface="fiolex girl" panose="020B0506030404030204" pitchFamily="34" charset="0"/>
                <a:cs typeface="fiolex girl" panose="020B0506030404030204" pitchFamily="34" charset="0"/>
              </a:rPr>
              <a:t> </a:t>
            </a:r>
            <a:r>
              <a:rPr lang="en-US" sz="3200" b="1" dirty="0" err="1">
                <a:solidFill>
                  <a:srgbClr val="002060"/>
                </a:solidFill>
                <a:latin typeface="fiolex girl" panose="020B0506030404030204" pitchFamily="34" charset="0"/>
                <a:cs typeface="fiolex girl" panose="020B0506030404030204" pitchFamily="34" charset="0"/>
              </a:rPr>
              <a:t>kì</a:t>
            </a:r>
            <a:r>
              <a:rPr lang="en-US" sz="3200" b="1" dirty="0">
                <a:solidFill>
                  <a:srgbClr val="002060"/>
                </a:solidFill>
                <a:latin typeface="fiolex girl" panose="020B0506030404030204" pitchFamily="34" charset="0"/>
                <a:cs typeface="fiolex girl" panose="020B0506030404030204" pitchFamily="34" charset="0"/>
              </a:rPr>
              <a:t> </a:t>
            </a:r>
            <a:r>
              <a:rPr lang="en-US" sz="3200" b="1" dirty="0" err="1">
                <a:solidFill>
                  <a:srgbClr val="002060"/>
                </a:solidFill>
                <a:latin typeface="fiolex girl" panose="020B0506030404030204" pitchFamily="34" charset="0"/>
                <a:cs typeface="fiolex girl" panose="020B0506030404030204" pitchFamily="34" charset="0"/>
              </a:rPr>
              <a:t>kháng</a:t>
            </a:r>
            <a:r>
              <a:rPr lang="en-US" sz="3200" b="1" dirty="0">
                <a:solidFill>
                  <a:srgbClr val="002060"/>
                </a:solidFill>
                <a:latin typeface="fiolex girl" panose="020B0506030404030204" pitchFamily="34" charset="0"/>
                <a:cs typeface="fiolex girl" panose="020B0506030404030204" pitchFamily="34" charset="0"/>
              </a:rPr>
              <a:t> </a:t>
            </a:r>
            <a:r>
              <a:rPr lang="en-US" sz="3200" b="1" dirty="0" err="1">
                <a:solidFill>
                  <a:srgbClr val="002060"/>
                </a:solidFill>
                <a:latin typeface="fiolex girl" panose="020B0506030404030204" pitchFamily="34" charset="0"/>
                <a:cs typeface="fiolex girl" panose="020B0506030404030204" pitchFamily="34" charset="0"/>
              </a:rPr>
              <a:t>chiến</a:t>
            </a:r>
            <a:r>
              <a:rPr lang="en-US" sz="3200" b="1" dirty="0">
                <a:solidFill>
                  <a:srgbClr val="002060"/>
                </a:solidFill>
                <a:latin typeface="fiolex girl" panose="020B0506030404030204" pitchFamily="34" charset="0"/>
                <a:cs typeface="fiolex girl" panose="020B0506030404030204" pitchFamily="34" charset="0"/>
              </a:rPr>
              <a:t> </a:t>
            </a:r>
            <a:r>
              <a:rPr lang="en-US" sz="3200" b="1" dirty="0" err="1">
                <a:solidFill>
                  <a:srgbClr val="002060"/>
                </a:solidFill>
                <a:latin typeface="fiolex girl" panose="020B0506030404030204" pitchFamily="34" charset="0"/>
                <a:cs typeface="fiolex girl" panose="020B0506030404030204" pitchFamily="34" charset="0"/>
              </a:rPr>
              <a:t>chống</a:t>
            </a:r>
            <a:r>
              <a:rPr lang="en-US" sz="3200" b="1" dirty="0">
                <a:solidFill>
                  <a:srgbClr val="002060"/>
                </a:solidFill>
                <a:latin typeface="fiolex girl" panose="020B0506030404030204" pitchFamily="34" charset="0"/>
                <a:cs typeface="fiolex girl" panose="020B0506030404030204" pitchFamily="34" charset="0"/>
              </a:rPr>
              <a:t> </a:t>
            </a:r>
            <a:r>
              <a:rPr lang="en-US" sz="3200" b="1" dirty="0" err="1">
                <a:solidFill>
                  <a:srgbClr val="002060"/>
                </a:solidFill>
                <a:latin typeface="fiolex girl" panose="020B0506030404030204" pitchFamily="34" charset="0"/>
                <a:cs typeface="fiolex girl" panose="020B0506030404030204" pitchFamily="34" charset="0"/>
              </a:rPr>
              <a:t>Mĩ</a:t>
            </a:r>
            <a:r>
              <a:rPr lang="en-US" sz="3200" b="1" dirty="0">
                <a:solidFill>
                  <a:srgbClr val="002060"/>
                </a:solidFill>
                <a:latin typeface="fiolex girl" panose="020B0506030404030204" pitchFamily="34" charset="0"/>
                <a:cs typeface="fiolex girl" panose="020B0506030404030204" pitchFamily="34" charset="0"/>
              </a:rPr>
              <a:t> </a:t>
            </a:r>
            <a:r>
              <a:rPr lang="en-US" sz="3200" b="1" dirty="0" err="1">
                <a:solidFill>
                  <a:srgbClr val="002060"/>
                </a:solidFill>
                <a:latin typeface="fiolex girl" panose="020B0506030404030204" pitchFamily="34" charset="0"/>
                <a:cs typeface="fiolex girl" panose="020B0506030404030204" pitchFamily="34" charset="0"/>
              </a:rPr>
              <a:t>cứu</a:t>
            </a:r>
            <a:r>
              <a:rPr lang="en-US" sz="3200" b="1" dirty="0">
                <a:solidFill>
                  <a:srgbClr val="002060"/>
                </a:solidFill>
                <a:latin typeface="fiolex girl" panose="020B0506030404030204" pitchFamily="34" charset="0"/>
                <a:cs typeface="fiolex girl" panose="020B0506030404030204" pitchFamily="34" charset="0"/>
              </a:rPr>
              <a:t> </a:t>
            </a:r>
            <a:r>
              <a:rPr lang="en-US" sz="3200" b="1" dirty="0" err="1">
                <a:solidFill>
                  <a:srgbClr val="002060"/>
                </a:solidFill>
                <a:latin typeface="fiolex girl" panose="020B0506030404030204" pitchFamily="34" charset="0"/>
                <a:cs typeface="fiolex girl" panose="020B0506030404030204" pitchFamily="34" charset="0"/>
              </a:rPr>
              <a:t>nước</a:t>
            </a:r>
            <a:r>
              <a:rPr lang="en-US" sz="3200" b="1" dirty="0">
                <a:solidFill>
                  <a:srgbClr val="002060"/>
                </a:solidFill>
                <a:latin typeface="fiolex girl" panose="020B0506030404030204" pitchFamily="34" charset="0"/>
                <a:cs typeface="fiolex girl" panose="020B0506030404030204" pitchFamily="34" charset="0"/>
              </a:rPr>
              <a:t> </a:t>
            </a:r>
            <a:r>
              <a:rPr lang="en-US" sz="3200" b="1" dirty="0" err="1">
                <a:solidFill>
                  <a:srgbClr val="002060"/>
                </a:solidFill>
                <a:latin typeface="fiolex girl" panose="020B0506030404030204" pitchFamily="34" charset="0"/>
                <a:cs typeface="fiolex girl" panose="020B0506030404030204" pitchFamily="34" charset="0"/>
              </a:rPr>
              <a:t>đã</a:t>
            </a:r>
            <a:r>
              <a:rPr lang="en-US" sz="3200" b="1" dirty="0">
                <a:solidFill>
                  <a:srgbClr val="002060"/>
                </a:solidFill>
                <a:latin typeface="fiolex girl" panose="020B0506030404030204" pitchFamily="34" charset="0"/>
                <a:cs typeface="fiolex girl" panose="020B0506030404030204" pitchFamily="34" charset="0"/>
              </a:rPr>
              <a:t> </a:t>
            </a:r>
            <a:r>
              <a:rPr lang="en-US" sz="3200" b="1" dirty="0" err="1">
                <a:solidFill>
                  <a:srgbClr val="002060"/>
                </a:solidFill>
                <a:latin typeface="fiolex girl" panose="020B0506030404030204" pitchFamily="34" charset="0"/>
                <a:cs typeface="fiolex girl" panose="020B0506030404030204" pitchFamily="34" charset="0"/>
              </a:rPr>
              <a:t>mang</a:t>
            </a:r>
            <a:r>
              <a:rPr lang="en-US" sz="3200" b="1" dirty="0">
                <a:solidFill>
                  <a:srgbClr val="002060"/>
                </a:solidFill>
                <a:latin typeface="fiolex girl" panose="020B0506030404030204" pitchFamily="34" charset="0"/>
                <a:cs typeface="fiolex girl" panose="020B0506030404030204" pitchFamily="34" charset="0"/>
              </a:rPr>
              <a:t> </a:t>
            </a:r>
            <a:r>
              <a:rPr lang="en-US" sz="3200" b="1" dirty="0" err="1">
                <a:solidFill>
                  <a:srgbClr val="002060"/>
                </a:solidFill>
                <a:latin typeface="fiolex girl" panose="020B0506030404030204" pitchFamily="34" charset="0"/>
                <a:cs typeface="fiolex girl" panose="020B0506030404030204" pitchFamily="34" charset="0"/>
              </a:rPr>
              <a:t>vào</a:t>
            </a:r>
            <a:r>
              <a:rPr lang="en-US" sz="3200" b="1" dirty="0">
                <a:solidFill>
                  <a:srgbClr val="002060"/>
                </a:solidFill>
                <a:latin typeface="fiolex girl" panose="020B0506030404030204" pitchFamily="34" charset="0"/>
                <a:cs typeface="fiolex girl" panose="020B0506030404030204" pitchFamily="34" charset="0"/>
              </a:rPr>
              <a:t> </a:t>
            </a:r>
            <a:r>
              <a:rPr lang="en-US" sz="3200" b="1" dirty="0" err="1">
                <a:solidFill>
                  <a:srgbClr val="002060"/>
                </a:solidFill>
                <a:latin typeface="fiolex girl" panose="020B0506030404030204" pitchFamily="34" charset="0"/>
                <a:cs typeface="fiolex girl" panose="020B0506030404030204" pitchFamily="34" charset="0"/>
              </a:rPr>
              <a:t>Trường</a:t>
            </a:r>
            <a:r>
              <a:rPr lang="en-US" sz="3200" b="1" dirty="0">
                <a:solidFill>
                  <a:srgbClr val="002060"/>
                </a:solidFill>
                <a:latin typeface="fiolex girl" panose="020B0506030404030204" pitchFamily="34" charset="0"/>
                <a:cs typeface="fiolex girl" panose="020B0506030404030204" pitchFamily="34" charset="0"/>
              </a:rPr>
              <a:t> </a:t>
            </a:r>
            <a:r>
              <a:rPr lang="en-US" sz="3200" b="1" dirty="0" err="1">
                <a:solidFill>
                  <a:srgbClr val="002060"/>
                </a:solidFill>
                <a:latin typeface="fiolex girl" panose="020B0506030404030204" pitchFamily="34" charset="0"/>
                <a:cs typeface="fiolex girl" panose="020B0506030404030204" pitchFamily="34" charset="0"/>
              </a:rPr>
              <a:t>Sơn</a:t>
            </a:r>
            <a:r>
              <a:rPr lang="en-US" sz="3200" b="1" dirty="0">
                <a:solidFill>
                  <a:srgbClr val="002060"/>
                </a:solidFill>
                <a:latin typeface="fiolex girl" panose="020B0506030404030204" pitchFamily="34" charset="0"/>
                <a:cs typeface="fiolex girl" panose="020B0506030404030204" pitchFamily="34" charset="0"/>
              </a:rPr>
              <a:t> </a:t>
            </a:r>
            <a:r>
              <a:rPr lang="en-US" sz="3200" b="1" dirty="0" err="1">
                <a:solidFill>
                  <a:srgbClr val="002060"/>
                </a:solidFill>
                <a:latin typeface="fiolex girl" panose="020B0506030404030204" pitchFamily="34" charset="0"/>
                <a:cs typeface="fiolex girl" panose="020B0506030404030204" pitchFamily="34" charset="0"/>
              </a:rPr>
              <a:t>cả</a:t>
            </a:r>
            <a:r>
              <a:rPr lang="en-US" sz="3200" b="1" dirty="0">
                <a:solidFill>
                  <a:srgbClr val="002060"/>
                </a:solidFill>
                <a:latin typeface="fiolex girl" panose="020B0506030404030204" pitchFamily="34" charset="0"/>
                <a:cs typeface="fiolex girl" panose="020B0506030404030204" pitchFamily="34" charset="0"/>
              </a:rPr>
              <a:t> </a:t>
            </a:r>
            <a:r>
              <a:rPr lang="en-US" sz="3200" b="1" dirty="0" err="1">
                <a:solidFill>
                  <a:srgbClr val="002060"/>
                </a:solidFill>
                <a:latin typeface="fiolex girl" panose="020B0506030404030204" pitchFamily="34" charset="0"/>
                <a:cs typeface="fiolex girl" panose="020B0506030404030204" pitchFamily="34" charset="0"/>
              </a:rPr>
              <a:t>tuổi</a:t>
            </a:r>
            <a:r>
              <a:rPr lang="en-US" sz="3200" b="1" dirty="0">
                <a:solidFill>
                  <a:srgbClr val="002060"/>
                </a:solidFill>
                <a:latin typeface="fiolex girl" panose="020B0506030404030204" pitchFamily="34" charset="0"/>
                <a:cs typeface="fiolex girl" panose="020B0506030404030204" pitchFamily="34" charset="0"/>
              </a:rPr>
              <a:t> </a:t>
            </a:r>
            <a:r>
              <a:rPr lang="en-US" sz="3200" b="1" dirty="0" err="1">
                <a:solidFill>
                  <a:srgbClr val="002060"/>
                </a:solidFill>
                <a:latin typeface="fiolex girl" panose="020B0506030404030204" pitchFamily="34" charset="0"/>
                <a:cs typeface="fiolex girl" panose="020B0506030404030204" pitchFamily="34" charset="0"/>
              </a:rPr>
              <a:t>thanh</a:t>
            </a:r>
            <a:r>
              <a:rPr lang="en-US" sz="3200" b="1" dirty="0">
                <a:solidFill>
                  <a:srgbClr val="002060"/>
                </a:solidFill>
                <a:latin typeface="fiolex girl" panose="020B0506030404030204" pitchFamily="34" charset="0"/>
                <a:cs typeface="fiolex girl" panose="020B0506030404030204" pitchFamily="34" charset="0"/>
              </a:rPr>
              <a:t> </a:t>
            </a:r>
            <a:r>
              <a:rPr lang="en-US" sz="3200" b="1" dirty="0" err="1">
                <a:solidFill>
                  <a:srgbClr val="002060"/>
                </a:solidFill>
                <a:latin typeface="fiolex girl" panose="020B0506030404030204" pitchFamily="34" charset="0"/>
                <a:cs typeface="fiolex girl" panose="020B0506030404030204" pitchFamily="34" charset="0"/>
              </a:rPr>
              <a:t>xuân</a:t>
            </a:r>
            <a:r>
              <a:rPr lang="en-US" sz="3200" b="1" dirty="0">
                <a:solidFill>
                  <a:srgbClr val="002060"/>
                </a:solidFill>
                <a:latin typeface="fiolex girl" panose="020B0506030404030204" pitchFamily="34" charset="0"/>
                <a:cs typeface="fiolex girl" panose="020B0506030404030204" pitchFamily="34" charset="0"/>
              </a:rPr>
              <a:t>, </a:t>
            </a:r>
            <a:r>
              <a:rPr lang="en-US" sz="3200" b="1" dirty="0" err="1">
                <a:solidFill>
                  <a:srgbClr val="002060"/>
                </a:solidFill>
                <a:latin typeface="fiolex girl" panose="020B0506030404030204" pitchFamily="34" charset="0"/>
                <a:cs typeface="fiolex girl" panose="020B0506030404030204" pitchFamily="34" charset="0"/>
              </a:rPr>
              <a:t>cống</a:t>
            </a:r>
            <a:r>
              <a:rPr lang="en-US" sz="3200" b="1" dirty="0">
                <a:solidFill>
                  <a:srgbClr val="002060"/>
                </a:solidFill>
                <a:latin typeface="fiolex girl" panose="020B0506030404030204" pitchFamily="34" charset="0"/>
                <a:cs typeface="fiolex girl" panose="020B0506030404030204" pitchFamily="34" charset="0"/>
              </a:rPr>
              <a:t> </a:t>
            </a:r>
            <a:r>
              <a:rPr lang="en-US" sz="3200" b="1" dirty="0" err="1">
                <a:solidFill>
                  <a:srgbClr val="002060"/>
                </a:solidFill>
                <a:latin typeface="fiolex girl" panose="020B0506030404030204" pitchFamily="34" charset="0"/>
                <a:cs typeface="fiolex girl" panose="020B0506030404030204" pitchFamily="34" charset="0"/>
              </a:rPr>
              <a:t>hiến</a:t>
            </a:r>
            <a:r>
              <a:rPr lang="en-US" sz="3200" b="1" dirty="0">
                <a:solidFill>
                  <a:srgbClr val="002060"/>
                </a:solidFill>
                <a:latin typeface="fiolex girl" panose="020B0506030404030204" pitchFamily="34" charset="0"/>
                <a:cs typeface="fiolex girl" panose="020B0506030404030204" pitchFamily="34" charset="0"/>
              </a:rPr>
              <a:t> </a:t>
            </a:r>
            <a:r>
              <a:rPr lang="en-US" sz="3200" b="1" dirty="0" err="1">
                <a:solidFill>
                  <a:srgbClr val="002060"/>
                </a:solidFill>
                <a:latin typeface="fiolex girl" panose="020B0506030404030204" pitchFamily="34" charset="0"/>
                <a:cs typeface="fiolex girl" panose="020B0506030404030204" pitchFamily="34" charset="0"/>
              </a:rPr>
              <a:t>không</a:t>
            </a:r>
            <a:r>
              <a:rPr lang="en-US" sz="3200" b="1" dirty="0">
                <a:solidFill>
                  <a:srgbClr val="002060"/>
                </a:solidFill>
                <a:latin typeface="fiolex girl" panose="020B0506030404030204" pitchFamily="34" charset="0"/>
                <a:cs typeface="fiolex girl" panose="020B0506030404030204" pitchFamily="34" charset="0"/>
              </a:rPr>
              <a:t> </a:t>
            </a:r>
            <a:r>
              <a:rPr lang="en-US" sz="3200" b="1" dirty="0" err="1">
                <a:solidFill>
                  <a:srgbClr val="002060"/>
                </a:solidFill>
                <a:latin typeface="fiolex girl" panose="020B0506030404030204" pitchFamily="34" charset="0"/>
                <a:cs typeface="fiolex girl" panose="020B0506030404030204" pitchFamily="34" charset="0"/>
              </a:rPr>
              <a:t>tiếc</a:t>
            </a:r>
            <a:r>
              <a:rPr lang="en-US" sz="3200" b="1" dirty="0">
                <a:solidFill>
                  <a:srgbClr val="002060"/>
                </a:solidFill>
                <a:latin typeface="fiolex girl" panose="020B0506030404030204" pitchFamily="34" charset="0"/>
                <a:cs typeface="fiolex girl" panose="020B0506030404030204" pitchFamily="34" charset="0"/>
              </a:rPr>
              <a:t> </a:t>
            </a:r>
            <a:r>
              <a:rPr lang="en-US" sz="3200" b="1" dirty="0" err="1">
                <a:solidFill>
                  <a:srgbClr val="002060"/>
                </a:solidFill>
                <a:latin typeface="fiolex girl" panose="020B0506030404030204" pitchFamily="34" charset="0"/>
                <a:cs typeface="fiolex girl" panose="020B0506030404030204" pitchFamily="34" charset="0"/>
              </a:rPr>
              <a:t>máu</a:t>
            </a:r>
            <a:r>
              <a:rPr lang="en-US" sz="3200" b="1" dirty="0">
                <a:solidFill>
                  <a:srgbClr val="002060"/>
                </a:solidFill>
                <a:latin typeface="fiolex girl" panose="020B0506030404030204" pitchFamily="34" charset="0"/>
                <a:cs typeface="fiolex girl" panose="020B0506030404030204" pitchFamily="34" charset="0"/>
              </a:rPr>
              <a:t> </a:t>
            </a:r>
            <a:r>
              <a:rPr lang="en-US" sz="3200" b="1" dirty="0" err="1">
                <a:solidFill>
                  <a:srgbClr val="002060"/>
                </a:solidFill>
                <a:latin typeface="fiolex girl" panose="020B0506030404030204" pitchFamily="34" charset="0"/>
                <a:cs typeface="fiolex girl" panose="020B0506030404030204" pitchFamily="34" charset="0"/>
              </a:rPr>
              <a:t>xương</a:t>
            </a:r>
            <a:r>
              <a:rPr lang="en-US" sz="3200" b="1" dirty="0">
                <a:solidFill>
                  <a:srgbClr val="002060"/>
                </a:solidFill>
                <a:latin typeface="fiolex girl" panose="020B0506030404030204" pitchFamily="34" charset="0"/>
                <a:cs typeface="fiolex girl" panose="020B0506030404030204" pitchFamily="34" charset="0"/>
              </a:rPr>
              <a:t> </a:t>
            </a:r>
            <a:r>
              <a:rPr lang="en-US" sz="3200" b="1" dirty="0" err="1">
                <a:solidFill>
                  <a:srgbClr val="002060"/>
                </a:solidFill>
                <a:latin typeface="fiolex girl" panose="020B0506030404030204" pitchFamily="34" charset="0"/>
                <a:cs typeface="fiolex girl" panose="020B0506030404030204" pitchFamily="34" charset="0"/>
              </a:rPr>
              <a:t>để</a:t>
            </a:r>
            <a:r>
              <a:rPr lang="en-US" sz="3200" b="1" dirty="0">
                <a:solidFill>
                  <a:srgbClr val="002060"/>
                </a:solidFill>
                <a:latin typeface="fiolex girl" panose="020B0506030404030204" pitchFamily="34" charset="0"/>
                <a:cs typeface="fiolex girl" panose="020B0506030404030204" pitchFamily="34" charset="0"/>
              </a:rPr>
              <a:t> </a:t>
            </a:r>
            <a:r>
              <a:rPr lang="en-US" sz="3200" b="1" dirty="0" err="1">
                <a:solidFill>
                  <a:srgbClr val="002060"/>
                </a:solidFill>
                <a:latin typeface="fiolex girl" panose="020B0506030404030204" pitchFamily="34" charset="0"/>
                <a:cs typeface="fiolex girl" panose="020B0506030404030204" pitchFamily="34" charset="0"/>
              </a:rPr>
              <a:t>giữ</a:t>
            </a:r>
            <a:r>
              <a:rPr lang="en-US" sz="3200" b="1" dirty="0">
                <a:solidFill>
                  <a:srgbClr val="002060"/>
                </a:solidFill>
                <a:latin typeface="fiolex girl" panose="020B0506030404030204" pitchFamily="34" charset="0"/>
                <a:cs typeface="fiolex girl" panose="020B0506030404030204" pitchFamily="34" charset="0"/>
              </a:rPr>
              <a:t> </a:t>
            </a:r>
            <a:r>
              <a:rPr lang="en-US" sz="3200" b="1" dirty="0" err="1">
                <a:solidFill>
                  <a:srgbClr val="002060"/>
                </a:solidFill>
                <a:latin typeface="fiolex girl" panose="020B0506030404030204" pitchFamily="34" charset="0"/>
                <a:cs typeface="fiolex girl" panose="020B0506030404030204" pitchFamily="34" charset="0"/>
              </a:rPr>
              <a:t>cho</a:t>
            </a:r>
            <a:r>
              <a:rPr lang="en-US" sz="3200" b="1" dirty="0">
                <a:solidFill>
                  <a:srgbClr val="002060"/>
                </a:solidFill>
                <a:latin typeface="fiolex girl" panose="020B0506030404030204" pitchFamily="34" charset="0"/>
                <a:cs typeface="fiolex girl" panose="020B0506030404030204" pitchFamily="34" charset="0"/>
              </a:rPr>
              <a:t> </a:t>
            </a:r>
            <a:r>
              <a:rPr lang="en-US" sz="3200" b="1" dirty="0" err="1">
                <a:solidFill>
                  <a:srgbClr val="002060"/>
                </a:solidFill>
                <a:latin typeface="fiolex girl" panose="020B0506030404030204" pitchFamily="34" charset="0"/>
                <a:cs typeface="fiolex girl" panose="020B0506030404030204" pitchFamily="34" charset="0"/>
              </a:rPr>
              <a:t>tuyến</a:t>
            </a:r>
            <a:r>
              <a:rPr lang="en-US" sz="3200" b="1" dirty="0">
                <a:solidFill>
                  <a:srgbClr val="002060"/>
                </a:solidFill>
                <a:latin typeface="fiolex girl" panose="020B0506030404030204" pitchFamily="34" charset="0"/>
                <a:cs typeface="fiolex girl" panose="020B0506030404030204" pitchFamily="34" charset="0"/>
              </a:rPr>
              <a:t> </a:t>
            </a:r>
            <a:r>
              <a:rPr lang="en-US" sz="3200" b="1" dirty="0" err="1">
                <a:solidFill>
                  <a:srgbClr val="002060"/>
                </a:solidFill>
                <a:latin typeface="fiolex girl" panose="020B0506030404030204" pitchFamily="34" charset="0"/>
                <a:cs typeface="fiolex girl" panose="020B0506030404030204" pitchFamily="34" charset="0"/>
              </a:rPr>
              <a:t>đường</a:t>
            </a:r>
            <a:r>
              <a:rPr lang="en-US" sz="3200" b="1" dirty="0">
                <a:solidFill>
                  <a:srgbClr val="002060"/>
                </a:solidFill>
                <a:latin typeface="fiolex girl" panose="020B0506030404030204" pitchFamily="34" charset="0"/>
                <a:cs typeface="fiolex girl" panose="020B0506030404030204" pitchFamily="34" charset="0"/>
              </a:rPr>
              <a:t> </a:t>
            </a:r>
            <a:r>
              <a:rPr lang="en-US" sz="3200" b="1" dirty="0" err="1">
                <a:solidFill>
                  <a:srgbClr val="002060"/>
                </a:solidFill>
                <a:latin typeface="fiolex girl" panose="020B0506030404030204" pitchFamily="34" charset="0"/>
                <a:cs typeface="fiolex girl" panose="020B0506030404030204" pitchFamily="34" charset="0"/>
              </a:rPr>
              <a:t>Trường</a:t>
            </a:r>
            <a:r>
              <a:rPr lang="en-US" sz="3200" b="1" dirty="0">
                <a:solidFill>
                  <a:srgbClr val="002060"/>
                </a:solidFill>
                <a:latin typeface="fiolex girl" panose="020B0506030404030204" pitchFamily="34" charset="0"/>
                <a:cs typeface="fiolex girl" panose="020B0506030404030204" pitchFamily="34" charset="0"/>
              </a:rPr>
              <a:t> </a:t>
            </a:r>
            <a:r>
              <a:rPr lang="en-US" sz="3200" b="1" dirty="0" err="1">
                <a:solidFill>
                  <a:srgbClr val="002060"/>
                </a:solidFill>
                <a:latin typeface="fiolex girl" panose="020B0506030404030204" pitchFamily="34" charset="0"/>
                <a:cs typeface="fiolex girl" panose="020B0506030404030204" pitchFamily="34" charset="0"/>
              </a:rPr>
              <a:t>Sơn</a:t>
            </a:r>
            <a:r>
              <a:rPr lang="en-US" sz="3200" b="1" dirty="0">
                <a:solidFill>
                  <a:srgbClr val="002060"/>
                </a:solidFill>
                <a:latin typeface="fiolex girl" panose="020B0506030404030204" pitchFamily="34" charset="0"/>
                <a:cs typeface="fiolex girl" panose="020B0506030404030204" pitchFamily="34" charset="0"/>
              </a:rPr>
              <a:t> </a:t>
            </a:r>
            <a:r>
              <a:rPr lang="en-US" sz="3200" b="1" dirty="0" err="1">
                <a:solidFill>
                  <a:srgbClr val="002060"/>
                </a:solidFill>
                <a:latin typeface="fiolex girl" panose="020B0506030404030204" pitchFamily="34" charset="0"/>
                <a:cs typeface="fiolex girl" panose="020B0506030404030204" pitchFamily="34" charset="0"/>
              </a:rPr>
              <a:t>không</a:t>
            </a:r>
            <a:r>
              <a:rPr lang="en-US" sz="3200" b="1" dirty="0">
                <a:solidFill>
                  <a:srgbClr val="002060"/>
                </a:solidFill>
                <a:latin typeface="fiolex girl" panose="020B0506030404030204" pitchFamily="34" charset="0"/>
                <a:cs typeface="fiolex girl" panose="020B0506030404030204" pitchFamily="34" charset="0"/>
              </a:rPr>
              <a:t> </a:t>
            </a:r>
            <a:r>
              <a:rPr lang="en-US" sz="3200" b="1" dirty="0" err="1">
                <a:solidFill>
                  <a:srgbClr val="002060"/>
                </a:solidFill>
                <a:latin typeface="fiolex girl" panose="020B0506030404030204" pitchFamily="34" charset="0"/>
                <a:cs typeface="fiolex girl" panose="020B0506030404030204" pitchFamily="34" charset="0"/>
              </a:rPr>
              <a:t>một</a:t>
            </a:r>
            <a:r>
              <a:rPr lang="en-US" sz="3200" b="1" dirty="0">
                <a:solidFill>
                  <a:srgbClr val="002060"/>
                </a:solidFill>
                <a:latin typeface="fiolex girl" panose="020B0506030404030204" pitchFamily="34" charset="0"/>
                <a:cs typeface="fiolex girl" panose="020B0506030404030204" pitchFamily="34" charset="0"/>
              </a:rPr>
              <a:t> </a:t>
            </a:r>
            <a:r>
              <a:rPr lang="en-US" sz="3200" b="1" dirty="0" err="1">
                <a:solidFill>
                  <a:srgbClr val="002060"/>
                </a:solidFill>
                <a:latin typeface="fiolex girl" panose="020B0506030404030204" pitchFamily="34" charset="0"/>
                <a:cs typeface="fiolex girl" panose="020B0506030404030204" pitchFamily="34" charset="0"/>
              </a:rPr>
              <a:t>giờ</a:t>
            </a:r>
            <a:r>
              <a:rPr lang="en-US" sz="3200" b="1" dirty="0">
                <a:solidFill>
                  <a:srgbClr val="002060"/>
                </a:solidFill>
                <a:latin typeface="fiolex girl" panose="020B0506030404030204" pitchFamily="34" charset="0"/>
                <a:cs typeface="fiolex girl" panose="020B0506030404030204" pitchFamily="34" charset="0"/>
              </a:rPr>
              <a:t> </a:t>
            </a:r>
            <a:r>
              <a:rPr lang="en-US" sz="3200" b="1" dirty="0" err="1">
                <a:solidFill>
                  <a:srgbClr val="002060"/>
                </a:solidFill>
                <a:latin typeface="fiolex girl" panose="020B0506030404030204" pitchFamily="34" charset="0"/>
                <a:cs typeface="fiolex girl" panose="020B0506030404030204" pitchFamily="34" charset="0"/>
              </a:rPr>
              <a:t>đứt</a:t>
            </a:r>
            <a:r>
              <a:rPr lang="en-US" sz="3200" b="1" dirty="0">
                <a:solidFill>
                  <a:srgbClr val="002060"/>
                </a:solidFill>
                <a:latin typeface="fiolex girl" panose="020B0506030404030204" pitchFamily="34" charset="0"/>
                <a:cs typeface="fiolex girl" panose="020B0506030404030204" pitchFamily="34" charset="0"/>
              </a:rPr>
              <a:t> </a:t>
            </a:r>
            <a:r>
              <a:rPr lang="en-US" sz="3200" b="1" dirty="0" err="1">
                <a:solidFill>
                  <a:srgbClr val="002060"/>
                </a:solidFill>
                <a:latin typeface="fiolex girl" panose="020B0506030404030204" pitchFamily="34" charset="0"/>
                <a:cs typeface="fiolex girl" panose="020B0506030404030204" pitchFamily="34" charset="0"/>
              </a:rPr>
              <a:t>mạch</a:t>
            </a:r>
            <a:r>
              <a:rPr lang="en-US" sz="3200" b="1" dirty="0">
                <a:solidFill>
                  <a:srgbClr val="002060"/>
                </a:solidFill>
                <a:latin typeface="fiolex girl" panose="020B0506030404030204" pitchFamily="34" charset="0"/>
                <a:cs typeface="fiolex girl" panose="020B0506030404030204" pitchFamily="34" charset="0"/>
              </a:rPr>
              <a:t>. </a:t>
            </a:r>
          </a:p>
          <a:p>
            <a:pPr indent="-228600" algn="just">
              <a:lnSpc>
                <a:spcPct val="90000"/>
              </a:lnSpc>
              <a:spcAft>
                <a:spcPts val="600"/>
              </a:spcAft>
              <a:buFont typeface="Arial" panose="020B0604020202020204" pitchFamily="34" charset="0"/>
              <a:buChar char="•"/>
            </a:pPr>
            <a:r>
              <a:rPr lang="en-US" sz="3200" b="1" dirty="0">
                <a:solidFill>
                  <a:srgbClr val="002060"/>
                </a:solidFill>
                <a:latin typeface="fiolex girl" panose="020B0506030404030204" pitchFamily="34" charset="0"/>
                <a:cs typeface="fiolex girl" panose="020B0506030404030204" pitchFamily="34" charset="0"/>
              </a:rPr>
              <a:t>Qua </a:t>
            </a:r>
            <a:r>
              <a:rPr lang="en-US" sz="3200" b="1" dirty="0" err="1">
                <a:solidFill>
                  <a:srgbClr val="002060"/>
                </a:solidFill>
                <a:latin typeface="fiolex girl" panose="020B0506030404030204" pitchFamily="34" charset="0"/>
                <a:cs typeface="fiolex girl" panose="020B0506030404030204" pitchFamily="34" charset="0"/>
              </a:rPr>
              <a:t>hình</a:t>
            </a:r>
            <a:r>
              <a:rPr lang="en-US" sz="3200" b="1" dirty="0">
                <a:solidFill>
                  <a:srgbClr val="002060"/>
                </a:solidFill>
                <a:latin typeface="fiolex girl" panose="020B0506030404030204" pitchFamily="34" charset="0"/>
                <a:cs typeface="fiolex girl" panose="020B0506030404030204" pitchFamily="34" charset="0"/>
              </a:rPr>
              <a:t> </a:t>
            </a:r>
            <a:r>
              <a:rPr lang="en-US" sz="3200" b="1" dirty="0" err="1">
                <a:solidFill>
                  <a:srgbClr val="002060"/>
                </a:solidFill>
                <a:latin typeface="fiolex girl" panose="020B0506030404030204" pitchFamily="34" charset="0"/>
                <a:cs typeface="fiolex girl" panose="020B0506030404030204" pitchFamily="34" charset="0"/>
              </a:rPr>
              <a:t>ảnh</a:t>
            </a:r>
            <a:r>
              <a:rPr lang="en-US" sz="3200" b="1" dirty="0">
                <a:solidFill>
                  <a:srgbClr val="002060"/>
                </a:solidFill>
                <a:latin typeface="fiolex girl" panose="020B0506030404030204" pitchFamily="34" charset="0"/>
                <a:cs typeface="fiolex girl" panose="020B0506030404030204" pitchFamily="34" charset="0"/>
              </a:rPr>
              <a:t> </a:t>
            </a:r>
            <a:r>
              <a:rPr lang="en-US" sz="3200" b="1" dirty="0" err="1">
                <a:solidFill>
                  <a:srgbClr val="002060"/>
                </a:solidFill>
                <a:latin typeface="fiolex girl" panose="020B0506030404030204" pitchFamily="34" charset="0"/>
                <a:cs typeface="fiolex girl" panose="020B0506030404030204" pitchFamily="34" charset="0"/>
              </a:rPr>
              <a:t>các</a:t>
            </a:r>
            <a:r>
              <a:rPr lang="en-US" sz="3200" b="1" dirty="0">
                <a:solidFill>
                  <a:srgbClr val="002060"/>
                </a:solidFill>
                <a:latin typeface="fiolex girl" panose="020B0506030404030204" pitchFamily="34" charset="0"/>
                <a:cs typeface="fiolex girl" panose="020B0506030404030204" pitchFamily="34" charset="0"/>
              </a:rPr>
              <a:t> </a:t>
            </a:r>
            <a:r>
              <a:rPr lang="en-US" sz="3200" b="1" dirty="0" err="1">
                <a:solidFill>
                  <a:srgbClr val="002060"/>
                </a:solidFill>
                <a:latin typeface="fiolex girl" panose="020B0506030404030204" pitchFamily="34" charset="0"/>
                <a:cs typeface="fiolex girl" panose="020B0506030404030204" pitchFamily="34" charset="0"/>
              </a:rPr>
              <a:t>cô</a:t>
            </a:r>
            <a:r>
              <a:rPr lang="en-US" sz="3200" b="1" dirty="0">
                <a:solidFill>
                  <a:srgbClr val="002060"/>
                </a:solidFill>
                <a:latin typeface="fiolex girl" panose="020B0506030404030204" pitchFamily="34" charset="0"/>
                <a:cs typeface="fiolex girl" panose="020B0506030404030204" pitchFamily="34" charset="0"/>
              </a:rPr>
              <a:t> </a:t>
            </a:r>
            <a:r>
              <a:rPr lang="en-US" sz="3200" b="1" dirty="0" err="1">
                <a:solidFill>
                  <a:srgbClr val="002060"/>
                </a:solidFill>
                <a:latin typeface="fiolex girl" panose="020B0506030404030204" pitchFamily="34" charset="0"/>
                <a:cs typeface="fiolex girl" panose="020B0506030404030204" pitchFamily="34" charset="0"/>
              </a:rPr>
              <a:t>gái</a:t>
            </a:r>
            <a:r>
              <a:rPr lang="en-US" sz="3200" b="1" dirty="0">
                <a:solidFill>
                  <a:srgbClr val="002060"/>
                </a:solidFill>
                <a:latin typeface="fiolex girl" panose="020B0506030404030204" pitchFamily="34" charset="0"/>
                <a:cs typeface="fiolex girl" panose="020B0506030404030204" pitchFamily="34" charset="0"/>
              </a:rPr>
              <a:t> </a:t>
            </a:r>
            <a:r>
              <a:rPr lang="en-US" sz="3200" b="1" dirty="0" err="1">
                <a:solidFill>
                  <a:srgbClr val="002060"/>
                </a:solidFill>
                <a:latin typeface="fiolex girl" panose="020B0506030404030204" pitchFamily="34" charset="0"/>
                <a:cs typeface="fiolex girl" panose="020B0506030404030204" pitchFamily="34" charset="0"/>
              </a:rPr>
              <a:t>thanh</a:t>
            </a:r>
            <a:r>
              <a:rPr lang="en-US" sz="3200" b="1" dirty="0">
                <a:solidFill>
                  <a:srgbClr val="002060"/>
                </a:solidFill>
                <a:latin typeface="fiolex girl" panose="020B0506030404030204" pitchFamily="34" charset="0"/>
                <a:cs typeface="fiolex girl" panose="020B0506030404030204" pitchFamily="34" charset="0"/>
              </a:rPr>
              <a:t> </a:t>
            </a:r>
            <a:r>
              <a:rPr lang="en-US" sz="3200" b="1" dirty="0" err="1">
                <a:solidFill>
                  <a:srgbClr val="002060"/>
                </a:solidFill>
                <a:latin typeface="fiolex girl" panose="020B0506030404030204" pitchFamily="34" charset="0"/>
                <a:cs typeface="fiolex girl" panose="020B0506030404030204" pitchFamily="34" charset="0"/>
              </a:rPr>
              <a:t>niên</a:t>
            </a:r>
            <a:r>
              <a:rPr lang="en-US" sz="3200" b="1" dirty="0">
                <a:solidFill>
                  <a:srgbClr val="002060"/>
                </a:solidFill>
                <a:latin typeface="fiolex girl" panose="020B0506030404030204" pitchFamily="34" charset="0"/>
                <a:cs typeface="fiolex girl" panose="020B0506030404030204" pitchFamily="34" charset="0"/>
              </a:rPr>
              <a:t> </a:t>
            </a:r>
            <a:r>
              <a:rPr lang="en-US" sz="3200" b="1" dirty="0" err="1">
                <a:solidFill>
                  <a:srgbClr val="002060"/>
                </a:solidFill>
                <a:latin typeface="fiolex girl" panose="020B0506030404030204" pitchFamily="34" charset="0"/>
                <a:cs typeface="fiolex girl" panose="020B0506030404030204" pitchFamily="34" charset="0"/>
              </a:rPr>
              <a:t>xung</a:t>
            </a:r>
            <a:r>
              <a:rPr lang="en-US" sz="3200" b="1" dirty="0">
                <a:solidFill>
                  <a:srgbClr val="002060"/>
                </a:solidFill>
                <a:latin typeface="fiolex girl" panose="020B0506030404030204" pitchFamily="34" charset="0"/>
                <a:cs typeface="fiolex girl" panose="020B0506030404030204" pitchFamily="34" charset="0"/>
              </a:rPr>
              <a:t> </a:t>
            </a:r>
            <a:r>
              <a:rPr lang="en-US" sz="3200" b="1" dirty="0" err="1">
                <a:solidFill>
                  <a:srgbClr val="002060"/>
                </a:solidFill>
                <a:latin typeface="fiolex girl" panose="020B0506030404030204" pitchFamily="34" charset="0"/>
                <a:cs typeface="fiolex girl" panose="020B0506030404030204" pitchFamily="34" charset="0"/>
              </a:rPr>
              <a:t>phong</a:t>
            </a:r>
            <a:r>
              <a:rPr lang="en-US" sz="3200" b="1" dirty="0">
                <a:solidFill>
                  <a:srgbClr val="002060"/>
                </a:solidFill>
                <a:latin typeface="fiolex girl" panose="020B0506030404030204" pitchFamily="34" charset="0"/>
                <a:cs typeface="fiolex girl" panose="020B0506030404030204" pitchFamily="34" charset="0"/>
              </a:rPr>
              <a:t>, </a:t>
            </a:r>
            <a:r>
              <a:rPr lang="en-US" sz="3200" b="1" dirty="0" err="1">
                <a:solidFill>
                  <a:srgbClr val="002060"/>
                </a:solidFill>
                <a:latin typeface="fiolex girl" panose="020B0506030404030204" pitchFamily="34" charset="0"/>
                <a:cs typeface="fiolex girl" panose="020B0506030404030204" pitchFamily="34" charset="0"/>
              </a:rPr>
              <a:t>người</a:t>
            </a:r>
            <a:r>
              <a:rPr lang="en-US" sz="3200" b="1" dirty="0">
                <a:solidFill>
                  <a:srgbClr val="002060"/>
                </a:solidFill>
                <a:latin typeface="fiolex girl" panose="020B0506030404030204" pitchFamily="34" charset="0"/>
                <a:cs typeface="fiolex girl" panose="020B0506030404030204" pitchFamily="34" charset="0"/>
              </a:rPr>
              <a:t> </a:t>
            </a:r>
            <a:r>
              <a:rPr lang="en-US" sz="3200" b="1" dirty="0" err="1">
                <a:solidFill>
                  <a:srgbClr val="002060"/>
                </a:solidFill>
                <a:latin typeface="fiolex girl" panose="020B0506030404030204" pitchFamily="34" charset="0"/>
                <a:cs typeface="fiolex girl" panose="020B0506030404030204" pitchFamily="34" charset="0"/>
              </a:rPr>
              <a:t>đọc</a:t>
            </a:r>
            <a:r>
              <a:rPr lang="en-US" sz="3200" b="1" dirty="0">
                <a:solidFill>
                  <a:srgbClr val="002060"/>
                </a:solidFill>
                <a:latin typeface="fiolex girl" panose="020B0506030404030204" pitchFamily="34" charset="0"/>
                <a:cs typeface="fiolex girl" panose="020B0506030404030204" pitchFamily="34" charset="0"/>
              </a:rPr>
              <a:t> </a:t>
            </a:r>
            <a:r>
              <a:rPr lang="en-US" sz="3200" b="1" dirty="0" err="1">
                <a:solidFill>
                  <a:srgbClr val="002060"/>
                </a:solidFill>
                <a:latin typeface="fiolex girl" panose="020B0506030404030204" pitchFamily="34" charset="0"/>
                <a:cs typeface="fiolex girl" panose="020B0506030404030204" pitchFamily="34" charset="0"/>
              </a:rPr>
              <a:t>thêm</a:t>
            </a:r>
            <a:r>
              <a:rPr lang="en-US" sz="3200" b="1" dirty="0">
                <a:solidFill>
                  <a:srgbClr val="002060"/>
                </a:solidFill>
                <a:latin typeface="fiolex girl" panose="020B0506030404030204" pitchFamily="34" charset="0"/>
                <a:cs typeface="fiolex girl" panose="020B0506030404030204" pitchFamily="34" charset="0"/>
              </a:rPr>
              <a:t> </a:t>
            </a:r>
            <a:r>
              <a:rPr lang="en-US" sz="3200" b="1" dirty="0" err="1">
                <a:solidFill>
                  <a:srgbClr val="002060"/>
                </a:solidFill>
                <a:latin typeface="fiolex girl" panose="020B0506030404030204" pitchFamily="34" charset="0"/>
                <a:cs typeface="fiolex girl" panose="020B0506030404030204" pitchFamily="34" charset="0"/>
              </a:rPr>
              <a:t>yêu</a:t>
            </a:r>
            <a:r>
              <a:rPr lang="en-US" sz="3200" b="1" dirty="0">
                <a:solidFill>
                  <a:srgbClr val="002060"/>
                </a:solidFill>
                <a:latin typeface="fiolex girl" panose="020B0506030404030204" pitchFamily="34" charset="0"/>
                <a:cs typeface="fiolex girl" panose="020B0506030404030204" pitchFamily="34" charset="0"/>
              </a:rPr>
              <a:t> </a:t>
            </a:r>
            <a:r>
              <a:rPr lang="en-US" sz="3200" b="1" dirty="0" err="1">
                <a:solidFill>
                  <a:srgbClr val="002060"/>
                </a:solidFill>
                <a:latin typeface="fiolex girl" panose="020B0506030404030204" pitchFamily="34" charset="0"/>
                <a:cs typeface="fiolex girl" panose="020B0506030404030204" pitchFamily="34" charset="0"/>
              </a:rPr>
              <a:t>mến</a:t>
            </a:r>
            <a:r>
              <a:rPr lang="en-US" sz="3200" b="1" dirty="0">
                <a:solidFill>
                  <a:srgbClr val="002060"/>
                </a:solidFill>
                <a:latin typeface="fiolex girl" panose="020B0506030404030204" pitchFamily="34" charset="0"/>
                <a:cs typeface="fiolex girl" panose="020B0506030404030204" pitchFamily="34" charset="0"/>
              </a:rPr>
              <a:t>, </a:t>
            </a:r>
            <a:r>
              <a:rPr lang="en-US" sz="3200" b="1" dirty="0" err="1">
                <a:solidFill>
                  <a:srgbClr val="002060"/>
                </a:solidFill>
                <a:latin typeface="fiolex girl" panose="020B0506030404030204" pitchFamily="34" charset="0"/>
                <a:cs typeface="fiolex girl" panose="020B0506030404030204" pitchFamily="34" charset="0"/>
              </a:rPr>
              <a:t>tự</a:t>
            </a:r>
            <a:r>
              <a:rPr lang="en-US" sz="3200" b="1" dirty="0">
                <a:solidFill>
                  <a:srgbClr val="002060"/>
                </a:solidFill>
                <a:latin typeface="fiolex girl" panose="020B0506030404030204" pitchFamily="34" charset="0"/>
                <a:cs typeface="fiolex girl" panose="020B0506030404030204" pitchFamily="34" charset="0"/>
              </a:rPr>
              <a:t> </a:t>
            </a:r>
            <a:r>
              <a:rPr lang="en-US" sz="3200" b="1" dirty="0" err="1">
                <a:solidFill>
                  <a:srgbClr val="002060"/>
                </a:solidFill>
                <a:latin typeface="fiolex girl" panose="020B0506030404030204" pitchFamily="34" charset="0"/>
                <a:cs typeface="fiolex girl" panose="020B0506030404030204" pitchFamily="34" charset="0"/>
              </a:rPr>
              <a:t>hào</a:t>
            </a:r>
            <a:r>
              <a:rPr lang="en-US" sz="3200" b="1" dirty="0">
                <a:solidFill>
                  <a:srgbClr val="002060"/>
                </a:solidFill>
                <a:latin typeface="fiolex girl" panose="020B0506030404030204" pitchFamily="34" charset="0"/>
                <a:cs typeface="fiolex girl" panose="020B0506030404030204" pitchFamily="34" charset="0"/>
              </a:rPr>
              <a:t>, </a:t>
            </a:r>
            <a:r>
              <a:rPr lang="en-US" sz="3200" b="1" dirty="0" err="1">
                <a:solidFill>
                  <a:srgbClr val="002060"/>
                </a:solidFill>
                <a:latin typeface="fiolex girl" panose="020B0506030404030204" pitchFamily="34" charset="0"/>
                <a:cs typeface="fiolex girl" panose="020B0506030404030204" pitchFamily="34" charset="0"/>
              </a:rPr>
              <a:t>trân</a:t>
            </a:r>
            <a:r>
              <a:rPr lang="en-US" sz="3200" b="1" dirty="0">
                <a:solidFill>
                  <a:srgbClr val="002060"/>
                </a:solidFill>
                <a:latin typeface="fiolex girl" panose="020B0506030404030204" pitchFamily="34" charset="0"/>
                <a:cs typeface="fiolex girl" panose="020B0506030404030204" pitchFamily="34" charset="0"/>
              </a:rPr>
              <a:t> </a:t>
            </a:r>
            <a:r>
              <a:rPr lang="en-US" sz="3200" b="1" dirty="0" err="1">
                <a:solidFill>
                  <a:srgbClr val="002060"/>
                </a:solidFill>
                <a:latin typeface="fiolex girl" panose="020B0506030404030204" pitchFamily="34" charset="0"/>
                <a:cs typeface="fiolex girl" panose="020B0506030404030204" pitchFamily="34" charset="0"/>
              </a:rPr>
              <a:t>trọng</a:t>
            </a:r>
            <a:r>
              <a:rPr lang="en-US" sz="3200" b="1" dirty="0">
                <a:solidFill>
                  <a:srgbClr val="002060"/>
                </a:solidFill>
                <a:latin typeface="fiolex girl" panose="020B0506030404030204" pitchFamily="34" charset="0"/>
                <a:cs typeface="fiolex girl" panose="020B0506030404030204" pitchFamily="34" charset="0"/>
              </a:rPr>
              <a:t> </a:t>
            </a:r>
            <a:r>
              <a:rPr lang="en-US" sz="3200" b="1" dirty="0" err="1">
                <a:solidFill>
                  <a:srgbClr val="002060"/>
                </a:solidFill>
                <a:latin typeface="fiolex girl" panose="020B0506030404030204" pitchFamily="34" charset="0"/>
                <a:cs typeface="fiolex girl" panose="020B0506030404030204" pitchFamily="34" charset="0"/>
              </a:rPr>
              <a:t>hơn</a:t>
            </a:r>
            <a:r>
              <a:rPr lang="en-US" sz="3200" b="1" dirty="0">
                <a:solidFill>
                  <a:srgbClr val="002060"/>
                </a:solidFill>
                <a:latin typeface="fiolex girl" panose="020B0506030404030204" pitchFamily="34" charset="0"/>
                <a:cs typeface="fiolex girl" panose="020B0506030404030204" pitchFamily="34" charset="0"/>
              </a:rPr>
              <a:t> </a:t>
            </a:r>
            <a:r>
              <a:rPr lang="en-US" sz="3200" b="1" dirty="0" err="1">
                <a:solidFill>
                  <a:srgbClr val="002060"/>
                </a:solidFill>
                <a:latin typeface="fiolex girl" panose="020B0506030404030204" pitchFamily="34" charset="0"/>
                <a:cs typeface="fiolex girl" panose="020B0506030404030204" pitchFamily="34" charset="0"/>
              </a:rPr>
              <a:t>quá</a:t>
            </a:r>
            <a:r>
              <a:rPr lang="en-US" sz="3200" b="1" dirty="0">
                <a:solidFill>
                  <a:srgbClr val="002060"/>
                </a:solidFill>
                <a:latin typeface="fiolex girl" panose="020B0506030404030204" pitchFamily="34" charset="0"/>
                <a:cs typeface="fiolex girl" panose="020B0506030404030204" pitchFamily="34" charset="0"/>
              </a:rPr>
              <a:t> </a:t>
            </a:r>
            <a:r>
              <a:rPr lang="en-US" sz="3200" b="1" dirty="0" err="1">
                <a:solidFill>
                  <a:srgbClr val="002060"/>
                </a:solidFill>
                <a:latin typeface="fiolex girl" panose="020B0506030404030204" pitchFamily="34" charset="0"/>
                <a:cs typeface="fiolex girl" panose="020B0506030404030204" pitchFamily="34" charset="0"/>
              </a:rPr>
              <a:t>khứ</a:t>
            </a:r>
            <a:r>
              <a:rPr lang="en-US" sz="3200" b="1" dirty="0">
                <a:solidFill>
                  <a:srgbClr val="002060"/>
                </a:solidFill>
                <a:latin typeface="fiolex girl" panose="020B0506030404030204" pitchFamily="34" charset="0"/>
                <a:cs typeface="fiolex girl" panose="020B0506030404030204" pitchFamily="34" charset="0"/>
              </a:rPr>
              <a:t> </a:t>
            </a:r>
            <a:r>
              <a:rPr lang="en-US" sz="3200" b="1" dirty="0" err="1">
                <a:solidFill>
                  <a:srgbClr val="002060"/>
                </a:solidFill>
                <a:latin typeface="fiolex girl" panose="020B0506030404030204" pitchFamily="34" charset="0"/>
                <a:cs typeface="fiolex girl" panose="020B0506030404030204" pitchFamily="34" charset="0"/>
              </a:rPr>
              <a:t>hào</a:t>
            </a:r>
            <a:r>
              <a:rPr lang="en-US" sz="3200" b="1" dirty="0">
                <a:solidFill>
                  <a:srgbClr val="002060"/>
                </a:solidFill>
                <a:latin typeface="fiolex girl" panose="020B0506030404030204" pitchFamily="34" charset="0"/>
                <a:cs typeface="fiolex girl" panose="020B0506030404030204" pitchFamily="34" charset="0"/>
              </a:rPr>
              <a:t> </a:t>
            </a:r>
            <a:r>
              <a:rPr lang="en-US" sz="3200" b="1" dirty="0" err="1">
                <a:solidFill>
                  <a:srgbClr val="002060"/>
                </a:solidFill>
                <a:latin typeface="fiolex girl" panose="020B0506030404030204" pitchFamily="34" charset="0"/>
                <a:cs typeface="fiolex girl" panose="020B0506030404030204" pitchFamily="34" charset="0"/>
              </a:rPr>
              <a:t>hùng</a:t>
            </a:r>
            <a:r>
              <a:rPr lang="en-US" sz="3200" b="1" dirty="0">
                <a:solidFill>
                  <a:srgbClr val="002060"/>
                </a:solidFill>
                <a:latin typeface="fiolex girl" panose="020B0506030404030204" pitchFamily="34" charset="0"/>
                <a:cs typeface="fiolex girl" panose="020B0506030404030204" pitchFamily="34" charset="0"/>
              </a:rPr>
              <a:t> </a:t>
            </a:r>
            <a:r>
              <a:rPr lang="en-US" sz="3200" b="1" dirty="0" err="1">
                <a:solidFill>
                  <a:srgbClr val="002060"/>
                </a:solidFill>
                <a:latin typeface="fiolex girl" panose="020B0506030404030204" pitchFamily="34" charset="0"/>
                <a:cs typeface="fiolex girl" panose="020B0506030404030204" pitchFamily="34" charset="0"/>
              </a:rPr>
              <a:t>của</a:t>
            </a:r>
            <a:r>
              <a:rPr lang="en-US" sz="3200" b="1" dirty="0">
                <a:solidFill>
                  <a:srgbClr val="002060"/>
                </a:solidFill>
                <a:latin typeface="fiolex girl" panose="020B0506030404030204" pitchFamily="34" charset="0"/>
                <a:cs typeface="fiolex girl" panose="020B0506030404030204" pitchFamily="34" charset="0"/>
              </a:rPr>
              <a:t> </a:t>
            </a:r>
            <a:r>
              <a:rPr lang="en-US" sz="3200" b="1" dirty="0" err="1">
                <a:solidFill>
                  <a:srgbClr val="002060"/>
                </a:solidFill>
                <a:latin typeface="fiolex girl" panose="020B0506030404030204" pitchFamily="34" charset="0"/>
                <a:cs typeface="fiolex girl" panose="020B0506030404030204" pitchFamily="34" charset="0"/>
              </a:rPr>
              <a:t>dân</a:t>
            </a:r>
            <a:r>
              <a:rPr lang="en-US" sz="3200" b="1" dirty="0">
                <a:solidFill>
                  <a:srgbClr val="002060"/>
                </a:solidFill>
                <a:latin typeface="fiolex girl" panose="020B0506030404030204" pitchFamily="34" charset="0"/>
                <a:cs typeface="fiolex girl" panose="020B0506030404030204" pitchFamily="34" charset="0"/>
              </a:rPr>
              <a:t> </a:t>
            </a:r>
            <a:r>
              <a:rPr lang="en-US" sz="3200" b="1" dirty="0" err="1">
                <a:solidFill>
                  <a:srgbClr val="002060"/>
                </a:solidFill>
                <a:latin typeface="fiolex girl" panose="020B0506030404030204" pitchFamily="34" charset="0"/>
                <a:cs typeface="fiolex girl" panose="020B0506030404030204" pitchFamily="34" charset="0"/>
              </a:rPr>
              <a:t>tộc</a:t>
            </a:r>
            <a:r>
              <a:rPr lang="en-US" sz="3200" b="1" dirty="0">
                <a:solidFill>
                  <a:srgbClr val="002060"/>
                </a:solidFill>
                <a:latin typeface="fiolex girl" panose="020B0506030404030204" pitchFamily="34" charset="0"/>
                <a:cs typeface="fiolex girl" panose="020B0506030404030204" pitchFamily="34" charset="0"/>
              </a:rPr>
              <a:t>, </a:t>
            </a:r>
            <a:r>
              <a:rPr lang="en-US" sz="3200" b="1" dirty="0" err="1">
                <a:solidFill>
                  <a:srgbClr val="002060"/>
                </a:solidFill>
                <a:latin typeface="fiolex girl" panose="020B0506030404030204" pitchFamily="34" charset="0"/>
                <a:cs typeface="fiolex girl" panose="020B0506030404030204" pitchFamily="34" charset="0"/>
              </a:rPr>
              <a:t>thấm</a:t>
            </a:r>
            <a:r>
              <a:rPr lang="en-US" sz="3200" b="1" dirty="0">
                <a:solidFill>
                  <a:srgbClr val="002060"/>
                </a:solidFill>
                <a:latin typeface="fiolex girl" panose="020B0506030404030204" pitchFamily="34" charset="0"/>
                <a:cs typeface="fiolex girl" panose="020B0506030404030204" pitchFamily="34" charset="0"/>
              </a:rPr>
              <a:t> </a:t>
            </a:r>
            <a:r>
              <a:rPr lang="en-US" sz="3200" b="1" dirty="0" err="1">
                <a:solidFill>
                  <a:srgbClr val="002060"/>
                </a:solidFill>
                <a:latin typeface="fiolex girl" panose="020B0506030404030204" pitchFamily="34" charset="0"/>
                <a:cs typeface="fiolex girl" panose="020B0506030404030204" pitchFamily="34" charset="0"/>
              </a:rPr>
              <a:t>thía</a:t>
            </a:r>
            <a:r>
              <a:rPr lang="en-US" sz="3200" b="1" dirty="0">
                <a:solidFill>
                  <a:srgbClr val="002060"/>
                </a:solidFill>
                <a:latin typeface="fiolex girl" panose="020B0506030404030204" pitchFamily="34" charset="0"/>
                <a:cs typeface="fiolex girl" panose="020B0506030404030204" pitchFamily="34" charset="0"/>
              </a:rPr>
              <a:t> </a:t>
            </a:r>
            <a:r>
              <a:rPr lang="en-US" sz="3200" b="1" dirty="0" err="1">
                <a:solidFill>
                  <a:srgbClr val="002060"/>
                </a:solidFill>
                <a:latin typeface="fiolex girl" panose="020B0506030404030204" pitchFamily="34" charset="0"/>
                <a:cs typeface="fiolex girl" panose="020B0506030404030204" pitchFamily="34" charset="0"/>
              </a:rPr>
              <a:t>hơn</a:t>
            </a:r>
            <a:r>
              <a:rPr lang="en-US" sz="3200" b="1" dirty="0">
                <a:solidFill>
                  <a:srgbClr val="002060"/>
                </a:solidFill>
                <a:latin typeface="fiolex girl" panose="020B0506030404030204" pitchFamily="34" charset="0"/>
                <a:cs typeface="fiolex girl" panose="020B0506030404030204" pitchFamily="34" charset="0"/>
              </a:rPr>
              <a:t> </a:t>
            </a:r>
            <a:r>
              <a:rPr lang="en-US" sz="3200" b="1" dirty="0" err="1">
                <a:solidFill>
                  <a:srgbClr val="002060"/>
                </a:solidFill>
                <a:latin typeface="fiolex girl" panose="020B0506030404030204" pitchFamily="34" charset="0"/>
                <a:cs typeface="fiolex girl" panose="020B0506030404030204" pitchFamily="34" charset="0"/>
              </a:rPr>
              <a:t>trách</a:t>
            </a:r>
            <a:r>
              <a:rPr lang="en-US" sz="3200" b="1" dirty="0">
                <a:solidFill>
                  <a:srgbClr val="002060"/>
                </a:solidFill>
                <a:latin typeface="fiolex girl" panose="020B0506030404030204" pitchFamily="34" charset="0"/>
                <a:cs typeface="fiolex girl" panose="020B0506030404030204" pitchFamily="34" charset="0"/>
              </a:rPr>
              <a:t> </a:t>
            </a:r>
            <a:r>
              <a:rPr lang="en-US" sz="3200" b="1" dirty="0" err="1">
                <a:solidFill>
                  <a:srgbClr val="002060"/>
                </a:solidFill>
                <a:latin typeface="fiolex girl" panose="020B0506030404030204" pitchFamily="34" charset="0"/>
                <a:cs typeface="fiolex girl" panose="020B0506030404030204" pitchFamily="34" charset="0"/>
              </a:rPr>
              <a:t>nhiệm</a:t>
            </a:r>
            <a:r>
              <a:rPr lang="en-US" sz="3200" b="1" dirty="0">
                <a:solidFill>
                  <a:srgbClr val="002060"/>
                </a:solidFill>
                <a:latin typeface="fiolex girl" panose="020B0506030404030204" pitchFamily="34" charset="0"/>
                <a:cs typeface="fiolex girl" panose="020B0506030404030204" pitchFamily="34" charset="0"/>
              </a:rPr>
              <a:t> </a:t>
            </a:r>
            <a:r>
              <a:rPr lang="en-US" sz="3200" b="1" dirty="0" err="1">
                <a:solidFill>
                  <a:srgbClr val="002060"/>
                </a:solidFill>
                <a:latin typeface="fiolex girl" panose="020B0506030404030204" pitchFamily="34" charset="0"/>
                <a:cs typeface="fiolex girl" panose="020B0506030404030204" pitchFamily="34" charset="0"/>
              </a:rPr>
              <a:t>của</a:t>
            </a:r>
            <a:r>
              <a:rPr lang="en-US" sz="3200" b="1" dirty="0">
                <a:solidFill>
                  <a:srgbClr val="002060"/>
                </a:solidFill>
                <a:latin typeface="fiolex girl" panose="020B0506030404030204" pitchFamily="34" charset="0"/>
                <a:cs typeface="fiolex girl" panose="020B0506030404030204" pitchFamily="34" charset="0"/>
              </a:rPr>
              <a:t> </a:t>
            </a:r>
            <a:r>
              <a:rPr lang="en-US" sz="3200" b="1" dirty="0" err="1">
                <a:solidFill>
                  <a:srgbClr val="002060"/>
                </a:solidFill>
                <a:latin typeface="fiolex girl" panose="020B0506030404030204" pitchFamily="34" charset="0"/>
                <a:cs typeface="fiolex girl" panose="020B0506030404030204" pitchFamily="34" charset="0"/>
              </a:rPr>
              <a:t>bản</a:t>
            </a:r>
            <a:r>
              <a:rPr lang="en-US" sz="3200" b="1" dirty="0">
                <a:solidFill>
                  <a:srgbClr val="002060"/>
                </a:solidFill>
                <a:latin typeface="fiolex girl" panose="020B0506030404030204" pitchFamily="34" charset="0"/>
                <a:cs typeface="fiolex girl" panose="020B0506030404030204" pitchFamily="34" charset="0"/>
              </a:rPr>
              <a:t> </a:t>
            </a:r>
            <a:r>
              <a:rPr lang="en-US" sz="3200" b="1" dirty="0" err="1">
                <a:solidFill>
                  <a:srgbClr val="002060"/>
                </a:solidFill>
                <a:latin typeface="fiolex girl" panose="020B0506030404030204" pitchFamily="34" charset="0"/>
                <a:cs typeface="fiolex girl" panose="020B0506030404030204" pitchFamily="34" charset="0"/>
              </a:rPr>
              <a:t>thân</a:t>
            </a:r>
            <a:r>
              <a:rPr lang="en-US" sz="3200" b="1" dirty="0">
                <a:solidFill>
                  <a:srgbClr val="002060"/>
                </a:solidFill>
                <a:latin typeface="fiolex girl" panose="020B0506030404030204" pitchFamily="34" charset="0"/>
                <a:cs typeface="fiolex girl" panose="020B0506030404030204" pitchFamily="34" charset="0"/>
              </a:rPr>
              <a:t>, </a:t>
            </a:r>
            <a:r>
              <a:rPr lang="en-US" sz="3200" b="1" dirty="0" err="1">
                <a:solidFill>
                  <a:srgbClr val="002060"/>
                </a:solidFill>
                <a:latin typeface="fiolex girl" panose="020B0506030404030204" pitchFamily="34" charset="0"/>
                <a:cs typeface="fiolex girl" panose="020B0506030404030204" pitchFamily="34" charset="0"/>
              </a:rPr>
              <a:t>phải</a:t>
            </a:r>
            <a:r>
              <a:rPr lang="en-US" sz="3200" b="1" dirty="0">
                <a:solidFill>
                  <a:srgbClr val="002060"/>
                </a:solidFill>
                <a:latin typeface="fiolex girl" panose="020B0506030404030204" pitchFamily="34" charset="0"/>
                <a:cs typeface="fiolex girl" panose="020B0506030404030204" pitchFamily="34" charset="0"/>
              </a:rPr>
              <a:t> </a:t>
            </a:r>
            <a:r>
              <a:rPr lang="en-US" sz="3200" b="1" dirty="0" err="1">
                <a:solidFill>
                  <a:srgbClr val="002060"/>
                </a:solidFill>
                <a:latin typeface="fiolex girl" panose="020B0506030404030204" pitchFamily="34" charset="0"/>
                <a:cs typeface="fiolex girl" panose="020B0506030404030204" pitchFamily="34" charset="0"/>
              </a:rPr>
              <a:t>biết</a:t>
            </a:r>
            <a:r>
              <a:rPr lang="en-US" sz="3200" b="1" dirty="0">
                <a:solidFill>
                  <a:srgbClr val="002060"/>
                </a:solidFill>
                <a:latin typeface="fiolex girl" panose="020B0506030404030204" pitchFamily="34" charset="0"/>
                <a:cs typeface="fiolex girl" panose="020B0506030404030204" pitchFamily="34" charset="0"/>
              </a:rPr>
              <a:t> </a:t>
            </a:r>
            <a:r>
              <a:rPr lang="en-US" sz="3200" b="1" dirty="0" err="1">
                <a:solidFill>
                  <a:srgbClr val="002060"/>
                </a:solidFill>
                <a:latin typeface="fiolex girl" panose="020B0506030404030204" pitchFamily="34" charset="0"/>
                <a:cs typeface="fiolex girl" panose="020B0506030404030204" pitchFamily="34" charset="0"/>
              </a:rPr>
              <a:t>tiếp</a:t>
            </a:r>
            <a:r>
              <a:rPr lang="en-US" sz="3200" b="1" dirty="0">
                <a:solidFill>
                  <a:srgbClr val="002060"/>
                </a:solidFill>
                <a:latin typeface="fiolex girl" panose="020B0506030404030204" pitchFamily="34" charset="0"/>
                <a:cs typeface="fiolex girl" panose="020B0506030404030204" pitchFamily="34" charset="0"/>
              </a:rPr>
              <a:t> </a:t>
            </a:r>
            <a:r>
              <a:rPr lang="en-US" sz="3200" b="1" dirty="0" err="1">
                <a:solidFill>
                  <a:srgbClr val="002060"/>
                </a:solidFill>
                <a:latin typeface="fiolex girl" panose="020B0506030404030204" pitchFamily="34" charset="0"/>
                <a:cs typeface="fiolex girl" panose="020B0506030404030204" pitchFamily="34" charset="0"/>
              </a:rPr>
              <a:t>nối</a:t>
            </a:r>
            <a:r>
              <a:rPr lang="en-US" sz="3200" b="1" dirty="0">
                <a:solidFill>
                  <a:srgbClr val="002060"/>
                </a:solidFill>
                <a:latin typeface="fiolex girl" panose="020B0506030404030204" pitchFamily="34" charset="0"/>
                <a:cs typeface="fiolex girl" panose="020B0506030404030204" pitchFamily="34" charset="0"/>
              </a:rPr>
              <a:t> </a:t>
            </a:r>
            <a:r>
              <a:rPr lang="en-US" sz="3200" b="1" dirty="0" err="1">
                <a:solidFill>
                  <a:srgbClr val="002060"/>
                </a:solidFill>
                <a:latin typeface="fiolex girl" panose="020B0506030404030204" pitchFamily="34" charset="0"/>
                <a:cs typeface="fiolex girl" panose="020B0506030404030204" pitchFamily="34" charset="0"/>
              </a:rPr>
              <a:t>và</a:t>
            </a:r>
            <a:r>
              <a:rPr lang="en-US" sz="3200" b="1" dirty="0">
                <a:solidFill>
                  <a:srgbClr val="002060"/>
                </a:solidFill>
                <a:latin typeface="fiolex girl" panose="020B0506030404030204" pitchFamily="34" charset="0"/>
                <a:cs typeface="fiolex girl" panose="020B0506030404030204" pitchFamily="34" charset="0"/>
              </a:rPr>
              <a:t> </a:t>
            </a:r>
            <a:r>
              <a:rPr lang="en-US" sz="3200" b="1" dirty="0" err="1">
                <a:solidFill>
                  <a:srgbClr val="002060"/>
                </a:solidFill>
                <a:latin typeface="fiolex girl" panose="020B0506030404030204" pitchFamily="34" charset="0"/>
                <a:cs typeface="fiolex girl" panose="020B0506030404030204" pitchFamily="34" charset="0"/>
              </a:rPr>
              <a:t>phát</a:t>
            </a:r>
            <a:r>
              <a:rPr lang="en-US" sz="3200" b="1" dirty="0">
                <a:solidFill>
                  <a:srgbClr val="002060"/>
                </a:solidFill>
                <a:latin typeface="fiolex girl" panose="020B0506030404030204" pitchFamily="34" charset="0"/>
                <a:cs typeface="fiolex girl" panose="020B0506030404030204" pitchFamily="34" charset="0"/>
              </a:rPr>
              <a:t> </a:t>
            </a:r>
            <a:r>
              <a:rPr lang="en-US" sz="3200" b="1" dirty="0" err="1">
                <a:solidFill>
                  <a:srgbClr val="002060"/>
                </a:solidFill>
                <a:latin typeface="fiolex girl" panose="020B0506030404030204" pitchFamily="34" charset="0"/>
                <a:cs typeface="fiolex girl" panose="020B0506030404030204" pitchFamily="34" charset="0"/>
              </a:rPr>
              <a:t>huy</a:t>
            </a:r>
            <a:r>
              <a:rPr lang="en-US" sz="3200" b="1" dirty="0">
                <a:solidFill>
                  <a:srgbClr val="002060"/>
                </a:solidFill>
                <a:latin typeface="fiolex girl" panose="020B0506030404030204" pitchFamily="34" charset="0"/>
                <a:cs typeface="fiolex girl" panose="020B0506030404030204" pitchFamily="34" charset="0"/>
              </a:rPr>
              <a:t> </a:t>
            </a:r>
            <a:r>
              <a:rPr lang="en-US" sz="3200" b="1" dirty="0" err="1">
                <a:solidFill>
                  <a:srgbClr val="002060"/>
                </a:solidFill>
                <a:latin typeface="fiolex girl" panose="020B0506030404030204" pitchFamily="34" charset="0"/>
                <a:cs typeface="fiolex girl" panose="020B0506030404030204" pitchFamily="34" charset="0"/>
              </a:rPr>
              <a:t>những</a:t>
            </a:r>
            <a:r>
              <a:rPr lang="en-US" sz="3200" b="1" dirty="0">
                <a:solidFill>
                  <a:srgbClr val="002060"/>
                </a:solidFill>
                <a:latin typeface="fiolex girl" panose="020B0506030404030204" pitchFamily="34" charset="0"/>
                <a:cs typeface="fiolex girl" panose="020B0506030404030204" pitchFamily="34" charset="0"/>
              </a:rPr>
              <a:t> </a:t>
            </a:r>
            <a:r>
              <a:rPr lang="en-US" sz="3200" b="1" dirty="0" err="1">
                <a:solidFill>
                  <a:srgbClr val="002060"/>
                </a:solidFill>
                <a:latin typeface="fiolex girl" panose="020B0506030404030204" pitchFamily="34" charset="0"/>
                <a:cs typeface="fiolex girl" panose="020B0506030404030204" pitchFamily="34" charset="0"/>
              </a:rPr>
              <a:t>lí</a:t>
            </a:r>
            <a:r>
              <a:rPr lang="en-US" sz="3200" b="1" dirty="0">
                <a:solidFill>
                  <a:srgbClr val="002060"/>
                </a:solidFill>
                <a:latin typeface="fiolex girl" panose="020B0506030404030204" pitchFamily="34" charset="0"/>
                <a:cs typeface="fiolex girl" panose="020B0506030404030204" pitchFamily="34" charset="0"/>
              </a:rPr>
              <a:t> </a:t>
            </a:r>
            <a:r>
              <a:rPr lang="en-US" sz="3200" b="1" dirty="0" err="1">
                <a:solidFill>
                  <a:srgbClr val="002060"/>
                </a:solidFill>
                <a:latin typeface="fiolex girl" panose="020B0506030404030204" pitchFamily="34" charset="0"/>
                <a:cs typeface="fiolex girl" panose="020B0506030404030204" pitchFamily="34" charset="0"/>
              </a:rPr>
              <a:t>tưởng</a:t>
            </a:r>
            <a:r>
              <a:rPr lang="en-US" sz="3200" b="1" dirty="0">
                <a:solidFill>
                  <a:srgbClr val="002060"/>
                </a:solidFill>
                <a:latin typeface="fiolex girl" panose="020B0506030404030204" pitchFamily="34" charset="0"/>
                <a:cs typeface="fiolex girl" panose="020B0506030404030204" pitchFamily="34" charset="0"/>
              </a:rPr>
              <a:t> </a:t>
            </a:r>
            <a:r>
              <a:rPr lang="en-US" sz="3200" b="1" dirty="0" err="1">
                <a:solidFill>
                  <a:srgbClr val="002060"/>
                </a:solidFill>
                <a:latin typeface="fiolex girl" panose="020B0506030404030204" pitchFamily="34" charset="0"/>
                <a:cs typeface="fiolex girl" panose="020B0506030404030204" pitchFamily="34" charset="0"/>
              </a:rPr>
              <a:t>sống</a:t>
            </a:r>
            <a:r>
              <a:rPr lang="en-US" sz="3200" b="1" dirty="0">
                <a:solidFill>
                  <a:srgbClr val="002060"/>
                </a:solidFill>
                <a:latin typeface="fiolex girl" panose="020B0506030404030204" pitchFamily="34" charset="0"/>
                <a:cs typeface="fiolex girl" panose="020B0506030404030204" pitchFamily="34" charset="0"/>
              </a:rPr>
              <a:t> </a:t>
            </a:r>
            <a:r>
              <a:rPr lang="en-US" sz="3200" b="1" dirty="0" err="1">
                <a:solidFill>
                  <a:srgbClr val="002060"/>
                </a:solidFill>
                <a:latin typeface="fiolex girl" panose="020B0506030404030204" pitchFamily="34" charset="0"/>
                <a:cs typeface="fiolex girl" panose="020B0506030404030204" pitchFamily="34" charset="0"/>
              </a:rPr>
              <a:t>cao</a:t>
            </a:r>
            <a:r>
              <a:rPr lang="en-US" sz="3200" b="1" dirty="0">
                <a:solidFill>
                  <a:srgbClr val="002060"/>
                </a:solidFill>
                <a:latin typeface="fiolex girl" panose="020B0506030404030204" pitchFamily="34" charset="0"/>
                <a:cs typeface="fiolex girl" panose="020B0506030404030204" pitchFamily="34" charset="0"/>
              </a:rPr>
              <a:t> </a:t>
            </a:r>
            <a:r>
              <a:rPr lang="en-US" sz="3200" b="1" dirty="0" err="1">
                <a:solidFill>
                  <a:srgbClr val="002060"/>
                </a:solidFill>
                <a:latin typeface="fiolex girl" panose="020B0506030404030204" pitchFamily="34" charset="0"/>
                <a:cs typeface="fiolex girl" panose="020B0506030404030204" pitchFamily="34" charset="0"/>
              </a:rPr>
              <a:t>đẹp</a:t>
            </a:r>
            <a:r>
              <a:rPr lang="en-US" sz="3200" b="1" dirty="0">
                <a:solidFill>
                  <a:srgbClr val="002060"/>
                </a:solidFill>
                <a:latin typeface="fiolex girl" panose="020B0506030404030204" pitchFamily="34" charset="0"/>
                <a:cs typeface="fiolex girl" panose="020B0506030404030204" pitchFamily="34" charset="0"/>
              </a:rPr>
              <a:t> </a:t>
            </a:r>
            <a:r>
              <a:rPr lang="en-US" sz="3200" b="1" dirty="0" err="1">
                <a:solidFill>
                  <a:srgbClr val="002060"/>
                </a:solidFill>
                <a:latin typeface="fiolex girl" panose="020B0506030404030204" pitchFamily="34" charset="0"/>
                <a:cs typeface="fiolex girl" panose="020B0506030404030204" pitchFamily="34" charset="0"/>
              </a:rPr>
              <a:t>của</a:t>
            </a:r>
            <a:r>
              <a:rPr lang="en-US" sz="3200" b="1" dirty="0">
                <a:solidFill>
                  <a:srgbClr val="002060"/>
                </a:solidFill>
                <a:latin typeface="fiolex girl" panose="020B0506030404030204" pitchFamily="34" charset="0"/>
                <a:cs typeface="fiolex girl" panose="020B0506030404030204" pitchFamily="34" charset="0"/>
              </a:rPr>
              <a:t> </a:t>
            </a:r>
            <a:r>
              <a:rPr lang="en-US" sz="3200" b="1" dirty="0" err="1">
                <a:solidFill>
                  <a:srgbClr val="002060"/>
                </a:solidFill>
                <a:latin typeface="fiolex girl" panose="020B0506030404030204" pitchFamily="34" charset="0"/>
                <a:cs typeface="fiolex girl" panose="020B0506030404030204" pitchFamily="34" charset="0"/>
              </a:rPr>
              <a:t>thế</a:t>
            </a:r>
            <a:r>
              <a:rPr lang="en-US" sz="3200" b="1" dirty="0">
                <a:solidFill>
                  <a:srgbClr val="002060"/>
                </a:solidFill>
                <a:latin typeface="fiolex girl" panose="020B0506030404030204" pitchFamily="34" charset="0"/>
                <a:cs typeface="fiolex girl" panose="020B0506030404030204" pitchFamily="34" charset="0"/>
              </a:rPr>
              <a:t> </a:t>
            </a:r>
            <a:r>
              <a:rPr lang="en-US" sz="3200" b="1" dirty="0" err="1">
                <a:solidFill>
                  <a:srgbClr val="002060"/>
                </a:solidFill>
                <a:latin typeface="fiolex girl" panose="020B0506030404030204" pitchFamily="34" charset="0"/>
                <a:cs typeface="fiolex girl" panose="020B0506030404030204" pitchFamily="34" charset="0"/>
              </a:rPr>
              <a:t>hệ</a:t>
            </a:r>
            <a:r>
              <a:rPr lang="en-US" sz="3200" b="1" dirty="0">
                <a:solidFill>
                  <a:srgbClr val="002060"/>
                </a:solidFill>
                <a:latin typeface="fiolex girl" panose="020B0506030404030204" pitchFamily="34" charset="0"/>
                <a:cs typeface="fiolex girl" panose="020B0506030404030204" pitchFamily="34" charset="0"/>
              </a:rPr>
              <a:t> cha </a:t>
            </a:r>
            <a:r>
              <a:rPr lang="en-US" sz="3200" b="1" dirty="0" err="1">
                <a:solidFill>
                  <a:srgbClr val="002060"/>
                </a:solidFill>
                <a:latin typeface="fiolex girl" panose="020B0506030404030204" pitchFamily="34" charset="0"/>
                <a:cs typeface="fiolex girl" panose="020B0506030404030204" pitchFamily="34" charset="0"/>
              </a:rPr>
              <a:t>anh</a:t>
            </a:r>
            <a:r>
              <a:rPr lang="en-US" sz="3200" b="1" dirty="0">
                <a:solidFill>
                  <a:srgbClr val="002060"/>
                </a:solidFill>
                <a:latin typeface="fiolex girl" panose="020B0506030404030204" pitchFamily="34" charset="0"/>
                <a:cs typeface="fiolex girl" panose="020B0506030404030204" pitchFamily="34" charset="0"/>
              </a:rPr>
              <a:t>, </a:t>
            </a:r>
            <a:r>
              <a:rPr lang="en-US" sz="3200" b="1" dirty="0" err="1">
                <a:solidFill>
                  <a:srgbClr val="002060"/>
                </a:solidFill>
                <a:latin typeface="fiolex girl" panose="020B0506030404030204" pitchFamily="34" charset="0"/>
                <a:cs typeface="fiolex girl" panose="020B0506030404030204" pitchFamily="34" charset="0"/>
              </a:rPr>
              <a:t>gìn</a:t>
            </a:r>
            <a:r>
              <a:rPr lang="en-US" sz="3200" b="1" dirty="0">
                <a:solidFill>
                  <a:srgbClr val="002060"/>
                </a:solidFill>
                <a:latin typeface="fiolex girl" panose="020B0506030404030204" pitchFamily="34" charset="0"/>
                <a:cs typeface="fiolex girl" panose="020B0506030404030204" pitchFamily="34" charset="0"/>
              </a:rPr>
              <a:t> </a:t>
            </a:r>
            <a:r>
              <a:rPr lang="en-US" sz="3200" b="1" dirty="0" err="1">
                <a:solidFill>
                  <a:srgbClr val="002060"/>
                </a:solidFill>
                <a:latin typeface="fiolex girl" panose="020B0506030404030204" pitchFamily="34" charset="0"/>
                <a:cs typeface="fiolex girl" panose="020B0506030404030204" pitchFamily="34" charset="0"/>
              </a:rPr>
              <a:t>giữ</a:t>
            </a:r>
            <a:r>
              <a:rPr lang="en-US" sz="3200" b="1" dirty="0">
                <a:solidFill>
                  <a:srgbClr val="002060"/>
                </a:solidFill>
                <a:latin typeface="fiolex girl" panose="020B0506030404030204" pitchFamily="34" charset="0"/>
                <a:cs typeface="fiolex girl" panose="020B0506030404030204" pitchFamily="34" charset="0"/>
              </a:rPr>
              <a:t> </a:t>
            </a:r>
            <a:r>
              <a:rPr lang="en-US" sz="3200" b="1" dirty="0" err="1">
                <a:solidFill>
                  <a:srgbClr val="002060"/>
                </a:solidFill>
                <a:latin typeface="fiolex girl" panose="020B0506030404030204" pitchFamily="34" charset="0"/>
                <a:cs typeface="fiolex girl" panose="020B0506030404030204" pitchFamily="34" charset="0"/>
              </a:rPr>
              <a:t>và</a:t>
            </a:r>
            <a:r>
              <a:rPr lang="en-US" sz="3200" b="1" dirty="0">
                <a:solidFill>
                  <a:srgbClr val="002060"/>
                </a:solidFill>
                <a:latin typeface="fiolex girl" panose="020B0506030404030204" pitchFamily="34" charset="0"/>
                <a:cs typeface="fiolex girl" panose="020B0506030404030204" pitchFamily="34" charset="0"/>
              </a:rPr>
              <a:t> </a:t>
            </a:r>
            <a:r>
              <a:rPr lang="en-US" sz="3200" b="1" dirty="0" err="1">
                <a:solidFill>
                  <a:srgbClr val="002060"/>
                </a:solidFill>
                <a:latin typeface="fiolex girl" panose="020B0506030404030204" pitchFamily="34" charset="0"/>
                <a:cs typeface="fiolex girl" panose="020B0506030404030204" pitchFamily="34" charset="0"/>
              </a:rPr>
              <a:t>xây</a:t>
            </a:r>
            <a:r>
              <a:rPr lang="en-US" sz="3200" b="1" dirty="0">
                <a:solidFill>
                  <a:srgbClr val="002060"/>
                </a:solidFill>
                <a:latin typeface="fiolex girl" panose="020B0506030404030204" pitchFamily="34" charset="0"/>
                <a:cs typeface="fiolex girl" panose="020B0506030404030204" pitchFamily="34" charset="0"/>
              </a:rPr>
              <a:t> </a:t>
            </a:r>
            <a:r>
              <a:rPr lang="en-US" sz="3200" b="1" dirty="0" err="1">
                <a:solidFill>
                  <a:srgbClr val="002060"/>
                </a:solidFill>
                <a:latin typeface="fiolex girl" panose="020B0506030404030204" pitchFamily="34" charset="0"/>
                <a:cs typeface="fiolex girl" panose="020B0506030404030204" pitchFamily="34" charset="0"/>
              </a:rPr>
              <a:t>dựng</a:t>
            </a:r>
            <a:r>
              <a:rPr lang="en-US" sz="3200" b="1" dirty="0">
                <a:solidFill>
                  <a:srgbClr val="002060"/>
                </a:solidFill>
                <a:latin typeface="fiolex girl" panose="020B0506030404030204" pitchFamily="34" charset="0"/>
                <a:cs typeface="fiolex girl" panose="020B0506030404030204" pitchFamily="34" charset="0"/>
              </a:rPr>
              <a:t> </a:t>
            </a:r>
            <a:r>
              <a:rPr lang="en-US" sz="3200" b="1" dirty="0" err="1">
                <a:solidFill>
                  <a:srgbClr val="002060"/>
                </a:solidFill>
                <a:latin typeface="fiolex girl" panose="020B0506030404030204" pitchFamily="34" charset="0"/>
                <a:cs typeface="fiolex girl" panose="020B0506030404030204" pitchFamily="34" charset="0"/>
              </a:rPr>
              <a:t>đất</a:t>
            </a:r>
            <a:r>
              <a:rPr lang="en-US" sz="3200" b="1" dirty="0">
                <a:solidFill>
                  <a:srgbClr val="002060"/>
                </a:solidFill>
                <a:latin typeface="fiolex girl" panose="020B0506030404030204" pitchFamily="34" charset="0"/>
                <a:cs typeface="fiolex girl" panose="020B0506030404030204" pitchFamily="34" charset="0"/>
              </a:rPr>
              <a:t> </a:t>
            </a:r>
            <a:r>
              <a:rPr lang="en-US" sz="3200" b="1" dirty="0" err="1">
                <a:solidFill>
                  <a:srgbClr val="002060"/>
                </a:solidFill>
                <a:latin typeface="fiolex girl" panose="020B0506030404030204" pitchFamily="34" charset="0"/>
                <a:cs typeface="fiolex girl" panose="020B0506030404030204" pitchFamily="34" charset="0"/>
              </a:rPr>
              <a:t>nước</a:t>
            </a:r>
            <a:r>
              <a:rPr lang="en-US" sz="3200" b="1" dirty="0">
                <a:solidFill>
                  <a:srgbClr val="002060"/>
                </a:solidFill>
                <a:latin typeface="fiolex girl" panose="020B0506030404030204" pitchFamily="34" charset="0"/>
                <a:cs typeface="fiolex girl" panose="020B0506030404030204" pitchFamily="34" charset="0"/>
              </a:rPr>
              <a:t> </a:t>
            </a:r>
            <a:r>
              <a:rPr lang="en-US" sz="3200" b="1" dirty="0" err="1">
                <a:solidFill>
                  <a:srgbClr val="002060"/>
                </a:solidFill>
                <a:latin typeface="fiolex girl" panose="020B0506030404030204" pitchFamily="34" charset="0"/>
                <a:cs typeface="fiolex girl" panose="020B0506030404030204" pitchFamily="34" charset="0"/>
              </a:rPr>
              <a:t>ngày</a:t>
            </a:r>
            <a:r>
              <a:rPr lang="en-US" sz="3200" b="1" dirty="0">
                <a:solidFill>
                  <a:srgbClr val="002060"/>
                </a:solidFill>
                <a:latin typeface="fiolex girl" panose="020B0506030404030204" pitchFamily="34" charset="0"/>
                <a:cs typeface="fiolex girl" panose="020B0506030404030204" pitchFamily="34" charset="0"/>
              </a:rPr>
              <a:t> </a:t>
            </a:r>
            <a:r>
              <a:rPr lang="en-US" sz="3200" b="1" dirty="0" err="1">
                <a:solidFill>
                  <a:srgbClr val="002060"/>
                </a:solidFill>
                <a:latin typeface="fiolex girl" panose="020B0506030404030204" pitchFamily="34" charset="0"/>
                <a:cs typeface="fiolex girl" panose="020B0506030404030204" pitchFamily="34" charset="0"/>
              </a:rPr>
              <a:t>càng</a:t>
            </a:r>
            <a:r>
              <a:rPr lang="en-US" sz="3200" b="1" dirty="0">
                <a:solidFill>
                  <a:srgbClr val="002060"/>
                </a:solidFill>
                <a:latin typeface="fiolex girl" panose="020B0506030404030204" pitchFamily="34" charset="0"/>
                <a:cs typeface="fiolex girl" panose="020B0506030404030204" pitchFamily="34" charset="0"/>
              </a:rPr>
              <a:t> </a:t>
            </a:r>
            <a:r>
              <a:rPr lang="en-US" sz="3200" b="1" dirty="0" err="1">
                <a:solidFill>
                  <a:srgbClr val="002060"/>
                </a:solidFill>
                <a:latin typeface="fiolex girl" panose="020B0506030404030204" pitchFamily="34" charset="0"/>
                <a:cs typeface="fiolex girl" panose="020B0506030404030204" pitchFamily="34" charset="0"/>
              </a:rPr>
              <a:t>giàu</a:t>
            </a:r>
            <a:r>
              <a:rPr lang="en-US" sz="3200" b="1" dirty="0">
                <a:solidFill>
                  <a:srgbClr val="002060"/>
                </a:solidFill>
                <a:latin typeface="fiolex girl" panose="020B0506030404030204" pitchFamily="34" charset="0"/>
                <a:cs typeface="fiolex girl" panose="020B0506030404030204" pitchFamily="34" charset="0"/>
              </a:rPr>
              <a:t> </a:t>
            </a:r>
            <a:r>
              <a:rPr lang="en-US" sz="3200" b="1" dirty="0" err="1">
                <a:solidFill>
                  <a:srgbClr val="002060"/>
                </a:solidFill>
                <a:latin typeface="fiolex girl" panose="020B0506030404030204" pitchFamily="34" charset="0"/>
                <a:cs typeface="fiolex girl" panose="020B0506030404030204" pitchFamily="34" charset="0"/>
              </a:rPr>
              <a:t>đẹp</a:t>
            </a:r>
            <a:r>
              <a:rPr lang="en-US" sz="3200" b="1" dirty="0">
                <a:solidFill>
                  <a:srgbClr val="002060"/>
                </a:solidFill>
                <a:latin typeface="fiolex girl" panose="020B0506030404030204" pitchFamily="34" charset="0"/>
                <a:cs typeface="fiolex girl" panose="020B0506030404030204" pitchFamily="34" charset="0"/>
              </a:rPr>
              <a:t> </a:t>
            </a:r>
            <a:r>
              <a:rPr lang="en-US" sz="3200" b="1" dirty="0" err="1">
                <a:solidFill>
                  <a:srgbClr val="002060"/>
                </a:solidFill>
                <a:latin typeface="fiolex girl" panose="020B0506030404030204" pitchFamily="34" charset="0"/>
                <a:cs typeface="fiolex girl" panose="020B0506030404030204" pitchFamily="34" charset="0"/>
              </a:rPr>
              <a:t>văn</a:t>
            </a:r>
            <a:r>
              <a:rPr lang="en-US" sz="3200" b="1" dirty="0">
                <a:solidFill>
                  <a:srgbClr val="002060"/>
                </a:solidFill>
                <a:latin typeface="fiolex girl" panose="020B0506030404030204" pitchFamily="34" charset="0"/>
                <a:cs typeface="fiolex girl" panose="020B0506030404030204" pitchFamily="34" charset="0"/>
              </a:rPr>
              <a:t> </a:t>
            </a:r>
            <a:r>
              <a:rPr lang="en-US" sz="3200" b="1" dirty="0" err="1">
                <a:solidFill>
                  <a:srgbClr val="002060"/>
                </a:solidFill>
                <a:latin typeface="fiolex girl" panose="020B0506030404030204" pitchFamily="34" charset="0"/>
                <a:cs typeface="fiolex girl" panose="020B0506030404030204" pitchFamily="34" charset="0"/>
              </a:rPr>
              <a:t>minh</a:t>
            </a:r>
            <a:r>
              <a:rPr lang="en-US" sz="3200" b="1" dirty="0">
                <a:solidFill>
                  <a:srgbClr val="002060"/>
                </a:solidFill>
                <a:latin typeface="fiolex girl" panose="020B0506030404030204" pitchFamily="34" charset="0"/>
                <a:cs typeface="fiolex girl" panose="020B0506030404030204" pitchFamily="34" charset="0"/>
              </a:rPr>
              <a:t>,...</a:t>
            </a:r>
            <a:endParaRPr lang="en-US" sz="3200" b="1" i="1" dirty="0">
              <a:solidFill>
                <a:srgbClr val="002060"/>
              </a:solidFill>
              <a:latin typeface="fiolex girl" panose="020B0506030404030204" pitchFamily="34" charset="0"/>
              <a:cs typeface="fiolex girl" panose="020B0506030404030204" pitchFamily="34" charset="0"/>
            </a:endParaRPr>
          </a:p>
        </p:txBody>
      </p:sp>
    </p:spTree>
    <p:extLst>
      <p:ext uri="{BB962C8B-B14F-4D97-AF65-F5344CB8AC3E}">
        <p14:creationId xmlns:p14="http://schemas.microsoft.com/office/powerpoint/2010/main" val="3138992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heel(1)">
                                      <p:cBhvr>
                                        <p:cTn id="7"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Google Shape;254;p28"/>
          <p:cNvSpPr txBox="1">
            <a:spLocks noGrp="1"/>
          </p:cNvSpPr>
          <p:nvPr>
            <p:ph type="title"/>
          </p:nvPr>
        </p:nvSpPr>
        <p:spPr>
          <a:xfrm>
            <a:off x="413683" y="538247"/>
            <a:ext cx="6849200" cy="736400"/>
          </a:xfrm>
          <a:prstGeom prst="rect">
            <a:avLst/>
          </a:prstGeom>
        </p:spPr>
        <p:txBody>
          <a:bodyPr spcFirstLastPara="1" wrap="square" lIns="0" tIns="0" rIns="0" bIns="0" anchor="ctr" anchorCtr="0">
            <a:noAutofit/>
          </a:bodyPr>
          <a:lstStyle/>
          <a:p>
            <a:r>
              <a:rPr lang="vi-VN" sz="4800" dirty="0">
                <a:solidFill>
                  <a:srgbClr val="FF0000"/>
                </a:solidFill>
                <a:latin typeface="fiolex girl" panose="020B0506030404030204" pitchFamily="34" charset="0"/>
                <a:cs typeface="fiolex girl" panose="020B0506030404030204" pitchFamily="34" charset="0"/>
              </a:rPr>
              <a:t>3. </a:t>
            </a:r>
            <a:r>
              <a:rPr lang="en-US" sz="4800" dirty="0">
                <a:solidFill>
                  <a:srgbClr val="FF0000"/>
                </a:solidFill>
                <a:latin typeface="fiolex girl" panose="020B0506030404030204" pitchFamily="34" charset="0"/>
                <a:cs typeface="fiolex girl" panose="020B0506030404030204" pitchFamily="34" charset="0"/>
              </a:rPr>
              <a:t>Ý</a:t>
            </a:r>
            <a:r>
              <a:rPr lang="en" sz="4800" dirty="0">
                <a:solidFill>
                  <a:srgbClr val="FF0000"/>
                </a:solidFill>
                <a:latin typeface="fiolex girl" panose="020B0506030404030204" pitchFamily="34" charset="0"/>
                <a:cs typeface="fiolex girl" panose="020B0506030404030204" pitchFamily="34" charset="0"/>
              </a:rPr>
              <a:t> ngh</a:t>
            </a:r>
            <a:r>
              <a:rPr lang="en-US" sz="4800" dirty="0" err="1">
                <a:solidFill>
                  <a:srgbClr val="FF0000"/>
                </a:solidFill>
                <a:latin typeface="fiolex girl" panose="020B0506030404030204" pitchFamily="34" charset="0"/>
                <a:cs typeface="fiolex girl" panose="020B0506030404030204" pitchFamily="34" charset="0"/>
              </a:rPr>
              <a:t>ĩa</a:t>
            </a:r>
            <a:r>
              <a:rPr lang="en-US" sz="4800" dirty="0">
                <a:solidFill>
                  <a:srgbClr val="FF0000"/>
                </a:solidFill>
                <a:latin typeface="fiolex girl" panose="020B0506030404030204" pitchFamily="34" charset="0"/>
                <a:cs typeface="fiolex girl" panose="020B0506030404030204" pitchFamily="34" charset="0"/>
              </a:rPr>
              <a:t> </a:t>
            </a:r>
            <a:r>
              <a:rPr lang="en-US" sz="4800" dirty="0" err="1">
                <a:solidFill>
                  <a:srgbClr val="FF0000"/>
                </a:solidFill>
                <a:latin typeface="fiolex girl" panose="020B0506030404030204" pitchFamily="34" charset="0"/>
                <a:cs typeface="fiolex girl" panose="020B0506030404030204" pitchFamily="34" charset="0"/>
              </a:rPr>
              <a:t>nhan</a:t>
            </a:r>
            <a:r>
              <a:rPr lang="en-US" sz="4800" dirty="0">
                <a:solidFill>
                  <a:srgbClr val="FF0000"/>
                </a:solidFill>
                <a:latin typeface="fiolex girl" panose="020B0506030404030204" pitchFamily="34" charset="0"/>
                <a:cs typeface="fiolex girl" panose="020B0506030404030204" pitchFamily="34" charset="0"/>
              </a:rPr>
              <a:t> </a:t>
            </a:r>
            <a:r>
              <a:rPr lang="en-US" sz="4800" dirty="0" err="1">
                <a:solidFill>
                  <a:srgbClr val="FF0000"/>
                </a:solidFill>
                <a:latin typeface="fiolex girl" panose="020B0506030404030204" pitchFamily="34" charset="0"/>
                <a:cs typeface="fiolex girl" panose="020B0506030404030204" pitchFamily="34" charset="0"/>
              </a:rPr>
              <a:t>đề</a:t>
            </a:r>
            <a:endParaRPr sz="4800" dirty="0">
              <a:solidFill>
                <a:srgbClr val="FF0000"/>
              </a:solidFill>
              <a:latin typeface="fiolex girl" panose="020B0506030404030204" pitchFamily="34" charset="0"/>
              <a:cs typeface="fiolex girl" panose="020B0506030404030204" pitchFamily="34" charset="0"/>
            </a:endParaRPr>
          </a:p>
        </p:txBody>
      </p:sp>
      <p:sp>
        <p:nvSpPr>
          <p:cNvPr id="258" name="Google Shape;258;p28"/>
          <p:cNvSpPr txBox="1">
            <a:spLocks noGrp="1"/>
          </p:cNvSpPr>
          <p:nvPr>
            <p:ph type="sldNum" idx="12"/>
          </p:nvPr>
        </p:nvSpPr>
        <p:spPr>
          <a:xfrm>
            <a:off x="11307445" y="6333135"/>
            <a:ext cx="731600" cy="524800"/>
          </a:xfrm>
          <a:prstGeom prst="rect">
            <a:avLst/>
          </a:prstGeom>
        </p:spPr>
        <p:txBody>
          <a:bodyPr spcFirstLastPara="1" wrap="square" lIns="0" tIns="0" rIns="0" bIns="0" anchor="ctr" anchorCtr="0">
            <a:noAutofit/>
          </a:bodyPr>
          <a:lstStyle/>
          <a:p>
            <a:pPr defTabSz="1219170">
              <a:buClr>
                <a:srgbClr val="000000"/>
              </a:buClr>
            </a:pPr>
            <a:fld id="{00000000-1234-1234-1234-123412341234}" type="slidenum">
              <a:rPr lang="en" kern="0">
                <a:solidFill>
                  <a:srgbClr val="FFFFFF"/>
                </a:solidFill>
              </a:rPr>
              <a:pPr defTabSz="1219170">
                <a:buClr>
                  <a:srgbClr val="000000"/>
                </a:buClr>
              </a:pPr>
              <a:t>33</a:t>
            </a:fld>
            <a:endParaRPr kern="0">
              <a:solidFill>
                <a:srgbClr val="FFFFFF"/>
              </a:solidFill>
            </a:endParaRPr>
          </a:p>
        </p:txBody>
      </p:sp>
      <p:sp>
        <p:nvSpPr>
          <p:cNvPr id="25" name="TextBox 24">
            <a:extLst>
              <a:ext uri="{FF2B5EF4-FFF2-40B4-BE49-F238E27FC236}">
                <a16:creationId xmlns:a16="http://schemas.microsoft.com/office/drawing/2014/main" xmlns="" id="{0676B354-871F-4230-BB4F-CE09268E4F80}"/>
              </a:ext>
            </a:extLst>
          </p:cNvPr>
          <p:cNvSpPr txBox="1"/>
          <p:nvPr/>
        </p:nvSpPr>
        <p:spPr>
          <a:xfrm>
            <a:off x="721072" y="1274647"/>
            <a:ext cx="7911524" cy="1200329"/>
          </a:xfrm>
          <a:prstGeom prst="rect">
            <a:avLst/>
          </a:prstGeom>
          <a:noFill/>
        </p:spPr>
        <p:txBody>
          <a:bodyPr wrap="square">
            <a:spAutoFit/>
          </a:bodyPr>
          <a:lstStyle/>
          <a:p>
            <a:r>
              <a:rPr lang="en-US" sz="3600" i="1" dirty="0">
                <a:solidFill>
                  <a:srgbClr val="002060"/>
                </a:solidFill>
                <a:latin typeface="Times New Roman" panose="02020603050405020304" pitchFamily="18" charset="0"/>
                <a:cs typeface="Times New Roman" panose="02020603050405020304" pitchFamily="18" charset="0"/>
              </a:rPr>
              <a:t>“</a:t>
            </a:r>
            <a:r>
              <a:rPr lang="en-US" sz="3600" i="1" dirty="0" err="1">
                <a:solidFill>
                  <a:srgbClr val="002060"/>
                </a:solidFill>
                <a:latin typeface="Times New Roman" panose="02020603050405020304" pitchFamily="18" charset="0"/>
                <a:cs typeface="Times New Roman" panose="02020603050405020304" pitchFamily="18" charset="0"/>
              </a:rPr>
              <a:t>Những</a:t>
            </a:r>
            <a:r>
              <a:rPr lang="en-US" sz="3600" i="1" dirty="0">
                <a:solidFill>
                  <a:srgbClr val="002060"/>
                </a:solidFill>
                <a:latin typeface="Times New Roman" panose="02020603050405020304" pitchFamily="18" charset="0"/>
                <a:cs typeface="Times New Roman" panose="02020603050405020304" pitchFamily="18" charset="0"/>
              </a:rPr>
              <a:t> </a:t>
            </a:r>
            <a:r>
              <a:rPr lang="en-US" sz="3600" i="1" dirty="0" err="1">
                <a:solidFill>
                  <a:srgbClr val="002060"/>
                </a:solidFill>
                <a:latin typeface="Times New Roman" panose="02020603050405020304" pitchFamily="18" charset="0"/>
                <a:cs typeface="Times New Roman" panose="02020603050405020304" pitchFamily="18" charset="0"/>
              </a:rPr>
              <a:t>ngôi</a:t>
            </a:r>
            <a:r>
              <a:rPr lang="en-US" sz="3600" i="1" dirty="0">
                <a:solidFill>
                  <a:srgbClr val="002060"/>
                </a:solidFill>
                <a:latin typeface="Times New Roman" panose="02020603050405020304" pitchFamily="18" charset="0"/>
                <a:cs typeface="Times New Roman" panose="02020603050405020304" pitchFamily="18" charset="0"/>
              </a:rPr>
              <a:t> </a:t>
            </a:r>
            <a:r>
              <a:rPr lang="en-US" sz="3600" i="1" dirty="0" err="1">
                <a:solidFill>
                  <a:srgbClr val="002060"/>
                </a:solidFill>
                <a:latin typeface="Times New Roman" panose="02020603050405020304" pitchFamily="18" charset="0"/>
                <a:cs typeface="Times New Roman" panose="02020603050405020304" pitchFamily="18" charset="0"/>
              </a:rPr>
              <a:t>sao</a:t>
            </a:r>
            <a:r>
              <a:rPr lang="en-US" sz="3600" i="1" dirty="0">
                <a:solidFill>
                  <a:srgbClr val="002060"/>
                </a:solidFill>
                <a:latin typeface="Times New Roman" panose="02020603050405020304" pitchFamily="18" charset="0"/>
                <a:cs typeface="Times New Roman" panose="02020603050405020304" pitchFamily="18" charset="0"/>
              </a:rPr>
              <a:t> </a:t>
            </a:r>
            <a:r>
              <a:rPr lang="en-US" sz="3600" i="1" dirty="0" err="1">
                <a:solidFill>
                  <a:srgbClr val="002060"/>
                </a:solidFill>
                <a:latin typeface="Times New Roman" panose="02020603050405020304" pitchFamily="18" charset="0"/>
                <a:cs typeface="Times New Roman" panose="02020603050405020304" pitchFamily="18" charset="0"/>
              </a:rPr>
              <a:t>xa</a:t>
            </a:r>
            <a:r>
              <a:rPr lang="en-US" sz="3600" i="1" dirty="0">
                <a:solidFill>
                  <a:srgbClr val="002060"/>
                </a:solidFill>
                <a:latin typeface="Times New Roman" panose="02020603050405020304" pitchFamily="18" charset="0"/>
                <a:cs typeface="Times New Roman" panose="02020603050405020304" pitchFamily="18" charset="0"/>
              </a:rPr>
              <a:t> </a:t>
            </a:r>
            <a:r>
              <a:rPr lang="en-US" sz="3600" i="1" dirty="0" err="1" smtClean="0">
                <a:solidFill>
                  <a:srgbClr val="002060"/>
                </a:solidFill>
                <a:latin typeface="Times New Roman" panose="02020603050405020304" pitchFamily="18" charset="0"/>
                <a:cs typeface="Times New Roman" panose="02020603050405020304" pitchFamily="18" charset="0"/>
              </a:rPr>
              <a:t>xôi</a:t>
            </a:r>
            <a:r>
              <a:rPr lang="en-US" sz="3600" i="1" dirty="0" smtClean="0">
                <a:solidFill>
                  <a:srgbClr val="002060"/>
                </a:solidFill>
                <a:latin typeface="Times New Roman" panose="02020603050405020304" pitchFamily="18" charset="0"/>
                <a:cs typeface="Times New Roman" panose="02020603050405020304" pitchFamily="18" charset="0"/>
              </a:rPr>
              <a:t>”</a:t>
            </a:r>
          </a:p>
          <a:p>
            <a:endParaRPr lang="en-US" sz="3600" dirty="0">
              <a:solidFill>
                <a:srgbClr val="002060"/>
              </a:solidFill>
              <a:latin typeface="Times New Roman" panose="02020603050405020304" pitchFamily="18" charset="0"/>
              <a:cs typeface="Times New Roman" panose="02020603050405020304" pitchFamily="18" charset="0"/>
            </a:endParaRPr>
          </a:p>
        </p:txBody>
      </p:sp>
      <p:sp>
        <p:nvSpPr>
          <p:cNvPr id="27" name="TextBox 26">
            <a:extLst>
              <a:ext uri="{FF2B5EF4-FFF2-40B4-BE49-F238E27FC236}">
                <a16:creationId xmlns:a16="http://schemas.microsoft.com/office/drawing/2014/main" xmlns="" id="{57E6E805-F5C9-4086-9C96-0148F3E13B48}"/>
              </a:ext>
            </a:extLst>
          </p:cNvPr>
          <p:cNvSpPr txBox="1"/>
          <p:nvPr/>
        </p:nvSpPr>
        <p:spPr>
          <a:xfrm>
            <a:off x="413683" y="1808820"/>
            <a:ext cx="9162516" cy="4524315"/>
          </a:xfrm>
          <a:prstGeom prst="rect">
            <a:avLst/>
          </a:prstGeom>
          <a:noFill/>
        </p:spPr>
        <p:txBody>
          <a:bodyPr wrap="square">
            <a:spAutoFit/>
          </a:bodyPr>
          <a:lstStyle/>
          <a:p>
            <a:pPr algn="just" defTabSz="684199"/>
            <a:r>
              <a:rPr lang="vi-VN" sz="2400" i="1" dirty="0">
                <a:solidFill>
                  <a:prstClr val="black"/>
                </a:solidFill>
                <a:latin typeface="Times New Roman"/>
              </a:rPr>
              <a:t>+ </a:t>
            </a:r>
            <a:r>
              <a:rPr lang="en-US" sz="2400" i="1" dirty="0" err="1" smtClean="0">
                <a:solidFill>
                  <a:prstClr val="black"/>
                </a:solidFill>
                <a:latin typeface="Times New Roman"/>
              </a:rPr>
              <a:t>Nhan</a:t>
            </a:r>
            <a:r>
              <a:rPr lang="en-US" sz="2400" i="1" dirty="0" smtClean="0">
                <a:solidFill>
                  <a:prstClr val="black"/>
                </a:solidFill>
                <a:latin typeface="Times New Roman"/>
              </a:rPr>
              <a:t> </a:t>
            </a:r>
            <a:r>
              <a:rPr lang="en-US" sz="2400" i="1" dirty="0" err="1" smtClean="0">
                <a:solidFill>
                  <a:prstClr val="black"/>
                </a:solidFill>
                <a:latin typeface="Times New Roman"/>
              </a:rPr>
              <a:t>đề</a:t>
            </a:r>
            <a:r>
              <a:rPr lang="en-US" sz="2400" i="1" dirty="0" smtClean="0">
                <a:solidFill>
                  <a:prstClr val="black"/>
                </a:solidFill>
                <a:latin typeface="Times New Roman"/>
              </a:rPr>
              <a:t> </a:t>
            </a:r>
            <a:r>
              <a:rPr lang="en-US" sz="2400" i="1" dirty="0" err="1" smtClean="0">
                <a:solidFill>
                  <a:prstClr val="black"/>
                </a:solidFill>
                <a:latin typeface="Times New Roman"/>
              </a:rPr>
              <a:t>có</a:t>
            </a:r>
            <a:r>
              <a:rPr lang="en-US" sz="2400" i="1" dirty="0" smtClean="0">
                <a:solidFill>
                  <a:prstClr val="black"/>
                </a:solidFill>
                <a:latin typeface="Times New Roman"/>
              </a:rPr>
              <a:t> </a:t>
            </a:r>
            <a:r>
              <a:rPr lang="en-US" sz="2400" i="1" dirty="0" err="1" smtClean="0">
                <a:solidFill>
                  <a:prstClr val="black"/>
                </a:solidFill>
                <a:latin typeface="Times New Roman"/>
              </a:rPr>
              <a:t>cấu</a:t>
            </a:r>
            <a:r>
              <a:rPr lang="en-US" sz="2400" i="1" dirty="0" smtClean="0">
                <a:solidFill>
                  <a:prstClr val="black"/>
                </a:solidFill>
                <a:latin typeface="Times New Roman"/>
              </a:rPr>
              <a:t> </a:t>
            </a:r>
            <a:r>
              <a:rPr lang="en-US" sz="2400" i="1" dirty="0" err="1" smtClean="0">
                <a:solidFill>
                  <a:prstClr val="black"/>
                </a:solidFill>
                <a:latin typeface="Times New Roman"/>
              </a:rPr>
              <a:t>tạo</a:t>
            </a:r>
            <a:r>
              <a:rPr lang="en-US" sz="2400" i="1" dirty="0" smtClean="0">
                <a:solidFill>
                  <a:prstClr val="black"/>
                </a:solidFill>
                <a:latin typeface="Times New Roman"/>
              </a:rPr>
              <a:t> </a:t>
            </a:r>
            <a:r>
              <a:rPr lang="en-US" sz="2400" i="1" dirty="0" err="1" smtClean="0">
                <a:solidFill>
                  <a:prstClr val="black"/>
                </a:solidFill>
                <a:latin typeface="Times New Roman"/>
              </a:rPr>
              <a:t>là</a:t>
            </a:r>
            <a:r>
              <a:rPr lang="en-US" sz="2400" i="1" dirty="0" smtClean="0">
                <a:solidFill>
                  <a:prstClr val="black"/>
                </a:solidFill>
                <a:latin typeface="Times New Roman"/>
              </a:rPr>
              <a:t> </a:t>
            </a:r>
            <a:r>
              <a:rPr lang="en-US" sz="2400" i="1" dirty="0" err="1" smtClean="0">
                <a:solidFill>
                  <a:prstClr val="black"/>
                </a:solidFill>
                <a:latin typeface="Times New Roman"/>
              </a:rPr>
              <a:t>một</a:t>
            </a:r>
            <a:r>
              <a:rPr lang="en-US" sz="2400" i="1" dirty="0" smtClean="0">
                <a:solidFill>
                  <a:prstClr val="black"/>
                </a:solidFill>
                <a:latin typeface="Times New Roman"/>
              </a:rPr>
              <a:t> </a:t>
            </a:r>
            <a:r>
              <a:rPr lang="en-US" sz="2400" i="1" dirty="0" err="1" smtClean="0">
                <a:solidFill>
                  <a:prstClr val="black"/>
                </a:solidFill>
                <a:latin typeface="Times New Roman"/>
              </a:rPr>
              <a:t>cụm</a:t>
            </a:r>
            <a:r>
              <a:rPr lang="en-US" sz="2400" i="1" dirty="0" smtClean="0">
                <a:solidFill>
                  <a:prstClr val="black"/>
                </a:solidFill>
                <a:latin typeface="Times New Roman"/>
              </a:rPr>
              <a:t> </a:t>
            </a:r>
            <a:r>
              <a:rPr lang="en-US" sz="2400" i="1" dirty="0" err="1" smtClean="0">
                <a:solidFill>
                  <a:prstClr val="black"/>
                </a:solidFill>
                <a:latin typeface="Times New Roman"/>
              </a:rPr>
              <a:t>danh</a:t>
            </a:r>
            <a:r>
              <a:rPr lang="en-US" sz="2400" i="1" dirty="0" smtClean="0">
                <a:solidFill>
                  <a:prstClr val="black"/>
                </a:solidFill>
                <a:latin typeface="Times New Roman"/>
              </a:rPr>
              <a:t> </a:t>
            </a:r>
            <a:r>
              <a:rPr lang="en-US" sz="2400" i="1" dirty="0" err="1" smtClean="0">
                <a:solidFill>
                  <a:prstClr val="black"/>
                </a:solidFill>
                <a:latin typeface="Times New Roman"/>
              </a:rPr>
              <a:t>từ</a:t>
            </a:r>
            <a:r>
              <a:rPr lang="en-US" sz="2400" i="1" dirty="0" smtClean="0">
                <a:solidFill>
                  <a:prstClr val="black"/>
                </a:solidFill>
                <a:latin typeface="Times New Roman"/>
              </a:rPr>
              <a:t>. </a:t>
            </a:r>
          </a:p>
          <a:p>
            <a:pPr algn="just" defTabSz="684199"/>
            <a:r>
              <a:rPr lang="en-US" sz="2400" i="1" dirty="0" smtClean="0">
                <a:solidFill>
                  <a:prstClr val="black"/>
                </a:solidFill>
                <a:latin typeface="Times New Roman"/>
              </a:rPr>
              <a:t>+”</a:t>
            </a:r>
            <a:r>
              <a:rPr lang="en-US" sz="2400" i="1" dirty="0" err="1" smtClean="0">
                <a:solidFill>
                  <a:prstClr val="black"/>
                </a:solidFill>
                <a:latin typeface="Times New Roman"/>
              </a:rPr>
              <a:t>Những</a:t>
            </a:r>
            <a:r>
              <a:rPr lang="en-US" sz="2400" i="1" dirty="0" smtClean="0">
                <a:solidFill>
                  <a:prstClr val="black"/>
                </a:solidFill>
                <a:latin typeface="Times New Roman"/>
              </a:rPr>
              <a:t> </a:t>
            </a:r>
            <a:r>
              <a:rPr lang="en-US" sz="2400" i="1" dirty="0" err="1" smtClean="0">
                <a:solidFill>
                  <a:prstClr val="black"/>
                </a:solidFill>
                <a:latin typeface="Times New Roman"/>
              </a:rPr>
              <a:t>ngôi</a:t>
            </a:r>
            <a:r>
              <a:rPr lang="en-US" sz="2400" i="1" dirty="0" smtClean="0">
                <a:solidFill>
                  <a:prstClr val="black"/>
                </a:solidFill>
                <a:latin typeface="Times New Roman"/>
              </a:rPr>
              <a:t> </a:t>
            </a:r>
            <a:r>
              <a:rPr lang="en-US" sz="2400" i="1" dirty="0" err="1" smtClean="0">
                <a:solidFill>
                  <a:prstClr val="black"/>
                </a:solidFill>
                <a:latin typeface="Times New Roman"/>
              </a:rPr>
              <a:t>sao</a:t>
            </a:r>
            <a:r>
              <a:rPr lang="en-US" sz="2400" i="1" dirty="0" smtClean="0">
                <a:solidFill>
                  <a:prstClr val="black"/>
                </a:solidFill>
                <a:latin typeface="Times New Roman"/>
              </a:rPr>
              <a:t> </a:t>
            </a:r>
            <a:r>
              <a:rPr lang="en-US" sz="2400" i="1" dirty="0" err="1" smtClean="0">
                <a:solidFill>
                  <a:prstClr val="black"/>
                </a:solidFill>
                <a:latin typeface="Times New Roman"/>
              </a:rPr>
              <a:t>xa</a:t>
            </a:r>
            <a:r>
              <a:rPr lang="en-US" sz="2400" i="1" dirty="0" smtClean="0">
                <a:solidFill>
                  <a:prstClr val="black"/>
                </a:solidFill>
                <a:latin typeface="Times New Roman"/>
              </a:rPr>
              <a:t> </a:t>
            </a:r>
            <a:r>
              <a:rPr lang="en-US" sz="2400" i="1" dirty="0" err="1" smtClean="0">
                <a:solidFill>
                  <a:prstClr val="black"/>
                </a:solidFill>
                <a:latin typeface="Times New Roman"/>
              </a:rPr>
              <a:t>xôi</a:t>
            </a:r>
            <a:r>
              <a:rPr lang="en-US" sz="2400" i="1" dirty="0" smtClean="0">
                <a:solidFill>
                  <a:prstClr val="black"/>
                </a:solidFill>
                <a:latin typeface="Times New Roman"/>
              </a:rPr>
              <a:t>” (</a:t>
            </a:r>
            <a:r>
              <a:rPr lang="en-US" sz="2400" i="1" dirty="0" err="1" smtClean="0">
                <a:solidFill>
                  <a:prstClr val="black"/>
                </a:solidFill>
                <a:latin typeface="Times New Roman"/>
              </a:rPr>
              <a:t>tả</a:t>
            </a:r>
            <a:r>
              <a:rPr lang="en-US" sz="2400" i="1" dirty="0" smtClean="0">
                <a:solidFill>
                  <a:prstClr val="black"/>
                </a:solidFill>
                <a:latin typeface="Times New Roman"/>
              </a:rPr>
              <a:t> </a:t>
            </a:r>
            <a:r>
              <a:rPr lang="en-US" sz="2400" i="1" dirty="0" err="1" smtClean="0">
                <a:solidFill>
                  <a:prstClr val="black"/>
                </a:solidFill>
                <a:latin typeface="Times New Roman"/>
              </a:rPr>
              <a:t>thực</a:t>
            </a:r>
            <a:r>
              <a:rPr lang="en-US" sz="2400" i="1" dirty="0" smtClean="0">
                <a:solidFill>
                  <a:prstClr val="black"/>
                </a:solidFill>
                <a:latin typeface="Times New Roman"/>
              </a:rPr>
              <a:t>) </a:t>
            </a:r>
            <a:r>
              <a:rPr lang="vi-VN" sz="2400" i="1" dirty="0" smtClean="0">
                <a:solidFill>
                  <a:prstClr val="black"/>
                </a:solidFill>
                <a:latin typeface="Times New Roman"/>
              </a:rPr>
              <a:t>chỉ </a:t>
            </a:r>
            <a:r>
              <a:rPr lang="vi-VN" sz="2400" i="1" dirty="0">
                <a:solidFill>
                  <a:prstClr val="black"/>
                </a:solidFill>
                <a:latin typeface="Times New Roman"/>
              </a:rPr>
              <a:t>những </a:t>
            </a:r>
            <a:r>
              <a:rPr lang="vi-VN" sz="2400" b="1" i="1" dirty="0">
                <a:solidFill>
                  <a:srgbClr val="FF0000"/>
                </a:solidFill>
                <a:latin typeface="Times New Roman"/>
              </a:rPr>
              <a:t>ngôi sao tỏa sáng lấp lánh trên bầu trời đêm</a:t>
            </a:r>
            <a:r>
              <a:rPr lang="vi-VN" sz="2400" i="1" dirty="0">
                <a:solidFill>
                  <a:prstClr val="black"/>
                </a:solidFill>
                <a:latin typeface="Times New Roman"/>
              </a:rPr>
              <a:t>. Đó chính là biểu tượng cho vẻ đẹp vĩnh hằng của vũ trụ. </a:t>
            </a:r>
          </a:p>
          <a:p>
            <a:pPr algn="just" defTabSz="684199"/>
            <a:r>
              <a:rPr lang="vi-VN" sz="2400" i="1" dirty="0">
                <a:solidFill>
                  <a:prstClr val="black"/>
                </a:solidFill>
                <a:latin typeface="Times New Roman"/>
              </a:rPr>
              <a:t>+ “Những ngôi sao xa xôi” là </a:t>
            </a:r>
            <a:r>
              <a:rPr lang="vi-VN" sz="2400" b="1" i="1" dirty="0">
                <a:solidFill>
                  <a:srgbClr val="FF0000"/>
                </a:solidFill>
                <a:latin typeface="Times New Roman"/>
              </a:rPr>
              <a:t>hình ảnh ẩn dụ </a:t>
            </a:r>
            <a:r>
              <a:rPr lang="vi-VN" sz="2400" i="1" dirty="0">
                <a:solidFill>
                  <a:prstClr val="black"/>
                </a:solidFill>
                <a:latin typeface="Times New Roman"/>
              </a:rPr>
              <a:t>chỉ những cô gái thanh niên xung phong nơi núi rừng Trường Sơn xa xôi. Họ như những ngôi sao lặng lẽ tỏa sáng cho thế hệ trẻ noi theo. Họ chính là biểu tượng về phẩm chất cách mạng, tâm hồn trong sáng, hồn nhiên, lạc quan, đầy trẻ trung, mơ mộng  (biểu tượng của chủ nghĩa anh hùng cách mạng) thời kì kháng chiến chống Mĩ cứu nước.</a:t>
            </a:r>
          </a:p>
          <a:p>
            <a:pPr algn="just" defTabSz="684199"/>
            <a:r>
              <a:rPr lang="en-US" sz="2400" i="1" dirty="0">
                <a:solidFill>
                  <a:prstClr val="black"/>
                </a:solidFill>
                <a:latin typeface="Times New Roman"/>
              </a:rPr>
              <a:t>+ </a:t>
            </a:r>
            <a:r>
              <a:rPr lang="vi-VN" sz="2400" i="1" dirty="0">
                <a:solidFill>
                  <a:prstClr val="black"/>
                </a:solidFill>
                <a:latin typeface="Times New Roman"/>
              </a:rPr>
              <a:t> Nhan đề còn giúp thể hiện chủ đề tác phẩm: Ca ngợi thế hệ trẻ Việt Nam trong thời kì kháng chiến chống Mĩ cứu nước.</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750"/>
                                        <p:tgtEl>
                                          <p:spTgt spid="27"/>
                                        </p:tgtEl>
                                      </p:cBhvr>
                                    </p:animEffect>
                                    <p:anim calcmode="lin" valueType="num">
                                      <p:cBhvr>
                                        <p:cTn id="8" dur="1750" fill="hold"/>
                                        <p:tgtEl>
                                          <p:spTgt spid="27"/>
                                        </p:tgtEl>
                                        <p:attrNameLst>
                                          <p:attrName>ppt_x</p:attrName>
                                        </p:attrNameLst>
                                      </p:cBhvr>
                                      <p:tavLst>
                                        <p:tav tm="0">
                                          <p:val>
                                            <p:strVal val="#ppt_x"/>
                                          </p:val>
                                        </p:tav>
                                        <p:tav tm="100000">
                                          <p:val>
                                            <p:strVal val="#ppt_x"/>
                                          </p:val>
                                        </p:tav>
                                      </p:tavLst>
                                    </p:anim>
                                    <p:anim calcmode="lin" valueType="num">
                                      <p:cBhvr>
                                        <p:cTn id="9" dur="175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339" name="Google Shape;339;p34"/>
          <p:cNvSpPr txBox="1">
            <a:spLocks noGrp="1"/>
          </p:cNvSpPr>
          <p:nvPr>
            <p:ph type="title"/>
          </p:nvPr>
        </p:nvSpPr>
        <p:spPr>
          <a:xfrm>
            <a:off x="677633" y="509967"/>
            <a:ext cx="6849200" cy="736400"/>
          </a:xfrm>
          <a:prstGeom prst="rect">
            <a:avLst/>
          </a:prstGeom>
        </p:spPr>
        <p:txBody>
          <a:bodyPr spcFirstLastPara="1" wrap="square" lIns="0" tIns="0" rIns="0" bIns="0" anchor="ctr" anchorCtr="0">
            <a:noAutofit/>
          </a:bodyPr>
          <a:lstStyle/>
          <a:p>
            <a:r>
              <a:rPr lang="vi-VN" sz="4000" b="1" dirty="0">
                <a:latin typeface="fiolex girl" panose="020B0506030404030204" pitchFamily="34" charset="0"/>
                <a:cs typeface="fiolex girl" panose="020B0506030404030204" pitchFamily="34" charset="0"/>
              </a:rPr>
              <a:t>III. </a:t>
            </a:r>
            <a:r>
              <a:rPr lang="en-US" sz="4000" b="1" dirty="0">
                <a:latin typeface="fiolex girl" panose="020B0506030404030204" pitchFamily="34" charset="0"/>
                <a:cs typeface="fiolex girl" panose="020B0506030404030204" pitchFamily="34" charset="0"/>
              </a:rPr>
              <a:t>TỔNG KẾT</a:t>
            </a:r>
            <a:endParaRPr sz="4000" b="1" dirty="0"/>
          </a:p>
        </p:txBody>
      </p:sp>
      <p:sp>
        <p:nvSpPr>
          <p:cNvPr id="341" name="Google Shape;341;p34"/>
          <p:cNvSpPr txBox="1">
            <a:spLocks noGrp="1"/>
          </p:cNvSpPr>
          <p:nvPr>
            <p:ph type="sldNum" idx="12"/>
          </p:nvPr>
        </p:nvSpPr>
        <p:spPr>
          <a:xfrm>
            <a:off x="11307445" y="6333135"/>
            <a:ext cx="731600" cy="524800"/>
          </a:xfrm>
          <a:prstGeom prst="rect">
            <a:avLst/>
          </a:prstGeom>
        </p:spPr>
        <p:txBody>
          <a:bodyPr spcFirstLastPara="1" wrap="square" lIns="0" tIns="0" rIns="0" bIns="0" anchor="ctr" anchorCtr="0">
            <a:noAutofit/>
          </a:bodyPr>
          <a:lstStyle/>
          <a:p>
            <a:pPr defTabSz="1219170">
              <a:buClr>
                <a:srgbClr val="000000"/>
              </a:buClr>
            </a:pPr>
            <a:fld id="{00000000-1234-1234-1234-123412341234}" type="slidenum">
              <a:rPr lang="en" kern="0">
                <a:solidFill>
                  <a:srgbClr val="FFFFFF"/>
                </a:solidFill>
              </a:rPr>
              <a:pPr defTabSz="1219170">
                <a:buClr>
                  <a:srgbClr val="000000"/>
                </a:buClr>
              </a:pPr>
              <a:t>34</a:t>
            </a:fld>
            <a:endParaRPr kern="0">
              <a:solidFill>
                <a:srgbClr val="FFFFFF"/>
              </a:solidFill>
            </a:endParaRPr>
          </a:p>
        </p:txBody>
      </p:sp>
      <p:pic>
        <p:nvPicPr>
          <p:cNvPr id="342" name="Google Shape;342;p34"/>
          <p:cNvPicPr preferRelativeResize="0"/>
          <p:nvPr/>
        </p:nvPicPr>
        <p:blipFill rotWithShape="1">
          <a:blip r:embed="rId3">
            <a:alphaModFix/>
          </a:blip>
          <a:srcRect l="4708" t="5702" r="44108" b="17856"/>
          <a:stretch/>
        </p:blipFill>
        <p:spPr>
          <a:xfrm>
            <a:off x="8538078" y="3252200"/>
            <a:ext cx="1885600" cy="1875600"/>
          </a:xfrm>
          <a:prstGeom prst="roundRect">
            <a:avLst>
              <a:gd name="adj" fmla="val 865"/>
            </a:avLst>
          </a:prstGeom>
          <a:noFill/>
          <a:ln>
            <a:noFill/>
          </a:ln>
        </p:spPr>
      </p:pic>
      <p:pic>
        <p:nvPicPr>
          <p:cNvPr id="343" name="Google Shape;343;p34"/>
          <p:cNvPicPr preferRelativeResize="0"/>
          <p:nvPr/>
        </p:nvPicPr>
        <p:blipFill>
          <a:blip r:embed="rId4">
            <a:alphaModFix/>
          </a:blip>
          <a:stretch>
            <a:fillRect/>
          </a:stretch>
        </p:blipFill>
        <p:spPr>
          <a:xfrm>
            <a:off x="9287695" y="2953834"/>
            <a:ext cx="386367" cy="401767"/>
          </a:xfrm>
          <a:prstGeom prst="rect">
            <a:avLst/>
          </a:prstGeom>
          <a:noFill/>
          <a:ln>
            <a:noFill/>
          </a:ln>
        </p:spPr>
      </p:pic>
      <p:pic>
        <p:nvPicPr>
          <p:cNvPr id="2" name="Picture 1">
            <a:extLst>
              <a:ext uri="{FF2B5EF4-FFF2-40B4-BE49-F238E27FC236}">
                <a16:creationId xmlns:a16="http://schemas.microsoft.com/office/drawing/2014/main" xmlns="" id="{74CDBF6B-0566-44EA-9D7A-33644D2AAD5E}"/>
              </a:ext>
            </a:extLst>
          </p:cNvPr>
          <p:cNvPicPr>
            <a:picLocks noChangeAspect="1"/>
          </p:cNvPicPr>
          <p:nvPr/>
        </p:nvPicPr>
        <p:blipFill>
          <a:blip r:embed="rId5">
            <a:biLevel thresh="25000"/>
          </a:blip>
          <a:stretch>
            <a:fillRect/>
          </a:stretch>
        </p:blipFill>
        <p:spPr>
          <a:xfrm>
            <a:off x="9012025" y="3357650"/>
            <a:ext cx="1197204" cy="1239960"/>
          </a:xfrm>
          <a:prstGeom prst="rect">
            <a:avLst/>
          </a:prstGeom>
        </p:spPr>
      </p:pic>
      <p:sp>
        <p:nvSpPr>
          <p:cNvPr id="11" name="Rectangle 10">
            <a:extLst>
              <a:ext uri="{FF2B5EF4-FFF2-40B4-BE49-F238E27FC236}">
                <a16:creationId xmlns:a16="http://schemas.microsoft.com/office/drawing/2014/main" xmlns="" id="{46325A61-C968-4362-BC13-7DD19DC84EF7}"/>
              </a:ext>
            </a:extLst>
          </p:cNvPr>
          <p:cNvSpPr/>
          <p:nvPr/>
        </p:nvSpPr>
        <p:spPr>
          <a:xfrm>
            <a:off x="214920" y="1559613"/>
            <a:ext cx="2869474" cy="41148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2176780" rtl="0" eaLnBrk="1" latinLnBrk="0" hangingPunct="1">
              <a:defRPr sz="4300" kern="1200">
                <a:solidFill>
                  <a:schemeClr val="lt1"/>
                </a:solidFill>
                <a:latin typeface="+mn-lt"/>
                <a:ea typeface="+mn-ea"/>
                <a:cs typeface="+mn-cs"/>
              </a:defRPr>
            </a:lvl1pPr>
            <a:lvl2pPr marL="1088390" algn="l" defTabSz="2176780" rtl="0" eaLnBrk="1" latinLnBrk="0" hangingPunct="1">
              <a:defRPr sz="4300" kern="1200">
                <a:solidFill>
                  <a:schemeClr val="lt1"/>
                </a:solidFill>
                <a:latin typeface="+mn-lt"/>
                <a:ea typeface="+mn-ea"/>
                <a:cs typeface="+mn-cs"/>
              </a:defRPr>
            </a:lvl2pPr>
            <a:lvl3pPr marL="2177415" algn="l" defTabSz="2176780" rtl="0" eaLnBrk="1" latinLnBrk="0" hangingPunct="1">
              <a:defRPr sz="4300" kern="1200">
                <a:solidFill>
                  <a:schemeClr val="lt1"/>
                </a:solidFill>
                <a:latin typeface="+mn-lt"/>
                <a:ea typeface="+mn-ea"/>
                <a:cs typeface="+mn-cs"/>
              </a:defRPr>
            </a:lvl3pPr>
            <a:lvl4pPr marL="3265805" algn="l" defTabSz="2176780" rtl="0" eaLnBrk="1" latinLnBrk="0" hangingPunct="1">
              <a:defRPr sz="4300" kern="1200">
                <a:solidFill>
                  <a:schemeClr val="lt1"/>
                </a:solidFill>
                <a:latin typeface="+mn-lt"/>
                <a:ea typeface="+mn-ea"/>
                <a:cs typeface="+mn-cs"/>
              </a:defRPr>
            </a:lvl4pPr>
            <a:lvl5pPr marL="4354830" algn="l" defTabSz="2176780" rtl="0" eaLnBrk="1" latinLnBrk="0" hangingPunct="1">
              <a:defRPr sz="4300" kern="1200">
                <a:solidFill>
                  <a:schemeClr val="lt1"/>
                </a:solidFill>
                <a:latin typeface="+mn-lt"/>
                <a:ea typeface="+mn-ea"/>
                <a:cs typeface="+mn-cs"/>
              </a:defRPr>
            </a:lvl5pPr>
            <a:lvl6pPr marL="5443220" algn="l" defTabSz="2176780" rtl="0" eaLnBrk="1" latinLnBrk="0" hangingPunct="1">
              <a:defRPr sz="4300" kern="1200">
                <a:solidFill>
                  <a:schemeClr val="lt1"/>
                </a:solidFill>
                <a:latin typeface="+mn-lt"/>
                <a:ea typeface="+mn-ea"/>
                <a:cs typeface="+mn-cs"/>
              </a:defRPr>
            </a:lvl6pPr>
            <a:lvl7pPr marL="6531610" algn="l" defTabSz="2176780" rtl="0" eaLnBrk="1" latinLnBrk="0" hangingPunct="1">
              <a:defRPr sz="4300" kern="1200">
                <a:solidFill>
                  <a:schemeClr val="lt1"/>
                </a:solidFill>
                <a:latin typeface="+mn-lt"/>
                <a:ea typeface="+mn-ea"/>
                <a:cs typeface="+mn-cs"/>
              </a:defRPr>
            </a:lvl7pPr>
            <a:lvl8pPr marL="7620635" algn="l" defTabSz="2176780" rtl="0" eaLnBrk="1" latinLnBrk="0" hangingPunct="1">
              <a:defRPr sz="4300" kern="1200">
                <a:solidFill>
                  <a:schemeClr val="lt1"/>
                </a:solidFill>
                <a:latin typeface="+mn-lt"/>
                <a:ea typeface="+mn-ea"/>
                <a:cs typeface="+mn-cs"/>
              </a:defRPr>
            </a:lvl8pPr>
            <a:lvl9pPr marL="8709025" algn="l" defTabSz="2176780" rtl="0" eaLnBrk="1" latinLnBrk="0" hangingPunct="1">
              <a:defRPr sz="4300" kern="1200">
                <a:solidFill>
                  <a:schemeClr val="lt1"/>
                </a:solidFill>
                <a:latin typeface="+mn-lt"/>
                <a:ea typeface="+mn-ea"/>
                <a:cs typeface="+mn-cs"/>
              </a:defRPr>
            </a:lvl9pPr>
          </a:lstStyle>
          <a:p>
            <a:pPr defTabSz="453151">
              <a:spcBef>
                <a:spcPts val="600"/>
              </a:spcBef>
              <a:defRPr/>
            </a:pPr>
            <a:r>
              <a:rPr lang="vi-VN" sz="2667" b="1" kern="0" dirty="0">
                <a:solidFill>
                  <a:prstClr val="white"/>
                </a:solidFill>
                <a:latin typeface="Times New Roman" pitchFamily="18" charset="0"/>
                <a:cs typeface="Times New Roman" pitchFamily="18" charset="0"/>
              </a:rPr>
              <a:t>1/ </a:t>
            </a:r>
            <a:r>
              <a:rPr lang="en-US" sz="2667" b="1" kern="0" dirty="0">
                <a:solidFill>
                  <a:prstClr val="white"/>
                </a:solidFill>
                <a:latin typeface="Times New Roman" pitchFamily="18" charset="0"/>
                <a:cs typeface="Times New Roman" pitchFamily="18" charset="0"/>
              </a:rPr>
              <a:t>NỘI DUNG</a:t>
            </a:r>
          </a:p>
        </p:txBody>
      </p:sp>
      <p:sp>
        <p:nvSpPr>
          <p:cNvPr id="12" name="Rectangle 11">
            <a:extLst>
              <a:ext uri="{FF2B5EF4-FFF2-40B4-BE49-F238E27FC236}">
                <a16:creationId xmlns:a16="http://schemas.microsoft.com/office/drawing/2014/main" xmlns="" id="{118EFA73-62A7-4ED6-9AF8-2711D9791DB5}"/>
              </a:ext>
            </a:extLst>
          </p:cNvPr>
          <p:cNvSpPr/>
          <p:nvPr/>
        </p:nvSpPr>
        <p:spPr>
          <a:xfrm>
            <a:off x="655098" y="2098193"/>
            <a:ext cx="7745145" cy="1154007"/>
          </a:xfrm>
          <a:prstGeom prst="rect">
            <a:avLst/>
          </a:prstGeom>
        </p:spPr>
        <p:txBody>
          <a:bodyPr wrap="square" lIns="45427" tIns="22783" rIns="45427" bIns="22783">
            <a:spAutoFit/>
          </a:bodyPr>
          <a:lstStyle/>
          <a:p>
            <a:pPr marL="379509" indent="-379509" algn="just" defTabSz="1214458">
              <a:buFont typeface="Wingdings" pitchFamily="2" charset="2"/>
              <a:buChar char="§"/>
            </a:pPr>
            <a:r>
              <a:rPr lang="en-US" altLang="en-US" sz="2400" b="1" dirty="0" err="1">
                <a:solidFill>
                  <a:prstClr val="black"/>
                </a:solidFill>
                <a:latin typeface="Times New Roman" panose="02020603050405020304" pitchFamily="18" charset="0"/>
                <a:cs typeface="Times New Roman" panose="02020603050405020304" pitchFamily="18" charset="0"/>
              </a:rPr>
              <a:t>Hình</a:t>
            </a:r>
            <a:r>
              <a:rPr lang="en-US" altLang="en-US" sz="2400" b="1" dirty="0">
                <a:solidFill>
                  <a:prstClr val="black"/>
                </a:solidFill>
                <a:latin typeface="Times New Roman" panose="02020603050405020304" pitchFamily="18" charset="0"/>
                <a:cs typeface="Times New Roman" panose="02020603050405020304" pitchFamily="18" charset="0"/>
              </a:rPr>
              <a:t> </a:t>
            </a:r>
            <a:r>
              <a:rPr lang="en-US" altLang="en-US" sz="2400" b="1" dirty="0" err="1">
                <a:solidFill>
                  <a:prstClr val="black"/>
                </a:solidFill>
                <a:latin typeface="Times New Roman" panose="02020603050405020304" pitchFamily="18" charset="0"/>
                <a:cs typeface="Times New Roman" panose="02020603050405020304" pitchFamily="18" charset="0"/>
              </a:rPr>
              <a:t>ảnh</a:t>
            </a:r>
            <a:r>
              <a:rPr lang="en-US" altLang="en-US" sz="2400" b="1" dirty="0">
                <a:solidFill>
                  <a:prstClr val="black"/>
                </a:solidFill>
                <a:latin typeface="Times New Roman" panose="02020603050405020304" pitchFamily="18" charset="0"/>
                <a:cs typeface="Times New Roman" panose="02020603050405020304" pitchFamily="18" charset="0"/>
              </a:rPr>
              <a:t> </a:t>
            </a:r>
            <a:r>
              <a:rPr lang="en-US" altLang="en-US" sz="2400" b="1" dirty="0" err="1">
                <a:solidFill>
                  <a:prstClr val="black"/>
                </a:solidFill>
                <a:latin typeface="Times New Roman" panose="02020603050405020304" pitchFamily="18" charset="0"/>
                <a:cs typeface="Times New Roman" panose="02020603050405020304" pitchFamily="18" charset="0"/>
              </a:rPr>
              <a:t>tiêu</a:t>
            </a:r>
            <a:r>
              <a:rPr lang="en-US" altLang="en-US" sz="2400" b="1" dirty="0">
                <a:solidFill>
                  <a:prstClr val="black"/>
                </a:solidFill>
                <a:latin typeface="Times New Roman" panose="02020603050405020304" pitchFamily="18" charset="0"/>
                <a:cs typeface="Times New Roman" panose="02020603050405020304" pitchFamily="18" charset="0"/>
              </a:rPr>
              <a:t> </a:t>
            </a:r>
            <a:r>
              <a:rPr lang="en-US" altLang="en-US" sz="2400" b="1" dirty="0" err="1">
                <a:solidFill>
                  <a:prstClr val="black"/>
                </a:solidFill>
                <a:latin typeface="Times New Roman" panose="02020603050405020304" pitchFamily="18" charset="0"/>
                <a:cs typeface="Times New Roman" panose="02020603050405020304" pitchFamily="18" charset="0"/>
              </a:rPr>
              <a:t>biểu</a:t>
            </a:r>
            <a:r>
              <a:rPr lang="en-US" altLang="en-US" sz="2400" b="1" dirty="0">
                <a:solidFill>
                  <a:prstClr val="black"/>
                </a:solidFill>
                <a:latin typeface="Times New Roman" panose="02020603050405020304" pitchFamily="18" charset="0"/>
                <a:cs typeface="Times New Roman" panose="02020603050405020304" pitchFamily="18" charset="0"/>
              </a:rPr>
              <a:t> </a:t>
            </a:r>
            <a:r>
              <a:rPr lang="en-US" altLang="en-US" sz="2400" b="1" dirty="0" err="1">
                <a:solidFill>
                  <a:prstClr val="black"/>
                </a:solidFill>
                <a:latin typeface="Times New Roman" panose="02020603050405020304" pitchFamily="18" charset="0"/>
                <a:cs typeface="Times New Roman" panose="02020603050405020304" pitchFamily="18" charset="0"/>
              </a:rPr>
              <a:t>cho</a:t>
            </a:r>
            <a:r>
              <a:rPr lang="en-US" altLang="en-US" sz="2400" b="1" dirty="0">
                <a:solidFill>
                  <a:prstClr val="black"/>
                </a:solidFill>
                <a:latin typeface="Times New Roman" panose="02020603050405020304" pitchFamily="18" charset="0"/>
                <a:cs typeface="Times New Roman" panose="02020603050405020304" pitchFamily="18" charset="0"/>
              </a:rPr>
              <a:t> </a:t>
            </a:r>
            <a:r>
              <a:rPr lang="en-US" altLang="en-US" sz="2400" b="1" dirty="0" err="1">
                <a:solidFill>
                  <a:prstClr val="black"/>
                </a:solidFill>
                <a:latin typeface="Times New Roman" panose="02020603050405020304" pitchFamily="18" charset="0"/>
                <a:cs typeface="Times New Roman" panose="02020603050405020304" pitchFamily="18" charset="0"/>
              </a:rPr>
              <a:t>thế</a:t>
            </a:r>
            <a:r>
              <a:rPr lang="en-US" altLang="en-US" sz="2400" b="1" dirty="0">
                <a:solidFill>
                  <a:prstClr val="black"/>
                </a:solidFill>
                <a:latin typeface="Times New Roman" panose="02020603050405020304" pitchFamily="18" charset="0"/>
                <a:cs typeface="Times New Roman" panose="02020603050405020304" pitchFamily="18" charset="0"/>
              </a:rPr>
              <a:t> </a:t>
            </a:r>
            <a:r>
              <a:rPr lang="en-US" altLang="en-US" sz="2400" b="1" dirty="0" err="1">
                <a:solidFill>
                  <a:prstClr val="black"/>
                </a:solidFill>
                <a:latin typeface="Times New Roman" panose="02020603050405020304" pitchFamily="18" charset="0"/>
                <a:cs typeface="Times New Roman" panose="02020603050405020304" pitchFamily="18" charset="0"/>
              </a:rPr>
              <a:t>hệ</a:t>
            </a:r>
            <a:r>
              <a:rPr lang="en-US" altLang="en-US" sz="2400" b="1" dirty="0">
                <a:solidFill>
                  <a:prstClr val="black"/>
                </a:solidFill>
                <a:latin typeface="Times New Roman" panose="02020603050405020304" pitchFamily="18" charset="0"/>
                <a:cs typeface="Times New Roman" panose="02020603050405020304" pitchFamily="18" charset="0"/>
              </a:rPr>
              <a:t> </a:t>
            </a:r>
            <a:r>
              <a:rPr lang="en-US" altLang="en-US" sz="2400" b="1" dirty="0" err="1">
                <a:solidFill>
                  <a:prstClr val="black"/>
                </a:solidFill>
                <a:latin typeface="Times New Roman" panose="02020603050405020304" pitchFamily="18" charset="0"/>
                <a:cs typeface="Times New Roman" panose="02020603050405020304" pitchFamily="18" charset="0"/>
              </a:rPr>
              <a:t>trẻ</a:t>
            </a:r>
            <a:r>
              <a:rPr lang="en-US" altLang="en-US" sz="2400" b="1" dirty="0">
                <a:solidFill>
                  <a:prstClr val="black"/>
                </a:solidFill>
                <a:latin typeface="Times New Roman" panose="02020603050405020304" pitchFamily="18" charset="0"/>
                <a:cs typeface="Times New Roman" panose="02020603050405020304" pitchFamily="18" charset="0"/>
              </a:rPr>
              <a:t> </a:t>
            </a:r>
            <a:r>
              <a:rPr lang="en-US" altLang="en-US" sz="2400" b="1" dirty="0" err="1">
                <a:solidFill>
                  <a:prstClr val="black"/>
                </a:solidFill>
                <a:latin typeface="Times New Roman" panose="02020603050405020304" pitchFamily="18" charset="0"/>
                <a:cs typeface="Times New Roman" panose="02020603050405020304" pitchFamily="18" charset="0"/>
              </a:rPr>
              <a:t>Việt</a:t>
            </a:r>
            <a:r>
              <a:rPr lang="en-US" altLang="en-US" sz="2400" b="1" dirty="0">
                <a:solidFill>
                  <a:prstClr val="black"/>
                </a:solidFill>
                <a:latin typeface="Times New Roman" panose="02020603050405020304" pitchFamily="18" charset="0"/>
                <a:cs typeface="Times New Roman" panose="02020603050405020304" pitchFamily="18" charset="0"/>
              </a:rPr>
              <a:t> Nam </a:t>
            </a:r>
            <a:r>
              <a:rPr lang="en-US" altLang="en-US" sz="2400" b="1" dirty="0" err="1">
                <a:solidFill>
                  <a:prstClr val="black"/>
                </a:solidFill>
                <a:latin typeface="Times New Roman" panose="02020603050405020304" pitchFamily="18" charset="0"/>
                <a:cs typeface="Times New Roman" panose="02020603050405020304" pitchFamily="18" charset="0"/>
              </a:rPr>
              <a:t>yêu</a:t>
            </a:r>
            <a:r>
              <a:rPr lang="en-US" altLang="en-US" sz="2400" b="1" dirty="0">
                <a:solidFill>
                  <a:prstClr val="black"/>
                </a:solidFill>
                <a:latin typeface="Times New Roman" panose="02020603050405020304" pitchFamily="18" charset="0"/>
                <a:cs typeface="Times New Roman" panose="02020603050405020304" pitchFamily="18" charset="0"/>
              </a:rPr>
              <a:t> </a:t>
            </a:r>
            <a:r>
              <a:rPr lang="en-US" altLang="en-US" sz="2400" b="1" dirty="0" err="1">
                <a:solidFill>
                  <a:prstClr val="black"/>
                </a:solidFill>
                <a:latin typeface="Times New Roman" panose="02020603050405020304" pitchFamily="18" charset="0"/>
                <a:cs typeface="Times New Roman" panose="02020603050405020304" pitchFamily="18" charset="0"/>
              </a:rPr>
              <a:t>nước</a:t>
            </a:r>
            <a:r>
              <a:rPr lang="en-US" altLang="en-US" sz="2400" b="1" dirty="0">
                <a:solidFill>
                  <a:prstClr val="black"/>
                </a:solidFill>
                <a:latin typeface="Times New Roman" panose="02020603050405020304" pitchFamily="18" charset="0"/>
                <a:cs typeface="Times New Roman" panose="02020603050405020304" pitchFamily="18" charset="0"/>
              </a:rPr>
              <a:t>, </a:t>
            </a:r>
            <a:r>
              <a:rPr lang="en-US" altLang="en-US" sz="2400" b="1" dirty="0" err="1">
                <a:solidFill>
                  <a:prstClr val="black"/>
                </a:solidFill>
                <a:latin typeface="Times New Roman" panose="02020603050405020304" pitchFamily="18" charset="0"/>
                <a:cs typeface="Times New Roman" panose="02020603050405020304" pitchFamily="18" charset="0"/>
              </a:rPr>
              <a:t>dũng</a:t>
            </a:r>
            <a:r>
              <a:rPr lang="en-US" altLang="en-US" sz="2400" b="1" dirty="0">
                <a:solidFill>
                  <a:prstClr val="black"/>
                </a:solidFill>
                <a:latin typeface="Times New Roman" panose="02020603050405020304" pitchFamily="18" charset="0"/>
                <a:cs typeface="Times New Roman" panose="02020603050405020304" pitchFamily="18" charset="0"/>
              </a:rPr>
              <a:t> </a:t>
            </a:r>
            <a:r>
              <a:rPr lang="en-US" altLang="en-US" sz="2400" b="1" dirty="0" err="1">
                <a:solidFill>
                  <a:prstClr val="black"/>
                </a:solidFill>
                <a:latin typeface="Times New Roman" panose="02020603050405020304" pitchFamily="18" charset="0"/>
                <a:cs typeface="Times New Roman" panose="02020603050405020304" pitchFamily="18" charset="0"/>
              </a:rPr>
              <a:t>cảm</a:t>
            </a:r>
            <a:r>
              <a:rPr lang="en-US" altLang="en-US" sz="2400" b="1" dirty="0">
                <a:solidFill>
                  <a:prstClr val="black"/>
                </a:solidFill>
                <a:latin typeface="Times New Roman" panose="02020603050405020304" pitchFamily="18" charset="0"/>
                <a:cs typeface="Times New Roman" panose="02020603050405020304" pitchFamily="18" charset="0"/>
              </a:rPr>
              <a:t>, </a:t>
            </a:r>
            <a:r>
              <a:rPr lang="en-US" altLang="en-US" sz="2400" b="1" dirty="0" err="1">
                <a:solidFill>
                  <a:prstClr val="black"/>
                </a:solidFill>
                <a:latin typeface="Times New Roman" panose="02020603050405020304" pitchFamily="18" charset="0"/>
                <a:cs typeface="Times New Roman" panose="02020603050405020304" pitchFamily="18" charset="0"/>
              </a:rPr>
              <a:t>gan</a:t>
            </a:r>
            <a:r>
              <a:rPr lang="en-US" altLang="en-US" sz="2400" b="1" dirty="0">
                <a:solidFill>
                  <a:prstClr val="black"/>
                </a:solidFill>
                <a:latin typeface="Times New Roman" panose="02020603050405020304" pitchFamily="18" charset="0"/>
                <a:cs typeface="Times New Roman" panose="02020603050405020304" pitchFamily="18" charset="0"/>
              </a:rPr>
              <a:t> </a:t>
            </a:r>
            <a:r>
              <a:rPr lang="en-US" altLang="en-US" sz="2400" b="1" dirty="0" err="1">
                <a:solidFill>
                  <a:prstClr val="black"/>
                </a:solidFill>
                <a:latin typeface="Times New Roman" panose="02020603050405020304" pitchFamily="18" charset="0"/>
                <a:cs typeface="Times New Roman" panose="02020603050405020304" pitchFamily="18" charset="0"/>
              </a:rPr>
              <a:t>dạ</a:t>
            </a:r>
            <a:r>
              <a:rPr lang="en-US" altLang="en-US" sz="2400" b="1" dirty="0">
                <a:solidFill>
                  <a:prstClr val="black"/>
                </a:solidFill>
                <a:latin typeface="Times New Roman" panose="02020603050405020304" pitchFamily="18" charset="0"/>
                <a:cs typeface="Times New Roman" panose="02020603050405020304" pitchFamily="18" charset="0"/>
              </a:rPr>
              <a:t>, </a:t>
            </a:r>
            <a:r>
              <a:rPr lang="en-US" altLang="en-US" sz="2400" b="1" dirty="0" err="1">
                <a:solidFill>
                  <a:prstClr val="black"/>
                </a:solidFill>
                <a:latin typeface="Times New Roman" panose="02020603050405020304" pitchFamily="18" charset="0"/>
                <a:cs typeface="Times New Roman" panose="02020603050405020304" pitchFamily="18" charset="0"/>
              </a:rPr>
              <a:t>sẵn</a:t>
            </a:r>
            <a:r>
              <a:rPr lang="en-US" altLang="en-US" sz="2400" b="1" dirty="0">
                <a:solidFill>
                  <a:prstClr val="black"/>
                </a:solidFill>
                <a:latin typeface="Times New Roman" panose="02020603050405020304" pitchFamily="18" charset="0"/>
                <a:cs typeface="Times New Roman" panose="02020603050405020304" pitchFamily="18" charset="0"/>
              </a:rPr>
              <a:t> </a:t>
            </a:r>
            <a:r>
              <a:rPr lang="en-US" altLang="en-US" sz="2400" b="1" dirty="0" err="1">
                <a:solidFill>
                  <a:prstClr val="black"/>
                </a:solidFill>
                <a:latin typeface="Times New Roman" panose="02020603050405020304" pitchFamily="18" charset="0"/>
                <a:cs typeface="Times New Roman" panose="02020603050405020304" pitchFamily="18" charset="0"/>
              </a:rPr>
              <a:t>sàng</a:t>
            </a:r>
            <a:r>
              <a:rPr lang="en-US" altLang="en-US" sz="2400" b="1" dirty="0">
                <a:solidFill>
                  <a:prstClr val="black"/>
                </a:solidFill>
                <a:latin typeface="Times New Roman" panose="02020603050405020304" pitchFamily="18" charset="0"/>
                <a:cs typeface="Times New Roman" panose="02020603050405020304" pitchFamily="18" charset="0"/>
              </a:rPr>
              <a:t> hi </a:t>
            </a:r>
            <a:r>
              <a:rPr lang="en-US" altLang="en-US" sz="2400" b="1" dirty="0" err="1">
                <a:solidFill>
                  <a:prstClr val="black"/>
                </a:solidFill>
                <a:latin typeface="Times New Roman" panose="02020603050405020304" pitchFamily="18" charset="0"/>
                <a:cs typeface="Times New Roman" panose="02020603050405020304" pitchFamily="18" charset="0"/>
              </a:rPr>
              <a:t>sinh</a:t>
            </a:r>
            <a:r>
              <a:rPr lang="en-US" altLang="en-US" sz="2400" b="1" dirty="0">
                <a:solidFill>
                  <a:prstClr val="black"/>
                </a:solidFill>
                <a:latin typeface="Times New Roman" panose="02020603050405020304" pitchFamily="18" charset="0"/>
                <a:cs typeface="Times New Roman" panose="02020603050405020304" pitchFamily="18" charset="0"/>
              </a:rPr>
              <a:t> </a:t>
            </a:r>
            <a:r>
              <a:rPr lang="en-US" altLang="en-US" sz="2400" b="1" dirty="0" err="1">
                <a:solidFill>
                  <a:prstClr val="black"/>
                </a:solidFill>
                <a:latin typeface="Times New Roman" panose="02020603050405020304" pitchFamily="18" charset="0"/>
                <a:cs typeface="Times New Roman" panose="02020603050405020304" pitchFamily="18" charset="0"/>
              </a:rPr>
              <a:t>tuổi</a:t>
            </a:r>
            <a:r>
              <a:rPr lang="en-US" altLang="en-US" sz="2400" b="1" dirty="0">
                <a:solidFill>
                  <a:prstClr val="black"/>
                </a:solidFill>
                <a:latin typeface="Times New Roman" panose="02020603050405020304" pitchFamily="18" charset="0"/>
                <a:cs typeface="Times New Roman" panose="02020603050405020304" pitchFamily="18" charset="0"/>
              </a:rPr>
              <a:t> </a:t>
            </a:r>
            <a:r>
              <a:rPr lang="en-US" altLang="en-US" sz="2400" b="1" dirty="0" err="1">
                <a:solidFill>
                  <a:prstClr val="black"/>
                </a:solidFill>
                <a:latin typeface="Times New Roman" panose="02020603050405020304" pitchFamily="18" charset="0"/>
                <a:cs typeface="Times New Roman" panose="02020603050405020304" pitchFamily="18" charset="0"/>
              </a:rPr>
              <a:t>trẻ</a:t>
            </a:r>
            <a:r>
              <a:rPr lang="en-US" altLang="en-US" sz="2400" b="1" dirty="0">
                <a:solidFill>
                  <a:prstClr val="black"/>
                </a:solidFill>
                <a:latin typeface="Times New Roman" panose="02020603050405020304" pitchFamily="18" charset="0"/>
                <a:cs typeface="Times New Roman" panose="02020603050405020304" pitchFamily="18" charset="0"/>
              </a:rPr>
              <a:t> </a:t>
            </a:r>
            <a:r>
              <a:rPr lang="en-US" altLang="en-US" sz="2400" b="1" dirty="0" err="1">
                <a:solidFill>
                  <a:prstClr val="black"/>
                </a:solidFill>
                <a:latin typeface="Times New Roman" panose="02020603050405020304" pitchFamily="18" charset="0"/>
                <a:cs typeface="Times New Roman" panose="02020603050405020304" pitchFamily="18" charset="0"/>
              </a:rPr>
              <a:t>và</a:t>
            </a:r>
            <a:r>
              <a:rPr lang="en-US" altLang="en-US" sz="2400" b="1" dirty="0">
                <a:solidFill>
                  <a:prstClr val="black"/>
                </a:solidFill>
                <a:latin typeface="Times New Roman" panose="02020603050405020304" pitchFamily="18" charset="0"/>
                <a:cs typeface="Times New Roman" panose="02020603050405020304" pitchFamily="18" charset="0"/>
              </a:rPr>
              <a:t> </a:t>
            </a:r>
            <a:r>
              <a:rPr lang="en-US" altLang="en-US" sz="2400" b="1" dirty="0" err="1">
                <a:solidFill>
                  <a:prstClr val="black"/>
                </a:solidFill>
                <a:latin typeface="Times New Roman" panose="02020603050405020304" pitchFamily="18" charset="0"/>
                <a:cs typeface="Times New Roman" panose="02020603050405020304" pitchFamily="18" charset="0"/>
              </a:rPr>
              <a:t>sinh</a:t>
            </a:r>
            <a:r>
              <a:rPr lang="en-US" altLang="en-US" sz="2400" b="1" dirty="0">
                <a:solidFill>
                  <a:prstClr val="black"/>
                </a:solidFill>
                <a:latin typeface="Times New Roman" panose="02020603050405020304" pitchFamily="18" charset="0"/>
                <a:cs typeface="Times New Roman" panose="02020603050405020304" pitchFamily="18" charset="0"/>
              </a:rPr>
              <a:t> </a:t>
            </a:r>
            <a:r>
              <a:rPr lang="en-US" altLang="en-US" sz="2400" b="1" dirty="0" err="1">
                <a:solidFill>
                  <a:prstClr val="black"/>
                </a:solidFill>
                <a:latin typeface="Times New Roman" panose="02020603050405020304" pitchFamily="18" charset="0"/>
                <a:cs typeface="Times New Roman" panose="02020603050405020304" pitchFamily="18" charset="0"/>
              </a:rPr>
              <a:t>mạng</a:t>
            </a:r>
            <a:r>
              <a:rPr lang="en-US" altLang="en-US" sz="2400" b="1" dirty="0">
                <a:solidFill>
                  <a:prstClr val="black"/>
                </a:solidFill>
                <a:latin typeface="Times New Roman" panose="02020603050405020304" pitchFamily="18" charset="0"/>
                <a:cs typeface="Times New Roman" panose="02020603050405020304" pitchFamily="18" charset="0"/>
              </a:rPr>
              <a:t> </a:t>
            </a:r>
            <a:r>
              <a:rPr lang="en-US" altLang="en-US" sz="2400" b="1" dirty="0" err="1">
                <a:solidFill>
                  <a:prstClr val="black"/>
                </a:solidFill>
                <a:latin typeface="Times New Roman" panose="02020603050405020304" pitchFamily="18" charset="0"/>
                <a:cs typeface="Times New Roman" panose="02020603050405020304" pitchFamily="18" charset="0"/>
              </a:rPr>
              <a:t>để</a:t>
            </a:r>
            <a:r>
              <a:rPr lang="en-US" altLang="en-US" sz="2400" b="1" dirty="0">
                <a:solidFill>
                  <a:prstClr val="black"/>
                </a:solidFill>
                <a:latin typeface="Times New Roman" panose="02020603050405020304" pitchFamily="18" charset="0"/>
                <a:cs typeface="Times New Roman" panose="02020603050405020304" pitchFamily="18" charset="0"/>
              </a:rPr>
              <a:t> </a:t>
            </a:r>
            <a:r>
              <a:rPr lang="en-US" altLang="en-US" sz="2400" b="1" dirty="0" err="1">
                <a:solidFill>
                  <a:prstClr val="black"/>
                </a:solidFill>
                <a:latin typeface="Times New Roman" panose="02020603050405020304" pitchFamily="18" charset="0"/>
                <a:cs typeface="Times New Roman" panose="02020603050405020304" pitchFamily="18" charset="0"/>
              </a:rPr>
              <a:t>bảo</a:t>
            </a:r>
            <a:r>
              <a:rPr lang="en-US" altLang="en-US" sz="2400" b="1" dirty="0">
                <a:solidFill>
                  <a:prstClr val="black"/>
                </a:solidFill>
                <a:latin typeface="Times New Roman" panose="02020603050405020304" pitchFamily="18" charset="0"/>
                <a:cs typeface="Times New Roman" panose="02020603050405020304" pitchFamily="18" charset="0"/>
              </a:rPr>
              <a:t> </a:t>
            </a:r>
            <a:r>
              <a:rPr lang="en-US" altLang="en-US" sz="2400" b="1" dirty="0" err="1">
                <a:solidFill>
                  <a:prstClr val="black"/>
                </a:solidFill>
                <a:latin typeface="Times New Roman" panose="02020603050405020304" pitchFamily="18" charset="0"/>
                <a:cs typeface="Times New Roman" panose="02020603050405020304" pitchFamily="18" charset="0"/>
              </a:rPr>
              <a:t>vệ</a:t>
            </a:r>
            <a:r>
              <a:rPr lang="en-US" altLang="en-US" sz="2400" b="1" dirty="0">
                <a:solidFill>
                  <a:prstClr val="black"/>
                </a:solidFill>
                <a:latin typeface="Times New Roman" panose="02020603050405020304" pitchFamily="18" charset="0"/>
                <a:cs typeface="Times New Roman" panose="02020603050405020304" pitchFamily="18" charset="0"/>
              </a:rPr>
              <a:t> </a:t>
            </a:r>
            <a:r>
              <a:rPr lang="en-US" altLang="en-US" sz="2400" b="1" dirty="0" err="1">
                <a:solidFill>
                  <a:prstClr val="black"/>
                </a:solidFill>
                <a:latin typeface="Times New Roman" panose="02020603050405020304" pitchFamily="18" charset="0"/>
                <a:cs typeface="Times New Roman" panose="02020603050405020304" pitchFamily="18" charset="0"/>
              </a:rPr>
              <a:t>Tổ</a:t>
            </a:r>
            <a:r>
              <a:rPr lang="en-US" altLang="en-US" sz="2400" b="1" dirty="0">
                <a:solidFill>
                  <a:prstClr val="black"/>
                </a:solidFill>
                <a:latin typeface="Times New Roman" panose="02020603050405020304" pitchFamily="18" charset="0"/>
                <a:cs typeface="Times New Roman" panose="02020603050405020304" pitchFamily="18" charset="0"/>
              </a:rPr>
              <a:t> </a:t>
            </a:r>
            <a:r>
              <a:rPr lang="en-US" altLang="en-US" sz="2400" b="1" dirty="0" err="1">
                <a:solidFill>
                  <a:prstClr val="black"/>
                </a:solidFill>
                <a:latin typeface="Times New Roman" panose="02020603050405020304" pitchFamily="18" charset="0"/>
                <a:cs typeface="Times New Roman" panose="02020603050405020304" pitchFamily="18" charset="0"/>
              </a:rPr>
              <a:t>quốc</a:t>
            </a:r>
            <a:endParaRPr lang="en-US" sz="2400" b="1" dirty="0">
              <a:solidFill>
                <a:prstClr val="black"/>
              </a:solidFill>
              <a:latin typeface="Times New Roman" pitchFamily="18" charset="0"/>
              <a:cs typeface="Times New Roman" pitchFamily="18" charset="0"/>
            </a:endParaRPr>
          </a:p>
        </p:txBody>
      </p:sp>
      <p:sp>
        <p:nvSpPr>
          <p:cNvPr id="13" name="Rectangle 12">
            <a:extLst>
              <a:ext uri="{FF2B5EF4-FFF2-40B4-BE49-F238E27FC236}">
                <a16:creationId xmlns:a16="http://schemas.microsoft.com/office/drawing/2014/main" xmlns="" id="{2668337E-5A06-4679-BC76-5D7A4C3E1E8F}"/>
              </a:ext>
            </a:extLst>
          </p:cNvPr>
          <p:cNvSpPr/>
          <p:nvPr/>
        </p:nvSpPr>
        <p:spPr>
          <a:xfrm>
            <a:off x="0" y="3429000"/>
            <a:ext cx="3766782" cy="41148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2176780" rtl="0" eaLnBrk="1" latinLnBrk="0" hangingPunct="1">
              <a:defRPr sz="4300" kern="1200">
                <a:solidFill>
                  <a:schemeClr val="lt1"/>
                </a:solidFill>
                <a:latin typeface="+mn-lt"/>
                <a:ea typeface="+mn-ea"/>
                <a:cs typeface="+mn-cs"/>
              </a:defRPr>
            </a:lvl1pPr>
            <a:lvl2pPr marL="1088390" algn="l" defTabSz="2176780" rtl="0" eaLnBrk="1" latinLnBrk="0" hangingPunct="1">
              <a:defRPr sz="4300" kern="1200">
                <a:solidFill>
                  <a:schemeClr val="lt1"/>
                </a:solidFill>
                <a:latin typeface="+mn-lt"/>
                <a:ea typeface="+mn-ea"/>
                <a:cs typeface="+mn-cs"/>
              </a:defRPr>
            </a:lvl2pPr>
            <a:lvl3pPr marL="2177415" algn="l" defTabSz="2176780" rtl="0" eaLnBrk="1" latinLnBrk="0" hangingPunct="1">
              <a:defRPr sz="4300" kern="1200">
                <a:solidFill>
                  <a:schemeClr val="lt1"/>
                </a:solidFill>
                <a:latin typeface="+mn-lt"/>
                <a:ea typeface="+mn-ea"/>
                <a:cs typeface="+mn-cs"/>
              </a:defRPr>
            </a:lvl3pPr>
            <a:lvl4pPr marL="3265805" algn="l" defTabSz="2176780" rtl="0" eaLnBrk="1" latinLnBrk="0" hangingPunct="1">
              <a:defRPr sz="4300" kern="1200">
                <a:solidFill>
                  <a:schemeClr val="lt1"/>
                </a:solidFill>
                <a:latin typeface="+mn-lt"/>
                <a:ea typeface="+mn-ea"/>
                <a:cs typeface="+mn-cs"/>
              </a:defRPr>
            </a:lvl4pPr>
            <a:lvl5pPr marL="4354830" algn="l" defTabSz="2176780" rtl="0" eaLnBrk="1" latinLnBrk="0" hangingPunct="1">
              <a:defRPr sz="4300" kern="1200">
                <a:solidFill>
                  <a:schemeClr val="lt1"/>
                </a:solidFill>
                <a:latin typeface="+mn-lt"/>
                <a:ea typeface="+mn-ea"/>
                <a:cs typeface="+mn-cs"/>
              </a:defRPr>
            </a:lvl5pPr>
            <a:lvl6pPr marL="5443220" algn="l" defTabSz="2176780" rtl="0" eaLnBrk="1" latinLnBrk="0" hangingPunct="1">
              <a:defRPr sz="4300" kern="1200">
                <a:solidFill>
                  <a:schemeClr val="lt1"/>
                </a:solidFill>
                <a:latin typeface="+mn-lt"/>
                <a:ea typeface="+mn-ea"/>
                <a:cs typeface="+mn-cs"/>
              </a:defRPr>
            </a:lvl6pPr>
            <a:lvl7pPr marL="6531610" algn="l" defTabSz="2176780" rtl="0" eaLnBrk="1" latinLnBrk="0" hangingPunct="1">
              <a:defRPr sz="4300" kern="1200">
                <a:solidFill>
                  <a:schemeClr val="lt1"/>
                </a:solidFill>
                <a:latin typeface="+mn-lt"/>
                <a:ea typeface="+mn-ea"/>
                <a:cs typeface="+mn-cs"/>
              </a:defRPr>
            </a:lvl7pPr>
            <a:lvl8pPr marL="7620635" algn="l" defTabSz="2176780" rtl="0" eaLnBrk="1" latinLnBrk="0" hangingPunct="1">
              <a:defRPr sz="4300" kern="1200">
                <a:solidFill>
                  <a:schemeClr val="lt1"/>
                </a:solidFill>
                <a:latin typeface="+mn-lt"/>
                <a:ea typeface="+mn-ea"/>
                <a:cs typeface="+mn-cs"/>
              </a:defRPr>
            </a:lvl8pPr>
            <a:lvl9pPr marL="8709025" algn="l" defTabSz="2176780" rtl="0" eaLnBrk="1" latinLnBrk="0" hangingPunct="1">
              <a:defRPr sz="4300" kern="1200">
                <a:solidFill>
                  <a:schemeClr val="lt1"/>
                </a:solidFill>
                <a:latin typeface="+mn-lt"/>
                <a:ea typeface="+mn-ea"/>
                <a:cs typeface="+mn-cs"/>
              </a:defRPr>
            </a:lvl9pPr>
          </a:lstStyle>
          <a:p>
            <a:pPr defTabSz="453151">
              <a:spcBef>
                <a:spcPts val="600"/>
              </a:spcBef>
              <a:defRPr/>
            </a:pPr>
            <a:r>
              <a:rPr lang="vi-VN" sz="2667" b="1" kern="0" dirty="0">
                <a:solidFill>
                  <a:prstClr val="white"/>
                </a:solidFill>
                <a:latin typeface="Times New Roman" pitchFamily="18" charset="0"/>
                <a:cs typeface="Times New Roman" pitchFamily="18" charset="0"/>
              </a:rPr>
              <a:t>2/ </a:t>
            </a:r>
            <a:r>
              <a:rPr lang="en-US" sz="2667" b="1" kern="0" dirty="0">
                <a:solidFill>
                  <a:prstClr val="white"/>
                </a:solidFill>
                <a:latin typeface="Times New Roman" pitchFamily="18" charset="0"/>
                <a:cs typeface="Times New Roman" pitchFamily="18" charset="0"/>
              </a:rPr>
              <a:t>NGHỆ THUẬT</a:t>
            </a:r>
          </a:p>
        </p:txBody>
      </p:sp>
      <p:sp>
        <p:nvSpPr>
          <p:cNvPr id="15" name="Rectangle 14">
            <a:extLst>
              <a:ext uri="{FF2B5EF4-FFF2-40B4-BE49-F238E27FC236}">
                <a16:creationId xmlns:a16="http://schemas.microsoft.com/office/drawing/2014/main" xmlns="" id="{FB6FA57E-E904-4A34-B53C-C569E81BF401}"/>
              </a:ext>
            </a:extLst>
          </p:cNvPr>
          <p:cNvSpPr/>
          <p:nvPr/>
        </p:nvSpPr>
        <p:spPr>
          <a:xfrm>
            <a:off x="828652" y="3977630"/>
            <a:ext cx="7571592" cy="2182538"/>
          </a:xfrm>
          <a:prstGeom prst="rect">
            <a:avLst/>
          </a:prstGeom>
        </p:spPr>
        <p:txBody>
          <a:bodyPr wrap="square" lIns="121301" tIns="60651" rIns="121301" bIns="60651">
            <a:spAutoFit/>
          </a:bodyPr>
          <a:lstStyle/>
          <a:p>
            <a:pPr marL="378996" indent="-378996" defTabSz="1212806">
              <a:lnSpc>
                <a:spcPct val="150000"/>
              </a:lnSpc>
              <a:buFont typeface="Wingdings" pitchFamily="2" charset="2"/>
              <a:buChar char="§"/>
            </a:pPr>
            <a:r>
              <a:rPr lang="en-US" sz="2300" b="1" dirty="0" err="1">
                <a:solidFill>
                  <a:prstClr val="black"/>
                </a:solidFill>
                <a:latin typeface="Times New Roman"/>
              </a:rPr>
              <a:t>Lựa</a:t>
            </a:r>
            <a:r>
              <a:rPr lang="en-US" sz="2300" b="1" dirty="0">
                <a:solidFill>
                  <a:prstClr val="black"/>
                </a:solidFill>
                <a:latin typeface="Times New Roman"/>
              </a:rPr>
              <a:t> </a:t>
            </a:r>
            <a:r>
              <a:rPr lang="en-US" sz="2300" b="1" dirty="0" err="1">
                <a:solidFill>
                  <a:prstClr val="black"/>
                </a:solidFill>
                <a:latin typeface="Times New Roman"/>
              </a:rPr>
              <a:t>chọn</a:t>
            </a:r>
            <a:r>
              <a:rPr lang="en-US" sz="2300" b="1" dirty="0">
                <a:solidFill>
                  <a:prstClr val="black"/>
                </a:solidFill>
                <a:latin typeface="Times New Roman"/>
              </a:rPr>
              <a:t> </a:t>
            </a:r>
            <a:r>
              <a:rPr lang="en-US" sz="2300" b="1" dirty="0" err="1">
                <a:solidFill>
                  <a:prstClr val="black"/>
                </a:solidFill>
                <a:latin typeface="Times New Roman"/>
              </a:rPr>
              <a:t>ngôi</a:t>
            </a:r>
            <a:r>
              <a:rPr lang="en-US" sz="2300" b="1" dirty="0">
                <a:solidFill>
                  <a:prstClr val="black"/>
                </a:solidFill>
                <a:latin typeface="Times New Roman"/>
              </a:rPr>
              <a:t> </a:t>
            </a:r>
            <a:r>
              <a:rPr lang="en-US" sz="2300" b="1" dirty="0" err="1">
                <a:solidFill>
                  <a:prstClr val="black"/>
                </a:solidFill>
                <a:latin typeface="Times New Roman"/>
              </a:rPr>
              <a:t>kể</a:t>
            </a:r>
            <a:r>
              <a:rPr lang="en-US" sz="2300" b="1" dirty="0">
                <a:solidFill>
                  <a:prstClr val="black"/>
                </a:solidFill>
                <a:latin typeface="Times New Roman"/>
              </a:rPr>
              <a:t> </a:t>
            </a:r>
            <a:r>
              <a:rPr lang="en-US" sz="2300" b="1" dirty="0" err="1">
                <a:solidFill>
                  <a:prstClr val="black"/>
                </a:solidFill>
                <a:latin typeface="Times New Roman"/>
              </a:rPr>
              <a:t>phù</a:t>
            </a:r>
            <a:r>
              <a:rPr lang="en-US" sz="2300" b="1" dirty="0">
                <a:solidFill>
                  <a:prstClr val="black"/>
                </a:solidFill>
                <a:latin typeface="Times New Roman"/>
              </a:rPr>
              <a:t> </a:t>
            </a:r>
            <a:r>
              <a:rPr lang="en-US" sz="2300" b="1" dirty="0" err="1">
                <a:solidFill>
                  <a:prstClr val="black"/>
                </a:solidFill>
                <a:latin typeface="Times New Roman"/>
              </a:rPr>
              <a:t>hợp</a:t>
            </a:r>
            <a:endParaRPr lang="vi-VN" sz="2300" b="1" dirty="0">
              <a:solidFill>
                <a:prstClr val="black"/>
              </a:solidFill>
              <a:latin typeface="Times New Roman"/>
            </a:endParaRPr>
          </a:p>
          <a:p>
            <a:pPr marL="378996" indent="-378996" defTabSz="1212806">
              <a:lnSpc>
                <a:spcPct val="150000"/>
              </a:lnSpc>
              <a:buFont typeface="Wingdings" pitchFamily="2" charset="2"/>
              <a:buChar char="§"/>
            </a:pPr>
            <a:r>
              <a:rPr lang="en-US" sz="2300" b="1" dirty="0" err="1">
                <a:solidFill>
                  <a:prstClr val="black"/>
                </a:solidFill>
                <a:latin typeface="Times New Roman"/>
              </a:rPr>
              <a:t>Nghệ</a:t>
            </a:r>
            <a:r>
              <a:rPr lang="en-US" sz="2300" b="1" dirty="0">
                <a:solidFill>
                  <a:prstClr val="black"/>
                </a:solidFill>
                <a:latin typeface="Times New Roman"/>
              </a:rPr>
              <a:t> </a:t>
            </a:r>
            <a:r>
              <a:rPr lang="en-US" sz="2300" b="1" dirty="0" err="1">
                <a:solidFill>
                  <a:prstClr val="black"/>
                </a:solidFill>
                <a:latin typeface="Times New Roman"/>
              </a:rPr>
              <a:t>thuật</a:t>
            </a:r>
            <a:r>
              <a:rPr lang="en-US" sz="2300" b="1" dirty="0">
                <a:solidFill>
                  <a:prstClr val="black"/>
                </a:solidFill>
                <a:latin typeface="Times New Roman"/>
              </a:rPr>
              <a:t> </a:t>
            </a:r>
            <a:r>
              <a:rPr lang="en-US" sz="2300" b="1" dirty="0" err="1">
                <a:solidFill>
                  <a:prstClr val="black"/>
                </a:solidFill>
                <a:latin typeface="Times New Roman"/>
              </a:rPr>
              <a:t>xây</a:t>
            </a:r>
            <a:r>
              <a:rPr lang="en-US" sz="2300" b="1" dirty="0">
                <a:solidFill>
                  <a:prstClr val="black"/>
                </a:solidFill>
                <a:latin typeface="Times New Roman"/>
              </a:rPr>
              <a:t> </a:t>
            </a:r>
            <a:r>
              <a:rPr lang="en-US" sz="2300" b="1" dirty="0" err="1">
                <a:solidFill>
                  <a:prstClr val="black"/>
                </a:solidFill>
                <a:latin typeface="Times New Roman"/>
              </a:rPr>
              <a:t>dựng</a:t>
            </a:r>
            <a:r>
              <a:rPr lang="en-US" sz="2300" b="1" dirty="0">
                <a:solidFill>
                  <a:prstClr val="black"/>
                </a:solidFill>
                <a:latin typeface="Times New Roman"/>
              </a:rPr>
              <a:t> </a:t>
            </a:r>
            <a:r>
              <a:rPr lang="en-US" sz="2300" b="1" dirty="0" err="1">
                <a:solidFill>
                  <a:prstClr val="black"/>
                </a:solidFill>
                <a:latin typeface="Times New Roman"/>
              </a:rPr>
              <a:t>nhân</a:t>
            </a:r>
            <a:r>
              <a:rPr lang="en-US" sz="2300" b="1" dirty="0">
                <a:solidFill>
                  <a:prstClr val="black"/>
                </a:solidFill>
                <a:latin typeface="Times New Roman"/>
              </a:rPr>
              <a:t> </a:t>
            </a:r>
            <a:r>
              <a:rPr lang="en-US" sz="2300" b="1" dirty="0" err="1">
                <a:solidFill>
                  <a:prstClr val="black"/>
                </a:solidFill>
                <a:latin typeface="Times New Roman"/>
              </a:rPr>
              <a:t>vật</a:t>
            </a:r>
            <a:r>
              <a:rPr lang="en-US" sz="2300" b="1" dirty="0">
                <a:solidFill>
                  <a:prstClr val="black"/>
                </a:solidFill>
                <a:latin typeface="Times New Roman"/>
              </a:rPr>
              <a:t>, </a:t>
            </a:r>
            <a:r>
              <a:rPr lang="en-US" sz="2300" b="1" dirty="0" err="1">
                <a:solidFill>
                  <a:prstClr val="black"/>
                </a:solidFill>
                <a:latin typeface="Times New Roman"/>
              </a:rPr>
              <a:t>miêu</a:t>
            </a:r>
            <a:r>
              <a:rPr lang="en-US" sz="2300" b="1" dirty="0">
                <a:solidFill>
                  <a:prstClr val="black"/>
                </a:solidFill>
                <a:latin typeface="Times New Roman"/>
              </a:rPr>
              <a:t> </a:t>
            </a:r>
            <a:r>
              <a:rPr lang="en-US" sz="2300" b="1" dirty="0" err="1">
                <a:solidFill>
                  <a:prstClr val="black"/>
                </a:solidFill>
                <a:latin typeface="Times New Roman"/>
              </a:rPr>
              <a:t>tả</a:t>
            </a:r>
            <a:r>
              <a:rPr lang="en-US" sz="2300" b="1" dirty="0">
                <a:solidFill>
                  <a:prstClr val="black"/>
                </a:solidFill>
                <a:latin typeface="Times New Roman"/>
              </a:rPr>
              <a:t> </a:t>
            </a:r>
            <a:r>
              <a:rPr lang="en-US" sz="2300" b="1" dirty="0" err="1">
                <a:solidFill>
                  <a:prstClr val="black"/>
                </a:solidFill>
                <a:latin typeface="Times New Roman"/>
              </a:rPr>
              <a:t>tâm</a:t>
            </a:r>
            <a:r>
              <a:rPr lang="en-US" sz="2300" b="1" dirty="0">
                <a:solidFill>
                  <a:prstClr val="black"/>
                </a:solidFill>
                <a:latin typeface="Times New Roman"/>
              </a:rPr>
              <a:t> </a:t>
            </a:r>
            <a:r>
              <a:rPr lang="en-US" sz="2300" b="1" dirty="0" err="1">
                <a:solidFill>
                  <a:prstClr val="black"/>
                </a:solidFill>
                <a:latin typeface="Times New Roman"/>
              </a:rPr>
              <a:t>lí</a:t>
            </a:r>
            <a:r>
              <a:rPr lang="en-US" sz="2300" b="1" dirty="0">
                <a:solidFill>
                  <a:prstClr val="black"/>
                </a:solidFill>
                <a:latin typeface="Times New Roman"/>
              </a:rPr>
              <a:t> </a:t>
            </a:r>
            <a:r>
              <a:rPr lang="en-US" sz="2300" b="1" dirty="0" err="1">
                <a:solidFill>
                  <a:prstClr val="black"/>
                </a:solidFill>
                <a:latin typeface="Times New Roman"/>
              </a:rPr>
              <a:t>nhân</a:t>
            </a:r>
            <a:r>
              <a:rPr lang="en-US" sz="2300" b="1" dirty="0">
                <a:solidFill>
                  <a:prstClr val="black"/>
                </a:solidFill>
                <a:latin typeface="Times New Roman"/>
              </a:rPr>
              <a:t> </a:t>
            </a:r>
            <a:r>
              <a:rPr lang="en-US" sz="2300" b="1" dirty="0" err="1">
                <a:solidFill>
                  <a:prstClr val="black"/>
                </a:solidFill>
                <a:latin typeface="Times New Roman"/>
              </a:rPr>
              <a:t>vật</a:t>
            </a:r>
            <a:endParaRPr lang="en-US" sz="2300" b="1" dirty="0">
              <a:solidFill>
                <a:prstClr val="black"/>
              </a:solidFill>
              <a:latin typeface="Times New Roman"/>
            </a:endParaRPr>
          </a:p>
          <a:p>
            <a:pPr marL="378996" indent="-378996" defTabSz="1212806">
              <a:lnSpc>
                <a:spcPct val="150000"/>
              </a:lnSpc>
              <a:buFont typeface="Wingdings" pitchFamily="2" charset="2"/>
              <a:buChar char="§"/>
            </a:pPr>
            <a:r>
              <a:rPr lang="en-US" sz="2300" b="1" dirty="0" err="1">
                <a:solidFill>
                  <a:prstClr val="black"/>
                </a:solidFill>
                <a:latin typeface="Times New Roman"/>
              </a:rPr>
              <a:t>Ngôn</a:t>
            </a:r>
            <a:r>
              <a:rPr lang="en-US" sz="2300" b="1" dirty="0">
                <a:solidFill>
                  <a:prstClr val="black"/>
                </a:solidFill>
                <a:latin typeface="Times New Roman"/>
              </a:rPr>
              <a:t> </a:t>
            </a:r>
            <a:r>
              <a:rPr lang="en-US" sz="2300" b="1" dirty="0" err="1">
                <a:solidFill>
                  <a:prstClr val="black"/>
                </a:solidFill>
                <a:latin typeface="Times New Roman"/>
              </a:rPr>
              <a:t>ngữ</a:t>
            </a:r>
            <a:r>
              <a:rPr lang="en-US" sz="2300" b="1" dirty="0">
                <a:solidFill>
                  <a:prstClr val="black"/>
                </a:solidFill>
                <a:latin typeface="Times New Roman"/>
              </a:rPr>
              <a:t> </a:t>
            </a:r>
            <a:r>
              <a:rPr lang="en-US" sz="2300" b="1" dirty="0" err="1">
                <a:solidFill>
                  <a:prstClr val="black"/>
                </a:solidFill>
                <a:latin typeface="Times New Roman"/>
              </a:rPr>
              <a:t>tinh</a:t>
            </a:r>
            <a:r>
              <a:rPr lang="en-US" sz="2300" b="1" dirty="0">
                <a:solidFill>
                  <a:prstClr val="black"/>
                </a:solidFill>
                <a:latin typeface="Times New Roman"/>
              </a:rPr>
              <a:t> </a:t>
            </a:r>
            <a:r>
              <a:rPr lang="en-US" sz="2300" b="1" dirty="0" err="1">
                <a:solidFill>
                  <a:prstClr val="black"/>
                </a:solidFill>
                <a:latin typeface="Times New Roman"/>
              </a:rPr>
              <a:t>tế</a:t>
            </a:r>
            <a:r>
              <a:rPr lang="en-US" sz="2300" b="1" dirty="0">
                <a:solidFill>
                  <a:prstClr val="black"/>
                </a:solidFill>
                <a:latin typeface="Times New Roman"/>
              </a:rPr>
              <a:t>, </a:t>
            </a:r>
            <a:r>
              <a:rPr lang="en-US" sz="2300" b="1" dirty="0" err="1">
                <a:solidFill>
                  <a:prstClr val="black"/>
                </a:solidFill>
                <a:latin typeface="Times New Roman"/>
              </a:rPr>
              <a:t>nhịp</a:t>
            </a:r>
            <a:r>
              <a:rPr lang="en-US" sz="2300" b="1" dirty="0">
                <a:solidFill>
                  <a:prstClr val="black"/>
                </a:solidFill>
                <a:latin typeface="Times New Roman"/>
              </a:rPr>
              <a:t> </a:t>
            </a:r>
            <a:r>
              <a:rPr lang="en-US" sz="2300" b="1" dirty="0" err="1">
                <a:solidFill>
                  <a:prstClr val="black"/>
                </a:solidFill>
                <a:latin typeface="Times New Roman"/>
              </a:rPr>
              <a:t>điệu</a:t>
            </a:r>
            <a:r>
              <a:rPr lang="en-US" sz="2300" b="1" dirty="0">
                <a:solidFill>
                  <a:prstClr val="black"/>
                </a:solidFill>
                <a:latin typeface="Times New Roman"/>
              </a:rPr>
              <a:t> </a:t>
            </a:r>
            <a:r>
              <a:rPr lang="en-US" sz="2300" b="1" dirty="0" err="1">
                <a:solidFill>
                  <a:prstClr val="black"/>
                </a:solidFill>
                <a:latin typeface="Times New Roman"/>
              </a:rPr>
              <a:t>dồn</a:t>
            </a:r>
            <a:r>
              <a:rPr lang="en-US" sz="2300" b="1" dirty="0">
                <a:solidFill>
                  <a:prstClr val="black"/>
                </a:solidFill>
                <a:latin typeface="Times New Roman"/>
              </a:rPr>
              <a:t> </a:t>
            </a:r>
            <a:r>
              <a:rPr lang="en-US" sz="2300" b="1" dirty="0" err="1">
                <a:solidFill>
                  <a:prstClr val="black"/>
                </a:solidFill>
                <a:latin typeface="Times New Roman"/>
              </a:rPr>
              <a:t>dập</a:t>
            </a:r>
            <a:r>
              <a:rPr lang="en-US" sz="2300" b="1" dirty="0">
                <a:solidFill>
                  <a:prstClr val="black"/>
                </a:solidFill>
                <a:latin typeface="Times New Roman"/>
              </a:rPr>
              <a:t> </a:t>
            </a:r>
            <a:r>
              <a:rPr lang="en-US" sz="2300" b="1" dirty="0" err="1">
                <a:solidFill>
                  <a:prstClr val="black"/>
                </a:solidFill>
                <a:latin typeface="Times New Roman"/>
              </a:rPr>
              <a:t>gợi</a:t>
            </a:r>
            <a:r>
              <a:rPr lang="en-US" sz="2300" b="1" dirty="0">
                <a:solidFill>
                  <a:prstClr val="black"/>
                </a:solidFill>
                <a:latin typeface="Times New Roman"/>
              </a:rPr>
              <a:t> </a:t>
            </a:r>
            <a:r>
              <a:rPr lang="en-US" sz="2300" b="1" dirty="0" err="1">
                <a:solidFill>
                  <a:prstClr val="black"/>
                </a:solidFill>
                <a:latin typeface="Times New Roman"/>
              </a:rPr>
              <a:t>không</a:t>
            </a:r>
            <a:r>
              <a:rPr lang="en-US" sz="2300" b="1" dirty="0">
                <a:solidFill>
                  <a:prstClr val="black"/>
                </a:solidFill>
                <a:latin typeface="Times New Roman"/>
              </a:rPr>
              <a:t> </a:t>
            </a:r>
            <a:r>
              <a:rPr lang="en-US" sz="2300" b="1" dirty="0" err="1">
                <a:solidFill>
                  <a:prstClr val="black"/>
                </a:solidFill>
                <a:latin typeface="Times New Roman"/>
              </a:rPr>
              <a:t>khí</a:t>
            </a:r>
            <a:r>
              <a:rPr lang="en-US" sz="2300" b="1" dirty="0">
                <a:solidFill>
                  <a:prstClr val="black"/>
                </a:solidFill>
                <a:latin typeface="Times New Roman"/>
              </a:rPr>
              <a:t> </a:t>
            </a:r>
            <a:r>
              <a:rPr lang="en-US" sz="2300" b="1" dirty="0" err="1">
                <a:solidFill>
                  <a:prstClr val="black"/>
                </a:solidFill>
                <a:latin typeface="Times New Roman"/>
              </a:rPr>
              <a:t>chiến</a:t>
            </a:r>
            <a:r>
              <a:rPr lang="en-US" sz="2300" b="1" dirty="0">
                <a:solidFill>
                  <a:prstClr val="black"/>
                </a:solidFill>
                <a:latin typeface="Times New Roman"/>
              </a:rPr>
              <a:t> </a:t>
            </a:r>
            <a:r>
              <a:rPr lang="en-US" sz="2300" b="1" dirty="0" err="1">
                <a:solidFill>
                  <a:prstClr val="black"/>
                </a:solidFill>
                <a:latin typeface="Times New Roman"/>
              </a:rPr>
              <a:t>trường</a:t>
            </a:r>
            <a:endParaRPr lang="vi-VN" sz="2300" b="1" dirty="0">
              <a:solidFill>
                <a:prstClr val="black"/>
              </a:solidFill>
              <a:latin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145">
                                          <p:stCondLst>
                                            <p:cond delay="0"/>
                                          </p:stCondLst>
                                        </p:cTn>
                                        <p:tgtEl>
                                          <p:spTgt spid="11"/>
                                        </p:tgtEl>
                                      </p:cBhvr>
                                    </p:animEffect>
                                    <p:anim calcmode="lin" valueType="num">
                                      <p:cBhvr>
                                        <p:cTn id="8" dur="456"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 dur="166"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 dur="166" tmFilter="0, 0; 0.125,0.2665; 0.25,0.4; 0.375,0.465; 0.5,0.5;  0.625,0.535; 0.75,0.6; 0.875,0.7335; 1,1">
                                          <p:stCondLst>
                                            <p:cond delay="166"/>
                                          </p:stCondLst>
                                        </p:cTn>
                                        <p:tgtEl>
                                          <p:spTgt spid="11"/>
                                        </p:tgtEl>
                                        <p:attrNameLst>
                                          <p:attrName>ppt_y</p:attrName>
                                        </p:attrNameLst>
                                      </p:cBhvr>
                                      <p:tavLst>
                                        <p:tav tm="0" fmla="#ppt_y-sin(pi*$)/9">
                                          <p:val>
                                            <p:fltVal val="0"/>
                                          </p:val>
                                        </p:tav>
                                        <p:tav tm="100000">
                                          <p:val>
                                            <p:fltVal val="1"/>
                                          </p:val>
                                        </p:tav>
                                      </p:tavLst>
                                    </p:anim>
                                    <p:anim calcmode="lin" valueType="num">
                                      <p:cBhvr>
                                        <p:cTn id="11" dur="83" tmFilter="0, 0; 0.125,0.2665; 0.25,0.4; 0.375,0.465; 0.5,0.5;  0.625,0.535; 0.75,0.6; 0.875,0.7335; 1,1">
                                          <p:stCondLst>
                                            <p:cond delay="331"/>
                                          </p:stCondLst>
                                        </p:cTn>
                                        <p:tgtEl>
                                          <p:spTgt spid="11"/>
                                        </p:tgtEl>
                                        <p:attrNameLst>
                                          <p:attrName>ppt_y</p:attrName>
                                        </p:attrNameLst>
                                      </p:cBhvr>
                                      <p:tavLst>
                                        <p:tav tm="0" fmla="#ppt_y-sin(pi*$)/27">
                                          <p:val>
                                            <p:fltVal val="0"/>
                                          </p:val>
                                        </p:tav>
                                        <p:tav tm="100000">
                                          <p:val>
                                            <p:fltVal val="1"/>
                                          </p:val>
                                        </p:tav>
                                      </p:tavLst>
                                    </p:anim>
                                    <p:anim calcmode="lin" valueType="num">
                                      <p:cBhvr>
                                        <p:cTn id="12" dur="41" tmFilter="0, 0; 0.125,0.2665; 0.25,0.4; 0.375,0.465; 0.5,0.5;  0.625,0.535; 0.75,0.6; 0.875,0.7335; 1,1">
                                          <p:stCondLst>
                                            <p:cond delay="414"/>
                                          </p:stCondLst>
                                        </p:cTn>
                                        <p:tgtEl>
                                          <p:spTgt spid="11"/>
                                        </p:tgtEl>
                                        <p:attrNameLst>
                                          <p:attrName>ppt_y</p:attrName>
                                        </p:attrNameLst>
                                      </p:cBhvr>
                                      <p:tavLst>
                                        <p:tav tm="0" fmla="#ppt_y-sin(pi*$)/81">
                                          <p:val>
                                            <p:fltVal val="0"/>
                                          </p:val>
                                        </p:tav>
                                        <p:tav tm="100000">
                                          <p:val>
                                            <p:fltVal val="1"/>
                                          </p:val>
                                        </p:tav>
                                      </p:tavLst>
                                    </p:anim>
                                    <p:animScale>
                                      <p:cBhvr>
                                        <p:cTn id="13" dur="7">
                                          <p:stCondLst>
                                            <p:cond delay="162"/>
                                          </p:stCondLst>
                                        </p:cTn>
                                        <p:tgtEl>
                                          <p:spTgt spid="11"/>
                                        </p:tgtEl>
                                      </p:cBhvr>
                                      <p:to x="100000" y="60000"/>
                                    </p:animScale>
                                    <p:animScale>
                                      <p:cBhvr>
                                        <p:cTn id="14" dur="41" decel="50000">
                                          <p:stCondLst>
                                            <p:cond delay="169"/>
                                          </p:stCondLst>
                                        </p:cTn>
                                        <p:tgtEl>
                                          <p:spTgt spid="11"/>
                                        </p:tgtEl>
                                      </p:cBhvr>
                                      <p:to x="100000" y="100000"/>
                                    </p:animScale>
                                    <p:animScale>
                                      <p:cBhvr>
                                        <p:cTn id="15" dur="7">
                                          <p:stCondLst>
                                            <p:cond delay="328"/>
                                          </p:stCondLst>
                                        </p:cTn>
                                        <p:tgtEl>
                                          <p:spTgt spid="11"/>
                                        </p:tgtEl>
                                      </p:cBhvr>
                                      <p:to x="100000" y="80000"/>
                                    </p:animScale>
                                    <p:animScale>
                                      <p:cBhvr>
                                        <p:cTn id="16" dur="41" decel="50000">
                                          <p:stCondLst>
                                            <p:cond delay="335"/>
                                          </p:stCondLst>
                                        </p:cTn>
                                        <p:tgtEl>
                                          <p:spTgt spid="11"/>
                                        </p:tgtEl>
                                      </p:cBhvr>
                                      <p:to x="100000" y="100000"/>
                                    </p:animScale>
                                    <p:animScale>
                                      <p:cBhvr>
                                        <p:cTn id="17" dur="7">
                                          <p:stCondLst>
                                            <p:cond delay="410"/>
                                          </p:stCondLst>
                                        </p:cTn>
                                        <p:tgtEl>
                                          <p:spTgt spid="11"/>
                                        </p:tgtEl>
                                      </p:cBhvr>
                                      <p:to x="100000" y="90000"/>
                                    </p:animScale>
                                    <p:animScale>
                                      <p:cBhvr>
                                        <p:cTn id="18" dur="41" decel="50000">
                                          <p:stCondLst>
                                            <p:cond delay="417"/>
                                          </p:stCondLst>
                                        </p:cTn>
                                        <p:tgtEl>
                                          <p:spTgt spid="11"/>
                                        </p:tgtEl>
                                      </p:cBhvr>
                                      <p:to x="100000" y="100000"/>
                                    </p:animScale>
                                    <p:animScale>
                                      <p:cBhvr>
                                        <p:cTn id="19" dur="7">
                                          <p:stCondLst>
                                            <p:cond delay="452"/>
                                          </p:stCondLst>
                                        </p:cTn>
                                        <p:tgtEl>
                                          <p:spTgt spid="11"/>
                                        </p:tgtEl>
                                      </p:cBhvr>
                                      <p:to x="100000" y="95000"/>
                                    </p:animScale>
                                    <p:animScale>
                                      <p:cBhvr>
                                        <p:cTn id="20" dur="41" decel="50000">
                                          <p:stCondLst>
                                            <p:cond delay="459"/>
                                          </p:stCondLst>
                                        </p:cTn>
                                        <p:tgtEl>
                                          <p:spTgt spid="11"/>
                                        </p:tgtEl>
                                      </p:cBhvr>
                                      <p:to x="100000" y="100000"/>
                                    </p:animScale>
                                  </p:childTnLst>
                                </p:cTn>
                              </p:par>
                            </p:childTnLst>
                          </p:cTn>
                        </p:par>
                        <p:par>
                          <p:cTn id="21" fill="hold">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26" presetClass="entr" presetSubtype="0"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down)">
                                      <p:cBhvr>
                                        <p:cTn id="29" dur="145">
                                          <p:stCondLst>
                                            <p:cond delay="0"/>
                                          </p:stCondLst>
                                        </p:cTn>
                                        <p:tgtEl>
                                          <p:spTgt spid="13"/>
                                        </p:tgtEl>
                                      </p:cBhvr>
                                    </p:animEffect>
                                    <p:anim calcmode="lin" valueType="num">
                                      <p:cBhvr>
                                        <p:cTn id="30" dur="456"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31" dur="166"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32" dur="166" tmFilter="0, 0; 0.125,0.2665; 0.25,0.4; 0.375,0.465; 0.5,0.5;  0.625,0.535; 0.75,0.6; 0.875,0.7335; 1,1">
                                          <p:stCondLst>
                                            <p:cond delay="166"/>
                                          </p:stCondLst>
                                        </p:cTn>
                                        <p:tgtEl>
                                          <p:spTgt spid="13"/>
                                        </p:tgtEl>
                                        <p:attrNameLst>
                                          <p:attrName>ppt_y</p:attrName>
                                        </p:attrNameLst>
                                      </p:cBhvr>
                                      <p:tavLst>
                                        <p:tav tm="0" fmla="#ppt_y-sin(pi*$)/9">
                                          <p:val>
                                            <p:fltVal val="0"/>
                                          </p:val>
                                        </p:tav>
                                        <p:tav tm="100000">
                                          <p:val>
                                            <p:fltVal val="1"/>
                                          </p:val>
                                        </p:tav>
                                      </p:tavLst>
                                    </p:anim>
                                    <p:anim calcmode="lin" valueType="num">
                                      <p:cBhvr>
                                        <p:cTn id="33" dur="83" tmFilter="0, 0; 0.125,0.2665; 0.25,0.4; 0.375,0.465; 0.5,0.5;  0.625,0.535; 0.75,0.6; 0.875,0.7335; 1,1">
                                          <p:stCondLst>
                                            <p:cond delay="331"/>
                                          </p:stCondLst>
                                        </p:cTn>
                                        <p:tgtEl>
                                          <p:spTgt spid="13"/>
                                        </p:tgtEl>
                                        <p:attrNameLst>
                                          <p:attrName>ppt_y</p:attrName>
                                        </p:attrNameLst>
                                      </p:cBhvr>
                                      <p:tavLst>
                                        <p:tav tm="0" fmla="#ppt_y-sin(pi*$)/27">
                                          <p:val>
                                            <p:fltVal val="0"/>
                                          </p:val>
                                        </p:tav>
                                        <p:tav tm="100000">
                                          <p:val>
                                            <p:fltVal val="1"/>
                                          </p:val>
                                        </p:tav>
                                      </p:tavLst>
                                    </p:anim>
                                    <p:anim calcmode="lin" valueType="num">
                                      <p:cBhvr>
                                        <p:cTn id="34" dur="41" tmFilter="0, 0; 0.125,0.2665; 0.25,0.4; 0.375,0.465; 0.5,0.5;  0.625,0.535; 0.75,0.6; 0.875,0.7335; 1,1">
                                          <p:stCondLst>
                                            <p:cond delay="414"/>
                                          </p:stCondLst>
                                        </p:cTn>
                                        <p:tgtEl>
                                          <p:spTgt spid="13"/>
                                        </p:tgtEl>
                                        <p:attrNameLst>
                                          <p:attrName>ppt_y</p:attrName>
                                        </p:attrNameLst>
                                      </p:cBhvr>
                                      <p:tavLst>
                                        <p:tav tm="0" fmla="#ppt_y-sin(pi*$)/81">
                                          <p:val>
                                            <p:fltVal val="0"/>
                                          </p:val>
                                        </p:tav>
                                        <p:tav tm="100000">
                                          <p:val>
                                            <p:fltVal val="1"/>
                                          </p:val>
                                        </p:tav>
                                      </p:tavLst>
                                    </p:anim>
                                    <p:animScale>
                                      <p:cBhvr>
                                        <p:cTn id="35" dur="7">
                                          <p:stCondLst>
                                            <p:cond delay="162"/>
                                          </p:stCondLst>
                                        </p:cTn>
                                        <p:tgtEl>
                                          <p:spTgt spid="13"/>
                                        </p:tgtEl>
                                      </p:cBhvr>
                                      <p:to x="100000" y="60000"/>
                                    </p:animScale>
                                    <p:animScale>
                                      <p:cBhvr>
                                        <p:cTn id="36" dur="41" decel="50000">
                                          <p:stCondLst>
                                            <p:cond delay="169"/>
                                          </p:stCondLst>
                                        </p:cTn>
                                        <p:tgtEl>
                                          <p:spTgt spid="13"/>
                                        </p:tgtEl>
                                      </p:cBhvr>
                                      <p:to x="100000" y="100000"/>
                                    </p:animScale>
                                    <p:animScale>
                                      <p:cBhvr>
                                        <p:cTn id="37" dur="7">
                                          <p:stCondLst>
                                            <p:cond delay="328"/>
                                          </p:stCondLst>
                                        </p:cTn>
                                        <p:tgtEl>
                                          <p:spTgt spid="13"/>
                                        </p:tgtEl>
                                      </p:cBhvr>
                                      <p:to x="100000" y="80000"/>
                                    </p:animScale>
                                    <p:animScale>
                                      <p:cBhvr>
                                        <p:cTn id="38" dur="41" decel="50000">
                                          <p:stCondLst>
                                            <p:cond delay="335"/>
                                          </p:stCondLst>
                                        </p:cTn>
                                        <p:tgtEl>
                                          <p:spTgt spid="13"/>
                                        </p:tgtEl>
                                      </p:cBhvr>
                                      <p:to x="100000" y="100000"/>
                                    </p:animScale>
                                    <p:animScale>
                                      <p:cBhvr>
                                        <p:cTn id="39" dur="7">
                                          <p:stCondLst>
                                            <p:cond delay="410"/>
                                          </p:stCondLst>
                                        </p:cTn>
                                        <p:tgtEl>
                                          <p:spTgt spid="13"/>
                                        </p:tgtEl>
                                      </p:cBhvr>
                                      <p:to x="100000" y="90000"/>
                                    </p:animScale>
                                    <p:animScale>
                                      <p:cBhvr>
                                        <p:cTn id="40" dur="41" decel="50000">
                                          <p:stCondLst>
                                            <p:cond delay="417"/>
                                          </p:stCondLst>
                                        </p:cTn>
                                        <p:tgtEl>
                                          <p:spTgt spid="13"/>
                                        </p:tgtEl>
                                      </p:cBhvr>
                                      <p:to x="100000" y="100000"/>
                                    </p:animScale>
                                    <p:animScale>
                                      <p:cBhvr>
                                        <p:cTn id="41" dur="7">
                                          <p:stCondLst>
                                            <p:cond delay="452"/>
                                          </p:stCondLst>
                                        </p:cTn>
                                        <p:tgtEl>
                                          <p:spTgt spid="13"/>
                                        </p:tgtEl>
                                      </p:cBhvr>
                                      <p:to x="100000" y="95000"/>
                                    </p:animScale>
                                    <p:animScale>
                                      <p:cBhvr>
                                        <p:cTn id="42" dur="41" decel="50000">
                                          <p:stCondLst>
                                            <p:cond delay="459"/>
                                          </p:stCondLst>
                                        </p:cTn>
                                        <p:tgtEl>
                                          <p:spTgt spid="13"/>
                                        </p:tgtEl>
                                      </p:cBhvr>
                                      <p:to x="100000" y="100000"/>
                                    </p:animScale>
                                  </p:childTnLst>
                                </p:cTn>
                              </p:par>
                            </p:childTnLst>
                          </p:cTn>
                        </p:par>
                        <p:par>
                          <p:cTn id="43" fill="hold">
                            <p:stCondLst>
                              <p:cond delay="500"/>
                            </p:stCondLst>
                            <p:childTnLst>
                              <p:par>
                                <p:cTn id="44" presetID="42" presetClass="entr" presetSubtype="0" fill="hold" grpId="0" nodeType="afterEffect">
                                  <p:stCondLst>
                                    <p:cond delay="500"/>
                                  </p:stCondLst>
                                  <p:childTnLst>
                                    <p:set>
                                      <p:cBhvr>
                                        <p:cTn id="45" dur="1" fill="hold">
                                          <p:stCondLst>
                                            <p:cond delay="0"/>
                                          </p:stCondLst>
                                        </p:cTn>
                                        <p:tgtEl>
                                          <p:spTgt spid="15"/>
                                        </p:tgtEl>
                                        <p:attrNameLst>
                                          <p:attrName>style.visibility</p:attrName>
                                        </p:attrNameLst>
                                      </p:cBhvr>
                                      <p:to>
                                        <p:strVal val="visible"/>
                                      </p:to>
                                    </p:set>
                                    <p:animEffect transition="in" filter="fade">
                                      <p:cBhvr>
                                        <p:cTn id="46" dur="500"/>
                                        <p:tgtEl>
                                          <p:spTgt spid="15"/>
                                        </p:tgtEl>
                                      </p:cBhvr>
                                    </p:animEffect>
                                    <p:anim calcmode="lin" valueType="num">
                                      <p:cBhvr>
                                        <p:cTn id="47" dur="500" fill="hold"/>
                                        <p:tgtEl>
                                          <p:spTgt spid="15"/>
                                        </p:tgtEl>
                                        <p:attrNameLst>
                                          <p:attrName>ppt_x</p:attrName>
                                        </p:attrNameLst>
                                      </p:cBhvr>
                                      <p:tavLst>
                                        <p:tav tm="0">
                                          <p:val>
                                            <p:strVal val="#ppt_x"/>
                                          </p:val>
                                        </p:tav>
                                        <p:tav tm="100000">
                                          <p:val>
                                            <p:strVal val="#ppt_x"/>
                                          </p:val>
                                        </p:tav>
                                      </p:tavLst>
                                    </p:anim>
                                    <p:anim calcmode="lin" valueType="num">
                                      <p:cBhvr>
                                        <p:cTn id="48"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animBg="1"/>
      <p:bldP spid="1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2527"/>
            <a:ext cx="12192000" cy="6858000"/>
          </a:xfrm>
          <a:prstGeom prst="rect">
            <a:avLst/>
          </a:prstGeom>
        </p:spPr>
      </p:pic>
      <p:pic>
        <p:nvPicPr>
          <p:cNvPr id="4" name="Picture 3" descr="Colorful strings being woven togehter">
            <a:extLst>
              <a:ext uri="{FF2B5EF4-FFF2-40B4-BE49-F238E27FC236}">
                <a16:creationId xmlns:a16="http://schemas.microsoft.com/office/drawing/2014/main" xmlns="" id="{4611E3A7-C3F7-424E-AB96-4DBBCDEF25F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39617" y="356659"/>
            <a:ext cx="4856724" cy="621523"/>
          </a:xfrm>
          <a:prstGeom prst="rect">
            <a:avLst/>
          </a:prstGeom>
        </p:spPr>
      </p:pic>
      <p:pic>
        <p:nvPicPr>
          <p:cNvPr id="5" name="Picture 4" descr="Colorful strings being woven togehter">
            <a:extLst>
              <a:ext uri="{FF2B5EF4-FFF2-40B4-BE49-F238E27FC236}">
                <a16:creationId xmlns:a16="http://schemas.microsoft.com/office/drawing/2014/main" xmlns="" id="{5D27DDFA-CA4D-4EC2-AB3A-4824BEBC625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6864085" y="356659"/>
            <a:ext cx="4128459" cy="621523"/>
          </a:xfrm>
          <a:prstGeom prst="rect">
            <a:avLst/>
          </a:prstGeom>
        </p:spPr>
      </p:pic>
    </p:spTree>
    <p:extLst>
      <p:ext uri="{BB962C8B-B14F-4D97-AF65-F5344CB8AC3E}">
        <p14:creationId xmlns:p14="http://schemas.microsoft.com/office/powerpoint/2010/main" val="325181395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3277336" y="153256"/>
            <a:ext cx="8455997" cy="1523603"/>
          </a:xfrm>
          <a:prstGeom prst="roundRect">
            <a:avLst/>
          </a:prstGeom>
          <a:solidFill>
            <a:srgbClr val="C00000"/>
          </a:solidFill>
          <a:scene3d>
            <a:camera prst="orthographicFront"/>
            <a:lightRig rig="threePt" dir="t"/>
          </a:scene3d>
          <a:sp3d>
            <a:bevelT w="101600" prst="riblet"/>
          </a:sp3d>
        </p:spPr>
        <p:style>
          <a:lnRef idx="1">
            <a:schemeClr val="accent1"/>
          </a:lnRef>
          <a:fillRef idx="2">
            <a:schemeClr val="accent1"/>
          </a:fillRef>
          <a:effectRef idx="1">
            <a:schemeClr val="accent1"/>
          </a:effectRef>
          <a:fontRef idx="minor">
            <a:schemeClr val="dk1"/>
          </a:fontRef>
        </p:style>
        <p:txBody>
          <a:bodyPr lIns="91439" tIns="45719" rIns="91439" bIns="45719" rtlCol="0" anchor="ctr"/>
          <a:lstStyle/>
          <a:p>
            <a:pPr algn="ctr" defTabSz="914081"/>
            <a:r>
              <a:rPr lang="en-BZ" sz="4000" b="1" i="1" dirty="0" err="1">
                <a:solidFill>
                  <a:prstClr val="white"/>
                </a:solidFill>
              </a:rPr>
              <a:t>Truyện</a:t>
            </a:r>
            <a:r>
              <a:rPr lang="en-BZ" sz="4000" b="1" i="1" dirty="0">
                <a:solidFill>
                  <a:prstClr val="white"/>
                </a:solidFill>
              </a:rPr>
              <a:t> </a:t>
            </a:r>
            <a:r>
              <a:rPr lang="en-BZ" sz="4000" b="1" dirty="0" err="1">
                <a:solidFill>
                  <a:srgbClr val="FFFF00"/>
                </a:solidFill>
              </a:rPr>
              <a:t>Những</a:t>
            </a:r>
            <a:r>
              <a:rPr lang="en-BZ" sz="4000" b="1" dirty="0">
                <a:solidFill>
                  <a:srgbClr val="FFFF00"/>
                </a:solidFill>
              </a:rPr>
              <a:t> </a:t>
            </a:r>
            <a:r>
              <a:rPr lang="en-BZ" sz="4000" b="1" dirty="0" err="1">
                <a:solidFill>
                  <a:srgbClr val="FFFF00"/>
                </a:solidFill>
              </a:rPr>
              <a:t>ngôi</a:t>
            </a:r>
            <a:r>
              <a:rPr lang="en-BZ" sz="4000" b="1" dirty="0">
                <a:solidFill>
                  <a:srgbClr val="FFFF00"/>
                </a:solidFill>
              </a:rPr>
              <a:t> </a:t>
            </a:r>
            <a:r>
              <a:rPr lang="en-BZ" sz="4000" b="1" dirty="0" err="1">
                <a:solidFill>
                  <a:srgbClr val="FFFF00"/>
                </a:solidFill>
              </a:rPr>
              <a:t>sao</a:t>
            </a:r>
            <a:r>
              <a:rPr lang="en-BZ" sz="4000" b="1" dirty="0">
                <a:solidFill>
                  <a:srgbClr val="FFFF00"/>
                </a:solidFill>
              </a:rPr>
              <a:t> </a:t>
            </a:r>
            <a:r>
              <a:rPr lang="en-BZ" sz="4000" b="1" dirty="0" err="1">
                <a:solidFill>
                  <a:srgbClr val="FFFF00"/>
                </a:solidFill>
              </a:rPr>
              <a:t>xa</a:t>
            </a:r>
            <a:r>
              <a:rPr lang="en-BZ" sz="4000" b="1" dirty="0">
                <a:solidFill>
                  <a:srgbClr val="FFFF00"/>
                </a:solidFill>
              </a:rPr>
              <a:t> </a:t>
            </a:r>
            <a:r>
              <a:rPr lang="en-BZ" sz="4000" b="1" dirty="0" err="1">
                <a:solidFill>
                  <a:srgbClr val="FFFF00"/>
                </a:solidFill>
              </a:rPr>
              <a:t>xôi</a:t>
            </a:r>
            <a:r>
              <a:rPr lang="en-BZ" sz="4000" b="1" dirty="0">
                <a:solidFill>
                  <a:srgbClr val="FFFF00"/>
                </a:solidFill>
              </a:rPr>
              <a:t> </a:t>
            </a:r>
            <a:r>
              <a:rPr lang="en-BZ" sz="4000" b="1" i="1" dirty="0" err="1">
                <a:solidFill>
                  <a:prstClr val="white"/>
                </a:solidFill>
              </a:rPr>
              <a:t>được</a:t>
            </a:r>
            <a:r>
              <a:rPr lang="en-BZ" sz="4000" b="1" i="1" dirty="0">
                <a:solidFill>
                  <a:prstClr val="white"/>
                </a:solidFill>
              </a:rPr>
              <a:t> </a:t>
            </a:r>
            <a:r>
              <a:rPr lang="en-BZ" sz="4000" b="1" i="1" dirty="0" err="1">
                <a:solidFill>
                  <a:prstClr val="white"/>
                </a:solidFill>
              </a:rPr>
              <a:t>viết</a:t>
            </a:r>
            <a:r>
              <a:rPr lang="en-BZ" sz="4000" b="1" i="1" dirty="0">
                <a:solidFill>
                  <a:prstClr val="white"/>
                </a:solidFill>
              </a:rPr>
              <a:t> </a:t>
            </a:r>
            <a:r>
              <a:rPr lang="en-BZ" sz="4000" b="1" i="1" dirty="0" err="1">
                <a:solidFill>
                  <a:prstClr val="white"/>
                </a:solidFill>
              </a:rPr>
              <a:t>vào</a:t>
            </a:r>
            <a:r>
              <a:rPr lang="en-BZ" sz="4000" b="1" i="1" dirty="0">
                <a:solidFill>
                  <a:prstClr val="white"/>
                </a:solidFill>
              </a:rPr>
              <a:t> </a:t>
            </a:r>
            <a:r>
              <a:rPr lang="en-BZ" sz="4000" b="1" i="1" dirty="0" err="1">
                <a:solidFill>
                  <a:prstClr val="white"/>
                </a:solidFill>
              </a:rPr>
              <a:t>năm</a:t>
            </a:r>
            <a:r>
              <a:rPr lang="en-BZ" sz="4000" b="1" i="1" dirty="0">
                <a:solidFill>
                  <a:prstClr val="white"/>
                </a:solidFill>
              </a:rPr>
              <a:t> </a:t>
            </a:r>
            <a:r>
              <a:rPr lang="en-BZ" sz="4000" b="1" i="1" dirty="0" err="1">
                <a:solidFill>
                  <a:prstClr val="white"/>
                </a:solidFill>
              </a:rPr>
              <a:t>nào</a:t>
            </a:r>
            <a:r>
              <a:rPr lang="en-BZ" sz="4000" b="1" i="1" dirty="0">
                <a:solidFill>
                  <a:prstClr val="white"/>
                </a:solidFill>
              </a:rPr>
              <a:t>?</a:t>
            </a:r>
            <a:endParaRPr lang="en-US" sz="4000" b="1" dirty="0">
              <a:solidFill>
                <a:prstClr val="white"/>
              </a:solidFill>
              <a:cs typeface="Times New Roman" panose="02020603050405020304" pitchFamily="18" charset="0"/>
            </a:endParaRPr>
          </a:p>
        </p:txBody>
      </p:sp>
      <p:grpSp>
        <p:nvGrpSpPr>
          <p:cNvPr id="5" name="Group 142"/>
          <p:cNvGrpSpPr>
            <a:grpSpLocks/>
          </p:cNvGrpSpPr>
          <p:nvPr/>
        </p:nvGrpSpPr>
        <p:grpSpPr bwMode="auto">
          <a:xfrm>
            <a:off x="-760213" y="-456188"/>
            <a:ext cx="3047207" cy="3123387"/>
            <a:chOff x="819" y="1243"/>
            <a:chExt cx="454" cy="518"/>
          </a:xfrm>
        </p:grpSpPr>
        <p:grpSp>
          <p:nvGrpSpPr>
            <p:cNvPr id="9" name="Group 143"/>
            <p:cNvGrpSpPr>
              <a:grpSpLocks/>
            </p:cNvGrpSpPr>
            <p:nvPr/>
          </p:nvGrpSpPr>
          <p:grpSpPr bwMode="auto">
            <a:xfrm>
              <a:off x="819" y="1243"/>
              <a:ext cx="454" cy="518"/>
              <a:chOff x="192" y="1917"/>
              <a:chExt cx="1042" cy="1102"/>
            </a:xfrm>
          </p:grpSpPr>
          <p:pic>
            <p:nvPicPr>
              <p:cNvPr id="11" name="Picture 144" descr="light_shadow"/>
              <p:cNvPicPr>
                <a:picLocks noChangeAspect="1" noChangeArrowheads="1"/>
              </p:cNvPicPr>
              <p:nvPr/>
            </p:nvPicPr>
            <p:blipFill>
              <a:blip r:embed="rId10">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291" y="2781"/>
                <a:ext cx="858"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45" descr="circuler_1"/>
              <p:cNvPicPr>
                <a:picLocks noChangeAspect="1" noChangeArrowheads="1"/>
              </p:cNvPicPr>
              <p:nvPr/>
            </p:nvPicPr>
            <p:blipFill>
              <a:blip r:embed="rId11">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192" y="1917"/>
                <a:ext cx="1042"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146"/>
              <p:cNvSpPr>
                <a:spLocks noChangeArrowheads="1"/>
              </p:cNvSpPr>
              <p:nvPr/>
            </p:nvSpPr>
            <p:spPr bwMode="gray">
              <a:xfrm>
                <a:off x="192" y="1917"/>
                <a:ext cx="1035" cy="1019"/>
              </a:xfrm>
              <a:prstGeom prst="ellipse">
                <a:avLst/>
              </a:prstGeom>
              <a:ln/>
            </p:spPr>
            <p:style>
              <a:lnRef idx="1">
                <a:schemeClr val="accent2"/>
              </a:lnRef>
              <a:fillRef idx="3">
                <a:schemeClr val="accent2"/>
              </a:fillRef>
              <a:effectRef idx="2">
                <a:schemeClr val="accent2"/>
              </a:effectRef>
              <a:fontRef idx="minor">
                <a:schemeClr val="lt1"/>
              </a:fontRef>
            </p:style>
            <p:txBody>
              <a:bodyPr wrap="none" anchor="ctr"/>
              <a:lstStyle/>
              <a:p>
                <a:pPr defTabSz="914081" fontAlgn="base">
                  <a:spcBef>
                    <a:spcPct val="0"/>
                  </a:spcBef>
                  <a:spcAft>
                    <a:spcPct val="0"/>
                  </a:spcAft>
                  <a:defRPr/>
                </a:pPr>
                <a:endParaRPr lang="en-US" sz="1733" i="1" kern="0">
                  <a:solidFill>
                    <a:srgbClr val="FFFFFF"/>
                  </a:solidFill>
                  <a:latin typeface="Arial" panose="020B0604020202020204" pitchFamily="34" charset="0"/>
                </a:endParaRPr>
              </a:p>
            </p:txBody>
          </p:sp>
        </p:grpSp>
        <p:pic>
          <p:nvPicPr>
            <p:cNvPr id="10" name="Picture 147" descr="Picture2"/>
            <p:cNvPicPr>
              <a:picLocks noChangeAspect="1" noChangeArrowheads="1"/>
            </p:cNvPicPr>
            <p:nvPr/>
          </p:nvPicPr>
          <p:blipFill>
            <a:blip r:embed="rId12"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864" y="1248"/>
              <a:ext cx="359"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Picture 14"/>
          <p:cNvPicPr>
            <a:picLocks noChangeAspect="1"/>
          </p:cNvPicPr>
          <p:nvPr/>
        </p:nvPicPr>
        <p:blipFill rotWithShape="1">
          <a:blip r:embed="rId13" cstate="print">
            <a:extLst>
              <a:ext uri="{28A0092B-C50C-407E-A947-70E740481C1C}">
                <a14:useLocalDpi xmlns:a14="http://schemas.microsoft.com/office/drawing/2010/main" val="0"/>
              </a:ext>
            </a:extLst>
          </a:blip>
          <a:srcRect l="50000" b="49512"/>
          <a:stretch/>
        </p:blipFill>
        <p:spPr>
          <a:xfrm>
            <a:off x="105548" y="2006494"/>
            <a:ext cx="761803" cy="7692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nhac 10s 2.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4" cstate="print"/>
          <a:stretch>
            <a:fillRect/>
          </a:stretch>
        </p:blipFill>
        <p:spPr>
          <a:xfrm>
            <a:off x="-2322151" y="318068"/>
            <a:ext cx="548243" cy="548243"/>
          </a:xfrm>
          <a:prstGeom prst="rect">
            <a:avLst/>
          </a:prstGeom>
        </p:spPr>
      </p:pic>
      <p:pic>
        <p:nvPicPr>
          <p:cNvPr id="17" name="Picture 1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363175" y="280275"/>
            <a:ext cx="787143" cy="787143"/>
          </a:xfrm>
          <a:prstGeom prst="rect">
            <a:avLst/>
          </a:prstGeom>
        </p:spPr>
      </p:pic>
      <p:pic>
        <p:nvPicPr>
          <p:cNvPr id="18" name="nhac thoi gian 15s.wav">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4" cstate="print"/>
          <a:stretch>
            <a:fillRect/>
          </a:stretch>
        </p:blipFill>
        <p:spPr>
          <a:xfrm>
            <a:off x="-2148024" y="1067417"/>
            <a:ext cx="548243" cy="548243"/>
          </a:xfrm>
          <a:prstGeom prst="rect">
            <a:avLst/>
          </a:prstGeom>
        </p:spPr>
      </p:pic>
      <p:sp>
        <p:nvSpPr>
          <p:cNvPr id="19" name="TextBox 18"/>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rPr>
              <a:t>00</a:t>
            </a:r>
            <a:endParaRPr lang="vi-VN" sz="4800" b="1" kern="0">
              <a:solidFill>
                <a:sysClr val="windowText" lastClr="000000"/>
              </a:solidFill>
            </a:endParaRPr>
          </a:p>
        </p:txBody>
      </p:sp>
      <p:sp>
        <p:nvSpPr>
          <p:cNvPr id="20" name="TextBox 19"/>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rPr>
              <a:t>01</a:t>
            </a:r>
            <a:endParaRPr lang="vi-VN" sz="4800" b="1" kern="0">
              <a:solidFill>
                <a:sysClr val="windowText" lastClr="000000"/>
              </a:solidFill>
            </a:endParaRPr>
          </a:p>
        </p:txBody>
      </p:sp>
      <p:sp>
        <p:nvSpPr>
          <p:cNvPr id="21" name="TextBox 20"/>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rPr>
              <a:t>02</a:t>
            </a:r>
            <a:endParaRPr lang="vi-VN" sz="4800" b="1" kern="0">
              <a:solidFill>
                <a:sysClr val="windowText" lastClr="000000"/>
              </a:solidFill>
            </a:endParaRPr>
          </a:p>
        </p:txBody>
      </p:sp>
      <p:sp>
        <p:nvSpPr>
          <p:cNvPr id="22" name="TextBox 21"/>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rPr>
              <a:t>03</a:t>
            </a:r>
            <a:endParaRPr lang="vi-VN" sz="4800" b="1" kern="0">
              <a:solidFill>
                <a:sysClr val="windowText" lastClr="000000"/>
              </a:solidFill>
            </a:endParaRPr>
          </a:p>
        </p:txBody>
      </p:sp>
      <p:sp>
        <p:nvSpPr>
          <p:cNvPr id="23" name="TextBox 22"/>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rPr>
              <a:t>04</a:t>
            </a:r>
            <a:endParaRPr lang="vi-VN" sz="4800" b="1" kern="0">
              <a:solidFill>
                <a:sysClr val="windowText" lastClr="000000"/>
              </a:solidFill>
            </a:endParaRPr>
          </a:p>
        </p:txBody>
      </p:sp>
      <p:sp>
        <p:nvSpPr>
          <p:cNvPr id="24" name="TextBox 23"/>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rPr>
              <a:t>05</a:t>
            </a:r>
            <a:endParaRPr lang="vi-VN" sz="4800" b="1" kern="0">
              <a:solidFill>
                <a:sysClr val="windowText" lastClr="000000"/>
              </a:solidFill>
            </a:endParaRPr>
          </a:p>
        </p:txBody>
      </p:sp>
      <p:sp>
        <p:nvSpPr>
          <p:cNvPr id="25" name="TextBox 24"/>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rPr>
              <a:t>06</a:t>
            </a:r>
            <a:endParaRPr lang="vi-VN" sz="4800" b="1" kern="0">
              <a:solidFill>
                <a:sysClr val="windowText" lastClr="000000"/>
              </a:solidFill>
            </a:endParaRPr>
          </a:p>
        </p:txBody>
      </p:sp>
      <p:sp>
        <p:nvSpPr>
          <p:cNvPr id="26" name="TextBox 25"/>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rPr>
              <a:t>07</a:t>
            </a:r>
            <a:endParaRPr lang="vi-VN" sz="4800" b="1" kern="0">
              <a:solidFill>
                <a:sysClr val="windowText" lastClr="000000"/>
              </a:solidFill>
            </a:endParaRPr>
          </a:p>
        </p:txBody>
      </p:sp>
      <p:sp>
        <p:nvSpPr>
          <p:cNvPr id="27" name="TextBox 26"/>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rPr>
              <a:t>08</a:t>
            </a:r>
            <a:endParaRPr lang="vi-VN" sz="4800" b="1" kern="0">
              <a:solidFill>
                <a:sysClr val="windowText" lastClr="000000"/>
              </a:solidFill>
            </a:endParaRPr>
          </a:p>
        </p:txBody>
      </p:sp>
      <p:sp>
        <p:nvSpPr>
          <p:cNvPr id="28" name="TextBox 27"/>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rPr>
              <a:t>09</a:t>
            </a:r>
            <a:endParaRPr lang="vi-VN" sz="4800" b="1" kern="0">
              <a:solidFill>
                <a:sysClr val="windowText" lastClr="000000"/>
              </a:solidFill>
            </a:endParaRPr>
          </a:p>
        </p:txBody>
      </p:sp>
      <p:sp>
        <p:nvSpPr>
          <p:cNvPr id="29" name="TextBox 28"/>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rPr>
              <a:t>10</a:t>
            </a:r>
            <a:endParaRPr lang="vi-VN" sz="4800" b="1" kern="0">
              <a:solidFill>
                <a:sysClr val="windowText" lastClr="000000"/>
              </a:solidFill>
            </a:endParaRPr>
          </a:p>
        </p:txBody>
      </p:sp>
      <p:sp>
        <p:nvSpPr>
          <p:cNvPr id="30" name="TextBox 29"/>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rPr>
              <a:t>11</a:t>
            </a:r>
            <a:endParaRPr lang="vi-VN" sz="4800" b="1" kern="0">
              <a:solidFill>
                <a:sysClr val="windowText" lastClr="000000"/>
              </a:solidFill>
            </a:endParaRPr>
          </a:p>
        </p:txBody>
      </p:sp>
      <p:sp>
        <p:nvSpPr>
          <p:cNvPr id="31" name="TextBox 30"/>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rPr>
              <a:t>12</a:t>
            </a:r>
            <a:endParaRPr lang="vi-VN" sz="4800" b="1" kern="0">
              <a:solidFill>
                <a:sysClr val="windowText" lastClr="000000"/>
              </a:solidFill>
            </a:endParaRPr>
          </a:p>
        </p:txBody>
      </p:sp>
      <p:sp>
        <p:nvSpPr>
          <p:cNvPr id="32" name="TextBox 31"/>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rPr>
              <a:t>13</a:t>
            </a:r>
            <a:endParaRPr lang="vi-VN" sz="4800" b="1" kern="0">
              <a:solidFill>
                <a:sysClr val="windowText" lastClr="000000"/>
              </a:solidFill>
            </a:endParaRPr>
          </a:p>
        </p:txBody>
      </p:sp>
      <p:sp>
        <p:nvSpPr>
          <p:cNvPr id="33" name="TextBox 32"/>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rPr>
              <a:t>14</a:t>
            </a:r>
            <a:endParaRPr lang="vi-VN" sz="4800" b="1" kern="0">
              <a:solidFill>
                <a:sysClr val="windowText" lastClr="000000"/>
              </a:solidFill>
            </a:endParaRPr>
          </a:p>
        </p:txBody>
      </p:sp>
      <p:sp>
        <p:nvSpPr>
          <p:cNvPr id="34" name="TextBox 33"/>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rPr>
              <a:t>15</a:t>
            </a:r>
            <a:endParaRPr lang="vi-VN" sz="4800" b="1" kern="0">
              <a:solidFill>
                <a:sysClr val="windowText" lastClr="000000"/>
              </a:solidFill>
            </a:endParaRPr>
          </a:p>
        </p:txBody>
      </p:sp>
      <p:sp>
        <p:nvSpPr>
          <p:cNvPr id="35" name="Donut 34"/>
          <p:cNvSpPr/>
          <p:nvPr/>
        </p:nvSpPr>
        <p:spPr>
          <a:xfrm>
            <a:off x="2064592" y="1372139"/>
            <a:ext cx="1288925" cy="1295063"/>
          </a:xfrm>
          <a:prstGeom prst="donut">
            <a:avLst>
              <a:gd name="adj" fmla="val 10370"/>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lIns="91439" tIns="45719" rIns="91439" bIns="45719" rtlCol="0" anchor="ctr"/>
          <a:lstStyle/>
          <a:p>
            <a:pPr algn="ctr" defTabSz="914081">
              <a:defRPr/>
            </a:pPr>
            <a:endParaRPr lang="vi-VN" sz="4000" kern="0">
              <a:solidFill>
                <a:sysClr val="windowText" lastClr="000000"/>
              </a:solidFill>
            </a:endParaRPr>
          </a:p>
        </p:txBody>
      </p:sp>
      <p:sp>
        <p:nvSpPr>
          <p:cNvPr id="2" name="Isosceles Triangle 1"/>
          <p:cNvSpPr/>
          <p:nvPr/>
        </p:nvSpPr>
        <p:spPr>
          <a:xfrm rot="5400000">
            <a:off x="257905" y="2931412"/>
            <a:ext cx="907163" cy="751613"/>
          </a:xfrm>
          <a:prstGeom prst="triangle">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defTabSz="914081"/>
            <a:endParaRPr lang="en-US" sz="1733">
              <a:solidFill>
                <a:prstClr val="white"/>
              </a:solidFill>
            </a:endParaRPr>
          </a:p>
        </p:txBody>
      </p:sp>
      <p:sp>
        <p:nvSpPr>
          <p:cNvPr id="36" name="Isosceles Triangle 35"/>
          <p:cNvSpPr/>
          <p:nvPr/>
        </p:nvSpPr>
        <p:spPr>
          <a:xfrm rot="5400000">
            <a:off x="257905" y="3910412"/>
            <a:ext cx="907163" cy="751613"/>
          </a:xfrm>
          <a:prstGeom prst="triangle">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defTabSz="914081"/>
            <a:endParaRPr lang="en-US" sz="1733">
              <a:solidFill>
                <a:prstClr val="white"/>
              </a:solidFill>
            </a:endParaRPr>
          </a:p>
        </p:txBody>
      </p:sp>
      <p:sp>
        <p:nvSpPr>
          <p:cNvPr id="37" name="Isosceles Triangle 36"/>
          <p:cNvSpPr/>
          <p:nvPr/>
        </p:nvSpPr>
        <p:spPr>
          <a:xfrm rot="5400000">
            <a:off x="257905" y="5951543"/>
            <a:ext cx="907163" cy="751613"/>
          </a:xfrm>
          <a:prstGeom prst="triangle">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defTabSz="914081"/>
            <a:endParaRPr lang="en-US" sz="1733">
              <a:solidFill>
                <a:prstClr val="white"/>
              </a:solidFill>
            </a:endParaRPr>
          </a:p>
        </p:txBody>
      </p:sp>
      <p:sp>
        <p:nvSpPr>
          <p:cNvPr id="38" name="Isosceles Triangle 37"/>
          <p:cNvSpPr/>
          <p:nvPr/>
        </p:nvSpPr>
        <p:spPr>
          <a:xfrm rot="5400000">
            <a:off x="257905" y="4928880"/>
            <a:ext cx="907163" cy="751613"/>
          </a:xfrm>
          <a:prstGeom prst="triangle">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defTabSz="914081"/>
            <a:endParaRPr lang="en-US" sz="1733">
              <a:solidFill>
                <a:prstClr val="white"/>
              </a:solidFill>
            </a:endParaRPr>
          </a:p>
        </p:txBody>
      </p:sp>
      <p:sp>
        <p:nvSpPr>
          <p:cNvPr id="4" name="Rounded Rectangle 3"/>
          <p:cNvSpPr/>
          <p:nvPr/>
        </p:nvSpPr>
        <p:spPr>
          <a:xfrm>
            <a:off x="1087297" y="2799513"/>
            <a:ext cx="10798399" cy="953167"/>
          </a:xfrm>
          <a:prstGeom prst="roundRect">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defTabSz="914081"/>
            <a:r>
              <a:rPr lang="en-US" sz="5467" b="1" dirty="0">
                <a:solidFill>
                  <a:prstClr val="white"/>
                </a:solidFill>
                <a:cs typeface="Times New Roman" panose="02020603050405020304" pitchFamily="18" charset="0"/>
              </a:rPr>
              <a:t>1971</a:t>
            </a:r>
          </a:p>
        </p:txBody>
      </p:sp>
      <p:sp>
        <p:nvSpPr>
          <p:cNvPr id="39" name="Rounded Rectangle 38"/>
          <p:cNvSpPr/>
          <p:nvPr/>
        </p:nvSpPr>
        <p:spPr>
          <a:xfrm>
            <a:off x="1101147" y="3809903"/>
            <a:ext cx="10798399" cy="953167"/>
          </a:xfrm>
          <a:prstGeom prst="roundRect">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just" defTabSz="914081"/>
            <a:r>
              <a:rPr lang="en-US" sz="5467" b="1" dirty="0">
                <a:solidFill>
                  <a:prstClr val="white"/>
                </a:solidFill>
                <a:ea typeface="Calibri" panose="020F0502020204030204" pitchFamily="34" charset="0"/>
              </a:rPr>
              <a:t>1972</a:t>
            </a:r>
            <a:endParaRPr lang="en-US" sz="5467" b="1" dirty="0">
              <a:solidFill>
                <a:prstClr val="white"/>
              </a:solidFill>
              <a:cs typeface="Times New Roman" panose="02020603050405020304" pitchFamily="18" charset="0"/>
            </a:endParaRPr>
          </a:p>
        </p:txBody>
      </p:sp>
      <p:sp>
        <p:nvSpPr>
          <p:cNvPr id="40" name="Rounded Rectangle 39"/>
          <p:cNvSpPr/>
          <p:nvPr/>
        </p:nvSpPr>
        <p:spPr>
          <a:xfrm>
            <a:off x="1101147" y="4828102"/>
            <a:ext cx="10798399" cy="953167"/>
          </a:xfrm>
          <a:prstGeom prst="roundRect">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just" defTabSz="914081"/>
            <a:r>
              <a:rPr lang="en-US" sz="5467" b="1" dirty="0">
                <a:solidFill>
                  <a:prstClr val="white"/>
                </a:solidFill>
              </a:rPr>
              <a:t>1976</a:t>
            </a:r>
            <a:endParaRPr lang="en-US" sz="5467" b="1" dirty="0">
              <a:solidFill>
                <a:prstClr val="white"/>
              </a:solidFill>
              <a:latin typeface="Times New Roman" panose="02020603050405020304" pitchFamily="18" charset="0"/>
              <a:cs typeface="Times New Roman" panose="02020603050405020304" pitchFamily="18" charset="0"/>
            </a:endParaRPr>
          </a:p>
        </p:txBody>
      </p:sp>
      <p:sp>
        <p:nvSpPr>
          <p:cNvPr id="41" name="Rounded Rectangle 40"/>
          <p:cNvSpPr/>
          <p:nvPr/>
        </p:nvSpPr>
        <p:spPr>
          <a:xfrm>
            <a:off x="1101147" y="5832046"/>
            <a:ext cx="10798399" cy="953167"/>
          </a:xfrm>
          <a:prstGeom prst="roundRect">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just" defTabSz="914081"/>
            <a:r>
              <a:rPr lang="en-US" sz="5467" b="1" dirty="0">
                <a:solidFill>
                  <a:prstClr val="white"/>
                </a:solidFill>
              </a:rPr>
              <a:t>1977</a:t>
            </a:r>
            <a:endParaRPr lang="en-US" sz="5467" b="1" dirty="0">
              <a:solidFill>
                <a:prstClr val="white"/>
              </a:solidFill>
              <a:latin typeface="Times New Roman" panose="02020603050405020304" pitchFamily="18" charset="0"/>
              <a:cs typeface="Times New Roman" panose="02020603050405020304" pitchFamily="18" charset="0"/>
            </a:endParaRPr>
          </a:p>
        </p:txBody>
      </p:sp>
      <p:sp>
        <p:nvSpPr>
          <p:cNvPr id="42" name="TextBox 41"/>
          <p:cNvSpPr txBox="1"/>
          <p:nvPr/>
        </p:nvSpPr>
        <p:spPr>
          <a:xfrm>
            <a:off x="306311" y="2991333"/>
            <a:ext cx="427711" cy="646329"/>
          </a:xfrm>
          <a:prstGeom prst="rect">
            <a:avLst/>
          </a:prstGeom>
          <a:noFill/>
        </p:spPr>
        <p:txBody>
          <a:bodyPr wrap="square" lIns="91439" tIns="45719" rIns="91439" bIns="45719" rtlCol="0">
            <a:spAutoFit/>
          </a:bodyPr>
          <a:lstStyle/>
          <a:p>
            <a:pPr algn="ctr" defTabSz="914081"/>
            <a:r>
              <a:rPr lang="en-US" sz="3600" b="1">
                <a:solidFill>
                  <a:prstClr val="white"/>
                </a:solidFill>
                <a:effectLst>
                  <a:outerShdw blurRad="38100" dist="38100" dir="2700000" algn="tl">
                    <a:srgbClr val="000000">
                      <a:alpha val="43137"/>
                    </a:srgbClr>
                  </a:outerShdw>
                </a:effectLst>
              </a:rPr>
              <a:t>A</a:t>
            </a:r>
          </a:p>
        </p:txBody>
      </p:sp>
      <p:sp>
        <p:nvSpPr>
          <p:cNvPr id="43" name="TextBox 42"/>
          <p:cNvSpPr txBox="1"/>
          <p:nvPr/>
        </p:nvSpPr>
        <p:spPr>
          <a:xfrm>
            <a:off x="290398" y="3963137"/>
            <a:ext cx="427711" cy="646329"/>
          </a:xfrm>
          <a:prstGeom prst="rect">
            <a:avLst/>
          </a:prstGeom>
          <a:noFill/>
        </p:spPr>
        <p:txBody>
          <a:bodyPr wrap="square" lIns="91439" tIns="45719" rIns="91439" bIns="45719" rtlCol="0">
            <a:spAutoFit/>
          </a:bodyPr>
          <a:lstStyle/>
          <a:p>
            <a:pPr algn="ctr" defTabSz="914081"/>
            <a:r>
              <a:rPr lang="en-US" sz="3600" b="1">
                <a:solidFill>
                  <a:prstClr val="white"/>
                </a:solidFill>
                <a:effectLst>
                  <a:outerShdw blurRad="38100" dist="38100" dir="2700000" algn="tl">
                    <a:srgbClr val="000000">
                      <a:alpha val="43137"/>
                    </a:srgbClr>
                  </a:outerShdw>
                </a:effectLst>
              </a:rPr>
              <a:t>B</a:t>
            </a:r>
          </a:p>
        </p:txBody>
      </p:sp>
      <p:sp>
        <p:nvSpPr>
          <p:cNvPr id="44" name="TextBox 43"/>
          <p:cNvSpPr txBox="1"/>
          <p:nvPr/>
        </p:nvSpPr>
        <p:spPr>
          <a:xfrm>
            <a:off x="272594" y="4981605"/>
            <a:ext cx="427711" cy="646329"/>
          </a:xfrm>
          <a:prstGeom prst="rect">
            <a:avLst/>
          </a:prstGeom>
          <a:noFill/>
        </p:spPr>
        <p:txBody>
          <a:bodyPr wrap="square" lIns="91439" tIns="45719" rIns="91439" bIns="45719" rtlCol="0">
            <a:spAutoFit/>
          </a:bodyPr>
          <a:lstStyle/>
          <a:p>
            <a:pPr algn="ctr" defTabSz="914081"/>
            <a:r>
              <a:rPr lang="en-US" sz="3600" b="1">
                <a:solidFill>
                  <a:prstClr val="white"/>
                </a:solidFill>
                <a:effectLst>
                  <a:outerShdw blurRad="38100" dist="38100" dir="2700000" algn="tl">
                    <a:srgbClr val="000000">
                      <a:alpha val="43137"/>
                    </a:srgbClr>
                  </a:outerShdw>
                </a:effectLst>
              </a:rPr>
              <a:t>C</a:t>
            </a:r>
          </a:p>
        </p:txBody>
      </p:sp>
      <p:sp>
        <p:nvSpPr>
          <p:cNvPr id="45" name="TextBox 44"/>
          <p:cNvSpPr txBox="1"/>
          <p:nvPr/>
        </p:nvSpPr>
        <p:spPr>
          <a:xfrm>
            <a:off x="306311" y="6004265"/>
            <a:ext cx="427711" cy="646329"/>
          </a:xfrm>
          <a:prstGeom prst="rect">
            <a:avLst/>
          </a:prstGeom>
          <a:noFill/>
        </p:spPr>
        <p:txBody>
          <a:bodyPr wrap="square" lIns="91439" tIns="45719" rIns="91439" bIns="45719" rtlCol="0">
            <a:spAutoFit/>
          </a:bodyPr>
          <a:lstStyle/>
          <a:p>
            <a:pPr algn="ctr" defTabSz="914081"/>
            <a:r>
              <a:rPr lang="en-US" sz="3600" b="1">
                <a:solidFill>
                  <a:prstClr val="white"/>
                </a:solidFill>
                <a:effectLst>
                  <a:outerShdw blurRad="38100" dist="38100" dir="2700000" algn="tl">
                    <a:srgbClr val="000000">
                      <a:alpha val="43137"/>
                    </a:srgbClr>
                  </a:outerShdw>
                </a:effectLst>
              </a:rPr>
              <a:t>D</a:t>
            </a:r>
          </a:p>
        </p:txBody>
      </p:sp>
      <p:pic>
        <p:nvPicPr>
          <p:cNvPr id="47" name="Picture 7" descr="num1">
            <a:hlinkClick r:id="" action="ppaction://noaction"/>
          </p:cNvPr>
          <p:cNvPicPr>
            <a:picLocks noChangeAspect="1" noChangeArrowheads="1"/>
          </p:cNvPicPr>
          <p:nvPr/>
        </p:nvPicPr>
        <p:blipFill>
          <a:blip r:embed="rId16">
            <a:duotone>
              <a:schemeClr val="bg2">
                <a:shade val="45000"/>
                <a:satMod val="135000"/>
              </a:schemeClr>
              <a:prstClr val="white"/>
            </a:duotone>
            <a:extLst>
              <a:ext uri="{BEBA8EAE-BF5A-486C-A8C5-ECC9F3942E4B}">
                <a14:imgProps xmlns:a14="http://schemas.microsoft.com/office/drawing/2010/main">
                  <a14:imgLayer r:embed="rId17">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rot="1213746">
            <a:off x="283705" y="-51170"/>
            <a:ext cx="1068395" cy="196446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97730700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31" fill="hold"/>
                                        <p:tgtEl>
                                          <p:spTgt spid="16"/>
                                        </p:tgtEl>
                                      </p:cBhvr>
                                    </p:cmd>
                                  </p:childTnLst>
                                </p:cTn>
                              </p:par>
                              <p:par>
                                <p:cTn id="7" presetID="53" presetClass="entr" presetSubtype="16" fill="hold" nodeType="withEffect">
                                  <p:stCondLst>
                                    <p:cond delay="0"/>
                                  </p:stCondLst>
                                  <p:childTnLst>
                                    <p:set>
                                      <p:cBhvr>
                                        <p:cTn id="8" dur="1" fill="hold">
                                          <p:stCondLst>
                                            <p:cond delay="0"/>
                                          </p:stCondLst>
                                        </p:cTn>
                                        <p:tgtEl>
                                          <p:spTgt spid="47"/>
                                        </p:tgtEl>
                                        <p:attrNameLst>
                                          <p:attrName>style.visibility</p:attrName>
                                        </p:attrNameLst>
                                      </p:cBhvr>
                                      <p:to>
                                        <p:strVal val="visible"/>
                                      </p:to>
                                    </p:set>
                                    <p:anim calcmode="lin" valueType="num">
                                      <p:cBhvr>
                                        <p:cTn id="9" dur="1250" fill="hold"/>
                                        <p:tgtEl>
                                          <p:spTgt spid="47"/>
                                        </p:tgtEl>
                                        <p:attrNameLst>
                                          <p:attrName>ppt_w</p:attrName>
                                        </p:attrNameLst>
                                      </p:cBhvr>
                                      <p:tavLst>
                                        <p:tav tm="0">
                                          <p:val>
                                            <p:fltVal val="0"/>
                                          </p:val>
                                        </p:tav>
                                        <p:tav tm="100000">
                                          <p:val>
                                            <p:strVal val="#ppt_w"/>
                                          </p:val>
                                        </p:tav>
                                      </p:tavLst>
                                    </p:anim>
                                    <p:anim calcmode="lin" valueType="num">
                                      <p:cBhvr>
                                        <p:cTn id="10" dur="1250" fill="hold"/>
                                        <p:tgtEl>
                                          <p:spTgt spid="47"/>
                                        </p:tgtEl>
                                        <p:attrNameLst>
                                          <p:attrName>ppt_h</p:attrName>
                                        </p:attrNameLst>
                                      </p:cBhvr>
                                      <p:tavLst>
                                        <p:tav tm="0">
                                          <p:val>
                                            <p:fltVal val="0"/>
                                          </p:val>
                                        </p:tav>
                                        <p:tav tm="100000">
                                          <p:val>
                                            <p:strVal val="#ppt_h"/>
                                          </p:val>
                                        </p:tav>
                                      </p:tavLst>
                                    </p:anim>
                                    <p:animEffect transition="in" filter="fade">
                                      <p:cBhvr>
                                        <p:cTn id="11" dur="1250"/>
                                        <p:tgtEl>
                                          <p:spTgt spid="47"/>
                                        </p:tgtEl>
                                      </p:cBhvr>
                                    </p:animEffect>
                                  </p:childTnLst>
                                </p:cTn>
                              </p:par>
                              <p:par>
                                <p:cTn id="12" presetID="6" presetClass="entr" presetSubtype="16"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circle(in)">
                                      <p:cBhvr>
                                        <p:cTn id="14" dur="1250"/>
                                        <p:tgtEl>
                                          <p:spTgt spid="5"/>
                                        </p:tgtEl>
                                      </p:cBhvr>
                                    </p:animEffect>
                                  </p:childTnLst>
                                </p:cTn>
                              </p:par>
                              <p:par>
                                <p:cTn id="15" presetID="6" presetClass="entr" presetSubtype="16"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circle(in)">
                                      <p:cBhvr>
                                        <p:cTn id="17" dur="1250"/>
                                        <p:tgtEl>
                                          <p:spTgt spid="15"/>
                                        </p:tgtEl>
                                      </p:cBhvr>
                                    </p:animEffect>
                                  </p:childTnLst>
                                </p:cTn>
                              </p:par>
                              <p:par>
                                <p:cTn id="18" presetID="16" presetClass="entr" presetSubtype="21" fill="hold" grpId="0" nodeType="withEffect">
                                  <p:stCondLst>
                                    <p:cond delay="175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1750"/>
                                        <p:tgtEl>
                                          <p:spTgt spid="6"/>
                                        </p:tgtEl>
                                      </p:cBhvr>
                                    </p:animEffect>
                                  </p:childTnLst>
                                </p:cTn>
                              </p:par>
                              <p:par>
                                <p:cTn id="21" presetID="21" presetClass="entr" presetSubtype="1" fill="hold" nodeType="withEffect">
                                  <p:stCondLst>
                                    <p:cond delay="3500"/>
                                  </p:stCondLst>
                                  <p:childTnLst>
                                    <p:set>
                                      <p:cBhvr>
                                        <p:cTn id="22" dur="1" fill="hold">
                                          <p:stCondLst>
                                            <p:cond delay="0"/>
                                          </p:stCondLst>
                                        </p:cTn>
                                        <p:tgtEl>
                                          <p:spTgt spid="17"/>
                                        </p:tgtEl>
                                        <p:attrNameLst>
                                          <p:attrName>style.visibility</p:attrName>
                                        </p:attrNameLst>
                                      </p:cBhvr>
                                      <p:to>
                                        <p:strVal val="visible"/>
                                      </p:to>
                                    </p:set>
                                    <p:animEffect transition="in" filter="wheel(1)">
                                      <p:cBhvr>
                                        <p:cTn id="23" dur="30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additive="base">
                                        <p:cTn id="28" dur="750" fill="hold"/>
                                        <p:tgtEl>
                                          <p:spTgt spid="2"/>
                                        </p:tgtEl>
                                        <p:attrNameLst>
                                          <p:attrName>ppt_x</p:attrName>
                                        </p:attrNameLst>
                                      </p:cBhvr>
                                      <p:tavLst>
                                        <p:tav tm="0">
                                          <p:val>
                                            <p:strVal val="0-#ppt_w/2"/>
                                          </p:val>
                                        </p:tav>
                                        <p:tav tm="100000">
                                          <p:val>
                                            <p:strVal val="#ppt_x"/>
                                          </p:val>
                                        </p:tav>
                                      </p:tavLst>
                                    </p:anim>
                                    <p:anim calcmode="lin" valueType="num">
                                      <p:cBhvr additive="base">
                                        <p:cTn id="29" dur="750" fill="hold"/>
                                        <p:tgtEl>
                                          <p:spTgt spid="2"/>
                                        </p:tgtEl>
                                        <p:attrNameLst>
                                          <p:attrName>ppt_y</p:attrName>
                                        </p:attrNameLst>
                                      </p:cBhvr>
                                      <p:tavLst>
                                        <p:tav tm="0">
                                          <p:val>
                                            <p:strVal val="#ppt_y"/>
                                          </p:val>
                                        </p:tav>
                                        <p:tav tm="100000">
                                          <p:val>
                                            <p:strVal val="#ppt_y"/>
                                          </p:val>
                                        </p:tav>
                                      </p:tavLst>
                                    </p:anim>
                                  </p:childTnLst>
                                </p:cTn>
                              </p:par>
                              <p:par>
                                <p:cTn id="30" presetID="2" presetClass="entr" presetSubtype="8" fill="hold" grpId="0" nodeType="withEffect">
                                  <p:stCondLst>
                                    <p:cond delay="0"/>
                                  </p:stCondLst>
                                  <p:childTnLst>
                                    <p:set>
                                      <p:cBhvr>
                                        <p:cTn id="31" dur="1" fill="hold">
                                          <p:stCondLst>
                                            <p:cond delay="0"/>
                                          </p:stCondLst>
                                        </p:cTn>
                                        <p:tgtEl>
                                          <p:spTgt spid="42"/>
                                        </p:tgtEl>
                                        <p:attrNameLst>
                                          <p:attrName>style.visibility</p:attrName>
                                        </p:attrNameLst>
                                      </p:cBhvr>
                                      <p:to>
                                        <p:strVal val="visible"/>
                                      </p:to>
                                    </p:set>
                                    <p:anim calcmode="lin" valueType="num">
                                      <p:cBhvr additive="base">
                                        <p:cTn id="32" dur="750" fill="hold"/>
                                        <p:tgtEl>
                                          <p:spTgt spid="42"/>
                                        </p:tgtEl>
                                        <p:attrNameLst>
                                          <p:attrName>ppt_x</p:attrName>
                                        </p:attrNameLst>
                                      </p:cBhvr>
                                      <p:tavLst>
                                        <p:tav tm="0">
                                          <p:val>
                                            <p:strVal val="0-#ppt_w/2"/>
                                          </p:val>
                                        </p:tav>
                                        <p:tav tm="100000">
                                          <p:val>
                                            <p:strVal val="#ppt_x"/>
                                          </p:val>
                                        </p:tav>
                                      </p:tavLst>
                                    </p:anim>
                                    <p:anim calcmode="lin" valueType="num">
                                      <p:cBhvr additive="base">
                                        <p:cTn id="33" dur="750" fill="hold"/>
                                        <p:tgtEl>
                                          <p:spTgt spid="42"/>
                                        </p:tgtEl>
                                        <p:attrNameLst>
                                          <p:attrName>ppt_y</p:attrName>
                                        </p:attrNameLst>
                                      </p:cBhvr>
                                      <p:tavLst>
                                        <p:tav tm="0">
                                          <p:val>
                                            <p:strVal val="#ppt_y"/>
                                          </p:val>
                                        </p:tav>
                                        <p:tav tm="100000">
                                          <p:val>
                                            <p:strVal val="#ppt_y"/>
                                          </p:val>
                                        </p:tav>
                                      </p:tavLst>
                                    </p:anim>
                                  </p:childTnLst>
                                </p:cTn>
                              </p:par>
                              <p:par>
                                <p:cTn id="34" presetID="22" presetClass="entr" presetSubtype="8" fill="hold" grpId="0" nodeType="withEffect">
                                  <p:stCondLst>
                                    <p:cond delay="750"/>
                                  </p:stCondLst>
                                  <p:childTnLst>
                                    <p:set>
                                      <p:cBhvr>
                                        <p:cTn id="35" dur="1" fill="hold">
                                          <p:stCondLst>
                                            <p:cond delay="0"/>
                                          </p:stCondLst>
                                        </p:cTn>
                                        <p:tgtEl>
                                          <p:spTgt spid="4"/>
                                        </p:tgtEl>
                                        <p:attrNameLst>
                                          <p:attrName>style.visibility</p:attrName>
                                        </p:attrNameLst>
                                      </p:cBhvr>
                                      <p:to>
                                        <p:strVal val="visible"/>
                                      </p:to>
                                    </p:set>
                                    <p:animEffect transition="in" filter="wipe(left)">
                                      <p:cBhvr>
                                        <p:cTn id="36" dur="1250"/>
                                        <p:tgtEl>
                                          <p:spTgt spid="4"/>
                                        </p:tgtEl>
                                      </p:cBhvr>
                                    </p:animEffect>
                                  </p:childTnLst>
                                  <p:subTnLst>
                                    <p:audio>
                                      <p:cMediaNode vol="100000">
                                        <p:cTn display="0" masterRel="sameClick">
                                          <p:stCondLst>
                                            <p:cond evt="begin" delay="0">
                                              <p:tn val="34"/>
                                            </p:cond>
                                          </p:stCondLst>
                                          <p:endCondLst>
                                            <p:cond evt="onStopAudio" delay="0">
                                              <p:tgtEl>
                                                <p:sldTgt/>
                                              </p:tgtEl>
                                            </p:cond>
                                          </p:endCondLst>
                                        </p:cTn>
                                        <p:tgtEl>
                                          <p:sndTgt r:embed="rId7" name="bomb.wav"/>
                                        </p:tgtEl>
                                      </p:cMediaNode>
                                    </p:audio>
                                  </p:subTnLst>
                                </p:cTn>
                              </p:par>
                            </p:childTnLst>
                          </p:cTn>
                        </p:par>
                      </p:childTnLst>
                    </p:cTn>
                  </p:par>
                  <p:par>
                    <p:cTn id="37" fill="hold">
                      <p:stCondLst>
                        <p:cond delay="indefinite"/>
                      </p:stCondLst>
                      <p:childTnLst>
                        <p:par>
                          <p:cTn id="38" fill="hold">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36"/>
                                        </p:tgtEl>
                                        <p:attrNameLst>
                                          <p:attrName>style.visibility</p:attrName>
                                        </p:attrNameLst>
                                      </p:cBhvr>
                                      <p:to>
                                        <p:strVal val="visible"/>
                                      </p:to>
                                    </p:set>
                                    <p:anim calcmode="lin" valueType="num">
                                      <p:cBhvr additive="base">
                                        <p:cTn id="41" dur="750" fill="hold"/>
                                        <p:tgtEl>
                                          <p:spTgt spid="36"/>
                                        </p:tgtEl>
                                        <p:attrNameLst>
                                          <p:attrName>ppt_x</p:attrName>
                                        </p:attrNameLst>
                                      </p:cBhvr>
                                      <p:tavLst>
                                        <p:tav tm="0">
                                          <p:val>
                                            <p:strVal val="0-#ppt_w/2"/>
                                          </p:val>
                                        </p:tav>
                                        <p:tav tm="100000">
                                          <p:val>
                                            <p:strVal val="#ppt_x"/>
                                          </p:val>
                                        </p:tav>
                                      </p:tavLst>
                                    </p:anim>
                                    <p:anim calcmode="lin" valueType="num">
                                      <p:cBhvr additive="base">
                                        <p:cTn id="42" dur="750" fill="hold"/>
                                        <p:tgtEl>
                                          <p:spTgt spid="36"/>
                                        </p:tgtEl>
                                        <p:attrNameLst>
                                          <p:attrName>ppt_y</p:attrName>
                                        </p:attrNameLst>
                                      </p:cBhvr>
                                      <p:tavLst>
                                        <p:tav tm="0">
                                          <p:val>
                                            <p:strVal val="#ppt_y"/>
                                          </p:val>
                                        </p:tav>
                                        <p:tav tm="100000">
                                          <p:val>
                                            <p:strVal val="#ppt_y"/>
                                          </p:val>
                                        </p:tav>
                                      </p:tavLst>
                                    </p:anim>
                                  </p:childTnLst>
                                </p:cTn>
                              </p:par>
                              <p:par>
                                <p:cTn id="43" presetID="2" presetClass="entr" presetSubtype="8" fill="hold" grpId="0" nodeType="withEffect">
                                  <p:stCondLst>
                                    <p:cond delay="0"/>
                                  </p:stCondLst>
                                  <p:childTnLst>
                                    <p:set>
                                      <p:cBhvr>
                                        <p:cTn id="44" dur="1" fill="hold">
                                          <p:stCondLst>
                                            <p:cond delay="0"/>
                                          </p:stCondLst>
                                        </p:cTn>
                                        <p:tgtEl>
                                          <p:spTgt spid="43"/>
                                        </p:tgtEl>
                                        <p:attrNameLst>
                                          <p:attrName>style.visibility</p:attrName>
                                        </p:attrNameLst>
                                      </p:cBhvr>
                                      <p:to>
                                        <p:strVal val="visible"/>
                                      </p:to>
                                    </p:set>
                                    <p:anim calcmode="lin" valueType="num">
                                      <p:cBhvr additive="base">
                                        <p:cTn id="45" dur="750" fill="hold"/>
                                        <p:tgtEl>
                                          <p:spTgt spid="43"/>
                                        </p:tgtEl>
                                        <p:attrNameLst>
                                          <p:attrName>ppt_x</p:attrName>
                                        </p:attrNameLst>
                                      </p:cBhvr>
                                      <p:tavLst>
                                        <p:tav tm="0">
                                          <p:val>
                                            <p:strVal val="0-#ppt_w/2"/>
                                          </p:val>
                                        </p:tav>
                                        <p:tav tm="100000">
                                          <p:val>
                                            <p:strVal val="#ppt_x"/>
                                          </p:val>
                                        </p:tav>
                                      </p:tavLst>
                                    </p:anim>
                                    <p:anim calcmode="lin" valueType="num">
                                      <p:cBhvr additive="base">
                                        <p:cTn id="46" dur="750" fill="hold"/>
                                        <p:tgtEl>
                                          <p:spTgt spid="43"/>
                                        </p:tgtEl>
                                        <p:attrNameLst>
                                          <p:attrName>ppt_y</p:attrName>
                                        </p:attrNameLst>
                                      </p:cBhvr>
                                      <p:tavLst>
                                        <p:tav tm="0">
                                          <p:val>
                                            <p:strVal val="#ppt_y"/>
                                          </p:val>
                                        </p:tav>
                                        <p:tav tm="100000">
                                          <p:val>
                                            <p:strVal val="#ppt_y"/>
                                          </p:val>
                                        </p:tav>
                                      </p:tavLst>
                                    </p:anim>
                                  </p:childTnLst>
                                </p:cTn>
                              </p:par>
                              <p:par>
                                <p:cTn id="47" presetID="22" presetClass="entr" presetSubtype="8" fill="hold" grpId="0" nodeType="withEffect">
                                  <p:stCondLst>
                                    <p:cond delay="750"/>
                                  </p:stCondLst>
                                  <p:childTnLst>
                                    <p:set>
                                      <p:cBhvr>
                                        <p:cTn id="48" dur="1" fill="hold">
                                          <p:stCondLst>
                                            <p:cond delay="0"/>
                                          </p:stCondLst>
                                        </p:cTn>
                                        <p:tgtEl>
                                          <p:spTgt spid="39"/>
                                        </p:tgtEl>
                                        <p:attrNameLst>
                                          <p:attrName>style.visibility</p:attrName>
                                        </p:attrNameLst>
                                      </p:cBhvr>
                                      <p:to>
                                        <p:strVal val="visible"/>
                                      </p:to>
                                    </p:set>
                                    <p:animEffect transition="in" filter="wipe(left)">
                                      <p:cBhvr>
                                        <p:cTn id="49" dur="1250"/>
                                        <p:tgtEl>
                                          <p:spTgt spid="39"/>
                                        </p:tgtEl>
                                      </p:cBhvr>
                                    </p:animEffect>
                                  </p:childTnLst>
                                  <p:subTnLst>
                                    <p:audio>
                                      <p:cMediaNode vol="100000">
                                        <p:cTn display="0" masterRel="sameClick">
                                          <p:stCondLst>
                                            <p:cond evt="begin" delay="0">
                                              <p:tn val="47"/>
                                            </p:cond>
                                          </p:stCondLst>
                                          <p:endCondLst>
                                            <p:cond evt="onStopAudio" delay="0">
                                              <p:tgtEl>
                                                <p:sldTgt/>
                                              </p:tgtEl>
                                            </p:cond>
                                          </p:endCondLst>
                                        </p:cTn>
                                        <p:tgtEl>
                                          <p:sndTgt r:embed="rId7" name="bomb.wav"/>
                                        </p:tgtEl>
                                      </p:cMediaNode>
                                    </p:audio>
                                  </p:subTnLst>
                                </p:cTn>
                              </p:par>
                            </p:childTnLst>
                          </p:cTn>
                        </p:par>
                      </p:childTnLst>
                    </p:cTn>
                  </p:par>
                  <p:par>
                    <p:cTn id="50" fill="hold">
                      <p:stCondLst>
                        <p:cond delay="indefinite"/>
                      </p:stCondLst>
                      <p:childTnLst>
                        <p:par>
                          <p:cTn id="51" fill="hold">
                            <p:stCondLst>
                              <p:cond delay="0"/>
                            </p:stCondLst>
                            <p:childTnLst>
                              <p:par>
                                <p:cTn id="52" presetID="2" presetClass="entr" presetSubtype="8" fill="hold" grpId="0" nodeType="clickEffect">
                                  <p:stCondLst>
                                    <p:cond delay="0"/>
                                  </p:stCondLst>
                                  <p:childTnLst>
                                    <p:set>
                                      <p:cBhvr>
                                        <p:cTn id="53" dur="1" fill="hold">
                                          <p:stCondLst>
                                            <p:cond delay="0"/>
                                          </p:stCondLst>
                                        </p:cTn>
                                        <p:tgtEl>
                                          <p:spTgt spid="38"/>
                                        </p:tgtEl>
                                        <p:attrNameLst>
                                          <p:attrName>style.visibility</p:attrName>
                                        </p:attrNameLst>
                                      </p:cBhvr>
                                      <p:to>
                                        <p:strVal val="visible"/>
                                      </p:to>
                                    </p:set>
                                    <p:anim calcmode="lin" valueType="num">
                                      <p:cBhvr additive="base">
                                        <p:cTn id="54" dur="750" fill="hold"/>
                                        <p:tgtEl>
                                          <p:spTgt spid="38"/>
                                        </p:tgtEl>
                                        <p:attrNameLst>
                                          <p:attrName>ppt_x</p:attrName>
                                        </p:attrNameLst>
                                      </p:cBhvr>
                                      <p:tavLst>
                                        <p:tav tm="0">
                                          <p:val>
                                            <p:strVal val="0-#ppt_w/2"/>
                                          </p:val>
                                        </p:tav>
                                        <p:tav tm="100000">
                                          <p:val>
                                            <p:strVal val="#ppt_x"/>
                                          </p:val>
                                        </p:tav>
                                      </p:tavLst>
                                    </p:anim>
                                    <p:anim calcmode="lin" valueType="num">
                                      <p:cBhvr additive="base">
                                        <p:cTn id="55" dur="750" fill="hold"/>
                                        <p:tgtEl>
                                          <p:spTgt spid="38"/>
                                        </p:tgtEl>
                                        <p:attrNameLst>
                                          <p:attrName>ppt_y</p:attrName>
                                        </p:attrNameLst>
                                      </p:cBhvr>
                                      <p:tavLst>
                                        <p:tav tm="0">
                                          <p:val>
                                            <p:strVal val="#ppt_y"/>
                                          </p:val>
                                        </p:tav>
                                        <p:tav tm="100000">
                                          <p:val>
                                            <p:strVal val="#ppt_y"/>
                                          </p:val>
                                        </p:tav>
                                      </p:tavLst>
                                    </p:anim>
                                  </p:childTnLst>
                                </p:cTn>
                              </p:par>
                              <p:par>
                                <p:cTn id="56" presetID="2" presetClass="entr" presetSubtype="8" fill="hold" grpId="0" nodeType="withEffect">
                                  <p:stCondLst>
                                    <p:cond delay="0"/>
                                  </p:stCondLst>
                                  <p:childTnLst>
                                    <p:set>
                                      <p:cBhvr>
                                        <p:cTn id="57" dur="1" fill="hold">
                                          <p:stCondLst>
                                            <p:cond delay="0"/>
                                          </p:stCondLst>
                                        </p:cTn>
                                        <p:tgtEl>
                                          <p:spTgt spid="44"/>
                                        </p:tgtEl>
                                        <p:attrNameLst>
                                          <p:attrName>style.visibility</p:attrName>
                                        </p:attrNameLst>
                                      </p:cBhvr>
                                      <p:to>
                                        <p:strVal val="visible"/>
                                      </p:to>
                                    </p:set>
                                    <p:anim calcmode="lin" valueType="num">
                                      <p:cBhvr additive="base">
                                        <p:cTn id="58" dur="750" fill="hold"/>
                                        <p:tgtEl>
                                          <p:spTgt spid="44"/>
                                        </p:tgtEl>
                                        <p:attrNameLst>
                                          <p:attrName>ppt_x</p:attrName>
                                        </p:attrNameLst>
                                      </p:cBhvr>
                                      <p:tavLst>
                                        <p:tav tm="0">
                                          <p:val>
                                            <p:strVal val="0-#ppt_w/2"/>
                                          </p:val>
                                        </p:tav>
                                        <p:tav tm="100000">
                                          <p:val>
                                            <p:strVal val="#ppt_x"/>
                                          </p:val>
                                        </p:tav>
                                      </p:tavLst>
                                    </p:anim>
                                    <p:anim calcmode="lin" valueType="num">
                                      <p:cBhvr additive="base">
                                        <p:cTn id="59" dur="750" fill="hold"/>
                                        <p:tgtEl>
                                          <p:spTgt spid="44"/>
                                        </p:tgtEl>
                                        <p:attrNameLst>
                                          <p:attrName>ppt_y</p:attrName>
                                        </p:attrNameLst>
                                      </p:cBhvr>
                                      <p:tavLst>
                                        <p:tav tm="0">
                                          <p:val>
                                            <p:strVal val="#ppt_y"/>
                                          </p:val>
                                        </p:tav>
                                        <p:tav tm="100000">
                                          <p:val>
                                            <p:strVal val="#ppt_y"/>
                                          </p:val>
                                        </p:tav>
                                      </p:tavLst>
                                    </p:anim>
                                  </p:childTnLst>
                                </p:cTn>
                              </p:par>
                              <p:par>
                                <p:cTn id="60" presetID="22" presetClass="entr" presetSubtype="8" fill="hold" grpId="0" nodeType="withEffect">
                                  <p:stCondLst>
                                    <p:cond delay="750"/>
                                  </p:stCondLst>
                                  <p:childTnLst>
                                    <p:set>
                                      <p:cBhvr>
                                        <p:cTn id="61" dur="1" fill="hold">
                                          <p:stCondLst>
                                            <p:cond delay="0"/>
                                          </p:stCondLst>
                                        </p:cTn>
                                        <p:tgtEl>
                                          <p:spTgt spid="40"/>
                                        </p:tgtEl>
                                        <p:attrNameLst>
                                          <p:attrName>style.visibility</p:attrName>
                                        </p:attrNameLst>
                                      </p:cBhvr>
                                      <p:to>
                                        <p:strVal val="visible"/>
                                      </p:to>
                                    </p:set>
                                    <p:animEffect transition="in" filter="wipe(left)">
                                      <p:cBhvr>
                                        <p:cTn id="62" dur="1250"/>
                                        <p:tgtEl>
                                          <p:spTgt spid="40"/>
                                        </p:tgtEl>
                                      </p:cBhvr>
                                    </p:animEffect>
                                  </p:childTnLst>
                                  <p:subTnLst>
                                    <p:audio>
                                      <p:cMediaNode vol="100000">
                                        <p:cTn display="0" masterRel="sameClick">
                                          <p:stCondLst>
                                            <p:cond evt="begin" delay="0">
                                              <p:tn val="60"/>
                                            </p:cond>
                                          </p:stCondLst>
                                          <p:endCondLst>
                                            <p:cond evt="onStopAudio" delay="0">
                                              <p:tgtEl>
                                                <p:sldTgt/>
                                              </p:tgtEl>
                                            </p:cond>
                                          </p:endCondLst>
                                        </p:cTn>
                                        <p:tgtEl>
                                          <p:sndTgt r:embed="rId7" name="bomb.wav"/>
                                        </p:tgtEl>
                                      </p:cMediaNode>
                                    </p:audio>
                                  </p:subTnLst>
                                </p:cTn>
                              </p:par>
                            </p:childTnLst>
                          </p:cTn>
                        </p:par>
                      </p:childTnLst>
                    </p:cTn>
                  </p:par>
                  <p:par>
                    <p:cTn id="63" fill="hold">
                      <p:stCondLst>
                        <p:cond delay="indefinite"/>
                      </p:stCondLst>
                      <p:childTnLst>
                        <p:par>
                          <p:cTn id="64" fill="hold">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37"/>
                                        </p:tgtEl>
                                        <p:attrNameLst>
                                          <p:attrName>style.visibility</p:attrName>
                                        </p:attrNameLst>
                                      </p:cBhvr>
                                      <p:to>
                                        <p:strVal val="visible"/>
                                      </p:to>
                                    </p:set>
                                    <p:anim calcmode="lin" valueType="num">
                                      <p:cBhvr additive="base">
                                        <p:cTn id="67" dur="750" fill="hold"/>
                                        <p:tgtEl>
                                          <p:spTgt spid="37"/>
                                        </p:tgtEl>
                                        <p:attrNameLst>
                                          <p:attrName>ppt_x</p:attrName>
                                        </p:attrNameLst>
                                      </p:cBhvr>
                                      <p:tavLst>
                                        <p:tav tm="0">
                                          <p:val>
                                            <p:strVal val="0-#ppt_w/2"/>
                                          </p:val>
                                        </p:tav>
                                        <p:tav tm="100000">
                                          <p:val>
                                            <p:strVal val="#ppt_x"/>
                                          </p:val>
                                        </p:tav>
                                      </p:tavLst>
                                    </p:anim>
                                    <p:anim calcmode="lin" valueType="num">
                                      <p:cBhvr additive="base">
                                        <p:cTn id="68" dur="750" fill="hold"/>
                                        <p:tgtEl>
                                          <p:spTgt spid="37"/>
                                        </p:tgtEl>
                                        <p:attrNameLst>
                                          <p:attrName>ppt_y</p:attrName>
                                        </p:attrNameLst>
                                      </p:cBhvr>
                                      <p:tavLst>
                                        <p:tav tm="0">
                                          <p:val>
                                            <p:strVal val="#ppt_y"/>
                                          </p:val>
                                        </p:tav>
                                        <p:tav tm="100000">
                                          <p:val>
                                            <p:strVal val="#ppt_y"/>
                                          </p:val>
                                        </p:tav>
                                      </p:tavLst>
                                    </p:anim>
                                  </p:childTnLst>
                                </p:cTn>
                              </p:par>
                              <p:par>
                                <p:cTn id="69" presetID="2" presetClass="entr" presetSubtype="8" fill="hold" grpId="0" nodeType="withEffect">
                                  <p:stCondLst>
                                    <p:cond delay="0"/>
                                  </p:stCondLst>
                                  <p:childTnLst>
                                    <p:set>
                                      <p:cBhvr>
                                        <p:cTn id="70" dur="1" fill="hold">
                                          <p:stCondLst>
                                            <p:cond delay="0"/>
                                          </p:stCondLst>
                                        </p:cTn>
                                        <p:tgtEl>
                                          <p:spTgt spid="45"/>
                                        </p:tgtEl>
                                        <p:attrNameLst>
                                          <p:attrName>style.visibility</p:attrName>
                                        </p:attrNameLst>
                                      </p:cBhvr>
                                      <p:to>
                                        <p:strVal val="visible"/>
                                      </p:to>
                                    </p:set>
                                    <p:anim calcmode="lin" valueType="num">
                                      <p:cBhvr additive="base">
                                        <p:cTn id="71" dur="750" fill="hold"/>
                                        <p:tgtEl>
                                          <p:spTgt spid="45"/>
                                        </p:tgtEl>
                                        <p:attrNameLst>
                                          <p:attrName>ppt_x</p:attrName>
                                        </p:attrNameLst>
                                      </p:cBhvr>
                                      <p:tavLst>
                                        <p:tav tm="0">
                                          <p:val>
                                            <p:strVal val="0-#ppt_w/2"/>
                                          </p:val>
                                        </p:tav>
                                        <p:tav tm="100000">
                                          <p:val>
                                            <p:strVal val="#ppt_x"/>
                                          </p:val>
                                        </p:tav>
                                      </p:tavLst>
                                    </p:anim>
                                    <p:anim calcmode="lin" valueType="num">
                                      <p:cBhvr additive="base">
                                        <p:cTn id="72" dur="750" fill="hold"/>
                                        <p:tgtEl>
                                          <p:spTgt spid="45"/>
                                        </p:tgtEl>
                                        <p:attrNameLst>
                                          <p:attrName>ppt_y</p:attrName>
                                        </p:attrNameLst>
                                      </p:cBhvr>
                                      <p:tavLst>
                                        <p:tav tm="0">
                                          <p:val>
                                            <p:strVal val="#ppt_y"/>
                                          </p:val>
                                        </p:tav>
                                        <p:tav tm="100000">
                                          <p:val>
                                            <p:strVal val="#ppt_y"/>
                                          </p:val>
                                        </p:tav>
                                      </p:tavLst>
                                    </p:anim>
                                  </p:childTnLst>
                                </p:cTn>
                              </p:par>
                              <p:par>
                                <p:cTn id="73" presetID="22" presetClass="entr" presetSubtype="8" fill="hold" grpId="0" nodeType="withEffect">
                                  <p:stCondLst>
                                    <p:cond delay="750"/>
                                  </p:stCondLst>
                                  <p:childTnLst>
                                    <p:set>
                                      <p:cBhvr>
                                        <p:cTn id="74" dur="1" fill="hold">
                                          <p:stCondLst>
                                            <p:cond delay="0"/>
                                          </p:stCondLst>
                                        </p:cTn>
                                        <p:tgtEl>
                                          <p:spTgt spid="41"/>
                                        </p:tgtEl>
                                        <p:attrNameLst>
                                          <p:attrName>style.visibility</p:attrName>
                                        </p:attrNameLst>
                                      </p:cBhvr>
                                      <p:to>
                                        <p:strVal val="visible"/>
                                      </p:to>
                                    </p:set>
                                    <p:animEffect transition="in" filter="wipe(left)">
                                      <p:cBhvr>
                                        <p:cTn id="75" dur="1250"/>
                                        <p:tgtEl>
                                          <p:spTgt spid="41"/>
                                        </p:tgtEl>
                                      </p:cBhvr>
                                    </p:animEffect>
                                  </p:childTnLst>
                                  <p:subTnLst>
                                    <p:audio>
                                      <p:cMediaNode vol="100000">
                                        <p:cTn display="0" masterRel="sameClick">
                                          <p:stCondLst>
                                            <p:cond evt="begin" delay="0">
                                              <p:tn val="73"/>
                                            </p:cond>
                                          </p:stCondLst>
                                          <p:endCondLst>
                                            <p:cond evt="onStopAudio" delay="0">
                                              <p:tgtEl>
                                                <p:sldTgt/>
                                              </p:tgtEl>
                                            </p:cond>
                                          </p:endCondLst>
                                        </p:cTn>
                                        <p:tgtEl>
                                          <p:sndTgt r:embed="rId7"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100000">
                <p:cTn id="76" fill="hold" display="0">
                  <p:stCondLst>
                    <p:cond delay="indefinite"/>
                  </p:stCondLst>
                  <p:endCondLst>
                    <p:cond evt="onStopAudio" delay="0">
                      <p:tgtEl>
                        <p:sldTgt/>
                      </p:tgtEl>
                    </p:cond>
                  </p:endCondLst>
                </p:cTn>
                <p:tgtEl>
                  <p:spTgt spid="16"/>
                </p:tgtEl>
              </p:cMediaNode>
            </p:audio>
            <p:seq concurrent="1" nextAc="seek">
              <p:cTn id="77" restart="whenNotActive" fill="hold" evtFilter="cancelBubble" nodeType="interactiveSeq">
                <p:stCondLst>
                  <p:cond evt="onClick" delay="0">
                    <p:tgtEl>
                      <p:spTgt spid="17"/>
                    </p:tgtEl>
                  </p:cond>
                </p:stCondLst>
                <p:endSync evt="end" delay="0">
                  <p:rtn val="all"/>
                </p:endSync>
                <p:childTnLst>
                  <p:par>
                    <p:cTn id="78" fill="hold">
                      <p:stCondLst>
                        <p:cond delay="0"/>
                      </p:stCondLst>
                      <p:childTnLst>
                        <p:par>
                          <p:cTn id="79" fill="hold">
                            <p:stCondLst>
                              <p:cond delay="0"/>
                            </p:stCondLst>
                            <p:childTnLst>
                              <p:par>
                                <p:cTn id="80" presetID="1" presetClass="mediacall" presetSubtype="0" fill="hold" nodeType="clickEffect">
                                  <p:stCondLst>
                                    <p:cond delay="0"/>
                                  </p:stCondLst>
                                  <p:childTnLst>
                                    <p:cmd type="call" cmd="playFrom(0.0)">
                                      <p:cBhvr>
                                        <p:cTn id="81" dur="16735" fill="hold"/>
                                        <p:tgtEl>
                                          <p:spTgt spid="18"/>
                                        </p:tgtEl>
                                      </p:cBhvr>
                                    </p:cmd>
                                  </p:childTnLst>
                                </p:cTn>
                              </p:par>
                              <p:par>
                                <p:cTn id="82" presetID="1" presetClass="entr" presetSubtype="0" fill="hold" grpId="1" nodeType="withEffect">
                                  <p:stCondLst>
                                    <p:cond delay="0"/>
                                  </p:stCondLst>
                                  <p:childTnLst>
                                    <p:set>
                                      <p:cBhvr>
                                        <p:cTn id="83" dur="1" fill="hold">
                                          <p:stCondLst>
                                            <p:cond delay="0"/>
                                          </p:stCondLst>
                                        </p:cTn>
                                        <p:tgtEl>
                                          <p:spTgt spid="34"/>
                                        </p:tgtEl>
                                        <p:attrNameLst>
                                          <p:attrName>style.visibility</p:attrName>
                                        </p:attrNameLst>
                                      </p:cBhvr>
                                      <p:to>
                                        <p:strVal val="visible"/>
                                      </p:to>
                                    </p:set>
                                  </p:childTnLst>
                                </p:cTn>
                              </p:par>
                              <p:par>
                                <p:cTn id="84" presetID="1" presetClass="exit" presetSubtype="0" fill="hold" grpId="0" nodeType="withEffect">
                                  <p:stCondLst>
                                    <p:cond delay="1000"/>
                                  </p:stCondLst>
                                  <p:childTnLst>
                                    <p:set>
                                      <p:cBhvr>
                                        <p:cTn id="85" dur="1" fill="hold">
                                          <p:stCondLst>
                                            <p:cond delay="0"/>
                                          </p:stCondLst>
                                        </p:cTn>
                                        <p:tgtEl>
                                          <p:spTgt spid="34"/>
                                        </p:tgtEl>
                                        <p:attrNameLst>
                                          <p:attrName>style.visibility</p:attrName>
                                        </p:attrNameLst>
                                      </p:cBhvr>
                                      <p:to>
                                        <p:strVal val="hidden"/>
                                      </p:to>
                                    </p:set>
                                  </p:childTnLst>
                                </p:cTn>
                              </p:par>
                              <p:par>
                                <p:cTn id="86" presetID="21" presetClass="entr" presetSubtype="1" fill="hold" grpId="16" nodeType="withEffect">
                                  <p:stCondLst>
                                    <p:cond delay="0"/>
                                  </p:stCondLst>
                                  <p:childTnLst>
                                    <p:set>
                                      <p:cBhvr>
                                        <p:cTn id="87" dur="1" fill="hold">
                                          <p:stCondLst>
                                            <p:cond delay="0"/>
                                          </p:stCondLst>
                                        </p:cTn>
                                        <p:tgtEl>
                                          <p:spTgt spid="35"/>
                                        </p:tgtEl>
                                        <p:attrNameLst>
                                          <p:attrName>style.visibility</p:attrName>
                                        </p:attrNameLst>
                                      </p:cBhvr>
                                      <p:to>
                                        <p:strVal val="visible"/>
                                      </p:to>
                                    </p:set>
                                    <p:animEffect transition="in" filter="wheel(1)">
                                      <p:cBhvr>
                                        <p:cTn id="88" dur="1000"/>
                                        <p:tgtEl>
                                          <p:spTgt spid="35"/>
                                        </p:tgtEl>
                                      </p:cBhvr>
                                    </p:animEffect>
                                  </p:childTnLst>
                                </p:cTn>
                              </p:par>
                              <p:par>
                                <p:cTn id="89" presetID="1" presetClass="entr" presetSubtype="0" fill="hold" grpId="1" nodeType="withEffect">
                                  <p:stCondLst>
                                    <p:cond delay="1000"/>
                                  </p:stCondLst>
                                  <p:childTnLst>
                                    <p:set>
                                      <p:cBhvr>
                                        <p:cTn id="90" dur="1" fill="hold">
                                          <p:stCondLst>
                                            <p:cond delay="0"/>
                                          </p:stCondLst>
                                        </p:cTn>
                                        <p:tgtEl>
                                          <p:spTgt spid="33"/>
                                        </p:tgtEl>
                                        <p:attrNameLst>
                                          <p:attrName>style.visibility</p:attrName>
                                        </p:attrNameLst>
                                      </p:cBhvr>
                                      <p:to>
                                        <p:strVal val="visible"/>
                                      </p:to>
                                    </p:set>
                                  </p:childTnLst>
                                </p:cTn>
                              </p:par>
                              <p:par>
                                <p:cTn id="91" presetID="1" presetClass="exit" presetSubtype="0" fill="hold" grpId="0" nodeType="withEffect">
                                  <p:stCondLst>
                                    <p:cond delay="2000"/>
                                  </p:stCondLst>
                                  <p:childTnLst>
                                    <p:set>
                                      <p:cBhvr>
                                        <p:cTn id="92" dur="1" fill="hold">
                                          <p:stCondLst>
                                            <p:cond delay="0"/>
                                          </p:stCondLst>
                                        </p:cTn>
                                        <p:tgtEl>
                                          <p:spTgt spid="33"/>
                                        </p:tgtEl>
                                        <p:attrNameLst>
                                          <p:attrName>style.visibility</p:attrName>
                                        </p:attrNameLst>
                                      </p:cBhvr>
                                      <p:to>
                                        <p:strVal val="hidden"/>
                                      </p:to>
                                    </p:set>
                                  </p:childTnLst>
                                </p:cTn>
                              </p:par>
                              <p:par>
                                <p:cTn id="93" presetID="21" presetClass="entr" presetSubtype="1" fill="hold" grpId="1" nodeType="withEffect">
                                  <p:stCondLst>
                                    <p:cond delay="1000"/>
                                  </p:stCondLst>
                                  <p:childTnLst>
                                    <p:set>
                                      <p:cBhvr>
                                        <p:cTn id="94" dur="1" fill="hold">
                                          <p:stCondLst>
                                            <p:cond delay="0"/>
                                          </p:stCondLst>
                                        </p:cTn>
                                        <p:tgtEl>
                                          <p:spTgt spid="35"/>
                                        </p:tgtEl>
                                        <p:attrNameLst>
                                          <p:attrName>style.visibility</p:attrName>
                                        </p:attrNameLst>
                                      </p:cBhvr>
                                      <p:to>
                                        <p:strVal val="visible"/>
                                      </p:to>
                                    </p:set>
                                    <p:animEffect transition="in" filter="wheel(1)">
                                      <p:cBhvr>
                                        <p:cTn id="95" dur="1000"/>
                                        <p:tgtEl>
                                          <p:spTgt spid="35"/>
                                        </p:tgtEl>
                                      </p:cBhvr>
                                    </p:animEffect>
                                  </p:childTnLst>
                                  <p:subTnLst>
                                    <p:audio>
                                      <p:cMediaNode>
                                        <p:cTn display="0" masterRel="sameClick">
                                          <p:stCondLst>
                                            <p:cond evt="begin" delay="0">
                                              <p:tn val="93"/>
                                            </p:cond>
                                          </p:stCondLst>
                                          <p:endCondLst>
                                            <p:cond evt="onStopAudio" delay="0">
                                              <p:tgtEl>
                                                <p:sldTgt/>
                                              </p:tgtEl>
                                            </p:cond>
                                          </p:endCondLst>
                                        </p:cTn>
                                        <p:tgtEl>
                                          <p:sndTgt r:embed="rId8" name="coin.wav"/>
                                        </p:tgtEl>
                                      </p:cMediaNode>
                                    </p:audio>
                                  </p:subTnLst>
                                </p:cTn>
                              </p:par>
                              <p:par>
                                <p:cTn id="96" presetID="1" presetClass="entr" presetSubtype="0" fill="hold" grpId="1" nodeType="withEffect">
                                  <p:stCondLst>
                                    <p:cond delay="2000"/>
                                  </p:stCondLst>
                                  <p:childTnLst>
                                    <p:set>
                                      <p:cBhvr>
                                        <p:cTn id="97" dur="1" fill="hold">
                                          <p:stCondLst>
                                            <p:cond delay="0"/>
                                          </p:stCondLst>
                                        </p:cTn>
                                        <p:tgtEl>
                                          <p:spTgt spid="32"/>
                                        </p:tgtEl>
                                        <p:attrNameLst>
                                          <p:attrName>style.visibility</p:attrName>
                                        </p:attrNameLst>
                                      </p:cBhvr>
                                      <p:to>
                                        <p:strVal val="visible"/>
                                      </p:to>
                                    </p:set>
                                  </p:childTnLst>
                                </p:cTn>
                              </p:par>
                              <p:par>
                                <p:cTn id="98" presetID="1" presetClass="exit" presetSubtype="0" fill="hold" grpId="0" nodeType="withEffect">
                                  <p:stCondLst>
                                    <p:cond delay="3000"/>
                                  </p:stCondLst>
                                  <p:childTnLst>
                                    <p:set>
                                      <p:cBhvr>
                                        <p:cTn id="99" dur="1" fill="hold">
                                          <p:stCondLst>
                                            <p:cond delay="0"/>
                                          </p:stCondLst>
                                        </p:cTn>
                                        <p:tgtEl>
                                          <p:spTgt spid="32"/>
                                        </p:tgtEl>
                                        <p:attrNameLst>
                                          <p:attrName>style.visibility</p:attrName>
                                        </p:attrNameLst>
                                      </p:cBhvr>
                                      <p:to>
                                        <p:strVal val="hidden"/>
                                      </p:to>
                                    </p:set>
                                  </p:childTnLst>
                                </p:cTn>
                              </p:par>
                              <p:par>
                                <p:cTn id="100" presetID="21" presetClass="entr" presetSubtype="1" fill="hold" grpId="3" nodeType="withEffect">
                                  <p:stCondLst>
                                    <p:cond delay="2000"/>
                                  </p:stCondLst>
                                  <p:childTnLst>
                                    <p:set>
                                      <p:cBhvr>
                                        <p:cTn id="101" dur="1" fill="hold">
                                          <p:stCondLst>
                                            <p:cond delay="0"/>
                                          </p:stCondLst>
                                        </p:cTn>
                                        <p:tgtEl>
                                          <p:spTgt spid="35"/>
                                        </p:tgtEl>
                                        <p:attrNameLst>
                                          <p:attrName>style.visibility</p:attrName>
                                        </p:attrNameLst>
                                      </p:cBhvr>
                                      <p:to>
                                        <p:strVal val="visible"/>
                                      </p:to>
                                    </p:set>
                                    <p:animEffect transition="in" filter="wheel(1)">
                                      <p:cBhvr>
                                        <p:cTn id="102" dur="1000"/>
                                        <p:tgtEl>
                                          <p:spTgt spid="35"/>
                                        </p:tgtEl>
                                      </p:cBhvr>
                                    </p:animEffect>
                                  </p:childTnLst>
                                  <p:subTnLst>
                                    <p:audio>
                                      <p:cMediaNode>
                                        <p:cTn display="0" masterRel="sameClick">
                                          <p:stCondLst>
                                            <p:cond evt="begin" delay="0">
                                              <p:tn val="100"/>
                                            </p:cond>
                                          </p:stCondLst>
                                          <p:endCondLst>
                                            <p:cond evt="onStopAudio" delay="0">
                                              <p:tgtEl>
                                                <p:sldTgt/>
                                              </p:tgtEl>
                                            </p:cond>
                                          </p:endCondLst>
                                        </p:cTn>
                                        <p:tgtEl>
                                          <p:sndTgt r:embed="rId8" name="coin.wav"/>
                                        </p:tgtEl>
                                      </p:cMediaNode>
                                    </p:audio>
                                  </p:subTnLst>
                                </p:cTn>
                              </p:par>
                              <p:par>
                                <p:cTn id="103" presetID="1" presetClass="entr" presetSubtype="0" fill="hold" grpId="1" nodeType="withEffect">
                                  <p:stCondLst>
                                    <p:cond delay="3000"/>
                                  </p:stCondLst>
                                  <p:childTnLst>
                                    <p:set>
                                      <p:cBhvr>
                                        <p:cTn id="104" dur="1" fill="hold">
                                          <p:stCondLst>
                                            <p:cond delay="0"/>
                                          </p:stCondLst>
                                        </p:cTn>
                                        <p:tgtEl>
                                          <p:spTgt spid="31"/>
                                        </p:tgtEl>
                                        <p:attrNameLst>
                                          <p:attrName>style.visibility</p:attrName>
                                        </p:attrNameLst>
                                      </p:cBhvr>
                                      <p:to>
                                        <p:strVal val="visible"/>
                                      </p:to>
                                    </p:set>
                                  </p:childTnLst>
                                </p:cTn>
                              </p:par>
                              <p:par>
                                <p:cTn id="105" presetID="1" presetClass="exit" presetSubtype="0" fill="hold" grpId="0" nodeType="withEffect">
                                  <p:stCondLst>
                                    <p:cond delay="4000"/>
                                  </p:stCondLst>
                                  <p:childTnLst>
                                    <p:set>
                                      <p:cBhvr>
                                        <p:cTn id="106" dur="1" fill="hold">
                                          <p:stCondLst>
                                            <p:cond delay="0"/>
                                          </p:stCondLst>
                                        </p:cTn>
                                        <p:tgtEl>
                                          <p:spTgt spid="31"/>
                                        </p:tgtEl>
                                        <p:attrNameLst>
                                          <p:attrName>style.visibility</p:attrName>
                                        </p:attrNameLst>
                                      </p:cBhvr>
                                      <p:to>
                                        <p:strVal val="hidden"/>
                                      </p:to>
                                    </p:set>
                                  </p:childTnLst>
                                </p:cTn>
                              </p:par>
                              <p:par>
                                <p:cTn id="107" presetID="21" presetClass="entr" presetSubtype="1" fill="hold" grpId="4" nodeType="withEffect">
                                  <p:stCondLst>
                                    <p:cond delay="3000"/>
                                  </p:stCondLst>
                                  <p:childTnLst>
                                    <p:set>
                                      <p:cBhvr>
                                        <p:cTn id="108" dur="1" fill="hold">
                                          <p:stCondLst>
                                            <p:cond delay="0"/>
                                          </p:stCondLst>
                                        </p:cTn>
                                        <p:tgtEl>
                                          <p:spTgt spid="35"/>
                                        </p:tgtEl>
                                        <p:attrNameLst>
                                          <p:attrName>style.visibility</p:attrName>
                                        </p:attrNameLst>
                                      </p:cBhvr>
                                      <p:to>
                                        <p:strVal val="visible"/>
                                      </p:to>
                                    </p:set>
                                    <p:animEffect transition="in" filter="wheel(1)">
                                      <p:cBhvr>
                                        <p:cTn id="109" dur="1000"/>
                                        <p:tgtEl>
                                          <p:spTgt spid="35"/>
                                        </p:tgtEl>
                                      </p:cBhvr>
                                    </p:animEffect>
                                  </p:childTnLst>
                                  <p:subTnLst>
                                    <p:audio>
                                      <p:cMediaNode>
                                        <p:cTn display="0" masterRel="sameClick">
                                          <p:stCondLst>
                                            <p:cond evt="begin" delay="0">
                                              <p:tn val="107"/>
                                            </p:cond>
                                          </p:stCondLst>
                                          <p:endCondLst>
                                            <p:cond evt="onStopAudio" delay="0">
                                              <p:tgtEl>
                                                <p:sldTgt/>
                                              </p:tgtEl>
                                            </p:cond>
                                          </p:endCondLst>
                                        </p:cTn>
                                        <p:tgtEl>
                                          <p:sndTgt r:embed="rId8" name="coin.wav"/>
                                        </p:tgtEl>
                                      </p:cMediaNode>
                                    </p:audio>
                                  </p:subTnLst>
                                </p:cTn>
                              </p:par>
                              <p:par>
                                <p:cTn id="110" presetID="1" presetClass="entr" presetSubtype="0" fill="hold" grpId="1" nodeType="withEffect">
                                  <p:stCondLst>
                                    <p:cond delay="4000"/>
                                  </p:stCondLst>
                                  <p:childTnLst>
                                    <p:set>
                                      <p:cBhvr>
                                        <p:cTn id="111" dur="1" fill="hold">
                                          <p:stCondLst>
                                            <p:cond delay="0"/>
                                          </p:stCondLst>
                                        </p:cTn>
                                        <p:tgtEl>
                                          <p:spTgt spid="30"/>
                                        </p:tgtEl>
                                        <p:attrNameLst>
                                          <p:attrName>style.visibility</p:attrName>
                                        </p:attrNameLst>
                                      </p:cBhvr>
                                      <p:to>
                                        <p:strVal val="visible"/>
                                      </p:to>
                                    </p:set>
                                  </p:childTnLst>
                                </p:cTn>
                              </p:par>
                              <p:par>
                                <p:cTn id="112" presetID="1" presetClass="exit" presetSubtype="0" fill="hold" grpId="0" nodeType="withEffect">
                                  <p:stCondLst>
                                    <p:cond delay="5000"/>
                                  </p:stCondLst>
                                  <p:childTnLst>
                                    <p:set>
                                      <p:cBhvr>
                                        <p:cTn id="113" dur="1" fill="hold">
                                          <p:stCondLst>
                                            <p:cond delay="0"/>
                                          </p:stCondLst>
                                        </p:cTn>
                                        <p:tgtEl>
                                          <p:spTgt spid="30"/>
                                        </p:tgtEl>
                                        <p:attrNameLst>
                                          <p:attrName>style.visibility</p:attrName>
                                        </p:attrNameLst>
                                      </p:cBhvr>
                                      <p:to>
                                        <p:strVal val="hidden"/>
                                      </p:to>
                                    </p:set>
                                  </p:childTnLst>
                                </p:cTn>
                              </p:par>
                              <p:par>
                                <p:cTn id="114" presetID="21" presetClass="entr" presetSubtype="1" fill="hold" grpId="5" nodeType="withEffect">
                                  <p:stCondLst>
                                    <p:cond delay="4000"/>
                                  </p:stCondLst>
                                  <p:childTnLst>
                                    <p:set>
                                      <p:cBhvr>
                                        <p:cTn id="115" dur="1" fill="hold">
                                          <p:stCondLst>
                                            <p:cond delay="0"/>
                                          </p:stCondLst>
                                        </p:cTn>
                                        <p:tgtEl>
                                          <p:spTgt spid="35"/>
                                        </p:tgtEl>
                                        <p:attrNameLst>
                                          <p:attrName>style.visibility</p:attrName>
                                        </p:attrNameLst>
                                      </p:cBhvr>
                                      <p:to>
                                        <p:strVal val="visible"/>
                                      </p:to>
                                    </p:set>
                                    <p:animEffect transition="in" filter="wheel(1)">
                                      <p:cBhvr>
                                        <p:cTn id="116" dur="1000"/>
                                        <p:tgtEl>
                                          <p:spTgt spid="35"/>
                                        </p:tgtEl>
                                      </p:cBhvr>
                                    </p:animEffect>
                                  </p:childTnLst>
                                  <p:subTnLst>
                                    <p:audio>
                                      <p:cMediaNode>
                                        <p:cTn display="0" masterRel="sameClick">
                                          <p:stCondLst>
                                            <p:cond evt="begin" delay="0">
                                              <p:tn val="114"/>
                                            </p:cond>
                                          </p:stCondLst>
                                          <p:endCondLst>
                                            <p:cond evt="onStopAudio" delay="0">
                                              <p:tgtEl>
                                                <p:sldTgt/>
                                              </p:tgtEl>
                                            </p:cond>
                                          </p:endCondLst>
                                        </p:cTn>
                                        <p:tgtEl>
                                          <p:sndTgt r:embed="rId8" name="coin.wav"/>
                                        </p:tgtEl>
                                      </p:cMediaNode>
                                    </p:audio>
                                  </p:subTnLst>
                                </p:cTn>
                              </p:par>
                              <p:par>
                                <p:cTn id="117" presetID="1" presetClass="entr" presetSubtype="0" fill="hold" grpId="1" nodeType="withEffect">
                                  <p:stCondLst>
                                    <p:cond delay="5000"/>
                                  </p:stCondLst>
                                  <p:childTnLst>
                                    <p:set>
                                      <p:cBhvr>
                                        <p:cTn id="118" dur="1" fill="hold">
                                          <p:stCondLst>
                                            <p:cond delay="0"/>
                                          </p:stCondLst>
                                        </p:cTn>
                                        <p:tgtEl>
                                          <p:spTgt spid="29"/>
                                        </p:tgtEl>
                                        <p:attrNameLst>
                                          <p:attrName>style.visibility</p:attrName>
                                        </p:attrNameLst>
                                      </p:cBhvr>
                                      <p:to>
                                        <p:strVal val="visible"/>
                                      </p:to>
                                    </p:set>
                                  </p:childTnLst>
                                </p:cTn>
                              </p:par>
                              <p:par>
                                <p:cTn id="119" presetID="1" presetClass="exit" presetSubtype="0" fill="hold" grpId="0" nodeType="withEffect">
                                  <p:stCondLst>
                                    <p:cond delay="6000"/>
                                  </p:stCondLst>
                                  <p:childTnLst>
                                    <p:set>
                                      <p:cBhvr>
                                        <p:cTn id="120" dur="1" fill="hold">
                                          <p:stCondLst>
                                            <p:cond delay="0"/>
                                          </p:stCondLst>
                                        </p:cTn>
                                        <p:tgtEl>
                                          <p:spTgt spid="29"/>
                                        </p:tgtEl>
                                        <p:attrNameLst>
                                          <p:attrName>style.visibility</p:attrName>
                                        </p:attrNameLst>
                                      </p:cBhvr>
                                      <p:to>
                                        <p:strVal val="hidden"/>
                                      </p:to>
                                    </p:set>
                                  </p:childTnLst>
                                </p:cTn>
                              </p:par>
                              <p:par>
                                <p:cTn id="121" presetID="21" presetClass="entr" presetSubtype="1" fill="hold" grpId="6" nodeType="withEffect">
                                  <p:stCondLst>
                                    <p:cond delay="5000"/>
                                  </p:stCondLst>
                                  <p:childTnLst>
                                    <p:set>
                                      <p:cBhvr>
                                        <p:cTn id="122" dur="1" fill="hold">
                                          <p:stCondLst>
                                            <p:cond delay="0"/>
                                          </p:stCondLst>
                                        </p:cTn>
                                        <p:tgtEl>
                                          <p:spTgt spid="35"/>
                                        </p:tgtEl>
                                        <p:attrNameLst>
                                          <p:attrName>style.visibility</p:attrName>
                                        </p:attrNameLst>
                                      </p:cBhvr>
                                      <p:to>
                                        <p:strVal val="visible"/>
                                      </p:to>
                                    </p:set>
                                    <p:animEffect transition="in" filter="wheel(1)">
                                      <p:cBhvr>
                                        <p:cTn id="123" dur="1000"/>
                                        <p:tgtEl>
                                          <p:spTgt spid="35"/>
                                        </p:tgtEl>
                                      </p:cBhvr>
                                    </p:animEffect>
                                  </p:childTnLst>
                                  <p:subTnLst>
                                    <p:audio>
                                      <p:cMediaNode>
                                        <p:cTn display="0" masterRel="sameClick">
                                          <p:stCondLst>
                                            <p:cond evt="begin" delay="0">
                                              <p:tn val="121"/>
                                            </p:cond>
                                          </p:stCondLst>
                                          <p:endCondLst>
                                            <p:cond evt="onStopAudio" delay="0">
                                              <p:tgtEl>
                                                <p:sldTgt/>
                                              </p:tgtEl>
                                            </p:cond>
                                          </p:endCondLst>
                                        </p:cTn>
                                        <p:tgtEl>
                                          <p:sndTgt r:embed="rId8" name="coin.wav"/>
                                        </p:tgtEl>
                                      </p:cMediaNode>
                                    </p:audio>
                                  </p:subTnLst>
                                </p:cTn>
                              </p:par>
                              <p:par>
                                <p:cTn id="124" presetID="1" presetClass="entr" presetSubtype="0" fill="hold" grpId="1" nodeType="withEffect">
                                  <p:stCondLst>
                                    <p:cond delay="6000"/>
                                  </p:stCondLst>
                                  <p:childTnLst>
                                    <p:set>
                                      <p:cBhvr>
                                        <p:cTn id="125" dur="1" fill="hold">
                                          <p:stCondLst>
                                            <p:cond delay="0"/>
                                          </p:stCondLst>
                                        </p:cTn>
                                        <p:tgtEl>
                                          <p:spTgt spid="28"/>
                                        </p:tgtEl>
                                        <p:attrNameLst>
                                          <p:attrName>style.visibility</p:attrName>
                                        </p:attrNameLst>
                                      </p:cBhvr>
                                      <p:to>
                                        <p:strVal val="visible"/>
                                      </p:to>
                                    </p:set>
                                  </p:childTnLst>
                                </p:cTn>
                              </p:par>
                              <p:par>
                                <p:cTn id="126" presetID="1" presetClass="exit" presetSubtype="0" fill="hold" grpId="0" nodeType="withEffect">
                                  <p:stCondLst>
                                    <p:cond delay="7000"/>
                                  </p:stCondLst>
                                  <p:childTnLst>
                                    <p:set>
                                      <p:cBhvr>
                                        <p:cTn id="127" dur="1" fill="hold">
                                          <p:stCondLst>
                                            <p:cond delay="0"/>
                                          </p:stCondLst>
                                        </p:cTn>
                                        <p:tgtEl>
                                          <p:spTgt spid="28"/>
                                        </p:tgtEl>
                                        <p:attrNameLst>
                                          <p:attrName>style.visibility</p:attrName>
                                        </p:attrNameLst>
                                      </p:cBhvr>
                                      <p:to>
                                        <p:strVal val="hidden"/>
                                      </p:to>
                                    </p:set>
                                  </p:childTnLst>
                                </p:cTn>
                              </p:par>
                              <p:par>
                                <p:cTn id="128" presetID="21" presetClass="entr" presetSubtype="1" fill="hold" grpId="7" nodeType="withEffect">
                                  <p:stCondLst>
                                    <p:cond delay="6000"/>
                                  </p:stCondLst>
                                  <p:childTnLst>
                                    <p:set>
                                      <p:cBhvr>
                                        <p:cTn id="129" dur="1" fill="hold">
                                          <p:stCondLst>
                                            <p:cond delay="0"/>
                                          </p:stCondLst>
                                        </p:cTn>
                                        <p:tgtEl>
                                          <p:spTgt spid="35"/>
                                        </p:tgtEl>
                                        <p:attrNameLst>
                                          <p:attrName>style.visibility</p:attrName>
                                        </p:attrNameLst>
                                      </p:cBhvr>
                                      <p:to>
                                        <p:strVal val="visible"/>
                                      </p:to>
                                    </p:set>
                                    <p:animEffect transition="in" filter="wheel(1)">
                                      <p:cBhvr>
                                        <p:cTn id="130" dur="1000"/>
                                        <p:tgtEl>
                                          <p:spTgt spid="35"/>
                                        </p:tgtEl>
                                      </p:cBhvr>
                                    </p:animEffect>
                                  </p:childTnLst>
                                  <p:subTnLst>
                                    <p:audio>
                                      <p:cMediaNode>
                                        <p:cTn display="0" masterRel="sameClick">
                                          <p:stCondLst>
                                            <p:cond evt="begin" delay="0">
                                              <p:tn val="128"/>
                                            </p:cond>
                                          </p:stCondLst>
                                          <p:endCondLst>
                                            <p:cond evt="onStopAudio" delay="0">
                                              <p:tgtEl>
                                                <p:sldTgt/>
                                              </p:tgtEl>
                                            </p:cond>
                                          </p:endCondLst>
                                        </p:cTn>
                                        <p:tgtEl>
                                          <p:sndTgt r:embed="rId8" name="coin.wav"/>
                                        </p:tgtEl>
                                      </p:cMediaNode>
                                    </p:audio>
                                  </p:subTnLst>
                                </p:cTn>
                              </p:par>
                              <p:par>
                                <p:cTn id="131" presetID="1" presetClass="entr" presetSubtype="0" fill="hold" grpId="1" nodeType="withEffect">
                                  <p:stCondLst>
                                    <p:cond delay="7000"/>
                                  </p:stCondLst>
                                  <p:childTnLst>
                                    <p:set>
                                      <p:cBhvr>
                                        <p:cTn id="132" dur="1" fill="hold">
                                          <p:stCondLst>
                                            <p:cond delay="0"/>
                                          </p:stCondLst>
                                        </p:cTn>
                                        <p:tgtEl>
                                          <p:spTgt spid="27"/>
                                        </p:tgtEl>
                                        <p:attrNameLst>
                                          <p:attrName>style.visibility</p:attrName>
                                        </p:attrNameLst>
                                      </p:cBhvr>
                                      <p:to>
                                        <p:strVal val="visible"/>
                                      </p:to>
                                    </p:set>
                                  </p:childTnLst>
                                </p:cTn>
                              </p:par>
                              <p:par>
                                <p:cTn id="133" presetID="1" presetClass="exit" presetSubtype="0" fill="hold" grpId="0" nodeType="withEffect">
                                  <p:stCondLst>
                                    <p:cond delay="8000"/>
                                  </p:stCondLst>
                                  <p:childTnLst>
                                    <p:set>
                                      <p:cBhvr>
                                        <p:cTn id="134" dur="1" fill="hold">
                                          <p:stCondLst>
                                            <p:cond delay="0"/>
                                          </p:stCondLst>
                                        </p:cTn>
                                        <p:tgtEl>
                                          <p:spTgt spid="27"/>
                                        </p:tgtEl>
                                        <p:attrNameLst>
                                          <p:attrName>style.visibility</p:attrName>
                                        </p:attrNameLst>
                                      </p:cBhvr>
                                      <p:to>
                                        <p:strVal val="hidden"/>
                                      </p:to>
                                    </p:set>
                                  </p:childTnLst>
                                </p:cTn>
                              </p:par>
                              <p:par>
                                <p:cTn id="135" presetID="21" presetClass="entr" presetSubtype="1" fill="hold" grpId="8" nodeType="withEffect">
                                  <p:stCondLst>
                                    <p:cond delay="7000"/>
                                  </p:stCondLst>
                                  <p:childTnLst>
                                    <p:set>
                                      <p:cBhvr>
                                        <p:cTn id="136" dur="1" fill="hold">
                                          <p:stCondLst>
                                            <p:cond delay="0"/>
                                          </p:stCondLst>
                                        </p:cTn>
                                        <p:tgtEl>
                                          <p:spTgt spid="35"/>
                                        </p:tgtEl>
                                        <p:attrNameLst>
                                          <p:attrName>style.visibility</p:attrName>
                                        </p:attrNameLst>
                                      </p:cBhvr>
                                      <p:to>
                                        <p:strVal val="visible"/>
                                      </p:to>
                                    </p:set>
                                    <p:animEffect transition="in" filter="wheel(1)">
                                      <p:cBhvr>
                                        <p:cTn id="137" dur="1000"/>
                                        <p:tgtEl>
                                          <p:spTgt spid="35"/>
                                        </p:tgtEl>
                                      </p:cBhvr>
                                    </p:animEffect>
                                  </p:childTnLst>
                                  <p:subTnLst>
                                    <p:audio>
                                      <p:cMediaNode>
                                        <p:cTn display="0" masterRel="sameClick">
                                          <p:stCondLst>
                                            <p:cond evt="begin" delay="0">
                                              <p:tn val="135"/>
                                            </p:cond>
                                          </p:stCondLst>
                                          <p:endCondLst>
                                            <p:cond evt="onStopAudio" delay="0">
                                              <p:tgtEl>
                                                <p:sldTgt/>
                                              </p:tgtEl>
                                            </p:cond>
                                          </p:endCondLst>
                                        </p:cTn>
                                        <p:tgtEl>
                                          <p:sndTgt r:embed="rId8" name="coin.wav"/>
                                        </p:tgtEl>
                                      </p:cMediaNode>
                                    </p:audio>
                                  </p:subTnLst>
                                </p:cTn>
                              </p:par>
                              <p:par>
                                <p:cTn id="138" presetID="1" presetClass="entr" presetSubtype="0" fill="hold" grpId="1" nodeType="withEffect">
                                  <p:stCondLst>
                                    <p:cond delay="8000"/>
                                  </p:stCondLst>
                                  <p:childTnLst>
                                    <p:set>
                                      <p:cBhvr>
                                        <p:cTn id="139" dur="1" fill="hold">
                                          <p:stCondLst>
                                            <p:cond delay="0"/>
                                          </p:stCondLst>
                                        </p:cTn>
                                        <p:tgtEl>
                                          <p:spTgt spid="26"/>
                                        </p:tgtEl>
                                        <p:attrNameLst>
                                          <p:attrName>style.visibility</p:attrName>
                                        </p:attrNameLst>
                                      </p:cBhvr>
                                      <p:to>
                                        <p:strVal val="visible"/>
                                      </p:to>
                                    </p:set>
                                  </p:childTnLst>
                                </p:cTn>
                              </p:par>
                              <p:par>
                                <p:cTn id="140" presetID="1" presetClass="exit" presetSubtype="0" fill="hold" grpId="0" nodeType="withEffect">
                                  <p:stCondLst>
                                    <p:cond delay="9000"/>
                                  </p:stCondLst>
                                  <p:childTnLst>
                                    <p:set>
                                      <p:cBhvr>
                                        <p:cTn id="141" dur="1" fill="hold">
                                          <p:stCondLst>
                                            <p:cond delay="0"/>
                                          </p:stCondLst>
                                        </p:cTn>
                                        <p:tgtEl>
                                          <p:spTgt spid="26"/>
                                        </p:tgtEl>
                                        <p:attrNameLst>
                                          <p:attrName>style.visibility</p:attrName>
                                        </p:attrNameLst>
                                      </p:cBhvr>
                                      <p:to>
                                        <p:strVal val="hidden"/>
                                      </p:to>
                                    </p:set>
                                  </p:childTnLst>
                                </p:cTn>
                              </p:par>
                              <p:par>
                                <p:cTn id="142" presetID="21" presetClass="entr" presetSubtype="1" fill="hold" grpId="2" nodeType="withEffect">
                                  <p:stCondLst>
                                    <p:cond delay="8000"/>
                                  </p:stCondLst>
                                  <p:childTnLst>
                                    <p:set>
                                      <p:cBhvr>
                                        <p:cTn id="143" dur="1" fill="hold">
                                          <p:stCondLst>
                                            <p:cond delay="0"/>
                                          </p:stCondLst>
                                        </p:cTn>
                                        <p:tgtEl>
                                          <p:spTgt spid="35"/>
                                        </p:tgtEl>
                                        <p:attrNameLst>
                                          <p:attrName>style.visibility</p:attrName>
                                        </p:attrNameLst>
                                      </p:cBhvr>
                                      <p:to>
                                        <p:strVal val="visible"/>
                                      </p:to>
                                    </p:set>
                                    <p:animEffect transition="in" filter="wheel(1)">
                                      <p:cBhvr>
                                        <p:cTn id="144" dur="1000"/>
                                        <p:tgtEl>
                                          <p:spTgt spid="35"/>
                                        </p:tgtEl>
                                      </p:cBhvr>
                                    </p:animEffect>
                                  </p:childTnLst>
                                  <p:subTnLst>
                                    <p:audio>
                                      <p:cMediaNode>
                                        <p:cTn display="0" masterRel="sameClick">
                                          <p:stCondLst>
                                            <p:cond evt="begin" delay="0">
                                              <p:tn val="142"/>
                                            </p:cond>
                                          </p:stCondLst>
                                          <p:endCondLst>
                                            <p:cond evt="onStopAudio" delay="0">
                                              <p:tgtEl>
                                                <p:sldTgt/>
                                              </p:tgtEl>
                                            </p:cond>
                                          </p:endCondLst>
                                        </p:cTn>
                                        <p:tgtEl>
                                          <p:sndTgt r:embed="rId8" name="coin.wav"/>
                                        </p:tgtEl>
                                      </p:cMediaNode>
                                    </p:audio>
                                  </p:subTnLst>
                                </p:cTn>
                              </p:par>
                              <p:par>
                                <p:cTn id="145" presetID="1" presetClass="entr" presetSubtype="0" fill="hold" grpId="1" nodeType="withEffect">
                                  <p:stCondLst>
                                    <p:cond delay="9000"/>
                                  </p:stCondLst>
                                  <p:childTnLst>
                                    <p:set>
                                      <p:cBhvr>
                                        <p:cTn id="146" dur="1" fill="hold">
                                          <p:stCondLst>
                                            <p:cond delay="0"/>
                                          </p:stCondLst>
                                        </p:cTn>
                                        <p:tgtEl>
                                          <p:spTgt spid="25"/>
                                        </p:tgtEl>
                                        <p:attrNameLst>
                                          <p:attrName>style.visibility</p:attrName>
                                        </p:attrNameLst>
                                      </p:cBhvr>
                                      <p:to>
                                        <p:strVal val="visible"/>
                                      </p:to>
                                    </p:set>
                                  </p:childTnLst>
                                </p:cTn>
                              </p:par>
                              <p:par>
                                <p:cTn id="147" presetID="1" presetClass="exit" presetSubtype="0" fill="hold" grpId="0" nodeType="withEffect">
                                  <p:stCondLst>
                                    <p:cond delay="10000"/>
                                  </p:stCondLst>
                                  <p:childTnLst>
                                    <p:set>
                                      <p:cBhvr>
                                        <p:cTn id="148" dur="1" fill="hold">
                                          <p:stCondLst>
                                            <p:cond delay="0"/>
                                          </p:stCondLst>
                                        </p:cTn>
                                        <p:tgtEl>
                                          <p:spTgt spid="25"/>
                                        </p:tgtEl>
                                        <p:attrNameLst>
                                          <p:attrName>style.visibility</p:attrName>
                                        </p:attrNameLst>
                                      </p:cBhvr>
                                      <p:to>
                                        <p:strVal val="hidden"/>
                                      </p:to>
                                    </p:set>
                                  </p:childTnLst>
                                </p:cTn>
                              </p:par>
                              <p:par>
                                <p:cTn id="149" presetID="21" presetClass="entr" presetSubtype="1" fill="hold" grpId="10" nodeType="withEffect">
                                  <p:stCondLst>
                                    <p:cond delay="9000"/>
                                  </p:stCondLst>
                                  <p:childTnLst>
                                    <p:set>
                                      <p:cBhvr>
                                        <p:cTn id="150" dur="1" fill="hold">
                                          <p:stCondLst>
                                            <p:cond delay="0"/>
                                          </p:stCondLst>
                                        </p:cTn>
                                        <p:tgtEl>
                                          <p:spTgt spid="35"/>
                                        </p:tgtEl>
                                        <p:attrNameLst>
                                          <p:attrName>style.visibility</p:attrName>
                                        </p:attrNameLst>
                                      </p:cBhvr>
                                      <p:to>
                                        <p:strVal val="visible"/>
                                      </p:to>
                                    </p:set>
                                    <p:animEffect transition="in" filter="wheel(1)">
                                      <p:cBhvr>
                                        <p:cTn id="151" dur="1000"/>
                                        <p:tgtEl>
                                          <p:spTgt spid="35"/>
                                        </p:tgtEl>
                                      </p:cBhvr>
                                    </p:animEffect>
                                  </p:childTnLst>
                                  <p:subTnLst>
                                    <p:audio>
                                      <p:cMediaNode>
                                        <p:cTn display="0" masterRel="sameClick">
                                          <p:stCondLst>
                                            <p:cond evt="begin" delay="0">
                                              <p:tn val="149"/>
                                            </p:cond>
                                          </p:stCondLst>
                                          <p:endCondLst>
                                            <p:cond evt="onStopAudio" delay="0">
                                              <p:tgtEl>
                                                <p:sldTgt/>
                                              </p:tgtEl>
                                            </p:cond>
                                          </p:endCondLst>
                                        </p:cTn>
                                        <p:tgtEl>
                                          <p:sndTgt r:embed="rId8" name="coin.wav"/>
                                        </p:tgtEl>
                                      </p:cMediaNode>
                                    </p:audio>
                                  </p:subTnLst>
                                </p:cTn>
                              </p:par>
                              <p:par>
                                <p:cTn id="152" presetID="1" presetClass="entr" presetSubtype="0" fill="hold" grpId="1" nodeType="withEffect">
                                  <p:stCondLst>
                                    <p:cond delay="10000"/>
                                  </p:stCondLst>
                                  <p:childTnLst>
                                    <p:set>
                                      <p:cBhvr>
                                        <p:cTn id="153" dur="1" fill="hold">
                                          <p:stCondLst>
                                            <p:cond delay="0"/>
                                          </p:stCondLst>
                                        </p:cTn>
                                        <p:tgtEl>
                                          <p:spTgt spid="24"/>
                                        </p:tgtEl>
                                        <p:attrNameLst>
                                          <p:attrName>style.visibility</p:attrName>
                                        </p:attrNameLst>
                                      </p:cBhvr>
                                      <p:to>
                                        <p:strVal val="visible"/>
                                      </p:to>
                                    </p:set>
                                  </p:childTnLst>
                                </p:cTn>
                              </p:par>
                              <p:par>
                                <p:cTn id="154" presetID="1" presetClass="exit" presetSubtype="0" fill="hold" grpId="0" nodeType="withEffect">
                                  <p:stCondLst>
                                    <p:cond delay="11000"/>
                                  </p:stCondLst>
                                  <p:childTnLst>
                                    <p:set>
                                      <p:cBhvr>
                                        <p:cTn id="155" dur="1" fill="hold">
                                          <p:stCondLst>
                                            <p:cond delay="0"/>
                                          </p:stCondLst>
                                        </p:cTn>
                                        <p:tgtEl>
                                          <p:spTgt spid="24"/>
                                        </p:tgtEl>
                                        <p:attrNameLst>
                                          <p:attrName>style.visibility</p:attrName>
                                        </p:attrNameLst>
                                      </p:cBhvr>
                                      <p:to>
                                        <p:strVal val="hidden"/>
                                      </p:to>
                                    </p:set>
                                  </p:childTnLst>
                                </p:cTn>
                              </p:par>
                              <p:par>
                                <p:cTn id="156" presetID="21" presetClass="entr" presetSubtype="1" fill="hold" grpId="11" nodeType="withEffect">
                                  <p:stCondLst>
                                    <p:cond delay="10000"/>
                                  </p:stCondLst>
                                  <p:childTnLst>
                                    <p:set>
                                      <p:cBhvr>
                                        <p:cTn id="157" dur="1" fill="hold">
                                          <p:stCondLst>
                                            <p:cond delay="0"/>
                                          </p:stCondLst>
                                        </p:cTn>
                                        <p:tgtEl>
                                          <p:spTgt spid="35"/>
                                        </p:tgtEl>
                                        <p:attrNameLst>
                                          <p:attrName>style.visibility</p:attrName>
                                        </p:attrNameLst>
                                      </p:cBhvr>
                                      <p:to>
                                        <p:strVal val="visible"/>
                                      </p:to>
                                    </p:set>
                                    <p:animEffect transition="in" filter="wheel(1)">
                                      <p:cBhvr>
                                        <p:cTn id="158" dur="1000"/>
                                        <p:tgtEl>
                                          <p:spTgt spid="35"/>
                                        </p:tgtEl>
                                      </p:cBhvr>
                                    </p:animEffect>
                                  </p:childTnLst>
                                  <p:subTnLst>
                                    <p:audio>
                                      <p:cMediaNode>
                                        <p:cTn display="0" masterRel="sameClick">
                                          <p:stCondLst>
                                            <p:cond evt="begin" delay="0">
                                              <p:tn val="156"/>
                                            </p:cond>
                                          </p:stCondLst>
                                          <p:endCondLst>
                                            <p:cond evt="onStopAudio" delay="0">
                                              <p:tgtEl>
                                                <p:sldTgt/>
                                              </p:tgtEl>
                                            </p:cond>
                                          </p:endCondLst>
                                        </p:cTn>
                                        <p:tgtEl>
                                          <p:sndTgt r:embed="rId8" name="coin.wav"/>
                                        </p:tgtEl>
                                      </p:cMediaNode>
                                    </p:audio>
                                  </p:subTnLst>
                                </p:cTn>
                              </p:par>
                              <p:par>
                                <p:cTn id="159" presetID="1" presetClass="entr" presetSubtype="0" fill="hold" grpId="1" nodeType="withEffect">
                                  <p:stCondLst>
                                    <p:cond delay="11000"/>
                                  </p:stCondLst>
                                  <p:childTnLst>
                                    <p:set>
                                      <p:cBhvr>
                                        <p:cTn id="160" dur="1" fill="hold">
                                          <p:stCondLst>
                                            <p:cond delay="0"/>
                                          </p:stCondLst>
                                        </p:cTn>
                                        <p:tgtEl>
                                          <p:spTgt spid="23"/>
                                        </p:tgtEl>
                                        <p:attrNameLst>
                                          <p:attrName>style.visibility</p:attrName>
                                        </p:attrNameLst>
                                      </p:cBhvr>
                                      <p:to>
                                        <p:strVal val="visible"/>
                                      </p:to>
                                    </p:set>
                                  </p:childTnLst>
                                </p:cTn>
                              </p:par>
                              <p:par>
                                <p:cTn id="161" presetID="1" presetClass="exit" presetSubtype="0" fill="hold" grpId="0" nodeType="withEffect">
                                  <p:stCondLst>
                                    <p:cond delay="12000"/>
                                  </p:stCondLst>
                                  <p:childTnLst>
                                    <p:set>
                                      <p:cBhvr>
                                        <p:cTn id="162" dur="1" fill="hold">
                                          <p:stCondLst>
                                            <p:cond delay="0"/>
                                          </p:stCondLst>
                                        </p:cTn>
                                        <p:tgtEl>
                                          <p:spTgt spid="23"/>
                                        </p:tgtEl>
                                        <p:attrNameLst>
                                          <p:attrName>style.visibility</p:attrName>
                                        </p:attrNameLst>
                                      </p:cBhvr>
                                      <p:to>
                                        <p:strVal val="hidden"/>
                                      </p:to>
                                    </p:set>
                                  </p:childTnLst>
                                </p:cTn>
                              </p:par>
                              <p:par>
                                <p:cTn id="163" presetID="21" presetClass="entr" presetSubtype="1" fill="hold" grpId="12" nodeType="withEffect">
                                  <p:stCondLst>
                                    <p:cond delay="11000"/>
                                  </p:stCondLst>
                                  <p:childTnLst>
                                    <p:set>
                                      <p:cBhvr>
                                        <p:cTn id="164" dur="1" fill="hold">
                                          <p:stCondLst>
                                            <p:cond delay="0"/>
                                          </p:stCondLst>
                                        </p:cTn>
                                        <p:tgtEl>
                                          <p:spTgt spid="35"/>
                                        </p:tgtEl>
                                        <p:attrNameLst>
                                          <p:attrName>style.visibility</p:attrName>
                                        </p:attrNameLst>
                                      </p:cBhvr>
                                      <p:to>
                                        <p:strVal val="visible"/>
                                      </p:to>
                                    </p:set>
                                    <p:animEffect transition="in" filter="wheel(1)">
                                      <p:cBhvr>
                                        <p:cTn id="165" dur="1000"/>
                                        <p:tgtEl>
                                          <p:spTgt spid="35"/>
                                        </p:tgtEl>
                                      </p:cBhvr>
                                    </p:animEffect>
                                  </p:childTnLst>
                                  <p:subTnLst>
                                    <p:audio>
                                      <p:cMediaNode>
                                        <p:cTn display="0" masterRel="sameClick">
                                          <p:stCondLst>
                                            <p:cond evt="begin" delay="0">
                                              <p:tn val="163"/>
                                            </p:cond>
                                          </p:stCondLst>
                                          <p:endCondLst>
                                            <p:cond evt="onStopAudio" delay="0">
                                              <p:tgtEl>
                                                <p:sldTgt/>
                                              </p:tgtEl>
                                            </p:cond>
                                          </p:endCondLst>
                                        </p:cTn>
                                        <p:tgtEl>
                                          <p:sndTgt r:embed="rId8" name="coin.wav"/>
                                        </p:tgtEl>
                                      </p:cMediaNode>
                                    </p:audio>
                                  </p:subTnLst>
                                </p:cTn>
                              </p:par>
                              <p:par>
                                <p:cTn id="166" presetID="1" presetClass="entr" presetSubtype="0" fill="hold" grpId="1" nodeType="withEffect">
                                  <p:stCondLst>
                                    <p:cond delay="12000"/>
                                  </p:stCondLst>
                                  <p:childTnLst>
                                    <p:set>
                                      <p:cBhvr>
                                        <p:cTn id="167" dur="1" fill="hold">
                                          <p:stCondLst>
                                            <p:cond delay="0"/>
                                          </p:stCondLst>
                                        </p:cTn>
                                        <p:tgtEl>
                                          <p:spTgt spid="22"/>
                                        </p:tgtEl>
                                        <p:attrNameLst>
                                          <p:attrName>style.visibility</p:attrName>
                                        </p:attrNameLst>
                                      </p:cBhvr>
                                      <p:to>
                                        <p:strVal val="visible"/>
                                      </p:to>
                                    </p:set>
                                  </p:childTnLst>
                                </p:cTn>
                              </p:par>
                              <p:par>
                                <p:cTn id="168" presetID="1" presetClass="exit" presetSubtype="0" fill="hold" grpId="0" nodeType="withEffect">
                                  <p:stCondLst>
                                    <p:cond delay="13000"/>
                                  </p:stCondLst>
                                  <p:childTnLst>
                                    <p:set>
                                      <p:cBhvr>
                                        <p:cTn id="169" dur="1" fill="hold">
                                          <p:stCondLst>
                                            <p:cond delay="0"/>
                                          </p:stCondLst>
                                        </p:cTn>
                                        <p:tgtEl>
                                          <p:spTgt spid="22"/>
                                        </p:tgtEl>
                                        <p:attrNameLst>
                                          <p:attrName>style.visibility</p:attrName>
                                        </p:attrNameLst>
                                      </p:cBhvr>
                                      <p:to>
                                        <p:strVal val="hidden"/>
                                      </p:to>
                                    </p:set>
                                  </p:childTnLst>
                                </p:cTn>
                              </p:par>
                              <p:par>
                                <p:cTn id="170" presetID="21" presetClass="entr" presetSubtype="1" fill="hold" grpId="13" nodeType="withEffect">
                                  <p:stCondLst>
                                    <p:cond delay="12000"/>
                                  </p:stCondLst>
                                  <p:childTnLst>
                                    <p:set>
                                      <p:cBhvr>
                                        <p:cTn id="171" dur="1" fill="hold">
                                          <p:stCondLst>
                                            <p:cond delay="0"/>
                                          </p:stCondLst>
                                        </p:cTn>
                                        <p:tgtEl>
                                          <p:spTgt spid="35"/>
                                        </p:tgtEl>
                                        <p:attrNameLst>
                                          <p:attrName>style.visibility</p:attrName>
                                        </p:attrNameLst>
                                      </p:cBhvr>
                                      <p:to>
                                        <p:strVal val="visible"/>
                                      </p:to>
                                    </p:set>
                                    <p:animEffect transition="in" filter="wheel(1)">
                                      <p:cBhvr>
                                        <p:cTn id="172" dur="1000"/>
                                        <p:tgtEl>
                                          <p:spTgt spid="35"/>
                                        </p:tgtEl>
                                      </p:cBhvr>
                                    </p:animEffect>
                                  </p:childTnLst>
                                  <p:subTnLst>
                                    <p:audio>
                                      <p:cMediaNode>
                                        <p:cTn display="0" masterRel="sameClick">
                                          <p:stCondLst>
                                            <p:cond evt="begin" delay="0">
                                              <p:tn val="170"/>
                                            </p:cond>
                                          </p:stCondLst>
                                          <p:endCondLst>
                                            <p:cond evt="onStopAudio" delay="0">
                                              <p:tgtEl>
                                                <p:sldTgt/>
                                              </p:tgtEl>
                                            </p:cond>
                                          </p:endCondLst>
                                        </p:cTn>
                                        <p:tgtEl>
                                          <p:sndTgt r:embed="rId8" name="coin.wav"/>
                                        </p:tgtEl>
                                      </p:cMediaNode>
                                    </p:audio>
                                  </p:subTnLst>
                                </p:cTn>
                              </p:par>
                              <p:par>
                                <p:cTn id="173" presetID="1" presetClass="entr" presetSubtype="0" fill="hold" grpId="1" nodeType="withEffect">
                                  <p:stCondLst>
                                    <p:cond delay="13000"/>
                                  </p:stCondLst>
                                  <p:childTnLst>
                                    <p:set>
                                      <p:cBhvr>
                                        <p:cTn id="174" dur="1" fill="hold">
                                          <p:stCondLst>
                                            <p:cond delay="0"/>
                                          </p:stCondLst>
                                        </p:cTn>
                                        <p:tgtEl>
                                          <p:spTgt spid="21"/>
                                        </p:tgtEl>
                                        <p:attrNameLst>
                                          <p:attrName>style.visibility</p:attrName>
                                        </p:attrNameLst>
                                      </p:cBhvr>
                                      <p:to>
                                        <p:strVal val="visible"/>
                                      </p:to>
                                    </p:set>
                                  </p:childTnLst>
                                </p:cTn>
                              </p:par>
                              <p:par>
                                <p:cTn id="175" presetID="1" presetClass="exit" presetSubtype="0" fill="hold" grpId="0" nodeType="withEffect">
                                  <p:stCondLst>
                                    <p:cond delay="14000"/>
                                  </p:stCondLst>
                                  <p:childTnLst>
                                    <p:set>
                                      <p:cBhvr>
                                        <p:cTn id="176" dur="1" fill="hold">
                                          <p:stCondLst>
                                            <p:cond delay="0"/>
                                          </p:stCondLst>
                                        </p:cTn>
                                        <p:tgtEl>
                                          <p:spTgt spid="21"/>
                                        </p:tgtEl>
                                        <p:attrNameLst>
                                          <p:attrName>style.visibility</p:attrName>
                                        </p:attrNameLst>
                                      </p:cBhvr>
                                      <p:to>
                                        <p:strVal val="hidden"/>
                                      </p:to>
                                    </p:set>
                                  </p:childTnLst>
                                </p:cTn>
                              </p:par>
                              <p:par>
                                <p:cTn id="177" presetID="21" presetClass="entr" presetSubtype="1" fill="hold" grpId="14" nodeType="withEffect">
                                  <p:stCondLst>
                                    <p:cond delay="13000"/>
                                  </p:stCondLst>
                                  <p:childTnLst>
                                    <p:set>
                                      <p:cBhvr>
                                        <p:cTn id="178" dur="1" fill="hold">
                                          <p:stCondLst>
                                            <p:cond delay="0"/>
                                          </p:stCondLst>
                                        </p:cTn>
                                        <p:tgtEl>
                                          <p:spTgt spid="35"/>
                                        </p:tgtEl>
                                        <p:attrNameLst>
                                          <p:attrName>style.visibility</p:attrName>
                                        </p:attrNameLst>
                                      </p:cBhvr>
                                      <p:to>
                                        <p:strVal val="visible"/>
                                      </p:to>
                                    </p:set>
                                    <p:animEffect transition="in" filter="wheel(1)">
                                      <p:cBhvr>
                                        <p:cTn id="179" dur="1000"/>
                                        <p:tgtEl>
                                          <p:spTgt spid="35"/>
                                        </p:tgtEl>
                                      </p:cBhvr>
                                    </p:animEffect>
                                  </p:childTnLst>
                                  <p:subTnLst>
                                    <p:audio>
                                      <p:cMediaNode>
                                        <p:cTn display="0" masterRel="sameClick">
                                          <p:stCondLst>
                                            <p:cond evt="begin" delay="0">
                                              <p:tn val="177"/>
                                            </p:cond>
                                          </p:stCondLst>
                                          <p:endCondLst>
                                            <p:cond evt="onStopAudio" delay="0">
                                              <p:tgtEl>
                                                <p:sldTgt/>
                                              </p:tgtEl>
                                            </p:cond>
                                          </p:endCondLst>
                                        </p:cTn>
                                        <p:tgtEl>
                                          <p:sndTgt r:embed="rId8" name="coin.wav"/>
                                        </p:tgtEl>
                                      </p:cMediaNode>
                                    </p:audio>
                                  </p:subTnLst>
                                </p:cTn>
                              </p:par>
                              <p:par>
                                <p:cTn id="180" presetID="1" presetClass="entr" presetSubtype="0" fill="hold" grpId="1" nodeType="withEffect">
                                  <p:stCondLst>
                                    <p:cond delay="14000"/>
                                  </p:stCondLst>
                                  <p:childTnLst>
                                    <p:set>
                                      <p:cBhvr>
                                        <p:cTn id="181" dur="1" fill="hold">
                                          <p:stCondLst>
                                            <p:cond delay="0"/>
                                          </p:stCondLst>
                                        </p:cTn>
                                        <p:tgtEl>
                                          <p:spTgt spid="20"/>
                                        </p:tgtEl>
                                        <p:attrNameLst>
                                          <p:attrName>style.visibility</p:attrName>
                                        </p:attrNameLst>
                                      </p:cBhvr>
                                      <p:to>
                                        <p:strVal val="visible"/>
                                      </p:to>
                                    </p:set>
                                  </p:childTnLst>
                                </p:cTn>
                              </p:par>
                              <p:par>
                                <p:cTn id="182" presetID="1" presetClass="exit" presetSubtype="0" fill="hold" grpId="0" nodeType="withEffect">
                                  <p:stCondLst>
                                    <p:cond delay="15000"/>
                                  </p:stCondLst>
                                  <p:childTnLst>
                                    <p:set>
                                      <p:cBhvr>
                                        <p:cTn id="183" dur="1" fill="hold">
                                          <p:stCondLst>
                                            <p:cond delay="0"/>
                                          </p:stCondLst>
                                        </p:cTn>
                                        <p:tgtEl>
                                          <p:spTgt spid="20"/>
                                        </p:tgtEl>
                                        <p:attrNameLst>
                                          <p:attrName>style.visibility</p:attrName>
                                        </p:attrNameLst>
                                      </p:cBhvr>
                                      <p:to>
                                        <p:strVal val="hidden"/>
                                      </p:to>
                                    </p:set>
                                  </p:childTnLst>
                                  <p:subTnLst>
                                    <p:audio>
                                      <p:cMediaNode>
                                        <p:cTn display="0" masterRel="sameClick">
                                          <p:stCondLst>
                                            <p:cond evt="begin" delay="0">
                                              <p:tn val="182"/>
                                            </p:cond>
                                          </p:stCondLst>
                                          <p:endCondLst>
                                            <p:cond evt="onStopAudio" delay="0">
                                              <p:tgtEl>
                                                <p:sldTgt/>
                                              </p:tgtEl>
                                            </p:cond>
                                          </p:endCondLst>
                                        </p:cTn>
                                        <p:tgtEl>
                                          <p:sndTgt r:embed="rId8" name="coin.wav"/>
                                        </p:tgtEl>
                                      </p:cMediaNode>
                                    </p:audio>
                                  </p:subTnLst>
                                </p:cTn>
                              </p:par>
                              <p:par>
                                <p:cTn id="184" presetID="21" presetClass="entr" presetSubtype="1" fill="hold" grpId="9" nodeType="withEffect">
                                  <p:stCondLst>
                                    <p:cond delay="14000"/>
                                  </p:stCondLst>
                                  <p:childTnLst>
                                    <p:set>
                                      <p:cBhvr>
                                        <p:cTn id="185" dur="1" fill="hold">
                                          <p:stCondLst>
                                            <p:cond delay="0"/>
                                          </p:stCondLst>
                                        </p:cTn>
                                        <p:tgtEl>
                                          <p:spTgt spid="35"/>
                                        </p:tgtEl>
                                        <p:attrNameLst>
                                          <p:attrName>style.visibility</p:attrName>
                                        </p:attrNameLst>
                                      </p:cBhvr>
                                      <p:to>
                                        <p:strVal val="visible"/>
                                      </p:to>
                                    </p:set>
                                    <p:animEffect transition="in" filter="wheel(1)">
                                      <p:cBhvr>
                                        <p:cTn id="186" dur="1000"/>
                                        <p:tgtEl>
                                          <p:spTgt spid="35"/>
                                        </p:tgtEl>
                                      </p:cBhvr>
                                    </p:animEffect>
                                  </p:childTnLst>
                                  <p:subTnLst>
                                    <p:audio>
                                      <p:cMediaNode vol="100000">
                                        <p:cTn display="0" masterRel="sameClick">
                                          <p:stCondLst>
                                            <p:cond evt="begin" delay="0">
                                              <p:tn val="184"/>
                                            </p:cond>
                                          </p:stCondLst>
                                          <p:endCondLst>
                                            <p:cond evt="onStopAudio" delay="0">
                                              <p:tgtEl>
                                                <p:sldTgt/>
                                              </p:tgtEl>
                                            </p:cond>
                                          </p:endCondLst>
                                        </p:cTn>
                                        <p:tgtEl>
                                          <p:sndTgt r:embed="rId8" name="coin.wav"/>
                                        </p:tgtEl>
                                      </p:cMediaNode>
                                    </p:audio>
                                  </p:subTnLst>
                                </p:cTn>
                              </p:par>
                              <p:par>
                                <p:cTn id="187" presetID="1" presetClass="entr" presetSubtype="0" fill="hold" grpId="1" nodeType="withEffect">
                                  <p:stCondLst>
                                    <p:cond delay="15000"/>
                                  </p:stCondLst>
                                  <p:childTnLst>
                                    <p:set>
                                      <p:cBhvr>
                                        <p:cTn id="188" dur="1" fill="hold">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187"/>
                                            </p:cond>
                                          </p:stCondLst>
                                          <p:endCondLst>
                                            <p:cond evt="onStopAudio" delay="0">
                                              <p:tgtEl>
                                                <p:sldTgt/>
                                              </p:tgtEl>
                                            </p:cond>
                                          </p:endCondLst>
                                        </p:cTn>
                                        <p:tgtEl>
                                          <p:sndTgt r:embed="rId9" name="cashreg.wav"/>
                                        </p:tgtEl>
                                      </p:cMediaNode>
                                    </p:audio>
                                  </p:subTnLst>
                                </p:cTn>
                              </p:par>
                              <p:par>
                                <p:cTn id="189" presetID="1" presetClass="exit" presetSubtype="0" fill="hold" grpId="0" nodeType="withEffect">
                                  <p:stCondLst>
                                    <p:cond delay="16000"/>
                                  </p:stCondLst>
                                  <p:childTnLst>
                                    <p:set>
                                      <p:cBhvr>
                                        <p:cTn id="190" dur="1" fill="hold">
                                          <p:stCondLst>
                                            <p:cond delay="0"/>
                                          </p:stCondLst>
                                        </p:cTn>
                                        <p:tgtEl>
                                          <p:spTgt spid="19"/>
                                        </p:tgtEl>
                                        <p:attrNameLst>
                                          <p:attrName>style.visibility</p:attrName>
                                        </p:attrNameLst>
                                      </p:cBhvr>
                                      <p:to>
                                        <p:strVal val="hidden"/>
                                      </p:to>
                                    </p:set>
                                  </p:childTnLst>
                                </p:cTn>
                              </p:par>
                              <p:par>
                                <p:cTn id="191" presetID="21" presetClass="entr" presetSubtype="1" fill="hold" grpId="0" nodeType="withEffect">
                                  <p:stCondLst>
                                    <p:cond delay="15000"/>
                                  </p:stCondLst>
                                  <p:childTnLst>
                                    <p:set>
                                      <p:cBhvr>
                                        <p:cTn id="192" dur="1" fill="hold">
                                          <p:stCondLst>
                                            <p:cond delay="0"/>
                                          </p:stCondLst>
                                        </p:cTn>
                                        <p:tgtEl>
                                          <p:spTgt spid="35"/>
                                        </p:tgtEl>
                                        <p:attrNameLst>
                                          <p:attrName>style.visibility</p:attrName>
                                        </p:attrNameLst>
                                      </p:cBhvr>
                                      <p:to>
                                        <p:strVal val="visible"/>
                                      </p:to>
                                    </p:set>
                                    <p:animEffect transition="in" filter="wheel(1)">
                                      <p:cBhvr>
                                        <p:cTn id="193" dur="1000"/>
                                        <p:tgtEl>
                                          <p:spTgt spid="35"/>
                                        </p:tgtEl>
                                      </p:cBhvr>
                                    </p:animEffect>
                                  </p:childTnLst>
                                  <p:subTnLst>
                                    <p:audio>
                                      <p:cMediaNode vol="100000">
                                        <p:cTn display="0" masterRel="sameClick">
                                          <p:stCondLst>
                                            <p:cond evt="begin" delay="0">
                                              <p:tn val="191"/>
                                            </p:cond>
                                          </p:stCondLst>
                                          <p:endCondLst>
                                            <p:cond evt="onStopAudio" delay="0">
                                              <p:tgtEl>
                                                <p:sldTgt/>
                                              </p:tgtEl>
                                            </p:cond>
                                          </p:endCondLst>
                                        </p:cTn>
                                        <p:tgtEl>
                                          <p:sndTgt r:embed="rId9" name="cashreg.wav"/>
                                        </p:tgtEl>
                                      </p:cMediaNode>
                                    </p:audio>
                                  </p:subTnLst>
                                </p:cTn>
                              </p:par>
                              <p:par>
                                <p:cTn id="194" presetID="1" presetClass="exit" presetSubtype="0" fill="hold" grpId="15" nodeType="withEffect">
                                  <p:stCondLst>
                                    <p:cond delay="16000"/>
                                  </p:stCondLst>
                                  <p:childTnLst>
                                    <p:set>
                                      <p:cBhvr>
                                        <p:cTn id="195"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100000">
                <p:cTn id="196" fill="hold" display="0">
                  <p:stCondLst>
                    <p:cond delay="indefinite"/>
                  </p:stCondLst>
                  <p:endCondLst>
                    <p:cond evt="onStopAudio" delay="0">
                      <p:tgtEl>
                        <p:sldTgt/>
                      </p:tgtEl>
                    </p:cond>
                  </p:endCondLst>
                </p:cTn>
                <p:tgtEl>
                  <p:spTgt spid="18"/>
                </p:tgtEl>
              </p:cMediaNode>
            </p:audio>
            <p:seq concurrent="1" nextAc="seek">
              <p:cTn id="197" restart="whenNotActive" fill="hold" evtFilter="cancelBubble" nodeType="interactiveSeq">
                <p:stCondLst>
                  <p:cond evt="onClick" delay="0">
                    <p:tgtEl>
                      <p:spTgt spid="15"/>
                    </p:tgtEl>
                  </p:cond>
                </p:stCondLst>
                <p:endSync evt="end" delay="0">
                  <p:rtn val="all"/>
                </p:endSync>
                <p:childTnLst>
                  <p:par>
                    <p:cTn id="198" fill="hold">
                      <p:stCondLst>
                        <p:cond delay="0"/>
                      </p:stCondLst>
                      <p:childTnLst>
                        <p:par>
                          <p:cTn id="199" fill="hold">
                            <p:stCondLst>
                              <p:cond delay="0"/>
                            </p:stCondLst>
                            <p:childTnLst>
                              <p:par>
                                <p:cTn id="200" presetID="37" presetClass="exit" presetSubtype="0" fill="hold" grpId="1" nodeType="clickEffect">
                                  <p:stCondLst>
                                    <p:cond delay="0"/>
                                  </p:stCondLst>
                                  <p:childTnLst>
                                    <p:animEffect transition="out" filter="fade">
                                      <p:cBhvr>
                                        <p:cTn id="201" dur="1000"/>
                                        <p:tgtEl>
                                          <p:spTgt spid="38"/>
                                        </p:tgtEl>
                                      </p:cBhvr>
                                    </p:animEffect>
                                    <p:anim calcmode="lin" valueType="num">
                                      <p:cBhvr>
                                        <p:cTn id="202" dur="1000"/>
                                        <p:tgtEl>
                                          <p:spTgt spid="38"/>
                                        </p:tgtEl>
                                        <p:attrNameLst>
                                          <p:attrName>ppt_x</p:attrName>
                                        </p:attrNameLst>
                                      </p:cBhvr>
                                      <p:tavLst>
                                        <p:tav tm="0">
                                          <p:val>
                                            <p:strVal val="ppt_x"/>
                                          </p:val>
                                        </p:tav>
                                        <p:tav tm="100000">
                                          <p:val>
                                            <p:strVal val="ppt_x"/>
                                          </p:val>
                                        </p:tav>
                                      </p:tavLst>
                                    </p:anim>
                                    <p:anim calcmode="lin" valueType="num">
                                      <p:cBhvr>
                                        <p:cTn id="203" dur="100" decel="100000"/>
                                        <p:tgtEl>
                                          <p:spTgt spid="38"/>
                                        </p:tgtEl>
                                        <p:attrNameLst>
                                          <p:attrName>ppt_y</p:attrName>
                                        </p:attrNameLst>
                                      </p:cBhvr>
                                      <p:tavLst>
                                        <p:tav tm="0">
                                          <p:val>
                                            <p:strVal val="ppt_y"/>
                                          </p:val>
                                        </p:tav>
                                        <p:tav tm="100000">
                                          <p:val>
                                            <p:strVal val="ppt_y-.03"/>
                                          </p:val>
                                        </p:tav>
                                      </p:tavLst>
                                    </p:anim>
                                    <p:anim calcmode="lin" valueType="num">
                                      <p:cBhvr>
                                        <p:cTn id="204" dur="900" accel="100000">
                                          <p:stCondLst>
                                            <p:cond delay="100"/>
                                          </p:stCondLst>
                                        </p:cTn>
                                        <p:tgtEl>
                                          <p:spTgt spid="38"/>
                                        </p:tgtEl>
                                        <p:attrNameLst>
                                          <p:attrName>ppt_y</p:attrName>
                                        </p:attrNameLst>
                                      </p:cBhvr>
                                      <p:tavLst>
                                        <p:tav tm="0">
                                          <p:val>
                                            <p:strVal val="ppt_y"/>
                                          </p:val>
                                        </p:tav>
                                        <p:tav tm="100000">
                                          <p:val>
                                            <p:strVal val="ppt_y+1"/>
                                          </p:val>
                                        </p:tav>
                                      </p:tavLst>
                                    </p:anim>
                                    <p:set>
                                      <p:cBhvr>
                                        <p:cTn id="205" dur="1" fill="hold">
                                          <p:stCondLst>
                                            <p:cond delay="999"/>
                                          </p:stCondLst>
                                        </p:cTn>
                                        <p:tgtEl>
                                          <p:spTgt spid="38"/>
                                        </p:tgtEl>
                                        <p:attrNameLst>
                                          <p:attrName>style.visibility</p:attrName>
                                        </p:attrNameLst>
                                      </p:cBhvr>
                                      <p:to>
                                        <p:strVal val="hidden"/>
                                      </p:to>
                                    </p:set>
                                  </p:childTnLst>
                                </p:cTn>
                              </p:par>
                              <p:par>
                                <p:cTn id="206" presetID="37" presetClass="exit" presetSubtype="0" fill="hold" grpId="1" nodeType="withEffect">
                                  <p:stCondLst>
                                    <p:cond delay="0"/>
                                  </p:stCondLst>
                                  <p:childTnLst>
                                    <p:animEffect transition="out" filter="fade">
                                      <p:cBhvr>
                                        <p:cTn id="207" dur="1000"/>
                                        <p:tgtEl>
                                          <p:spTgt spid="44"/>
                                        </p:tgtEl>
                                      </p:cBhvr>
                                    </p:animEffect>
                                    <p:anim calcmode="lin" valueType="num">
                                      <p:cBhvr>
                                        <p:cTn id="208" dur="1000"/>
                                        <p:tgtEl>
                                          <p:spTgt spid="44"/>
                                        </p:tgtEl>
                                        <p:attrNameLst>
                                          <p:attrName>ppt_x</p:attrName>
                                        </p:attrNameLst>
                                      </p:cBhvr>
                                      <p:tavLst>
                                        <p:tav tm="0">
                                          <p:val>
                                            <p:strVal val="ppt_x"/>
                                          </p:val>
                                        </p:tav>
                                        <p:tav tm="100000">
                                          <p:val>
                                            <p:strVal val="ppt_x"/>
                                          </p:val>
                                        </p:tav>
                                      </p:tavLst>
                                    </p:anim>
                                    <p:anim calcmode="lin" valueType="num">
                                      <p:cBhvr>
                                        <p:cTn id="209" dur="100" decel="100000"/>
                                        <p:tgtEl>
                                          <p:spTgt spid="44"/>
                                        </p:tgtEl>
                                        <p:attrNameLst>
                                          <p:attrName>ppt_y</p:attrName>
                                        </p:attrNameLst>
                                      </p:cBhvr>
                                      <p:tavLst>
                                        <p:tav tm="0">
                                          <p:val>
                                            <p:strVal val="ppt_y"/>
                                          </p:val>
                                        </p:tav>
                                        <p:tav tm="100000">
                                          <p:val>
                                            <p:strVal val="ppt_y-.03"/>
                                          </p:val>
                                        </p:tav>
                                      </p:tavLst>
                                    </p:anim>
                                    <p:anim calcmode="lin" valueType="num">
                                      <p:cBhvr>
                                        <p:cTn id="210" dur="900" accel="100000">
                                          <p:stCondLst>
                                            <p:cond delay="100"/>
                                          </p:stCondLst>
                                        </p:cTn>
                                        <p:tgtEl>
                                          <p:spTgt spid="44"/>
                                        </p:tgtEl>
                                        <p:attrNameLst>
                                          <p:attrName>ppt_y</p:attrName>
                                        </p:attrNameLst>
                                      </p:cBhvr>
                                      <p:tavLst>
                                        <p:tav tm="0">
                                          <p:val>
                                            <p:strVal val="ppt_y"/>
                                          </p:val>
                                        </p:tav>
                                        <p:tav tm="100000">
                                          <p:val>
                                            <p:strVal val="ppt_y+1"/>
                                          </p:val>
                                        </p:tav>
                                      </p:tavLst>
                                    </p:anim>
                                    <p:set>
                                      <p:cBhvr>
                                        <p:cTn id="211" dur="1" fill="hold">
                                          <p:stCondLst>
                                            <p:cond delay="999"/>
                                          </p:stCondLst>
                                        </p:cTn>
                                        <p:tgtEl>
                                          <p:spTgt spid="44"/>
                                        </p:tgtEl>
                                        <p:attrNameLst>
                                          <p:attrName>style.visibility</p:attrName>
                                        </p:attrNameLst>
                                      </p:cBhvr>
                                      <p:to>
                                        <p:strVal val="hidden"/>
                                      </p:to>
                                    </p:set>
                                  </p:childTnLst>
                                </p:cTn>
                              </p:par>
                              <p:par>
                                <p:cTn id="212" presetID="37" presetClass="exit" presetSubtype="0" fill="hold" grpId="1" nodeType="withEffect">
                                  <p:stCondLst>
                                    <p:cond delay="0"/>
                                  </p:stCondLst>
                                  <p:childTnLst>
                                    <p:animEffect transition="out" filter="fade">
                                      <p:cBhvr>
                                        <p:cTn id="213" dur="1000"/>
                                        <p:tgtEl>
                                          <p:spTgt spid="40"/>
                                        </p:tgtEl>
                                      </p:cBhvr>
                                    </p:animEffect>
                                    <p:anim calcmode="lin" valueType="num">
                                      <p:cBhvr>
                                        <p:cTn id="214" dur="1000"/>
                                        <p:tgtEl>
                                          <p:spTgt spid="40"/>
                                        </p:tgtEl>
                                        <p:attrNameLst>
                                          <p:attrName>ppt_x</p:attrName>
                                        </p:attrNameLst>
                                      </p:cBhvr>
                                      <p:tavLst>
                                        <p:tav tm="0">
                                          <p:val>
                                            <p:strVal val="ppt_x"/>
                                          </p:val>
                                        </p:tav>
                                        <p:tav tm="100000">
                                          <p:val>
                                            <p:strVal val="ppt_x"/>
                                          </p:val>
                                        </p:tav>
                                      </p:tavLst>
                                    </p:anim>
                                    <p:anim calcmode="lin" valueType="num">
                                      <p:cBhvr>
                                        <p:cTn id="215" dur="100" decel="100000"/>
                                        <p:tgtEl>
                                          <p:spTgt spid="40"/>
                                        </p:tgtEl>
                                        <p:attrNameLst>
                                          <p:attrName>ppt_y</p:attrName>
                                        </p:attrNameLst>
                                      </p:cBhvr>
                                      <p:tavLst>
                                        <p:tav tm="0">
                                          <p:val>
                                            <p:strVal val="ppt_y"/>
                                          </p:val>
                                        </p:tav>
                                        <p:tav tm="100000">
                                          <p:val>
                                            <p:strVal val="ppt_y-.03"/>
                                          </p:val>
                                        </p:tav>
                                      </p:tavLst>
                                    </p:anim>
                                    <p:anim calcmode="lin" valueType="num">
                                      <p:cBhvr>
                                        <p:cTn id="216" dur="900" accel="100000">
                                          <p:stCondLst>
                                            <p:cond delay="100"/>
                                          </p:stCondLst>
                                        </p:cTn>
                                        <p:tgtEl>
                                          <p:spTgt spid="40"/>
                                        </p:tgtEl>
                                        <p:attrNameLst>
                                          <p:attrName>ppt_y</p:attrName>
                                        </p:attrNameLst>
                                      </p:cBhvr>
                                      <p:tavLst>
                                        <p:tav tm="0">
                                          <p:val>
                                            <p:strVal val="ppt_y"/>
                                          </p:val>
                                        </p:tav>
                                        <p:tav tm="100000">
                                          <p:val>
                                            <p:strVal val="ppt_y+1"/>
                                          </p:val>
                                        </p:tav>
                                      </p:tavLst>
                                    </p:anim>
                                    <p:set>
                                      <p:cBhvr>
                                        <p:cTn id="217" dur="1" fill="hold">
                                          <p:stCondLst>
                                            <p:cond delay="999"/>
                                          </p:stCondLst>
                                        </p:cTn>
                                        <p:tgtEl>
                                          <p:spTgt spid="40"/>
                                        </p:tgtEl>
                                        <p:attrNameLst>
                                          <p:attrName>style.visibility</p:attrName>
                                        </p:attrNameLst>
                                      </p:cBhvr>
                                      <p:to>
                                        <p:strVal val="hidden"/>
                                      </p:to>
                                    </p:set>
                                  </p:childTnLst>
                                </p:cTn>
                              </p:par>
                              <p:par>
                                <p:cTn id="218" presetID="22" presetClass="emph" presetSubtype="0" fill="hold" grpId="1" nodeType="withEffect">
                                  <p:stCondLst>
                                    <p:cond delay="0"/>
                                  </p:stCondLst>
                                  <p:childTnLst>
                                    <p:animClr clrSpc="hsl" dir="cw">
                                      <p:cBhvr override="childStyle">
                                        <p:cTn id="219" dur="1000" fill="hold"/>
                                        <p:tgtEl>
                                          <p:spTgt spid="2"/>
                                        </p:tgtEl>
                                        <p:attrNameLst>
                                          <p:attrName>style.color</p:attrName>
                                        </p:attrNameLst>
                                      </p:cBhvr>
                                      <p:by>
                                        <p:hsl h="-7200000" s="0" l="0"/>
                                      </p:by>
                                    </p:animClr>
                                    <p:animClr clrSpc="hsl" dir="cw">
                                      <p:cBhvr>
                                        <p:cTn id="220" dur="1000" fill="hold"/>
                                        <p:tgtEl>
                                          <p:spTgt spid="2"/>
                                        </p:tgtEl>
                                        <p:attrNameLst>
                                          <p:attrName>fillcolor</p:attrName>
                                        </p:attrNameLst>
                                      </p:cBhvr>
                                      <p:by>
                                        <p:hsl h="-7200000" s="0" l="0"/>
                                      </p:by>
                                    </p:animClr>
                                    <p:animClr clrSpc="hsl" dir="cw">
                                      <p:cBhvr>
                                        <p:cTn id="221" dur="1000" fill="hold"/>
                                        <p:tgtEl>
                                          <p:spTgt spid="2"/>
                                        </p:tgtEl>
                                        <p:attrNameLst>
                                          <p:attrName>stroke.color</p:attrName>
                                        </p:attrNameLst>
                                      </p:cBhvr>
                                      <p:by>
                                        <p:hsl h="-7200000" s="0" l="0"/>
                                      </p:by>
                                    </p:animClr>
                                    <p:set>
                                      <p:cBhvr>
                                        <p:cTn id="222" dur="1000" fill="hold"/>
                                        <p:tgtEl>
                                          <p:spTgt spid="2"/>
                                        </p:tgtEl>
                                        <p:attrNameLst>
                                          <p:attrName>fill.type</p:attrName>
                                        </p:attrNameLst>
                                      </p:cBhvr>
                                      <p:to>
                                        <p:strVal val="solid"/>
                                      </p:to>
                                    </p:set>
                                  </p:childTnLst>
                                  <p:subTnLst>
                                    <p:audio>
                                      <p:cMediaNode vol="100000">
                                        <p:cTn display="0" masterRel="sameClick">
                                          <p:stCondLst>
                                            <p:cond evt="begin" delay="0">
                                              <p:tn val="218"/>
                                            </p:cond>
                                          </p:stCondLst>
                                          <p:endCondLst>
                                            <p:cond evt="onStopAudio" delay="0">
                                              <p:tgtEl>
                                                <p:sldTgt/>
                                              </p:tgtEl>
                                            </p:cond>
                                          </p:endCondLst>
                                        </p:cTn>
                                        <p:tgtEl>
                                          <p:sndTgt r:embed="rId9" name="cashreg.wav"/>
                                        </p:tgtEl>
                                      </p:cMediaNode>
                                    </p:audio>
                                  </p:subTnLst>
                                </p:cTn>
                              </p:par>
                              <p:par>
                                <p:cTn id="223" presetID="22" presetClass="emph" presetSubtype="0" fill="hold" grpId="1" nodeType="withEffect">
                                  <p:stCondLst>
                                    <p:cond delay="0"/>
                                  </p:stCondLst>
                                  <p:childTnLst>
                                    <p:animClr clrSpc="hsl" dir="cw">
                                      <p:cBhvr override="childStyle">
                                        <p:cTn id="224" dur="1000" fill="hold"/>
                                        <p:tgtEl>
                                          <p:spTgt spid="42"/>
                                        </p:tgtEl>
                                        <p:attrNameLst>
                                          <p:attrName>style.color</p:attrName>
                                        </p:attrNameLst>
                                      </p:cBhvr>
                                      <p:by>
                                        <p:hsl h="-7200000" s="0" l="0"/>
                                      </p:by>
                                    </p:animClr>
                                    <p:animClr clrSpc="hsl" dir="cw">
                                      <p:cBhvr>
                                        <p:cTn id="225" dur="1000" fill="hold"/>
                                        <p:tgtEl>
                                          <p:spTgt spid="42"/>
                                        </p:tgtEl>
                                        <p:attrNameLst>
                                          <p:attrName>fillcolor</p:attrName>
                                        </p:attrNameLst>
                                      </p:cBhvr>
                                      <p:by>
                                        <p:hsl h="-7200000" s="0" l="0"/>
                                      </p:by>
                                    </p:animClr>
                                    <p:animClr clrSpc="hsl" dir="cw">
                                      <p:cBhvr>
                                        <p:cTn id="226" dur="1000" fill="hold"/>
                                        <p:tgtEl>
                                          <p:spTgt spid="42"/>
                                        </p:tgtEl>
                                        <p:attrNameLst>
                                          <p:attrName>stroke.color</p:attrName>
                                        </p:attrNameLst>
                                      </p:cBhvr>
                                      <p:by>
                                        <p:hsl h="-7200000" s="0" l="0"/>
                                      </p:by>
                                    </p:animClr>
                                    <p:set>
                                      <p:cBhvr>
                                        <p:cTn id="227" dur="1000" fill="hold"/>
                                        <p:tgtEl>
                                          <p:spTgt spid="42"/>
                                        </p:tgtEl>
                                        <p:attrNameLst>
                                          <p:attrName>fill.type</p:attrName>
                                        </p:attrNameLst>
                                      </p:cBhvr>
                                      <p:to>
                                        <p:strVal val="solid"/>
                                      </p:to>
                                    </p:set>
                                  </p:childTnLst>
                                  <p:subTnLst>
                                    <p:audio>
                                      <p:cMediaNode vol="100000">
                                        <p:cTn display="0" masterRel="sameClick">
                                          <p:stCondLst>
                                            <p:cond evt="begin" delay="0">
                                              <p:tn val="223"/>
                                            </p:cond>
                                          </p:stCondLst>
                                          <p:endCondLst>
                                            <p:cond evt="onStopAudio" delay="0">
                                              <p:tgtEl>
                                                <p:sldTgt/>
                                              </p:tgtEl>
                                            </p:cond>
                                          </p:endCondLst>
                                        </p:cTn>
                                        <p:tgtEl>
                                          <p:sndTgt r:embed="rId9" name="cashreg.wav"/>
                                        </p:tgtEl>
                                      </p:cMediaNode>
                                    </p:audio>
                                  </p:subTnLst>
                                </p:cTn>
                              </p:par>
                              <p:par>
                                <p:cTn id="228" presetID="22" presetClass="emph" presetSubtype="0" fill="hold" grpId="1" nodeType="withEffect">
                                  <p:stCondLst>
                                    <p:cond delay="0"/>
                                  </p:stCondLst>
                                  <p:childTnLst>
                                    <p:animClr clrSpc="hsl" dir="cw">
                                      <p:cBhvr override="childStyle">
                                        <p:cTn id="229" dur="1000" fill="hold"/>
                                        <p:tgtEl>
                                          <p:spTgt spid="4"/>
                                        </p:tgtEl>
                                        <p:attrNameLst>
                                          <p:attrName>style.color</p:attrName>
                                        </p:attrNameLst>
                                      </p:cBhvr>
                                      <p:by>
                                        <p:hsl h="-7200000" s="0" l="0"/>
                                      </p:by>
                                    </p:animClr>
                                    <p:animClr clrSpc="hsl" dir="cw">
                                      <p:cBhvr>
                                        <p:cTn id="230" dur="1000" fill="hold"/>
                                        <p:tgtEl>
                                          <p:spTgt spid="4"/>
                                        </p:tgtEl>
                                        <p:attrNameLst>
                                          <p:attrName>fillcolor</p:attrName>
                                        </p:attrNameLst>
                                      </p:cBhvr>
                                      <p:by>
                                        <p:hsl h="-7200000" s="0" l="0"/>
                                      </p:by>
                                    </p:animClr>
                                    <p:animClr clrSpc="hsl" dir="cw">
                                      <p:cBhvr>
                                        <p:cTn id="231" dur="1000" fill="hold"/>
                                        <p:tgtEl>
                                          <p:spTgt spid="4"/>
                                        </p:tgtEl>
                                        <p:attrNameLst>
                                          <p:attrName>stroke.color</p:attrName>
                                        </p:attrNameLst>
                                      </p:cBhvr>
                                      <p:by>
                                        <p:hsl h="-7200000" s="0" l="0"/>
                                      </p:by>
                                    </p:animClr>
                                    <p:set>
                                      <p:cBhvr>
                                        <p:cTn id="232" dur="1000" fill="hold"/>
                                        <p:tgtEl>
                                          <p:spTgt spid="4"/>
                                        </p:tgtEl>
                                        <p:attrNameLst>
                                          <p:attrName>fill.type</p:attrName>
                                        </p:attrNameLst>
                                      </p:cBhvr>
                                      <p:to>
                                        <p:strVal val="solid"/>
                                      </p:to>
                                    </p:set>
                                  </p:childTnLst>
                                  <p:subTnLst>
                                    <p:audio>
                                      <p:cMediaNode vol="100000">
                                        <p:cTn display="0" masterRel="sameClick">
                                          <p:stCondLst>
                                            <p:cond evt="begin" delay="0">
                                              <p:tn val="228"/>
                                            </p:cond>
                                          </p:stCondLst>
                                          <p:endCondLst>
                                            <p:cond evt="onStopAudio" delay="0">
                                              <p:tgtEl>
                                                <p:sldTgt/>
                                              </p:tgtEl>
                                            </p:cond>
                                          </p:endCondLst>
                                        </p:cTn>
                                        <p:tgtEl>
                                          <p:sndTgt r:embed="rId9" name="cashreg.wav"/>
                                        </p:tgtEl>
                                      </p:cMediaNode>
                                    </p:audio>
                                  </p:subTnLst>
                                </p:cTn>
                              </p:par>
                              <p:par>
                                <p:cTn id="233" presetID="37" presetClass="exit" presetSubtype="0" fill="hold" grpId="1" nodeType="withEffect">
                                  <p:stCondLst>
                                    <p:cond delay="0"/>
                                  </p:stCondLst>
                                  <p:childTnLst>
                                    <p:animEffect transition="out" filter="fade">
                                      <p:cBhvr>
                                        <p:cTn id="234" dur="1000"/>
                                        <p:tgtEl>
                                          <p:spTgt spid="36"/>
                                        </p:tgtEl>
                                      </p:cBhvr>
                                    </p:animEffect>
                                    <p:anim calcmode="lin" valueType="num">
                                      <p:cBhvr>
                                        <p:cTn id="235" dur="1000"/>
                                        <p:tgtEl>
                                          <p:spTgt spid="36"/>
                                        </p:tgtEl>
                                        <p:attrNameLst>
                                          <p:attrName>ppt_x</p:attrName>
                                        </p:attrNameLst>
                                      </p:cBhvr>
                                      <p:tavLst>
                                        <p:tav tm="0">
                                          <p:val>
                                            <p:strVal val="ppt_x"/>
                                          </p:val>
                                        </p:tav>
                                        <p:tav tm="100000">
                                          <p:val>
                                            <p:strVal val="ppt_x"/>
                                          </p:val>
                                        </p:tav>
                                      </p:tavLst>
                                    </p:anim>
                                    <p:anim calcmode="lin" valueType="num">
                                      <p:cBhvr>
                                        <p:cTn id="236" dur="100" decel="100000"/>
                                        <p:tgtEl>
                                          <p:spTgt spid="36"/>
                                        </p:tgtEl>
                                        <p:attrNameLst>
                                          <p:attrName>ppt_y</p:attrName>
                                        </p:attrNameLst>
                                      </p:cBhvr>
                                      <p:tavLst>
                                        <p:tav tm="0">
                                          <p:val>
                                            <p:strVal val="ppt_y"/>
                                          </p:val>
                                        </p:tav>
                                        <p:tav tm="100000">
                                          <p:val>
                                            <p:strVal val="ppt_y-.03"/>
                                          </p:val>
                                        </p:tav>
                                      </p:tavLst>
                                    </p:anim>
                                    <p:anim calcmode="lin" valueType="num">
                                      <p:cBhvr>
                                        <p:cTn id="237" dur="900" accel="100000">
                                          <p:stCondLst>
                                            <p:cond delay="100"/>
                                          </p:stCondLst>
                                        </p:cTn>
                                        <p:tgtEl>
                                          <p:spTgt spid="36"/>
                                        </p:tgtEl>
                                        <p:attrNameLst>
                                          <p:attrName>ppt_y</p:attrName>
                                        </p:attrNameLst>
                                      </p:cBhvr>
                                      <p:tavLst>
                                        <p:tav tm="0">
                                          <p:val>
                                            <p:strVal val="ppt_y"/>
                                          </p:val>
                                        </p:tav>
                                        <p:tav tm="100000">
                                          <p:val>
                                            <p:strVal val="ppt_y+1"/>
                                          </p:val>
                                        </p:tav>
                                      </p:tavLst>
                                    </p:anim>
                                    <p:set>
                                      <p:cBhvr>
                                        <p:cTn id="238" dur="1" fill="hold">
                                          <p:stCondLst>
                                            <p:cond delay="999"/>
                                          </p:stCondLst>
                                        </p:cTn>
                                        <p:tgtEl>
                                          <p:spTgt spid="36"/>
                                        </p:tgtEl>
                                        <p:attrNameLst>
                                          <p:attrName>style.visibility</p:attrName>
                                        </p:attrNameLst>
                                      </p:cBhvr>
                                      <p:to>
                                        <p:strVal val="hidden"/>
                                      </p:to>
                                    </p:set>
                                  </p:childTnLst>
                                  <p:subTnLst>
                                    <p:audio>
                                      <p:cMediaNode vol="100000">
                                        <p:cTn display="0" masterRel="sameClick">
                                          <p:stCondLst>
                                            <p:cond evt="begin" delay="0">
                                              <p:tn val="233"/>
                                            </p:cond>
                                          </p:stCondLst>
                                          <p:endCondLst>
                                            <p:cond evt="onStopAudio" delay="0">
                                              <p:tgtEl>
                                                <p:sldTgt/>
                                              </p:tgtEl>
                                            </p:cond>
                                          </p:endCondLst>
                                        </p:cTn>
                                        <p:tgtEl>
                                          <p:sndTgt r:embed="rId9" name="cashreg.wav"/>
                                        </p:tgtEl>
                                      </p:cMediaNode>
                                    </p:audio>
                                  </p:subTnLst>
                                </p:cTn>
                              </p:par>
                              <p:par>
                                <p:cTn id="239" presetID="37" presetClass="exit" presetSubtype="0" fill="hold" grpId="1" nodeType="withEffect">
                                  <p:stCondLst>
                                    <p:cond delay="0"/>
                                  </p:stCondLst>
                                  <p:childTnLst>
                                    <p:animEffect transition="out" filter="fade">
                                      <p:cBhvr>
                                        <p:cTn id="240" dur="1000"/>
                                        <p:tgtEl>
                                          <p:spTgt spid="43"/>
                                        </p:tgtEl>
                                      </p:cBhvr>
                                    </p:animEffect>
                                    <p:anim calcmode="lin" valueType="num">
                                      <p:cBhvr>
                                        <p:cTn id="241" dur="1000"/>
                                        <p:tgtEl>
                                          <p:spTgt spid="43"/>
                                        </p:tgtEl>
                                        <p:attrNameLst>
                                          <p:attrName>ppt_x</p:attrName>
                                        </p:attrNameLst>
                                      </p:cBhvr>
                                      <p:tavLst>
                                        <p:tav tm="0">
                                          <p:val>
                                            <p:strVal val="ppt_x"/>
                                          </p:val>
                                        </p:tav>
                                        <p:tav tm="100000">
                                          <p:val>
                                            <p:strVal val="ppt_x"/>
                                          </p:val>
                                        </p:tav>
                                      </p:tavLst>
                                    </p:anim>
                                    <p:anim calcmode="lin" valueType="num">
                                      <p:cBhvr>
                                        <p:cTn id="242" dur="100" decel="100000"/>
                                        <p:tgtEl>
                                          <p:spTgt spid="43"/>
                                        </p:tgtEl>
                                        <p:attrNameLst>
                                          <p:attrName>ppt_y</p:attrName>
                                        </p:attrNameLst>
                                      </p:cBhvr>
                                      <p:tavLst>
                                        <p:tav tm="0">
                                          <p:val>
                                            <p:strVal val="ppt_y"/>
                                          </p:val>
                                        </p:tav>
                                        <p:tav tm="100000">
                                          <p:val>
                                            <p:strVal val="ppt_y-.03"/>
                                          </p:val>
                                        </p:tav>
                                      </p:tavLst>
                                    </p:anim>
                                    <p:anim calcmode="lin" valueType="num">
                                      <p:cBhvr>
                                        <p:cTn id="243" dur="900" accel="100000">
                                          <p:stCondLst>
                                            <p:cond delay="100"/>
                                          </p:stCondLst>
                                        </p:cTn>
                                        <p:tgtEl>
                                          <p:spTgt spid="43"/>
                                        </p:tgtEl>
                                        <p:attrNameLst>
                                          <p:attrName>ppt_y</p:attrName>
                                        </p:attrNameLst>
                                      </p:cBhvr>
                                      <p:tavLst>
                                        <p:tav tm="0">
                                          <p:val>
                                            <p:strVal val="ppt_y"/>
                                          </p:val>
                                        </p:tav>
                                        <p:tav tm="100000">
                                          <p:val>
                                            <p:strVal val="ppt_y+1"/>
                                          </p:val>
                                        </p:tav>
                                      </p:tavLst>
                                    </p:anim>
                                    <p:set>
                                      <p:cBhvr>
                                        <p:cTn id="244" dur="1" fill="hold">
                                          <p:stCondLst>
                                            <p:cond delay="999"/>
                                          </p:stCondLst>
                                        </p:cTn>
                                        <p:tgtEl>
                                          <p:spTgt spid="43"/>
                                        </p:tgtEl>
                                        <p:attrNameLst>
                                          <p:attrName>style.visibility</p:attrName>
                                        </p:attrNameLst>
                                      </p:cBhvr>
                                      <p:to>
                                        <p:strVal val="hidden"/>
                                      </p:to>
                                    </p:set>
                                  </p:childTnLst>
                                  <p:subTnLst>
                                    <p:audio>
                                      <p:cMediaNode vol="100000">
                                        <p:cTn display="0" masterRel="sameClick">
                                          <p:stCondLst>
                                            <p:cond evt="begin" delay="0">
                                              <p:tn val="239"/>
                                            </p:cond>
                                          </p:stCondLst>
                                          <p:endCondLst>
                                            <p:cond evt="onStopAudio" delay="0">
                                              <p:tgtEl>
                                                <p:sldTgt/>
                                              </p:tgtEl>
                                            </p:cond>
                                          </p:endCondLst>
                                        </p:cTn>
                                        <p:tgtEl>
                                          <p:sndTgt r:embed="rId9" name="cashreg.wav"/>
                                        </p:tgtEl>
                                      </p:cMediaNode>
                                    </p:audio>
                                  </p:subTnLst>
                                </p:cTn>
                              </p:par>
                              <p:par>
                                <p:cTn id="245" presetID="37" presetClass="exit" presetSubtype="0" fill="hold" grpId="1" nodeType="withEffect">
                                  <p:stCondLst>
                                    <p:cond delay="0"/>
                                  </p:stCondLst>
                                  <p:childTnLst>
                                    <p:animEffect transition="out" filter="fade">
                                      <p:cBhvr>
                                        <p:cTn id="246" dur="1000"/>
                                        <p:tgtEl>
                                          <p:spTgt spid="39"/>
                                        </p:tgtEl>
                                      </p:cBhvr>
                                    </p:animEffect>
                                    <p:anim calcmode="lin" valueType="num">
                                      <p:cBhvr>
                                        <p:cTn id="247" dur="1000"/>
                                        <p:tgtEl>
                                          <p:spTgt spid="39"/>
                                        </p:tgtEl>
                                        <p:attrNameLst>
                                          <p:attrName>ppt_x</p:attrName>
                                        </p:attrNameLst>
                                      </p:cBhvr>
                                      <p:tavLst>
                                        <p:tav tm="0">
                                          <p:val>
                                            <p:strVal val="ppt_x"/>
                                          </p:val>
                                        </p:tav>
                                        <p:tav tm="100000">
                                          <p:val>
                                            <p:strVal val="ppt_x"/>
                                          </p:val>
                                        </p:tav>
                                      </p:tavLst>
                                    </p:anim>
                                    <p:anim calcmode="lin" valueType="num">
                                      <p:cBhvr>
                                        <p:cTn id="248" dur="100" decel="100000"/>
                                        <p:tgtEl>
                                          <p:spTgt spid="39"/>
                                        </p:tgtEl>
                                        <p:attrNameLst>
                                          <p:attrName>ppt_y</p:attrName>
                                        </p:attrNameLst>
                                      </p:cBhvr>
                                      <p:tavLst>
                                        <p:tav tm="0">
                                          <p:val>
                                            <p:strVal val="ppt_y"/>
                                          </p:val>
                                        </p:tav>
                                        <p:tav tm="100000">
                                          <p:val>
                                            <p:strVal val="ppt_y-.03"/>
                                          </p:val>
                                        </p:tav>
                                      </p:tavLst>
                                    </p:anim>
                                    <p:anim calcmode="lin" valueType="num">
                                      <p:cBhvr>
                                        <p:cTn id="249" dur="900" accel="100000">
                                          <p:stCondLst>
                                            <p:cond delay="100"/>
                                          </p:stCondLst>
                                        </p:cTn>
                                        <p:tgtEl>
                                          <p:spTgt spid="39"/>
                                        </p:tgtEl>
                                        <p:attrNameLst>
                                          <p:attrName>ppt_y</p:attrName>
                                        </p:attrNameLst>
                                      </p:cBhvr>
                                      <p:tavLst>
                                        <p:tav tm="0">
                                          <p:val>
                                            <p:strVal val="ppt_y"/>
                                          </p:val>
                                        </p:tav>
                                        <p:tav tm="100000">
                                          <p:val>
                                            <p:strVal val="ppt_y+1"/>
                                          </p:val>
                                        </p:tav>
                                      </p:tavLst>
                                    </p:anim>
                                    <p:set>
                                      <p:cBhvr>
                                        <p:cTn id="250" dur="1" fill="hold">
                                          <p:stCondLst>
                                            <p:cond delay="999"/>
                                          </p:stCondLst>
                                        </p:cTn>
                                        <p:tgtEl>
                                          <p:spTgt spid="39"/>
                                        </p:tgtEl>
                                        <p:attrNameLst>
                                          <p:attrName>style.visibility</p:attrName>
                                        </p:attrNameLst>
                                      </p:cBhvr>
                                      <p:to>
                                        <p:strVal val="hidden"/>
                                      </p:to>
                                    </p:set>
                                  </p:childTnLst>
                                  <p:subTnLst>
                                    <p:audio>
                                      <p:cMediaNode vol="100000">
                                        <p:cTn display="0" masterRel="sameClick">
                                          <p:stCondLst>
                                            <p:cond evt="begin" delay="0">
                                              <p:tn val="245"/>
                                            </p:cond>
                                          </p:stCondLst>
                                          <p:endCondLst>
                                            <p:cond evt="onStopAudio" delay="0">
                                              <p:tgtEl>
                                                <p:sldTgt/>
                                              </p:tgtEl>
                                            </p:cond>
                                          </p:endCondLst>
                                        </p:cTn>
                                        <p:tgtEl>
                                          <p:sndTgt r:embed="rId9" name="cashreg.wav"/>
                                        </p:tgtEl>
                                      </p:cMediaNode>
                                    </p:audio>
                                  </p:subTnLst>
                                </p:cTn>
                              </p:par>
                              <p:par>
                                <p:cTn id="251" presetID="37" presetClass="exit" presetSubtype="0" fill="hold" grpId="1" nodeType="withEffect">
                                  <p:stCondLst>
                                    <p:cond delay="0"/>
                                  </p:stCondLst>
                                  <p:childTnLst>
                                    <p:animEffect transition="out" filter="fade">
                                      <p:cBhvr>
                                        <p:cTn id="252" dur="1000"/>
                                        <p:tgtEl>
                                          <p:spTgt spid="37"/>
                                        </p:tgtEl>
                                      </p:cBhvr>
                                    </p:animEffect>
                                    <p:anim calcmode="lin" valueType="num">
                                      <p:cBhvr>
                                        <p:cTn id="253" dur="1000"/>
                                        <p:tgtEl>
                                          <p:spTgt spid="37"/>
                                        </p:tgtEl>
                                        <p:attrNameLst>
                                          <p:attrName>ppt_x</p:attrName>
                                        </p:attrNameLst>
                                      </p:cBhvr>
                                      <p:tavLst>
                                        <p:tav tm="0">
                                          <p:val>
                                            <p:strVal val="ppt_x"/>
                                          </p:val>
                                        </p:tav>
                                        <p:tav tm="100000">
                                          <p:val>
                                            <p:strVal val="ppt_x"/>
                                          </p:val>
                                        </p:tav>
                                      </p:tavLst>
                                    </p:anim>
                                    <p:anim calcmode="lin" valueType="num">
                                      <p:cBhvr>
                                        <p:cTn id="254" dur="100" decel="100000"/>
                                        <p:tgtEl>
                                          <p:spTgt spid="37"/>
                                        </p:tgtEl>
                                        <p:attrNameLst>
                                          <p:attrName>ppt_y</p:attrName>
                                        </p:attrNameLst>
                                      </p:cBhvr>
                                      <p:tavLst>
                                        <p:tav tm="0">
                                          <p:val>
                                            <p:strVal val="ppt_y"/>
                                          </p:val>
                                        </p:tav>
                                        <p:tav tm="100000">
                                          <p:val>
                                            <p:strVal val="ppt_y-.03"/>
                                          </p:val>
                                        </p:tav>
                                      </p:tavLst>
                                    </p:anim>
                                    <p:anim calcmode="lin" valueType="num">
                                      <p:cBhvr>
                                        <p:cTn id="255" dur="900" accel="100000">
                                          <p:stCondLst>
                                            <p:cond delay="100"/>
                                          </p:stCondLst>
                                        </p:cTn>
                                        <p:tgtEl>
                                          <p:spTgt spid="37"/>
                                        </p:tgtEl>
                                        <p:attrNameLst>
                                          <p:attrName>ppt_y</p:attrName>
                                        </p:attrNameLst>
                                      </p:cBhvr>
                                      <p:tavLst>
                                        <p:tav tm="0">
                                          <p:val>
                                            <p:strVal val="ppt_y"/>
                                          </p:val>
                                        </p:tav>
                                        <p:tav tm="100000">
                                          <p:val>
                                            <p:strVal val="ppt_y+1"/>
                                          </p:val>
                                        </p:tav>
                                      </p:tavLst>
                                    </p:anim>
                                    <p:set>
                                      <p:cBhvr>
                                        <p:cTn id="256" dur="1" fill="hold">
                                          <p:stCondLst>
                                            <p:cond delay="999"/>
                                          </p:stCondLst>
                                        </p:cTn>
                                        <p:tgtEl>
                                          <p:spTgt spid="37"/>
                                        </p:tgtEl>
                                        <p:attrNameLst>
                                          <p:attrName>style.visibility</p:attrName>
                                        </p:attrNameLst>
                                      </p:cBhvr>
                                      <p:to>
                                        <p:strVal val="hidden"/>
                                      </p:to>
                                    </p:set>
                                  </p:childTnLst>
                                  <p:subTnLst>
                                    <p:audio>
                                      <p:cMediaNode vol="100000">
                                        <p:cTn display="0" masterRel="sameClick">
                                          <p:stCondLst>
                                            <p:cond evt="begin" delay="0">
                                              <p:tn val="251"/>
                                            </p:cond>
                                          </p:stCondLst>
                                          <p:endCondLst>
                                            <p:cond evt="onStopAudio" delay="0">
                                              <p:tgtEl>
                                                <p:sldTgt/>
                                              </p:tgtEl>
                                            </p:cond>
                                          </p:endCondLst>
                                        </p:cTn>
                                        <p:tgtEl>
                                          <p:sndTgt r:embed="rId9" name="cashreg.wav"/>
                                        </p:tgtEl>
                                      </p:cMediaNode>
                                    </p:audio>
                                  </p:subTnLst>
                                </p:cTn>
                              </p:par>
                              <p:par>
                                <p:cTn id="257" presetID="37" presetClass="exit" presetSubtype="0" fill="hold" grpId="1" nodeType="withEffect">
                                  <p:stCondLst>
                                    <p:cond delay="0"/>
                                  </p:stCondLst>
                                  <p:childTnLst>
                                    <p:animEffect transition="out" filter="fade">
                                      <p:cBhvr>
                                        <p:cTn id="258" dur="1000"/>
                                        <p:tgtEl>
                                          <p:spTgt spid="45"/>
                                        </p:tgtEl>
                                      </p:cBhvr>
                                    </p:animEffect>
                                    <p:anim calcmode="lin" valueType="num">
                                      <p:cBhvr>
                                        <p:cTn id="259" dur="1000"/>
                                        <p:tgtEl>
                                          <p:spTgt spid="45"/>
                                        </p:tgtEl>
                                        <p:attrNameLst>
                                          <p:attrName>ppt_x</p:attrName>
                                        </p:attrNameLst>
                                      </p:cBhvr>
                                      <p:tavLst>
                                        <p:tav tm="0">
                                          <p:val>
                                            <p:strVal val="ppt_x"/>
                                          </p:val>
                                        </p:tav>
                                        <p:tav tm="100000">
                                          <p:val>
                                            <p:strVal val="ppt_x"/>
                                          </p:val>
                                        </p:tav>
                                      </p:tavLst>
                                    </p:anim>
                                    <p:anim calcmode="lin" valueType="num">
                                      <p:cBhvr>
                                        <p:cTn id="260" dur="100" decel="100000"/>
                                        <p:tgtEl>
                                          <p:spTgt spid="45"/>
                                        </p:tgtEl>
                                        <p:attrNameLst>
                                          <p:attrName>ppt_y</p:attrName>
                                        </p:attrNameLst>
                                      </p:cBhvr>
                                      <p:tavLst>
                                        <p:tav tm="0">
                                          <p:val>
                                            <p:strVal val="ppt_y"/>
                                          </p:val>
                                        </p:tav>
                                        <p:tav tm="100000">
                                          <p:val>
                                            <p:strVal val="ppt_y-.03"/>
                                          </p:val>
                                        </p:tav>
                                      </p:tavLst>
                                    </p:anim>
                                    <p:anim calcmode="lin" valueType="num">
                                      <p:cBhvr>
                                        <p:cTn id="261" dur="900" accel="100000">
                                          <p:stCondLst>
                                            <p:cond delay="100"/>
                                          </p:stCondLst>
                                        </p:cTn>
                                        <p:tgtEl>
                                          <p:spTgt spid="45"/>
                                        </p:tgtEl>
                                        <p:attrNameLst>
                                          <p:attrName>ppt_y</p:attrName>
                                        </p:attrNameLst>
                                      </p:cBhvr>
                                      <p:tavLst>
                                        <p:tav tm="0">
                                          <p:val>
                                            <p:strVal val="ppt_y"/>
                                          </p:val>
                                        </p:tav>
                                        <p:tav tm="100000">
                                          <p:val>
                                            <p:strVal val="ppt_y+1"/>
                                          </p:val>
                                        </p:tav>
                                      </p:tavLst>
                                    </p:anim>
                                    <p:set>
                                      <p:cBhvr>
                                        <p:cTn id="262" dur="1" fill="hold">
                                          <p:stCondLst>
                                            <p:cond delay="999"/>
                                          </p:stCondLst>
                                        </p:cTn>
                                        <p:tgtEl>
                                          <p:spTgt spid="45"/>
                                        </p:tgtEl>
                                        <p:attrNameLst>
                                          <p:attrName>style.visibility</p:attrName>
                                        </p:attrNameLst>
                                      </p:cBhvr>
                                      <p:to>
                                        <p:strVal val="hidden"/>
                                      </p:to>
                                    </p:set>
                                  </p:childTnLst>
                                  <p:subTnLst>
                                    <p:audio>
                                      <p:cMediaNode vol="100000">
                                        <p:cTn display="0" masterRel="sameClick">
                                          <p:stCondLst>
                                            <p:cond evt="begin" delay="0">
                                              <p:tn val="257"/>
                                            </p:cond>
                                          </p:stCondLst>
                                          <p:endCondLst>
                                            <p:cond evt="onStopAudio" delay="0">
                                              <p:tgtEl>
                                                <p:sldTgt/>
                                              </p:tgtEl>
                                            </p:cond>
                                          </p:endCondLst>
                                        </p:cTn>
                                        <p:tgtEl>
                                          <p:sndTgt r:embed="rId9" name="cashreg.wav"/>
                                        </p:tgtEl>
                                      </p:cMediaNode>
                                    </p:audio>
                                  </p:subTnLst>
                                </p:cTn>
                              </p:par>
                              <p:par>
                                <p:cTn id="263" presetID="37" presetClass="exit" presetSubtype="0" fill="hold" grpId="1" nodeType="withEffect">
                                  <p:stCondLst>
                                    <p:cond delay="0"/>
                                  </p:stCondLst>
                                  <p:childTnLst>
                                    <p:animEffect transition="out" filter="fade">
                                      <p:cBhvr>
                                        <p:cTn id="264" dur="1000"/>
                                        <p:tgtEl>
                                          <p:spTgt spid="41"/>
                                        </p:tgtEl>
                                      </p:cBhvr>
                                    </p:animEffect>
                                    <p:anim calcmode="lin" valueType="num">
                                      <p:cBhvr>
                                        <p:cTn id="265" dur="1000"/>
                                        <p:tgtEl>
                                          <p:spTgt spid="41"/>
                                        </p:tgtEl>
                                        <p:attrNameLst>
                                          <p:attrName>ppt_x</p:attrName>
                                        </p:attrNameLst>
                                      </p:cBhvr>
                                      <p:tavLst>
                                        <p:tav tm="0">
                                          <p:val>
                                            <p:strVal val="ppt_x"/>
                                          </p:val>
                                        </p:tav>
                                        <p:tav tm="100000">
                                          <p:val>
                                            <p:strVal val="ppt_x"/>
                                          </p:val>
                                        </p:tav>
                                      </p:tavLst>
                                    </p:anim>
                                    <p:anim calcmode="lin" valueType="num">
                                      <p:cBhvr>
                                        <p:cTn id="266" dur="100" decel="100000"/>
                                        <p:tgtEl>
                                          <p:spTgt spid="41"/>
                                        </p:tgtEl>
                                        <p:attrNameLst>
                                          <p:attrName>ppt_y</p:attrName>
                                        </p:attrNameLst>
                                      </p:cBhvr>
                                      <p:tavLst>
                                        <p:tav tm="0">
                                          <p:val>
                                            <p:strVal val="ppt_y"/>
                                          </p:val>
                                        </p:tav>
                                        <p:tav tm="100000">
                                          <p:val>
                                            <p:strVal val="ppt_y-.03"/>
                                          </p:val>
                                        </p:tav>
                                      </p:tavLst>
                                    </p:anim>
                                    <p:anim calcmode="lin" valueType="num">
                                      <p:cBhvr>
                                        <p:cTn id="267" dur="900" accel="100000">
                                          <p:stCondLst>
                                            <p:cond delay="100"/>
                                          </p:stCondLst>
                                        </p:cTn>
                                        <p:tgtEl>
                                          <p:spTgt spid="41"/>
                                        </p:tgtEl>
                                        <p:attrNameLst>
                                          <p:attrName>ppt_y</p:attrName>
                                        </p:attrNameLst>
                                      </p:cBhvr>
                                      <p:tavLst>
                                        <p:tav tm="0">
                                          <p:val>
                                            <p:strVal val="ppt_y"/>
                                          </p:val>
                                        </p:tav>
                                        <p:tav tm="100000">
                                          <p:val>
                                            <p:strVal val="ppt_y+1"/>
                                          </p:val>
                                        </p:tav>
                                      </p:tavLst>
                                    </p:anim>
                                    <p:set>
                                      <p:cBhvr>
                                        <p:cTn id="268" dur="1" fill="hold">
                                          <p:stCondLst>
                                            <p:cond delay="999"/>
                                          </p:stCondLst>
                                        </p:cTn>
                                        <p:tgtEl>
                                          <p:spTgt spid="41"/>
                                        </p:tgtEl>
                                        <p:attrNameLst>
                                          <p:attrName>style.visibility</p:attrName>
                                        </p:attrNameLst>
                                      </p:cBhvr>
                                      <p:to>
                                        <p:strVal val="hidden"/>
                                      </p:to>
                                    </p:set>
                                  </p:childTnLst>
                                  <p:subTnLst>
                                    <p:audio>
                                      <p:cMediaNode vol="100000">
                                        <p:cTn display="0" masterRel="sameClick">
                                          <p:stCondLst>
                                            <p:cond evt="begin" delay="0">
                                              <p:tn val="263"/>
                                            </p:cond>
                                          </p:stCondLst>
                                          <p:endCondLst>
                                            <p:cond evt="onStopAudio" delay="0">
                                              <p:tgtEl>
                                                <p:sldTgt/>
                                              </p:tgtEl>
                                            </p:cond>
                                          </p:endCondLst>
                                        </p:cTn>
                                        <p:tgtEl>
                                          <p:sndTgt r:embed="rId9" name="cashreg.wav"/>
                                        </p:tgtEl>
                                      </p:cMediaNode>
                                    </p:audio>
                                  </p:subTnLst>
                                </p:cTn>
                              </p:par>
                            </p:childTnLst>
                          </p:cTn>
                        </p:par>
                      </p:childTnLst>
                    </p:cTn>
                  </p:par>
                </p:childTnLst>
              </p:cTn>
              <p:nextCondLst>
                <p:cond evt="onClick" delay="0">
                  <p:tgtEl>
                    <p:spTgt spid="15"/>
                  </p:tgtEl>
                </p:cond>
              </p:nextCondLst>
            </p:seq>
          </p:childTnLst>
        </p:cTn>
      </p:par>
    </p:tnLst>
    <p:bldLst>
      <p:bldP spid="6" grpId="0"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5" grpId="2" animBg="1"/>
      <p:bldP spid="35" grpId="3" animBg="1"/>
      <p:bldP spid="35" grpId="4" animBg="1"/>
      <p:bldP spid="35" grpId="5" animBg="1"/>
      <p:bldP spid="35" grpId="6" animBg="1"/>
      <p:bldP spid="35" grpId="7" animBg="1"/>
      <p:bldP spid="35" grpId="8" animBg="1"/>
      <p:bldP spid="35" grpId="9" animBg="1"/>
      <p:bldP spid="35" grpId="10" animBg="1"/>
      <p:bldP spid="35" grpId="11" animBg="1"/>
      <p:bldP spid="35" grpId="12" animBg="1"/>
      <p:bldP spid="35" grpId="13" animBg="1"/>
      <p:bldP spid="35" grpId="14" animBg="1"/>
      <p:bldP spid="35" grpId="15" animBg="1"/>
      <p:bldP spid="35" grpId="16" animBg="1"/>
      <p:bldP spid="2" grpId="0" animBg="1"/>
      <p:bldP spid="2" grpId="1" animBg="1"/>
      <p:bldP spid="36" grpId="0" animBg="1"/>
      <p:bldP spid="36" grpId="1" animBg="1"/>
      <p:bldP spid="37" grpId="0" animBg="1"/>
      <p:bldP spid="37" grpId="1" animBg="1"/>
      <p:bldP spid="38" grpId="0" animBg="1"/>
      <p:bldP spid="38" grpId="1" animBg="1"/>
      <p:bldP spid="4" grpId="0" animBg="1"/>
      <p:bldP spid="4" grpId="1" animBg="1"/>
      <p:bldP spid="39" grpId="0" animBg="1"/>
      <p:bldP spid="39" grpId="1" animBg="1"/>
      <p:bldP spid="40" grpId="0" animBg="1"/>
      <p:bldP spid="40" grpId="1" animBg="1"/>
      <p:bldP spid="41" grpId="0" animBg="1"/>
      <p:bldP spid="41" grpId="1" animBg="1"/>
      <p:bldP spid="42" grpId="0"/>
      <p:bldP spid="42" grpId="1"/>
      <p:bldP spid="43" grpId="0"/>
      <p:bldP spid="43" grpId="1"/>
      <p:bldP spid="44" grpId="0"/>
      <p:bldP spid="44" grpId="1"/>
      <p:bldP spid="45" grpId="0"/>
      <p:bldP spid="45" grpId="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3582055" y="218375"/>
            <a:ext cx="7846556" cy="1839384"/>
          </a:xfrm>
          <a:prstGeom prst="roundRect">
            <a:avLst/>
          </a:prstGeom>
          <a:solidFill>
            <a:srgbClr val="C00000"/>
          </a:solidFill>
          <a:scene3d>
            <a:camera prst="orthographicFront"/>
            <a:lightRig rig="threePt" dir="t"/>
          </a:scene3d>
          <a:sp3d>
            <a:bevelT w="101600" prst="riblet"/>
          </a:sp3d>
        </p:spPr>
        <p:style>
          <a:lnRef idx="1">
            <a:schemeClr val="accent1"/>
          </a:lnRef>
          <a:fillRef idx="2">
            <a:schemeClr val="accent1"/>
          </a:fillRef>
          <a:effectRef idx="1">
            <a:schemeClr val="accent1"/>
          </a:effectRef>
          <a:fontRef idx="minor">
            <a:schemeClr val="dk1"/>
          </a:fontRef>
        </p:style>
        <p:txBody>
          <a:bodyPr lIns="91439" tIns="45719" rIns="91439" bIns="45719" rtlCol="0" anchor="ctr"/>
          <a:lstStyle/>
          <a:p>
            <a:pPr algn="ctr" defTabSz="914081"/>
            <a:r>
              <a:rPr lang="en-US" sz="4800" b="1" i="1" dirty="0" err="1">
                <a:solidFill>
                  <a:prstClr val="white"/>
                </a:solidFill>
              </a:rPr>
              <a:t>Truyện</a:t>
            </a:r>
            <a:r>
              <a:rPr lang="en-US" sz="4800" b="1" i="1" dirty="0">
                <a:solidFill>
                  <a:prstClr val="white"/>
                </a:solidFill>
              </a:rPr>
              <a:t> </a:t>
            </a:r>
            <a:r>
              <a:rPr lang="en-US" sz="4800" b="1" i="1" dirty="0" err="1">
                <a:solidFill>
                  <a:prstClr val="white"/>
                </a:solidFill>
              </a:rPr>
              <a:t>được</a:t>
            </a:r>
            <a:r>
              <a:rPr lang="en-US" sz="4800" b="1" i="1" dirty="0">
                <a:solidFill>
                  <a:prstClr val="white"/>
                </a:solidFill>
              </a:rPr>
              <a:t> </a:t>
            </a:r>
            <a:r>
              <a:rPr lang="en-US" sz="4800" b="1" i="1" dirty="0" err="1">
                <a:solidFill>
                  <a:prstClr val="white"/>
                </a:solidFill>
              </a:rPr>
              <a:t>kể</a:t>
            </a:r>
            <a:r>
              <a:rPr lang="en-US" sz="4800" b="1" i="1" dirty="0">
                <a:solidFill>
                  <a:prstClr val="white"/>
                </a:solidFill>
              </a:rPr>
              <a:t> </a:t>
            </a:r>
            <a:r>
              <a:rPr lang="en-US" sz="4800" b="1" i="1" dirty="0" err="1">
                <a:solidFill>
                  <a:prstClr val="white"/>
                </a:solidFill>
              </a:rPr>
              <a:t>theo</a:t>
            </a:r>
            <a:r>
              <a:rPr lang="en-US" sz="4800" b="1" i="1" dirty="0">
                <a:solidFill>
                  <a:prstClr val="white"/>
                </a:solidFill>
              </a:rPr>
              <a:t> </a:t>
            </a:r>
            <a:r>
              <a:rPr lang="en-US" sz="4800" b="1" i="1" dirty="0" err="1">
                <a:solidFill>
                  <a:prstClr val="white"/>
                </a:solidFill>
              </a:rPr>
              <a:t>ngôi</a:t>
            </a:r>
            <a:r>
              <a:rPr lang="en-US" sz="4800" b="1" i="1" dirty="0">
                <a:solidFill>
                  <a:prstClr val="white"/>
                </a:solidFill>
              </a:rPr>
              <a:t> </a:t>
            </a:r>
            <a:r>
              <a:rPr lang="en-US" sz="4800" b="1" i="1" dirty="0" err="1">
                <a:solidFill>
                  <a:prstClr val="white"/>
                </a:solidFill>
              </a:rPr>
              <a:t>thứ</a:t>
            </a:r>
            <a:r>
              <a:rPr lang="en-US" sz="4800" b="1" i="1" dirty="0">
                <a:solidFill>
                  <a:prstClr val="white"/>
                </a:solidFill>
              </a:rPr>
              <a:t> </a:t>
            </a:r>
            <a:r>
              <a:rPr lang="en-US" sz="4800" b="1" i="1" dirty="0" err="1">
                <a:solidFill>
                  <a:prstClr val="white"/>
                </a:solidFill>
              </a:rPr>
              <a:t>mấy</a:t>
            </a:r>
            <a:r>
              <a:rPr lang="en-US" sz="4800" b="1" i="1" dirty="0">
                <a:solidFill>
                  <a:prstClr val="white"/>
                </a:solidFill>
              </a:rPr>
              <a:t>?</a:t>
            </a:r>
            <a:endParaRPr lang="en-US" sz="4800" dirty="0">
              <a:solidFill>
                <a:prstClr val="white"/>
              </a:solidFill>
              <a:latin typeface="Times New Roman" panose="02020603050405020304" pitchFamily="18" charset="0"/>
              <a:cs typeface="Times New Roman" panose="02020603050405020304" pitchFamily="18" charset="0"/>
            </a:endParaRPr>
          </a:p>
        </p:txBody>
      </p:sp>
      <p:grpSp>
        <p:nvGrpSpPr>
          <p:cNvPr id="5" name="Group 142"/>
          <p:cNvGrpSpPr>
            <a:grpSpLocks/>
          </p:cNvGrpSpPr>
          <p:nvPr/>
        </p:nvGrpSpPr>
        <p:grpSpPr bwMode="auto">
          <a:xfrm>
            <a:off x="-760213" y="-456188"/>
            <a:ext cx="3047207" cy="3123387"/>
            <a:chOff x="819" y="1243"/>
            <a:chExt cx="454" cy="518"/>
          </a:xfrm>
        </p:grpSpPr>
        <p:grpSp>
          <p:nvGrpSpPr>
            <p:cNvPr id="9" name="Group 143"/>
            <p:cNvGrpSpPr>
              <a:grpSpLocks/>
            </p:cNvGrpSpPr>
            <p:nvPr/>
          </p:nvGrpSpPr>
          <p:grpSpPr bwMode="auto">
            <a:xfrm>
              <a:off x="819" y="1243"/>
              <a:ext cx="454" cy="518"/>
              <a:chOff x="192" y="1917"/>
              <a:chExt cx="1042" cy="1102"/>
            </a:xfrm>
          </p:grpSpPr>
          <p:pic>
            <p:nvPicPr>
              <p:cNvPr id="11" name="Picture 144" descr="light_shadow"/>
              <p:cNvPicPr>
                <a:picLocks noChangeAspect="1" noChangeArrowheads="1"/>
              </p:cNvPicPr>
              <p:nvPr/>
            </p:nvPicPr>
            <p:blipFill>
              <a:blip r:embed="rId11">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291" y="2781"/>
                <a:ext cx="858"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45" descr="circuler_1"/>
              <p:cNvPicPr>
                <a:picLocks noChangeAspect="1" noChangeArrowheads="1"/>
              </p:cNvPicPr>
              <p:nvPr/>
            </p:nvPicPr>
            <p:blipFill>
              <a:blip r:embed="rId12">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192" y="1917"/>
                <a:ext cx="1042"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146">
                <a:hlinkClick r:id="" action="ppaction://noaction"/>
              </p:cNvPr>
              <p:cNvSpPr>
                <a:spLocks noChangeArrowheads="1"/>
              </p:cNvSpPr>
              <p:nvPr/>
            </p:nvSpPr>
            <p:spPr bwMode="gray">
              <a:xfrm>
                <a:off x="192" y="1917"/>
                <a:ext cx="1035" cy="1019"/>
              </a:xfrm>
              <a:prstGeom prst="ellipse">
                <a:avLst/>
              </a:prstGeom>
              <a:ln/>
            </p:spPr>
            <p:style>
              <a:lnRef idx="1">
                <a:schemeClr val="accent2"/>
              </a:lnRef>
              <a:fillRef idx="3">
                <a:schemeClr val="accent2"/>
              </a:fillRef>
              <a:effectRef idx="2">
                <a:schemeClr val="accent2"/>
              </a:effectRef>
              <a:fontRef idx="minor">
                <a:schemeClr val="lt1"/>
              </a:fontRef>
            </p:style>
            <p:txBody>
              <a:bodyPr wrap="none" anchor="ctr"/>
              <a:lstStyle/>
              <a:p>
                <a:pPr defTabSz="914081" fontAlgn="base">
                  <a:spcBef>
                    <a:spcPct val="0"/>
                  </a:spcBef>
                  <a:spcAft>
                    <a:spcPct val="0"/>
                  </a:spcAft>
                  <a:defRPr/>
                </a:pPr>
                <a:endParaRPr lang="en-US" sz="1733" i="1" kern="0">
                  <a:solidFill>
                    <a:srgbClr val="FFFFFF"/>
                  </a:solidFill>
                  <a:latin typeface="Arial" panose="020B0604020202020204" pitchFamily="34" charset="0"/>
                </a:endParaRPr>
              </a:p>
            </p:txBody>
          </p:sp>
        </p:grpSp>
        <p:pic>
          <p:nvPicPr>
            <p:cNvPr id="10" name="Picture 147" descr="Picture2"/>
            <p:cNvPicPr>
              <a:picLocks noChangeAspect="1" noChangeArrowheads="1"/>
            </p:cNvPicPr>
            <p:nvPr/>
          </p:nvPicPr>
          <p:blipFill>
            <a:blip r:embed="rId13"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864" y="1248"/>
              <a:ext cx="359"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Picture 14"/>
          <p:cNvPicPr>
            <a:picLocks noChangeAspect="1"/>
          </p:cNvPicPr>
          <p:nvPr/>
        </p:nvPicPr>
        <p:blipFill rotWithShape="1">
          <a:blip r:embed="rId14" cstate="print">
            <a:extLst>
              <a:ext uri="{28A0092B-C50C-407E-A947-70E740481C1C}">
                <a14:useLocalDpi xmlns:a14="http://schemas.microsoft.com/office/drawing/2010/main" val="0"/>
              </a:ext>
            </a:extLst>
          </a:blip>
          <a:srcRect l="50000" b="49512"/>
          <a:stretch/>
        </p:blipFill>
        <p:spPr>
          <a:xfrm>
            <a:off x="105548" y="2006494"/>
            <a:ext cx="761803" cy="7692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nhac 10s 2.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5" cstate="print"/>
          <a:stretch>
            <a:fillRect/>
          </a:stretch>
        </p:blipFill>
        <p:spPr>
          <a:xfrm>
            <a:off x="-2322151" y="318068"/>
            <a:ext cx="548243" cy="548243"/>
          </a:xfrm>
          <a:prstGeom prst="rect">
            <a:avLst/>
          </a:prstGeom>
        </p:spPr>
      </p:pic>
      <p:pic>
        <p:nvPicPr>
          <p:cNvPr id="17" name="Picture 16"/>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363175" y="280275"/>
            <a:ext cx="787143" cy="787143"/>
          </a:xfrm>
          <a:prstGeom prst="rect">
            <a:avLst/>
          </a:prstGeom>
        </p:spPr>
      </p:pic>
      <p:pic>
        <p:nvPicPr>
          <p:cNvPr id="18" name="nhac thoi gian 15s.wav">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5" cstate="print"/>
          <a:stretch>
            <a:fillRect/>
          </a:stretch>
        </p:blipFill>
        <p:spPr>
          <a:xfrm>
            <a:off x="-2148024" y="1067417"/>
            <a:ext cx="548243" cy="548243"/>
          </a:xfrm>
          <a:prstGeom prst="rect">
            <a:avLst/>
          </a:prstGeom>
        </p:spPr>
      </p:pic>
      <p:sp>
        <p:nvSpPr>
          <p:cNvPr id="19" name="TextBox 18"/>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rPr>
              <a:t>00</a:t>
            </a:r>
            <a:endParaRPr lang="vi-VN" sz="4800" b="1" kern="0">
              <a:solidFill>
                <a:sysClr val="windowText" lastClr="000000"/>
              </a:solidFill>
            </a:endParaRPr>
          </a:p>
        </p:txBody>
      </p:sp>
      <p:sp>
        <p:nvSpPr>
          <p:cNvPr id="20" name="TextBox 19"/>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rPr>
              <a:t>01</a:t>
            </a:r>
            <a:endParaRPr lang="vi-VN" sz="4800" b="1" kern="0">
              <a:solidFill>
                <a:sysClr val="windowText" lastClr="000000"/>
              </a:solidFill>
            </a:endParaRPr>
          </a:p>
        </p:txBody>
      </p:sp>
      <p:sp>
        <p:nvSpPr>
          <p:cNvPr id="21" name="TextBox 20"/>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rPr>
              <a:t>02</a:t>
            </a:r>
            <a:endParaRPr lang="vi-VN" sz="4800" b="1" kern="0">
              <a:solidFill>
                <a:sysClr val="windowText" lastClr="000000"/>
              </a:solidFill>
            </a:endParaRPr>
          </a:p>
        </p:txBody>
      </p:sp>
      <p:sp>
        <p:nvSpPr>
          <p:cNvPr id="22" name="TextBox 21"/>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rPr>
              <a:t>03</a:t>
            </a:r>
            <a:endParaRPr lang="vi-VN" sz="4800" b="1" kern="0">
              <a:solidFill>
                <a:sysClr val="windowText" lastClr="000000"/>
              </a:solidFill>
            </a:endParaRPr>
          </a:p>
        </p:txBody>
      </p:sp>
      <p:sp>
        <p:nvSpPr>
          <p:cNvPr id="23" name="TextBox 22"/>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rPr>
              <a:t>04</a:t>
            </a:r>
            <a:endParaRPr lang="vi-VN" sz="4800" b="1" kern="0">
              <a:solidFill>
                <a:sysClr val="windowText" lastClr="000000"/>
              </a:solidFill>
            </a:endParaRPr>
          </a:p>
        </p:txBody>
      </p:sp>
      <p:sp>
        <p:nvSpPr>
          <p:cNvPr id="24" name="TextBox 23"/>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rPr>
              <a:t>05</a:t>
            </a:r>
            <a:endParaRPr lang="vi-VN" sz="4800" b="1" kern="0">
              <a:solidFill>
                <a:sysClr val="windowText" lastClr="000000"/>
              </a:solidFill>
            </a:endParaRPr>
          </a:p>
        </p:txBody>
      </p:sp>
      <p:sp>
        <p:nvSpPr>
          <p:cNvPr id="25" name="TextBox 24"/>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rPr>
              <a:t>06</a:t>
            </a:r>
            <a:endParaRPr lang="vi-VN" sz="4800" b="1" kern="0">
              <a:solidFill>
                <a:sysClr val="windowText" lastClr="000000"/>
              </a:solidFill>
            </a:endParaRPr>
          </a:p>
        </p:txBody>
      </p:sp>
      <p:sp>
        <p:nvSpPr>
          <p:cNvPr id="26" name="TextBox 25"/>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rPr>
              <a:t>07</a:t>
            </a:r>
            <a:endParaRPr lang="vi-VN" sz="4800" b="1" kern="0">
              <a:solidFill>
                <a:sysClr val="windowText" lastClr="000000"/>
              </a:solidFill>
            </a:endParaRPr>
          </a:p>
        </p:txBody>
      </p:sp>
      <p:sp>
        <p:nvSpPr>
          <p:cNvPr id="27" name="TextBox 26"/>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rPr>
              <a:t>08</a:t>
            </a:r>
            <a:endParaRPr lang="vi-VN" sz="4800" b="1" kern="0">
              <a:solidFill>
                <a:sysClr val="windowText" lastClr="000000"/>
              </a:solidFill>
            </a:endParaRPr>
          </a:p>
        </p:txBody>
      </p:sp>
      <p:sp>
        <p:nvSpPr>
          <p:cNvPr id="28" name="TextBox 27"/>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rPr>
              <a:t>09</a:t>
            </a:r>
            <a:endParaRPr lang="vi-VN" sz="4800" b="1" kern="0">
              <a:solidFill>
                <a:sysClr val="windowText" lastClr="000000"/>
              </a:solidFill>
            </a:endParaRPr>
          </a:p>
        </p:txBody>
      </p:sp>
      <p:sp>
        <p:nvSpPr>
          <p:cNvPr id="29" name="TextBox 28"/>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rPr>
              <a:t>10</a:t>
            </a:r>
            <a:endParaRPr lang="vi-VN" sz="4800" b="1" kern="0">
              <a:solidFill>
                <a:sysClr val="windowText" lastClr="000000"/>
              </a:solidFill>
            </a:endParaRPr>
          </a:p>
        </p:txBody>
      </p:sp>
      <p:sp>
        <p:nvSpPr>
          <p:cNvPr id="30" name="TextBox 29"/>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rPr>
              <a:t>11</a:t>
            </a:r>
            <a:endParaRPr lang="vi-VN" sz="4800" b="1" kern="0">
              <a:solidFill>
                <a:sysClr val="windowText" lastClr="000000"/>
              </a:solidFill>
            </a:endParaRPr>
          </a:p>
        </p:txBody>
      </p:sp>
      <p:sp>
        <p:nvSpPr>
          <p:cNvPr id="31" name="TextBox 30"/>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rPr>
              <a:t>12</a:t>
            </a:r>
            <a:endParaRPr lang="vi-VN" sz="4800" b="1" kern="0">
              <a:solidFill>
                <a:sysClr val="windowText" lastClr="000000"/>
              </a:solidFill>
            </a:endParaRPr>
          </a:p>
        </p:txBody>
      </p:sp>
      <p:sp>
        <p:nvSpPr>
          <p:cNvPr id="32" name="TextBox 31"/>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rPr>
              <a:t>13</a:t>
            </a:r>
            <a:endParaRPr lang="vi-VN" sz="4800" b="1" kern="0">
              <a:solidFill>
                <a:sysClr val="windowText" lastClr="000000"/>
              </a:solidFill>
            </a:endParaRPr>
          </a:p>
        </p:txBody>
      </p:sp>
      <p:sp>
        <p:nvSpPr>
          <p:cNvPr id="33" name="TextBox 32"/>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rPr>
              <a:t>14</a:t>
            </a:r>
            <a:endParaRPr lang="vi-VN" sz="4800" b="1" kern="0">
              <a:solidFill>
                <a:sysClr val="windowText" lastClr="000000"/>
              </a:solidFill>
            </a:endParaRPr>
          </a:p>
        </p:txBody>
      </p:sp>
      <p:sp>
        <p:nvSpPr>
          <p:cNvPr id="34" name="TextBox 33"/>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rPr>
              <a:t>15</a:t>
            </a:r>
            <a:endParaRPr lang="vi-VN" sz="4800" b="1" kern="0">
              <a:solidFill>
                <a:sysClr val="windowText" lastClr="000000"/>
              </a:solidFill>
            </a:endParaRPr>
          </a:p>
        </p:txBody>
      </p:sp>
      <p:sp>
        <p:nvSpPr>
          <p:cNvPr id="35" name="Donut 34"/>
          <p:cNvSpPr/>
          <p:nvPr/>
        </p:nvSpPr>
        <p:spPr>
          <a:xfrm>
            <a:off x="2064592" y="1372139"/>
            <a:ext cx="1288925" cy="1295063"/>
          </a:xfrm>
          <a:prstGeom prst="donut">
            <a:avLst>
              <a:gd name="adj" fmla="val 10370"/>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lIns="91439" tIns="45719" rIns="91439" bIns="45719" rtlCol="0" anchor="ctr"/>
          <a:lstStyle/>
          <a:p>
            <a:pPr algn="ctr" defTabSz="914081">
              <a:defRPr/>
            </a:pPr>
            <a:endParaRPr lang="vi-VN" sz="4000" kern="0">
              <a:solidFill>
                <a:sysClr val="windowText" lastClr="000000"/>
              </a:solidFill>
            </a:endParaRPr>
          </a:p>
        </p:txBody>
      </p:sp>
      <p:sp>
        <p:nvSpPr>
          <p:cNvPr id="2" name="Isosceles Triangle 1"/>
          <p:cNvSpPr/>
          <p:nvPr/>
        </p:nvSpPr>
        <p:spPr>
          <a:xfrm rot="5400000">
            <a:off x="257905" y="2931412"/>
            <a:ext cx="907163" cy="751613"/>
          </a:xfrm>
          <a:prstGeom prst="triangle">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defTabSz="914081"/>
            <a:endParaRPr lang="en-US" sz="1733">
              <a:solidFill>
                <a:prstClr val="white"/>
              </a:solidFill>
            </a:endParaRPr>
          </a:p>
        </p:txBody>
      </p:sp>
      <p:sp>
        <p:nvSpPr>
          <p:cNvPr id="36" name="Isosceles Triangle 35"/>
          <p:cNvSpPr/>
          <p:nvPr/>
        </p:nvSpPr>
        <p:spPr>
          <a:xfrm rot="5400000">
            <a:off x="257905" y="3910412"/>
            <a:ext cx="907163" cy="751613"/>
          </a:xfrm>
          <a:prstGeom prst="triangle">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defTabSz="914081"/>
            <a:endParaRPr lang="en-US" sz="1733">
              <a:solidFill>
                <a:prstClr val="white"/>
              </a:solidFill>
            </a:endParaRPr>
          </a:p>
        </p:txBody>
      </p:sp>
      <p:sp>
        <p:nvSpPr>
          <p:cNvPr id="37" name="Isosceles Triangle 36"/>
          <p:cNvSpPr/>
          <p:nvPr/>
        </p:nvSpPr>
        <p:spPr>
          <a:xfrm rot="5400000">
            <a:off x="257905" y="5951543"/>
            <a:ext cx="907163" cy="751613"/>
          </a:xfrm>
          <a:prstGeom prst="triangle">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defTabSz="914081"/>
            <a:endParaRPr lang="en-US" sz="1733">
              <a:solidFill>
                <a:prstClr val="white"/>
              </a:solidFill>
            </a:endParaRPr>
          </a:p>
        </p:txBody>
      </p:sp>
      <p:sp>
        <p:nvSpPr>
          <p:cNvPr id="38" name="Isosceles Triangle 37"/>
          <p:cNvSpPr/>
          <p:nvPr/>
        </p:nvSpPr>
        <p:spPr>
          <a:xfrm rot="5400000">
            <a:off x="257905" y="4928880"/>
            <a:ext cx="907163" cy="751613"/>
          </a:xfrm>
          <a:prstGeom prst="triangle">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defTabSz="914081"/>
            <a:endParaRPr lang="en-US" sz="1733">
              <a:solidFill>
                <a:prstClr val="white"/>
              </a:solidFill>
            </a:endParaRPr>
          </a:p>
        </p:txBody>
      </p:sp>
      <p:sp>
        <p:nvSpPr>
          <p:cNvPr id="4" name="Rounded Rectangle 3"/>
          <p:cNvSpPr/>
          <p:nvPr/>
        </p:nvSpPr>
        <p:spPr>
          <a:xfrm>
            <a:off x="1087297" y="2799513"/>
            <a:ext cx="10798399" cy="953167"/>
          </a:xfrm>
          <a:prstGeom prst="roundRect">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just" defTabSz="914081"/>
            <a:r>
              <a:rPr lang="en-US" sz="4400" b="1" dirty="0" err="1">
                <a:solidFill>
                  <a:prstClr val="white"/>
                </a:solidFill>
              </a:rPr>
              <a:t>Thứ</a:t>
            </a:r>
            <a:r>
              <a:rPr lang="en-US" sz="4400" b="1" dirty="0">
                <a:solidFill>
                  <a:prstClr val="white"/>
                </a:solidFill>
              </a:rPr>
              <a:t> </a:t>
            </a:r>
            <a:r>
              <a:rPr lang="en-US" sz="4400" b="1" dirty="0" err="1">
                <a:solidFill>
                  <a:prstClr val="white"/>
                </a:solidFill>
              </a:rPr>
              <a:t>ba</a:t>
            </a:r>
            <a:r>
              <a:rPr lang="en-US" sz="4400" b="1" dirty="0">
                <a:solidFill>
                  <a:prstClr val="white"/>
                </a:solidFill>
              </a:rPr>
              <a:t>.</a:t>
            </a:r>
            <a:endParaRPr lang="en-US" sz="4400" b="1" dirty="0">
              <a:solidFill>
                <a:prstClr val="white"/>
              </a:solidFill>
              <a:latin typeface="Times New Roman" panose="02020603050405020304" pitchFamily="18" charset="0"/>
              <a:cs typeface="Times New Roman" panose="02020603050405020304" pitchFamily="18" charset="0"/>
            </a:endParaRPr>
          </a:p>
        </p:txBody>
      </p:sp>
      <p:sp>
        <p:nvSpPr>
          <p:cNvPr id="39" name="Rounded Rectangle 38"/>
          <p:cNvSpPr/>
          <p:nvPr/>
        </p:nvSpPr>
        <p:spPr>
          <a:xfrm>
            <a:off x="1101147" y="3809903"/>
            <a:ext cx="10798399" cy="953167"/>
          </a:xfrm>
          <a:prstGeom prst="roundRect">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just" defTabSz="914081"/>
            <a:r>
              <a:rPr lang="en-US" sz="4400" b="1" dirty="0" err="1">
                <a:solidFill>
                  <a:prstClr val="white"/>
                </a:solidFill>
              </a:rPr>
              <a:t>Thứ</a:t>
            </a:r>
            <a:r>
              <a:rPr lang="en-US" sz="4400" b="1" dirty="0">
                <a:solidFill>
                  <a:prstClr val="white"/>
                </a:solidFill>
              </a:rPr>
              <a:t> </a:t>
            </a:r>
            <a:r>
              <a:rPr lang="en-US" sz="4400" b="1" dirty="0" err="1">
                <a:solidFill>
                  <a:prstClr val="white"/>
                </a:solidFill>
              </a:rPr>
              <a:t>hai</a:t>
            </a:r>
            <a:r>
              <a:rPr lang="en-US" sz="4400" b="1" dirty="0">
                <a:solidFill>
                  <a:prstClr val="white"/>
                </a:solidFill>
              </a:rPr>
              <a:t>.</a:t>
            </a:r>
            <a:endParaRPr lang="en-US" sz="4400" b="1" dirty="0">
              <a:solidFill>
                <a:prstClr val="white"/>
              </a:solidFill>
              <a:latin typeface="Times New Roman" panose="02020603050405020304" pitchFamily="18" charset="0"/>
              <a:cs typeface="Times New Roman" panose="02020603050405020304" pitchFamily="18" charset="0"/>
            </a:endParaRPr>
          </a:p>
        </p:txBody>
      </p:sp>
      <p:sp>
        <p:nvSpPr>
          <p:cNvPr id="40" name="Rounded Rectangle 39"/>
          <p:cNvSpPr/>
          <p:nvPr/>
        </p:nvSpPr>
        <p:spPr>
          <a:xfrm>
            <a:off x="1101147" y="4828102"/>
            <a:ext cx="10798399" cy="953167"/>
          </a:xfrm>
          <a:prstGeom prst="roundRect">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just" defTabSz="914081"/>
            <a:r>
              <a:rPr lang="en-US" sz="4400" b="1" dirty="0" err="1">
                <a:solidFill>
                  <a:prstClr val="white"/>
                </a:solidFill>
              </a:rPr>
              <a:t>Thứ</a:t>
            </a:r>
            <a:r>
              <a:rPr lang="en-US" sz="4400" b="1" dirty="0">
                <a:solidFill>
                  <a:prstClr val="white"/>
                </a:solidFill>
              </a:rPr>
              <a:t> </a:t>
            </a:r>
            <a:r>
              <a:rPr lang="en-US" sz="4400" b="1" dirty="0" err="1">
                <a:solidFill>
                  <a:prstClr val="white"/>
                </a:solidFill>
              </a:rPr>
              <a:t>nhất</a:t>
            </a:r>
            <a:r>
              <a:rPr lang="en-US" sz="4400" b="1" dirty="0">
                <a:solidFill>
                  <a:prstClr val="white"/>
                </a:solidFill>
              </a:rPr>
              <a:t>.</a:t>
            </a:r>
            <a:endParaRPr lang="en-US" sz="4400" b="1" dirty="0">
              <a:solidFill>
                <a:prstClr val="white"/>
              </a:solidFill>
              <a:latin typeface="Times New Roman" panose="02020603050405020304" pitchFamily="18" charset="0"/>
              <a:cs typeface="Times New Roman" panose="02020603050405020304" pitchFamily="18" charset="0"/>
            </a:endParaRPr>
          </a:p>
        </p:txBody>
      </p:sp>
      <p:sp>
        <p:nvSpPr>
          <p:cNvPr id="41" name="Rounded Rectangle 40"/>
          <p:cNvSpPr/>
          <p:nvPr/>
        </p:nvSpPr>
        <p:spPr>
          <a:xfrm>
            <a:off x="1101147" y="5832046"/>
            <a:ext cx="10798399" cy="953167"/>
          </a:xfrm>
          <a:prstGeom prst="roundRect">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just" defTabSz="914081"/>
            <a:r>
              <a:rPr lang="en-US" sz="4400" b="1" dirty="0" err="1">
                <a:solidFill>
                  <a:prstClr val="white"/>
                </a:solidFill>
              </a:rPr>
              <a:t>Không</a:t>
            </a:r>
            <a:r>
              <a:rPr lang="en-US" sz="4400" b="1" dirty="0">
                <a:solidFill>
                  <a:prstClr val="white"/>
                </a:solidFill>
              </a:rPr>
              <a:t> </a:t>
            </a:r>
            <a:r>
              <a:rPr lang="en-US" sz="4400" b="1" dirty="0" err="1">
                <a:solidFill>
                  <a:prstClr val="white"/>
                </a:solidFill>
              </a:rPr>
              <a:t>có</a:t>
            </a:r>
            <a:r>
              <a:rPr lang="en-US" sz="4400" b="1" dirty="0">
                <a:solidFill>
                  <a:prstClr val="white"/>
                </a:solidFill>
              </a:rPr>
              <a:t> </a:t>
            </a:r>
            <a:r>
              <a:rPr lang="en-US" sz="4400" b="1" dirty="0" err="1">
                <a:solidFill>
                  <a:prstClr val="white"/>
                </a:solidFill>
              </a:rPr>
              <a:t>ngôi</a:t>
            </a:r>
            <a:r>
              <a:rPr lang="en-US" sz="4400" b="1" dirty="0">
                <a:solidFill>
                  <a:prstClr val="white"/>
                </a:solidFill>
              </a:rPr>
              <a:t> </a:t>
            </a:r>
            <a:r>
              <a:rPr lang="en-US" sz="4400" b="1" dirty="0" err="1">
                <a:solidFill>
                  <a:prstClr val="white"/>
                </a:solidFill>
              </a:rPr>
              <a:t>kể</a:t>
            </a:r>
            <a:r>
              <a:rPr lang="en-US" sz="4400" b="1" dirty="0">
                <a:solidFill>
                  <a:prstClr val="white"/>
                </a:solidFill>
              </a:rPr>
              <a:t>.</a:t>
            </a:r>
            <a:endParaRPr lang="en-US" sz="4400" b="1" dirty="0">
              <a:solidFill>
                <a:prstClr val="white"/>
              </a:solidFill>
              <a:latin typeface="Times New Roman" panose="02020603050405020304" pitchFamily="18" charset="0"/>
              <a:cs typeface="Times New Roman" panose="02020603050405020304" pitchFamily="18" charset="0"/>
            </a:endParaRPr>
          </a:p>
        </p:txBody>
      </p:sp>
      <p:sp>
        <p:nvSpPr>
          <p:cNvPr id="42" name="TextBox 41"/>
          <p:cNvSpPr txBox="1"/>
          <p:nvPr/>
        </p:nvSpPr>
        <p:spPr>
          <a:xfrm>
            <a:off x="306311" y="2991333"/>
            <a:ext cx="427711" cy="646329"/>
          </a:xfrm>
          <a:prstGeom prst="rect">
            <a:avLst/>
          </a:prstGeom>
          <a:noFill/>
        </p:spPr>
        <p:txBody>
          <a:bodyPr wrap="square" lIns="91439" tIns="45719" rIns="91439" bIns="45719" rtlCol="0">
            <a:spAutoFit/>
          </a:bodyPr>
          <a:lstStyle/>
          <a:p>
            <a:pPr algn="ctr" defTabSz="914081"/>
            <a:r>
              <a:rPr lang="en-US" sz="3600" b="1">
                <a:solidFill>
                  <a:prstClr val="white"/>
                </a:solidFill>
                <a:effectLst>
                  <a:outerShdw blurRad="38100" dist="38100" dir="2700000" algn="tl">
                    <a:srgbClr val="000000">
                      <a:alpha val="43137"/>
                    </a:srgbClr>
                  </a:outerShdw>
                </a:effectLst>
              </a:rPr>
              <a:t>A</a:t>
            </a:r>
          </a:p>
        </p:txBody>
      </p:sp>
      <p:sp>
        <p:nvSpPr>
          <p:cNvPr id="43" name="TextBox 42"/>
          <p:cNvSpPr txBox="1"/>
          <p:nvPr/>
        </p:nvSpPr>
        <p:spPr>
          <a:xfrm>
            <a:off x="290398" y="3963137"/>
            <a:ext cx="427711" cy="646329"/>
          </a:xfrm>
          <a:prstGeom prst="rect">
            <a:avLst/>
          </a:prstGeom>
          <a:noFill/>
        </p:spPr>
        <p:txBody>
          <a:bodyPr wrap="square" lIns="91439" tIns="45719" rIns="91439" bIns="45719" rtlCol="0">
            <a:spAutoFit/>
          </a:bodyPr>
          <a:lstStyle/>
          <a:p>
            <a:pPr algn="ctr" defTabSz="914081"/>
            <a:r>
              <a:rPr lang="en-US" sz="3600" b="1">
                <a:solidFill>
                  <a:prstClr val="white"/>
                </a:solidFill>
                <a:effectLst>
                  <a:outerShdw blurRad="38100" dist="38100" dir="2700000" algn="tl">
                    <a:srgbClr val="000000">
                      <a:alpha val="43137"/>
                    </a:srgbClr>
                  </a:outerShdw>
                </a:effectLst>
              </a:rPr>
              <a:t>B</a:t>
            </a:r>
          </a:p>
        </p:txBody>
      </p:sp>
      <p:sp>
        <p:nvSpPr>
          <p:cNvPr id="44" name="TextBox 43"/>
          <p:cNvSpPr txBox="1"/>
          <p:nvPr/>
        </p:nvSpPr>
        <p:spPr>
          <a:xfrm>
            <a:off x="272594" y="4981605"/>
            <a:ext cx="427711" cy="646329"/>
          </a:xfrm>
          <a:prstGeom prst="rect">
            <a:avLst/>
          </a:prstGeom>
          <a:noFill/>
        </p:spPr>
        <p:txBody>
          <a:bodyPr wrap="square" lIns="91439" tIns="45719" rIns="91439" bIns="45719" rtlCol="0">
            <a:spAutoFit/>
          </a:bodyPr>
          <a:lstStyle/>
          <a:p>
            <a:pPr algn="ctr" defTabSz="914081"/>
            <a:r>
              <a:rPr lang="en-US" sz="3600" b="1">
                <a:solidFill>
                  <a:prstClr val="white"/>
                </a:solidFill>
                <a:effectLst>
                  <a:outerShdw blurRad="38100" dist="38100" dir="2700000" algn="tl">
                    <a:srgbClr val="000000">
                      <a:alpha val="43137"/>
                    </a:srgbClr>
                  </a:outerShdw>
                </a:effectLst>
              </a:rPr>
              <a:t>C</a:t>
            </a:r>
          </a:p>
        </p:txBody>
      </p:sp>
      <p:sp>
        <p:nvSpPr>
          <p:cNvPr id="45" name="TextBox 44"/>
          <p:cNvSpPr txBox="1"/>
          <p:nvPr/>
        </p:nvSpPr>
        <p:spPr>
          <a:xfrm>
            <a:off x="306311" y="6004265"/>
            <a:ext cx="427711" cy="646329"/>
          </a:xfrm>
          <a:prstGeom prst="rect">
            <a:avLst/>
          </a:prstGeom>
          <a:noFill/>
        </p:spPr>
        <p:txBody>
          <a:bodyPr wrap="square" lIns="91439" tIns="45719" rIns="91439" bIns="45719" rtlCol="0">
            <a:spAutoFit/>
          </a:bodyPr>
          <a:lstStyle/>
          <a:p>
            <a:pPr algn="ctr" defTabSz="914081"/>
            <a:r>
              <a:rPr lang="en-US" sz="3600" b="1">
                <a:solidFill>
                  <a:prstClr val="white"/>
                </a:solidFill>
                <a:effectLst>
                  <a:outerShdw blurRad="38100" dist="38100" dir="2700000" algn="tl">
                    <a:srgbClr val="000000">
                      <a:alpha val="43137"/>
                    </a:srgbClr>
                  </a:outerShdw>
                </a:effectLst>
              </a:rPr>
              <a:t>D</a:t>
            </a:r>
          </a:p>
        </p:txBody>
      </p:sp>
      <p:pic>
        <p:nvPicPr>
          <p:cNvPr id="47" name="Picture 8" descr="num2"/>
          <p:cNvPicPr>
            <a:picLocks noChangeAspect="1" noChangeArrowheads="1"/>
          </p:cNvPicPr>
          <p:nvPr/>
        </p:nvPicPr>
        <p:blipFill>
          <a:blip r:embed="rId17">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265785">
            <a:off x="518732" y="57825"/>
            <a:ext cx="1161265" cy="191678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20808575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31" fill="hold"/>
                                        <p:tgtEl>
                                          <p:spTgt spid="16"/>
                                        </p:tgtEl>
                                      </p:cBhvr>
                                    </p:cmd>
                                  </p:childTnLst>
                                </p:cTn>
                              </p:par>
                              <p:par>
                                <p:cTn id="7" presetID="53" presetClass="entr" presetSubtype="16" fill="hold" nodeType="withEffect">
                                  <p:stCondLst>
                                    <p:cond delay="0"/>
                                  </p:stCondLst>
                                  <p:childTnLst>
                                    <p:set>
                                      <p:cBhvr>
                                        <p:cTn id="8" dur="1" fill="hold">
                                          <p:stCondLst>
                                            <p:cond delay="0"/>
                                          </p:stCondLst>
                                        </p:cTn>
                                        <p:tgtEl>
                                          <p:spTgt spid="47"/>
                                        </p:tgtEl>
                                        <p:attrNameLst>
                                          <p:attrName>style.visibility</p:attrName>
                                        </p:attrNameLst>
                                      </p:cBhvr>
                                      <p:to>
                                        <p:strVal val="visible"/>
                                      </p:to>
                                    </p:set>
                                    <p:anim calcmode="lin" valueType="num">
                                      <p:cBhvr>
                                        <p:cTn id="9" dur="1250" fill="hold"/>
                                        <p:tgtEl>
                                          <p:spTgt spid="47"/>
                                        </p:tgtEl>
                                        <p:attrNameLst>
                                          <p:attrName>ppt_w</p:attrName>
                                        </p:attrNameLst>
                                      </p:cBhvr>
                                      <p:tavLst>
                                        <p:tav tm="0">
                                          <p:val>
                                            <p:fltVal val="0"/>
                                          </p:val>
                                        </p:tav>
                                        <p:tav tm="100000">
                                          <p:val>
                                            <p:strVal val="#ppt_w"/>
                                          </p:val>
                                        </p:tav>
                                      </p:tavLst>
                                    </p:anim>
                                    <p:anim calcmode="lin" valueType="num">
                                      <p:cBhvr>
                                        <p:cTn id="10" dur="1250" fill="hold"/>
                                        <p:tgtEl>
                                          <p:spTgt spid="47"/>
                                        </p:tgtEl>
                                        <p:attrNameLst>
                                          <p:attrName>ppt_h</p:attrName>
                                        </p:attrNameLst>
                                      </p:cBhvr>
                                      <p:tavLst>
                                        <p:tav tm="0">
                                          <p:val>
                                            <p:fltVal val="0"/>
                                          </p:val>
                                        </p:tav>
                                        <p:tav tm="100000">
                                          <p:val>
                                            <p:strVal val="#ppt_h"/>
                                          </p:val>
                                        </p:tav>
                                      </p:tavLst>
                                    </p:anim>
                                    <p:animEffect transition="in" filter="fade">
                                      <p:cBhvr>
                                        <p:cTn id="11" dur="1250"/>
                                        <p:tgtEl>
                                          <p:spTgt spid="47"/>
                                        </p:tgtEl>
                                      </p:cBhvr>
                                    </p:animEffect>
                                  </p:childTnLst>
                                </p:cTn>
                              </p:par>
                              <p:par>
                                <p:cTn id="12" presetID="6" presetClass="entr" presetSubtype="16"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circle(in)">
                                      <p:cBhvr>
                                        <p:cTn id="14" dur="1250"/>
                                        <p:tgtEl>
                                          <p:spTgt spid="5"/>
                                        </p:tgtEl>
                                      </p:cBhvr>
                                    </p:animEffect>
                                  </p:childTnLst>
                                </p:cTn>
                              </p:par>
                              <p:par>
                                <p:cTn id="15" presetID="6" presetClass="entr" presetSubtype="16"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circle(in)">
                                      <p:cBhvr>
                                        <p:cTn id="17" dur="1250"/>
                                        <p:tgtEl>
                                          <p:spTgt spid="15"/>
                                        </p:tgtEl>
                                      </p:cBhvr>
                                    </p:animEffect>
                                  </p:childTnLst>
                                </p:cTn>
                              </p:par>
                              <p:par>
                                <p:cTn id="18" presetID="16" presetClass="entr" presetSubtype="21" fill="hold" grpId="0" nodeType="withEffect">
                                  <p:stCondLst>
                                    <p:cond delay="175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1750"/>
                                        <p:tgtEl>
                                          <p:spTgt spid="6"/>
                                        </p:tgtEl>
                                      </p:cBhvr>
                                    </p:animEffect>
                                  </p:childTnLst>
                                </p:cTn>
                              </p:par>
                              <p:par>
                                <p:cTn id="21" presetID="21" presetClass="entr" presetSubtype="1" fill="hold" nodeType="withEffect">
                                  <p:stCondLst>
                                    <p:cond delay="3500"/>
                                  </p:stCondLst>
                                  <p:childTnLst>
                                    <p:set>
                                      <p:cBhvr>
                                        <p:cTn id="22" dur="1" fill="hold">
                                          <p:stCondLst>
                                            <p:cond delay="0"/>
                                          </p:stCondLst>
                                        </p:cTn>
                                        <p:tgtEl>
                                          <p:spTgt spid="17"/>
                                        </p:tgtEl>
                                        <p:attrNameLst>
                                          <p:attrName>style.visibility</p:attrName>
                                        </p:attrNameLst>
                                      </p:cBhvr>
                                      <p:to>
                                        <p:strVal val="visible"/>
                                      </p:to>
                                    </p:set>
                                    <p:animEffect transition="in" filter="wheel(1)">
                                      <p:cBhvr>
                                        <p:cTn id="23" dur="30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additive="base">
                                        <p:cTn id="28" dur="750" fill="hold"/>
                                        <p:tgtEl>
                                          <p:spTgt spid="2"/>
                                        </p:tgtEl>
                                        <p:attrNameLst>
                                          <p:attrName>ppt_x</p:attrName>
                                        </p:attrNameLst>
                                      </p:cBhvr>
                                      <p:tavLst>
                                        <p:tav tm="0">
                                          <p:val>
                                            <p:strVal val="0-#ppt_w/2"/>
                                          </p:val>
                                        </p:tav>
                                        <p:tav tm="100000">
                                          <p:val>
                                            <p:strVal val="#ppt_x"/>
                                          </p:val>
                                        </p:tav>
                                      </p:tavLst>
                                    </p:anim>
                                    <p:anim calcmode="lin" valueType="num">
                                      <p:cBhvr additive="base">
                                        <p:cTn id="29" dur="750" fill="hold"/>
                                        <p:tgtEl>
                                          <p:spTgt spid="2"/>
                                        </p:tgtEl>
                                        <p:attrNameLst>
                                          <p:attrName>ppt_y</p:attrName>
                                        </p:attrNameLst>
                                      </p:cBhvr>
                                      <p:tavLst>
                                        <p:tav tm="0">
                                          <p:val>
                                            <p:strVal val="#ppt_y"/>
                                          </p:val>
                                        </p:tav>
                                        <p:tav tm="100000">
                                          <p:val>
                                            <p:strVal val="#ppt_y"/>
                                          </p:val>
                                        </p:tav>
                                      </p:tavLst>
                                    </p:anim>
                                  </p:childTnLst>
                                </p:cTn>
                              </p:par>
                              <p:par>
                                <p:cTn id="30" presetID="2" presetClass="entr" presetSubtype="8" fill="hold" grpId="0" nodeType="withEffect">
                                  <p:stCondLst>
                                    <p:cond delay="0"/>
                                  </p:stCondLst>
                                  <p:childTnLst>
                                    <p:set>
                                      <p:cBhvr>
                                        <p:cTn id="31" dur="1" fill="hold">
                                          <p:stCondLst>
                                            <p:cond delay="0"/>
                                          </p:stCondLst>
                                        </p:cTn>
                                        <p:tgtEl>
                                          <p:spTgt spid="42"/>
                                        </p:tgtEl>
                                        <p:attrNameLst>
                                          <p:attrName>style.visibility</p:attrName>
                                        </p:attrNameLst>
                                      </p:cBhvr>
                                      <p:to>
                                        <p:strVal val="visible"/>
                                      </p:to>
                                    </p:set>
                                    <p:anim calcmode="lin" valueType="num">
                                      <p:cBhvr additive="base">
                                        <p:cTn id="32" dur="750" fill="hold"/>
                                        <p:tgtEl>
                                          <p:spTgt spid="42"/>
                                        </p:tgtEl>
                                        <p:attrNameLst>
                                          <p:attrName>ppt_x</p:attrName>
                                        </p:attrNameLst>
                                      </p:cBhvr>
                                      <p:tavLst>
                                        <p:tav tm="0">
                                          <p:val>
                                            <p:strVal val="0-#ppt_w/2"/>
                                          </p:val>
                                        </p:tav>
                                        <p:tav tm="100000">
                                          <p:val>
                                            <p:strVal val="#ppt_x"/>
                                          </p:val>
                                        </p:tav>
                                      </p:tavLst>
                                    </p:anim>
                                    <p:anim calcmode="lin" valueType="num">
                                      <p:cBhvr additive="base">
                                        <p:cTn id="33" dur="750" fill="hold"/>
                                        <p:tgtEl>
                                          <p:spTgt spid="42"/>
                                        </p:tgtEl>
                                        <p:attrNameLst>
                                          <p:attrName>ppt_y</p:attrName>
                                        </p:attrNameLst>
                                      </p:cBhvr>
                                      <p:tavLst>
                                        <p:tav tm="0">
                                          <p:val>
                                            <p:strVal val="#ppt_y"/>
                                          </p:val>
                                        </p:tav>
                                        <p:tav tm="100000">
                                          <p:val>
                                            <p:strVal val="#ppt_y"/>
                                          </p:val>
                                        </p:tav>
                                      </p:tavLst>
                                    </p:anim>
                                  </p:childTnLst>
                                </p:cTn>
                              </p:par>
                              <p:par>
                                <p:cTn id="34" presetID="22" presetClass="entr" presetSubtype="8" fill="hold" grpId="0" nodeType="withEffect">
                                  <p:stCondLst>
                                    <p:cond delay="750"/>
                                  </p:stCondLst>
                                  <p:childTnLst>
                                    <p:set>
                                      <p:cBhvr>
                                        <p:cTn id="35" dur="1" fill="hold">
                                          <p:stCondLst>
                                            <p:cond delay="0"/>
                                          </p:stCondLst>
                                        </p:cTn>
                                        <p:tgtEl>
                                          <p:spTgt spid="4"/>
                                        </p:tgtEl>
                                        <p:attrNameLst>
                                          <p:attrName>style.visibility</p:attrName>
                                        </p:attrNameLst>
                                      </p:cBhvr>
                                      <p:to>
                                        <p:strVal val="visible"/>
                                      </p:to>
                                    </p:set>
                                    <p:animEffect transition="in" filter="wipe(left)">
                                      <p:cBhvr>
                                        <p:cTn id="36" dur="1250"/>
                                        <p:tgtEl>
                                          <p:spTgt spid="4"/>
                                        </p:tgtEl>
                                      </p:cBhvr>
                                    </p:animEffect>
                                  </p:childTnLst>
                                  <p:subTnLst>
                                    <p:audio>
                                      <p:cMediaNode vol="100000">
                                        <p:cTn display="0" masterRel="sameClick">
                                          <p:stCondLst>
                                            <p:cond evt="begin" delay="0">
                                              <p:tn val="34"/>
                                            </p:cond>
                                          </p:stCondLst>
                                          <p:endCondLst>
                                            <p:cond evt="onStopAudio" delay="0">
                                              <p:tgtEl>
                                                <p:sldTgt/>
                                              </p:tgtEl>
                                            </p:cond>
                                          </p:endCondLst>
                                        </p:cTn>
                                        <p:tgtEl>
                                          <p:sndTgt r:embed="rId8" name="bomb.wav"/>
                                        </p:tgtEl>
                                      </p:cMediaNode>
                                    </p:audio>
                                  </p:subTnLst>
                                </p:cTn>
                              </p:par>
                            </p:childTnLst>
                          </p:cTn>
                        </p:par>
                      </p:childTnLst>
                    </p:cTn>
                  </p:par>
                  <p:par>
                    <p:cTn id="37" fill="hold">
                      <p:stCondLst>
                        <p:cond delay="indefinite"/>
                      </p:stCondLst>
                      <p:childTnLst>
                        <p:par>
                          <p:cTn id="38" fill="hold">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36"/>
                                        </p:tgtEl>
                                        <p:attrNameLst>
                                          <p:attrName>style.visibility</p:attrName>
                                        </p:attrNameLst>
                                      </p:cBhvr>
                                      <p:to>
                                        <p:strVal val="visible"/>
                                      </p:to>
                                    </p:set>
                                    <p:anim calcmode="lin" valueType="num">
                                      <p:cBhvr additive="base">
                                        <p:cTn id="41" dur="750" fill="hold"/>
                                        <p:tgtEl>
                                          <p:spTgt spid="36"/>
                                        </p:tgtEl>
                                        <p:attrNameLst>
                                          <p:attrName>ppt_x</p:attrName>
                                        </p:attrNameLst>
                                      </p:cBhvr>
                                      <p:tavLst>
                                        <p:tav tm="0">
                                          <p:val>
                                            <p:strVal val="0-#ppt_w/2"/>
                                          </p:val>
                                        </p:tav>
                                        <p:tav tm="100000">
                                          <p:val>
                                            <p:strVal val="#ppt_x"/>
                                          </p:val>
                                        </p:tav>
                                      </p:tavLst>
                                    </p:anim>
                                    <p:anim calcmode="lin" valueType="num">
                                      <p:cBhvr additive="base">
                                        <p:cTn id="42" dur="750" fill="hold"/>
                                        <p:tgtEl>
                                          <p:spTgt spid="36"/>
                                        </p:tgtEl>
                                        <p:attrNameLst>
                                          <p:attrName>ppt_y</p:attrName>
                                        </p:attrNameLst>
                                      </p:cBhvr>
                                      <p:tavLst>
                                        <p:tav tm="0">
                                          <p:val>
                                            <p:strVal val="#ppt_y"/>
                                          </p:val>
                                        </p:tav>
                                        <p:tav tm="100000">
                                          <p:val>
                                            <p:strVal val="#ppt_y"/>
                                          </p:val>
                                        </p:tav>
                                      </p:tavLst>
                                    </p:anim>
                                  </p:childTnLst>
                                </p:cTn>
                              </p:par>
                              <p:par>
                                <p:cTn id="43" presetID="2" presetClass="entr" presetSubtype="8" fill="hold" grpId="0" nodeType="withEffect">
                                  <p:stCondLst>
                                    <p:cond delay="0"/>
                                  </p:stCondLst>
                                  <p:childTnLst>
                                    <p:set>
                                      <p:cBhvr>
                                        <p:cTn id="44" dur="1" fill="hold">
                                          <p:stCondLst>
                                            <p:cond delay="0"/>
                                          </p:stCondLst>
                                        </p:cTn>
                                        <p:tgtEl>
                                          <p:spTgt spid="43"/>
                                        </p:tgtEl>
                                        <p:attrNameLst>
                                          <p:attrName>style.visibility</p:attrName>
                                        </p:attrNameLst>
                                      </p:cBhvr>
                                      <p:to>
                                        <p:strVal val="visible"/>
                                      </p:to>
                                    </p:set>
                                    <p:anim calcmode="lin" valueType="num">
                                      <p:cBhvr additive="base">
                                        <p:cTn id="45" dur="750" fill="hold"/>
                                        <p:tgtEl>
                                          <p:spTgt spid="43"/>
                                        </p:tgtEl>
                                        <p:attrNameLst>
                                          <p:attrName>ppt_x</p:attrName>
                                        </p:attrNameLst>
                                      </p:cBhvr>
                                      <p:tavLst>
                                        <p:tav tm="0">
                                          <p:val>
                                            <p:strVal val="0-#ppt_w/2"/>
                                          </p:val>
                                        </p:tav>
                                        <p:tav tm="100000">
                                          <p:val>
                                            <p:strVal val="#ppt_x"/>
                                          </p:val>
                                        </p:tav>
                                      </p:tavLst>
                                    </p:anim>
                                    <p:anim calcmode="lin" valueType="num">
                                      <p:cBhvr additive="base">
                                        <p:cTn id="46" dur="750" fill="hold"/>
                                        <p:tgtEl>
                                          <p:spTgt spid="43"/>
                                        </p:tgtEl>
                                        <p:attrNameLst>
                                          <p:attrName>ppt_y</p:attrName>
                                        </p:attrNameLst>
                                      </p:cBhvr>
                                      <p:tavLst>
                                        <p:tav tm="0">
                                          <p:val>
                                            <p:strVal val="#ppt_y"/>
                                          </p:val>
                                        </p:tav>
                                        <p:tav tm="100000">
                                          <p:val>
                                            <p:strVal val="#ppt_y"/>
                                          </p:val>
                                        </p:tav>
                                      </p:tavLst>
                                    </p:anim>
                                  </p:childTnLst>
                                </p:cTn>
                              </p:par>
                              <p:par>
                                <p:cTn id="47" presetID="22" presetClass="entr" presetSubtype="8" fill="hold" grpId="0" nodeType="withEffect">
                                  <p:stCondLst>
                                    <p:cond delay="750"/>
                                  </p:stCondLst>
                                  <p:childTnLst>
                                    <p:set>
                                      <p:cBhvr>
                                        <p:cTn id="48" dur="1" fill="hold">
                                          <p:stCondLst>
                                            <p:cond delay="0"/>
                                          </p:stCondLst>
                                        </p:cTn>
                                        <p:tgtEl>
                                          <p:spTgt spid="39"/>
                                        </p:tgtEl>
                                        <p:attrNameLst>
                                          <p:attrName>style.visibility</p:attrName>
                                        </p:attrNameLst>
                                      </p:cBhvr>
                                      <p:to>
                                        <p:strVal val="visible"/>
                                      </p:to>
                                    </p:set>
                                    <p:animEffect transition="in" filter="wipe(left)">
                                      <p:cBhvr>
                                        <p:cTn id="49" dur="1250"/>
                                        <p:tgtEl>
                                          <p:spTgt spid="39"/>
                                        </p:tgtEl>
                                      </p:cBhvr>
                                    </p:animEffect>
                                  </p:childTnLst>
                                  <p:subTnLst>
                                    <p:audio>
                                      <p:cMediaNode vol="100000">
                                        <p:cTn display="0" masterRel="sameClick">
                                          <p:stCondLst>
                                            <p:cond evt="begin" delay="0">
                                              <p:tn val="47"/>
                                            </p:cond>
                                          </p:stCondLst>
                                          <p:endCondLst>
                                            <p:cond evt="onStopAudio" delay="0">
                                              <p:tgtEl>
                                                <p:sldTgt/>
                                              </p:tgtEl>
                                            </p:cond>
                                          </p:endCondLst>
                                        </p:cTn>
                                        <p:tgtEl>
                                          <p:sndTgt r:embed="rId8" name="bomb.wav"/>
                                        </p:tgtEl>
                                      </p:cMediaNode>
                                    </p:audio>
                                  </p:subTnLst>
                                </p:cTn>
                              </p:par>
                            </p:childTnLst>
                          </p:cTn>
                        </p:par>
                      </p:childTnLst>
                    </p:cTn>
                  </p:par>
                  <p:par>
                    <p:cTn id="50" fill="hold">
                      <p:stCondLst>
                        <p:cond delay="indefinite"/>
                      </p:stCondLst>
                      <p:childTnLst>
                        <p:par>
                          <p:cTn id="51" fill="hold">
                            <p:stCondLst>
                              <p:cond delay="0"/>
                            </p:stCondLst>
                            <p:childTnLst>
                              <p:par>
                                <p:cTn id="52" presetID="2" presetClass="entr" presetSubtype="8" fill="hold" grpId="0" nodeType="clickEffect">
                                  <p:stCondLst>
                                    <p:cond delay="0"/>
                                  </p:stCondLst>
                                  <p:childTnLst>
                                    <p:set>
                                      <p:cBhvr>
                                        <p:cTn id="53" dur="1" fill="hold">
                                          <p:stCondLst>
                                            <p:cond delay="0"/>
                                          </p:stCondLst>
                                        </p:cTn>
                                        <p:tgtEl>
                                          <p:spTgt spid="38"/>
                                        </p:tgtEl>
                                        <p:attrNameLst>
                                          <p:attrName>style.visibility</p:attrName>
                                        </p:attrNameLst>
                                      </p:cBhvr>
                                      <p:to>
                                        <p:strVal val="visible"/>
                                      </p:to>
                                    </p:set>
                                    <p:anim calcmode="lin" valueType="num">
                                      <p:cBhvr additive="base">
                                        <p:cTn id="54" dur="750" fill="hold"/>
                                        <p:tgtEl>
                                          <p:spTgt spid="38"/>
                                        </p:tgtEl>
                                        <p:attrNameLst>
                                          <p:attrName>ppt_x</p:attrName>
                                        </p:attrNameLst>
                                      </p:cBhvr>
                                      <p:tavLst>
                                        <p:tav tm="0">
                                          <p:val>
                                            <p:strVal val="0-#ppt_w/2"/>
                                          </p:val>
                                        </p:tav>
                                        <p:tav tm="100000">
                                          <p:val>
                                            <p:strVal val="#ppt_x"/>
                                          </p:val>
                                        </p:tav>
                                      </p:tavLst>
                                    </p:anim>
                                    <p:anim calcmode="lin" valueType="num">
                                      <p:cBhvr additive="base">
                                        <p:cTn id="55" dur="750" fill="hold"/>
                                        <p:tgtEl>
                                          <p:spTgt spid="38"/>
                                        </p:tgtEl>
                                        <p:attrNameLst>
                                          <p:attrName>ppt_y</p:attrName>
                                        </p:attrNameLst>
                                      </p:cBhvr>
                                      <p:tavLst>
                                        <p:tav tm="0">
                                          <p:val>
                                            <p:strVal val="#ppt_y"/>
                                          </p:val>
                                        </p:tav>
                                        <p:tav tm="100000">
                                          <p:val>
                                            <p:strVal val="#ppt_y"/>
                                          </p:val>
                                        </p:tav>
                                      </p:tavLst>
                                    </p:anim>
                                  </p:childTnLst>
                                </p:cTn>
                              </p:par>
                              <p:par>
                                <p:cTn id="56" presetID="2" presetClass="entr" presetSubtype="8" fill="hold" grpId="0" nodeType="withEffect">
                                  <p:stCondLst>
                                    <p:cond delay="0"/>
                                  </p:stCondLst>
                                  <p:childTnLst>
                                    <p:set>
                                      <p:cBhvr>
                                        <p:cTn id="57" dur="1" fill="hold">
                                          <p:stCondLst>
                                            <p:cond delay="0"/>
                                          </p:stCondLst>
                                        </p:cTn>
                                        <p:tgtEl>
                                          <p:spTgt spid="44"/>
                                        </p:tgtEl>
                                        <p:attrNameLst>
                                          <p:attrName>style.visibility</p:attrName>
                                        </p:attrNameLst>
                                      </p:cBhvr>
                                      <p:to>
                                        <p:strVal val="visible"/>
                                      </p:to>
                                    </p:set>
                                    <p:anim calcmode="lin" valueType="num">
                                      <p:cBhvr additive="base">
                                        <p:cTn id="58" dur="750" fill="hold"/>
                                        <p:tgtEl>
                                          <p:spTgt spid="44"/>
                                        </p:tgtEl>
                                        <p:attrNameLst>
                                          <p:attrName>ppt_x</p:attrName>
                                        </p:attrNameLst>
                                      </p:cBhvr>
                                      <p:tavLst>
                                        <p:tav tm="0">
                                          <p:val>
                                            <p:strVal val="0-#ppt_w/2"/>
                                          </p:val>
                                        </p:tav>
                                        <p:tav tm="100000">
                                          <p:val>
                                            <p:strVal val="#ppt_x"/>
                                          </p:val>
                                        </p:tav>
                                      </p:tavLst>
                                    </p:anim>
                                    <p:anim calcmode="lin" valueType="num">
                                      <p:cBhvr additive="base">
                                        <p:cTn id="59" dur="750" fill="hold"/>
                                        <p:tgtEl>
                                          <p:spTgt spid="44"/>
                                        </p:tgtEl>
                                        <p:attrNameLst>
                                          <p:attrName>ppt_y</p:attrName>
                                        </p:attrNameLst>
                                      </p:cBhvr>
                                      <p:tavLst>
                                        <p:tav tm="0">
                                          <p:val>
                                            <p:strVal val="#ppt_y"/>
                                          </p:val>
                                        </p:tav>
                                        <p:tav tm="100000">
                                          <p:val>
                                            <p:strVal val="#ppt_y"/>
                                          </p:val>
                                        </p:tav>
                                      </p:tavLst>
                                    </p:anim>
                                  </p:childTnLst>
                                </p:cTn>
                              </p:par>
                              <p:par>
                                <p:cTn id="60" presetID="22" presetClass="entr" presetSubtype="8" fill="hold" grpId="0" nodeType="withEffect">
                                  <p:stCondLst>
                                    <p:cond delay="750"/>
                                  </p:stCondLst>
                                  <p:childTnLst>
                                    <p:set>
                                      <p:cBhvr>
                                        <p:cTn id="61" dur="1" fill="hold">
                                          <p:stCondLst>
                                            <p:cond delay="0"/>
                                          </p:stCondLst>
                                        </p:cTn>
                                        <p:tgtEl>
                                          <p:spTgt spid="40"/>
                                        </p:tgtEl>
                                        <p:attrNameLst>
                                          <p:attrName>style.visibility</p:attrName>
                                        </p:attrNameLst>
                                      </p:cBhvr>
                                      <p:to>
                                        <p:strVal val="visible"/>
                                      </p:to>
                                    </p:set>
                                    <p:animEffect transition="in" filter="wipe(left)">
                                      <p:cBhvr>
                                        <p:cTn id="62" dur="1250"/>
                                        <p:tgtEl>
                                          <p:spTgt spid="40"/>
                                        </p:tgtEl>
                                      </p:cBhvr>
                                    </p:animEffect>
                                  </p:childTnLst>
                                  <p:subTnLst>
                                    <p:audio>
                                      <p:cMediaNode vol="100000">
                                        <p:cTn display="0" masterRel="sameClick">
                                          <p:stCondLst>
                                            <p:cond evt="begin" delay="0">
                                              <p:tn val="60"/>
                                            </p:cond>
                                          </p:stCondLst>
                                          <p:endCondLst>
                                            <p:cond evt="onStopAudio" delay="0">
                                              <p:tgtEl>
                                                <p:sldTgt/>
                                              </p:tgtEl>
                                            </p:cond>
                                          </p:endCondLst>
                                        </p:cTn>
                                        <p:tgtEl>
                                          <p:sndTgt r:embed="rId8" name="bomb.wav"/>
                                        </p:tgtEl>
                                      </p:cMediaNode>
                                    </p:audio>
                                  </p:subTnLst>
                                </p:cTn>
                              </p:par>
                            </p:childTnLst>
                          </p:cTn>
                        </p:par>
                      </p:childTnLst>
                    </p:cTn>
                  </p:par>
                  <p:par>
                    <p:cTn id="63" fill="hold">
                      <p:stCondLst>
                        <p:cond delay="indefinite"/>
                      </p:stCondLst>
                      <p:childTnLst>
                        <p:par>
                          <p:cTn id="64" fill="hold">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37"/>
                                        </p:tgtEl>
                                        <p:attrNameLst>
                                          <p:attrName>style.visibility</p:attrName>
                                        </p:attrNameLst>
                                      </p:cBhvr>
                                      <p:to>
                                        <p:strVal val="visible"/>
                                      </p:to>
                                    </p:set>
                                    <p:anim calcmode="lin" valueType="num">
                                      <p:cBhvr additive="base">
                                        <p:cTn id="67" dur="750" fill="hold"/>
                                        <p:tgtEl>
                                          <p:spTgt spid="37"/>
                                        </p:tgtEl>
                                        <p:attrNameLst>
                                          <p:attrName>ppt_x</p:attrName>
                                        </p:attrNameLst>
                                      </p:cBhvr>
                                      <p:tavLst>
                                        <p:tav tm="0">
                                          <p:val>
                                            <p:strVal val="0-#ppt_w/2"/>
                                          </p:val>
                                        </p:tav>
                                        <p:tav tm="100000">
                                          <p:val>
                                            <p:strVal val="#ppt_x"/>
                                          </p:val>
                                        </p:tav>
                                      </p:tavLst>
                                    </p:anim>
                                    <p:anim calcmode="lin" valueType="num">
                                      <p:cBhvr additive="base">
                                        <p:cTn id="68" dur="750" fill="hold"/>
                                        <p:tgtEl>
                                          <p:spTgt spid="37"/>
                                        </p:tgtEl>
                                        <p:attrNameLst>
                                          <p:attrName>ppt_y</p:attrName>
                                        </p:attrNameLst>
                                      </p:cBhvr>
                                      <p:tavLst>
                                        <p:tav tm="0">
                                          <p:val>
                                            <p:strVal val="#ppt_y"/>
                                          </p:val>
                                        </p:tav>
                                        <p:tav tm="100000">
                                          <p:val>
                                            <p:strVal val="#ppt_y"/>
                                          </p:val>
                                        </p:tav>
                                      </p:tavLst>
                                    </p:anim>
                                  </p:childTnLst>
                                </p:cTn>
                              </p:par>
                              <p:par>
                                <p:cTn id="69" presetID="2" presetClass="entr" presetSubtype="8" fill="hold" grpId="0" nodeType="withEffect">
                                  <p:stCondLst>
                                    <p:cond delay="0"/>
                                  </p:stCondLst>
                                  <p:childTnLst>
                                    <p:set>
                                      <p:cBhvr>
                                        <p:cTn id="70" dur="1" fill="hold">
                                          <p:stCondLst>
                                            <p:cond delay="0"/>
                                          </p:stCondLst>
                                        </p:cTn>
                                        <p:tgtEl>
                                          <p:spTgt spid="45"/>
                                        </p:tgtEl>
                                        <p:attrNameLst>
                                          <p:attrName>style.visibility</p:attrName>
                                        </p:attrNameLst>
                                      </p:cBhvr>
                                      <p:to>
                                        <p:strVal val="visible"/>
                                      </p:to>
                                    </p:set>
                                    <p:anim calcmode="lin" valueType="num">
                                      <p:cBhvr additive="base">
                                        <p:cTn id="71" dur="750" fill="hold"/>
                                        <p:tgtEl>
                                          <p:spTgt spid="45"/>
                                        </p:tgtEl>
                                        <p:attrNameLst>
                                          <p:attrName>ppt_x</p:attrName>
                                        </p:attrNameLst>
                                      </p:cBhvr>
                                      <p:tavLst>
                                        <p:tav tm="0">
                                          <p:val>
                                            <p:strVal val="0-#ppt_w/2"/>
                                          </p:val>
                                        </p:tav>
                                        <p:tav tm="100000">
                                          <p:val>
                                            <p:strVal val="#ppt_x"/>
                                          </p:val>
                                        </p:tav>
                                      </p:tavLst>
                                    </p:anim>
                                    <p:anim calcmode="lin" valueType="num">
                                      <p:cBhvr additive="base">
                                        <p:cTn id="72" dur="750" fill="hold"/>
                                        <p:tgtEl>
                                          <p:spTgt spid="45"/>
                                        </p:tgtEl>
                                        <p:attrNameLst>
                                          <p:attrName>ppt_y</p:attrName>
                                        </p:attrNameLst>
                                      </p:cBhvr>
                                      <p:tavLst>
                                        <p:tav tm="0">
                                          <p:val>
                                            <p:strVal val="#ppt_y"/>
                                          </p:val>
                                        </p:tav>
                                        <p:tav tm="100000">
                                          <p:val>
                                            <p:strVal val="#ppt_y"/>
                                          </p:val>
                                        </p:tav>
                                      </p:tavLst>
                                    </p:anim>
                                  </p:childTnLst>
                                </p:cTn>
                              </p:par>
                              <p:par>
                                <p:cTn id="73" presetID="22" presetClass="entr" presetSubtype="8" fill="hold" grpId="0" nodeType="withEffect">
                                  <p:stCondLst>
                                    <p:cond delay="750"/>
                                  </p:stCondLst>
                                  <p:childTnLst>
                                    <p:set>
                                      <p:cBhvr>
                                        <p:cTn id="74" dur="1" fill="hold">
                                          <p:stCondLst>
                                            <p:cond delay="0"/>
                                          </p:stCondLst>
                                        </p:cTn>
                                        <p:tgtEl>
                                          <p:spTgt spid="41"/>
                                        </p:tgtEl>
                                        <p:attrNameLst>
                                          <p:attrName>style.visibility</p:attrName>
                                        </p:attrNameLst>
                                      </p:cBhvr>
                                      <p:to>
                                        <p:strVal val="visible"/>
                                      </p:to>
                                    </p:set>
                                    <p:animEffect transition="in" filter="wipe(left)">
                                      <p:cBhvr>
                                        <p:cTn id="75" dur="1250"/>
                                        <p:tgtEl>
                                          <p:spTgt spid="41"/>
                                        </p:tgtEl>
                                      </p:cBhvr>
                                    </p:animEffect>
                                  </p:childTnLst>
                                  <p:subTnLst>
                                    <p:audio>
                                      <p:cMediaNode vol="100000">
                                        <p:cTn display="0" masterRel="sameClick">
                                          <p:stCondLst>
                                            <p:cond evt="begin" delay="0">
                                              <p:tn val="73"/>
                                            </p:cond>
                                          </p:stCondLst>
                                          <p:endCondLst>
                                            <p:cond evt="onStopAudio" delay="0">
                                              <p:tgtEl>
                                                <p:sldTgt/>
                                              </p:tgtEl>
                                            </p:cond>
                                          </p:endCondLst>
                                        </p:cTn>
                                        <p:tgtEl>
                                          <p:sndTgt r:embed="rId8"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100000">
                <p:cTn id="76" fill="hold" display="0">
                  <p:stCondLst>
                    <p:cond delay="indefinite"/>
                  </p:stCondLst>
                  <p:endCondLst>
                    <p:cond evt="onStopAudio" delay="0">
                      <p:tgtEl>
                        <p:sldTgt/>
                      </p:tgtEl>
                    </p:cond>
                  </p:endCondLst>
                </p:cTn>
                <p:tgtEl>
                  <p:spTgt spid="16"/>
                </p:tgtEl>
              </p:cMediaNode>
            </p:audio>
            <p:seq concurrent="1" nextAc="seek">
              <p:cTn id="77" restart="whenNotActive" fill="hold" evtFilter="cancelBubble" nodeType="interactiveSeq">
                <p:stCondLst>
                  <p:cond evt="onClick" delay="0">
                    <p:tgtEl>
                      <p:spTgt spid="17"/>
                    </p:tgtEl>
                  </p:cond>
                </p:stCondLst>
                <p:endSync evt="end" delay="0">
                  <p:rtn val="all"/>
                </p:endSync>
                <p:childTnLst>
                  <p:par>
                    <p:cTn id="78" fill="hold">
                      <p:stCondLst>
                        <p:cond delay="0"/>
                      </p:stCondLst>
                      <p:childTnLst>
                        <p:par>
                          <p:cTn id="79" fill="hold">
                            <p:stCondLst>
                              <p:cond delay="0"/>
                            </p:stCondLst>
                            <p:childTnLst>
                              <p:par>
                                <p:cTn id="80" presetID="1" presetClass="mediacall" presetSubtype="0" fill="hold" nodeType="clickEffect">
                                  <p:stCondLst>
                                    <p:cond delay="0"/>
                                  </p:stCondLst>
                                  <p:childTnLst>
                                    <p:cmd type="call" cmd="playFrom(0.0)">
                                      <p:cBhvr>
                                        <p:cTn id="81" dur="16735" fill="hold"/>
                                        <p:tgtEl>
                                          <p:spTgt spid="18"/>
                                        </p:tgtEl>
                                      </p:cBhvr>
                                    </p:cmd>
                                  </p:childTnLst>
                                </p:cTn>
                              </p:par>
                              <p:par>
                                <p:cTn id="82" presetID="1" presetClass="entr" presetSubtype="0" fill="hold" grpId="1" nodeType="withEffect">
                                  <p:stCondLst>
                                    <p:cond delay="0"/>
                                  </p:stCondLst>
                                  <p:childTnLst>
                                    <p:set>
                                      <p:cBhvr>
                                        <p:cTn id="83" dur="1" fill="hold">
                                          <p:stCondLst>
                                            <p:cond delay="0"/>
                                          </p:stCondLst>
                                        </p:cTn>
                                        <p:tgtEl>
                                          <p:spTgt spid="34"/>
                                        </p:tgtEl>
                                        <p:attrNameLst>
                                          <p:attrName>style.visibility</p:attrName>
                                        </p:attrNameLst>
                                      </p:cBhvr>
                                      <p:to>
                                        <p:strVal val="visible"/>
                                      </p:to>
                                    </p:set>
                                  </p:childTnLst>
                                </p:cTn>
                              </p:par>
                              <p:par>
                                <p:cTn id="84" presetID="1" presetClass="exit" presetSubtype="0" fill="hold" grpId="0" nodeType="withEffect">
                                  <p:stCondLst>
                                    <p:cond delay="1000"/>
                                  </p:stCondLst>
                                  <p:childTnLst>
                                    <p:set>
                                      <p:cBhvr>
                                        <p:cTn id="85" dur="1" fill="hold">
                                          <p:stCondLst>
                                            <p:cond delay="0"/>
                                          </p:stCondLst>
                                        </p:cTn>
                                        <p:tgtEl>
                                          <p:spTgt spid="34"/>
                                        </p:tgtEl>
                                        <p:attrNameLst>
                                          <p:attrName>style.visibility</p:attrName>
                                        </p:attrNameLst>
                                      </p:cBhvr>
                                      <p:to>
                                        <p:strVal val="hidden"/>
                                      </p:to>
                                    </p:set>
                                  </p:childTnLst>
                                </p:cTn>
                              </p:par>
                              <p:par>
                                <p:cTn id="86" presetID="21" presetClass="entr" presetSubtype="1" fill="hold" grpId="16" nodeType="withEffect">
                                  <p:stCondLst>
                                    <p:cond delay="0"/>
                                  </p:stCondLst>
                                  <p:childTnLst>
                                    <p:set>
                                      <p:cBhvr>
                                        <p:cTn id="87" dur="1" fill="hold">
                                          <p:stCondLst>
                                            <p:cond delay="0"/>
                                          </p:stCondLst>
                                        </p:cTn>
                                        <p:tgtEl>
                                          <p:spTgt spid="35"/>
                                        </p:tgtEl>
                                        <p:attrNameLst>
                                          <p:attrName>style.visibility</p:attrName>
                                        </p:attrNameLst>
                                      </p:cBhvr>
                                      <p:to>
                                        <p:strVal val="visible"/>
                                      </p:to>
                                    </p:set>
                                    <p:animEffect transition="in" filter="wheel(1)">
                                      <p:cBhvr>
                                        <p:cTn id="88" dur="1000"/>
                                        <p:tgtEl>
                                          <p:spTgt spid="35"/>
                                        </p:tgtEl>
                                      </p:cBhvr>
                                    </p:animEffect>
                                  </p:childTnLst>
                                </p:cTn>
                              </p:par>
                              <p:par>
                                <p:cTn id="89" presetID="1" presetClass="entr" presetSubtype="0" fill="hold" grpId="1" nodeType="withEffect">
                                  <p:stCondLst>
                                    <p:cond delay="1000"/>
                                  </p:stCondLst>
                                  <p:childTnLst>
                                    <p:set>
                                      <p:cBhvr>
                                        <p:cTn id="90" dur="1" fill="hold">
                                          <p:stCondLst>
                                            <p:cond delay="0"/>
                                          </p:stCondLst>
                                        </p:cTn>
                                        <p:tgtEl>
                                          <p:spTgt spid="33"/>
                                        </p:tgtEl>
                                        <p:attrNameLst>
                                          <p:attrName>style.visibility</p:attrName>
                                        </p:attrNameLst>
                                      </p:cBhvr>
                                      <p:to>
                                        <p:strVal val="visible"/>
                                      </p:to>
                                    </p:set>
                                  </p:childTnLst>
                                </p:cTn>
                              </p:par>
                              <p:par>
                                <p:cTn id="91" presetID="1" presetClass="exit" presetSubtype="0" fill="hold" grpId="0" nodeType="withEffect">
                                  <p:stCondLst>
                                    <p:cond delay="2000"/>
                                  </p:stCondLst>
                                  <p:childTnLst>
                                    <p:set>
                                      <p:cBhvr>
                                        <p:cTn id="92" dur="1" fill="hold">
                                          <p:stCondLst>
                                            <p:cond delay="0"/>
                                          </p:stCondLst>
                                        </p:cTn>
                                        <p:tgtEl>
                                          <p:spTgt spid="33"/>
                                        </p:tgtEl>
                                        <p:attrNameLst>
                                          <p:attrName>style.visibility</p:attrName>
                                        </p:attrNameLst>
                                      </p:cBhvr>
                                      <p:to>
                                        <p:strVal val="hidden"/>
                                      </p:to>
                                    </p:set>
                                  </p:childTnLst>
                                </p:cTn>
                              </p:par>
                              <p:par>
                                <p:cTn id="93" presetID="21" presetClass="entr" presetSubtype="1" fill="hold" grpId="1" nodeType="withEffect">
                                  <p:stCondLst>
                                    <p:cond delay="1000"/>
                                  </p:stCondLst>
                                  <p:childTnLst>
                                    <p:set>
                                      <p:cBhvr>
                                        <p:cTn id="94" dur="1" fill="hold">
                                          <p:stCondLst>
                                            <p:cond delay="0"/>
                                          </p:stCondLst>
                                        </p:cTn>
                                        <p:tgtEl>
                                          <p:spTgt spid="35"/>
                                        </p:tgtEl>
                                        <p:attrNameLst>
                                          <p:attrName>style.visibility</p:attrName>
                                        </p:attrNameLst>
                                      </p:cBhvr>
                                      <p:to>
                                        <p:strVal val="visible"/>
                                      </p:to>
                                    </p:set>
                                    <p:animEffect transition="in" filter="wheel(1)">
                                      <p:cBhvr>
                                        <p:cTn id="95" dur="1000"/>
                                        <p:tgtEl>
                                          <p:spTgt spid="35"/>
                                        </p:tgtEl>
                                      </p:cBhvr>
                                    </p:animEffect>
                                  </p:childTnLst>
                                  <p:subTnLst>
                                    <p:audio>
                                      <p:cMediaNode>
                                        <p:cTn display="0" masterRel="sameClick">
                                          <p:stCondLst>
                                            <p:cond evt="begin" delay="0">
                                              <p:tn val="93"/>
                                            </p:cond>
                                          </p:stCondLst>
                                          <p:endCondLst>
                                            <p:cond evt="onStopAudio" delay="0">
                                              <p:tgtEl>
                                                <p:sldTgt/>
                                              </p:tgtEl>
                                            </p:cond>
                                          </p:endCondLst>
                                        </p:cTn>
                                        <p:tgtEl>
                                          <p:sndTgt r:embed="rId9" name="coin.wav"/>
                                        </p:tgtEl>
                                      </p:cMediaNode>
                                    </p:audio>
                                  </p:subTnLst>
                                </p:cTn>
                              </p:par>
                              <p:par>
                                <p:cTn id="96" presetID="1" presetClass="entr" presetSubtype="0" fill="hold" grpId="1" nodeType="withEffect">
                                  <p:stCondLst>
                                    <p:cond delay="2000"/>
                                  </p:stCondLst>
                                  <p:childTnLst>
                                    <p:set>
                                      <p:cBhvr>
                                        <p:cTn id="97" dur="1" fill="hold">
                                          <p:stCondLst>
                                            <p:cond delay="0"/>
                                          </p:stCondLst>
                                        </p:cTn>
                                        <p:tgtEl>
                                          <p:spTgt spid="32"/>
                                        </p:tgtEl>
                                        <p:attrNameLst>
                                          <p:attrName>style.visibility</p:attrName>
                                        </p:attrNameLst>
                                      </p:cBhvr>
                                      <p:to>
                                        <p:strVal val="visible"/>
                                      </p:to>
                                    </p:set>
                                  </p:childTnLst>
                                </p:cTn>
                              </p:par>
                              <p:par>
                                <p:cTn id="98" presetID="1" presetClass="exit" presetSubtype="0" fill="hold" grpId="0" nodeType="withEffect">
                                  <p:stCondLst>
                                    <p:cond delay="3000"/>
                                  </p:stCondLst>
                                  <p:childTnLst>
                                    <p:set>
                                      <p:cBhvr>
                                        <p:cTn id="99" dur="1" fill="hold">
                                          <p:stCondLst>
                                            <p:cond delay="0"/>
                                          </p:stCondLst>
                                        </p:cTn>
                                        <p:tgtEl>
                                          <p:spTgt spid="32"/>
                                        </p:tgtEl>
                                        <p:attrNameLst>
                                          <p:attrName>style.visibility</p:attrName>
                                        </p:attrNameLst>
                                      </p:cBhvr>
                                      <p:to>
                                        <p:strVal val="hidden"/>
                                      </p:to>
                                    </p:set>
                                  </p:childTnLst>
                                </p:cTn>
                              </p:par>
                              <p:par>
                                <p:cTn id="100" presetID="21" presetClass="entr" presetSubtype="1" fill="hold" grpId="3" nodeType="withEffect">
                                  <p:stCondLst>
                                    <p:cond delay="2000"/>
                                  </p:stCondLst>
                                  <p:childTnLst>
                                    <p:set>
                                      <p:cBhvr>
                                        <p:cTn id="101" dur="1" fill="hold">
                                          <p:stCondLst>
                                            <p:cond delay="0"/>
                                          </p:stCondLst>
                                        </p:cTn>
                                        <p:tgtEl>
                                          <p:spTgt spid="35"/>
                                        </p:tgtEl>
                                        <p:attrNameLst>
                                          <p:attrName>style.visibility</p:attrName>
                                        </p:attrNameLst>
                                      </p:cBhvr>
                                      <p:to>
                                        <p:strVal val="visible"/>
                                      </p:to>
                                    </p:set>
                                    <p:animEffect transition="in" filter="wheel(1)">
                                      <p:cBhvr>
                                        <p:cTn id="102" dur="1000"/>
                                        <p:tgtEl>
                                          <p:spTgt spid="35"/>
                                        </p:tgtEl>
                                      </p:cBhvr>
                                    </p:animEffect>
                                  </p:childTnLst>
                                  <p:subTnLst>
                                    <p:audio>
                                      <p:cMediaNode>
                                        <p:cTn display="0" masterRel="sameClick">
                                          <p:stCondLst>
                                            <p:cond evt="begin" delay="0">
                                              <p:tn val="100"/>
                                            </p:cond>
                                          </p:stCondLst>
                                          <p:endCondLst>
                                            <p:cond evt="onStopAudio" delay="0">
                                              <p:tgtEl>
                                                <p:sldTgt/>
                                              </p:tgtEl>
                                            </p:cond>
                                          </p:endCondLst>
                                        </p:cTn>
                                        <p:tgtEl>
                                          <p:sndTgt r:embed="rId9" name="coin.wav"/>
                                        </p:tgtEl>
                                      </p:cMediaNode>
                                    </p:audio>
                                  </p:subTnLst>
                                </p:cTn>
                              </p:par>
                              <p:par>
                                <p:cTn id="103" presetID="1" presetClass="entr" presetSubtype="0" fill="hold" grpId="1" nodeType="withEffect">
                                  <p:stCondLst>
                                    <p:cond delay="3000"/>
                                  </p:stCondLst>
                                  <p:childTnLst>
                                    <p:set>
                                      <p:cBhvr>
                                        <p:cTn id="104" dur="1" fill="hold">
                                          <p:stCondLst>
                                            <p:cond delay="0"/>
                                          </p:stCondLst>
                                        </p:cTn>
                                        <p:tgtEl>
                                          <p:spTgt spid="31"/>
                                        </p:tgtEl>
                                        <p:attrNameLst>
                                          <p:attrName>style.visibility</p:attrName>
                                        </p:attrNameLst>
                                      </p:cBhvr>
                                      <p:to>
                                        <p:strVal val="visible"/>
                                      </p:to>
                                    </p:set>
                                  </p:childTnLst>
                                </p:cTn>
                              </p:par>
                              <p:par>
                                <p:cTn id="105" presetID="1" presetClass="exit" presetSubtype="0" fill="hold" grpId="0" nodeType="withEffect">
                                  <p:stCondLst>
                                    <p:cond delay="4000"/>
                                  </p:stCondLst>
                                  <p:childTnLst>
                                    <p:set>
                                      <p:cBhvr>
                                        <p:cTn id="106" dur="1" fill="hold">
                                          <p:stCondLst>
                                            <p:cond delay="0"/>
                                          </p:stCondLst>
                                        </p:cTn>
                                        <p:tgtEl>
                                          <p:spTgt spid="31"/>
                                        </p:tgtEl>
                                        <p:attrNameLst>
                                          <p:attrName>style.visibility</p:attrName>
                                        </p:attrNameLst>
                                      </p:cBhvr>
                                      <p:to>
                                        <p:strVal val="hidden"/>
                                      </p:to>
                                    </p:set>
                                  </p:childTnLst>
                                </p:cTn>
                              </p:par>
                              <p:par>
                                <p:cTn id="107" presetID="21" presetClass="entr" presetSubtype="1" fill="hold" grpId="4" nodeType="withEffect">
                                  <p:stCondLst>
                                    <p:cond delay="3000"/>
                                  </p:stCondLst>
                                  <p:childTnLst>
                                    <p:set>
                                      <p:cBhvr>
                                        <p:cTn id="108" dur="1" fill="hold">
                                          <p:stCondLst>
                                            <p:cond delay="0"/>
                                          </p:stCondLst>
                                        </p:cTn>
                                        <p:tgtEl>
                                          <p:spTgt spid="35"/>
                                        </p:tgtEl>
                                        <p:attrNameLst>
                                          <p:attrName>style.visibility</p:attrName>
                                        </p:attrNameLst>
                                      </p:cBhvr>
                                      <p:to>
                                        <p:strVal val="visible"/>
                                      </p:to>
                                    </p:set>
                                    <p:animEffect transition="in" filter="wheel(1)">
                                      <p:cBhvr>
                                        <p:cTn id="109" dur="1000"/>
                                        <p:tgtEl>
                                          <p:spTgt spid="35"/>
                                        </p:tgtEl>
                                      </p:cBhvr>
                                    </p:animEffect>
                                  </p:childTnLst>
                                  <p:subTnLst>
                                    <p:audio>
                                      <p:cMediaNode>
                                        <p:cTn display="0" masterRel="sameClick">
                                          <p:stCondLst>
                                            <p:cond evt="begin" delay="0">
                                              <p:tn val="107"/>
                                            </p:cond>
                                          </p:stCondLst>
                                          <p:endCondLst>
                                            <p:cond evt="onStopAudio" delay="0">
                                              <p:tgtEl>
                                                <p:sldTgt/>
                                              </p:tgtEl>
                                            </p:cond>
                                          </p:endCondLst>
                                        </p:cTn>
                                        <p:tgtEl>
                                          <p:sndTgt r:embed="rId9" name="coin.wav"/>
                                        </p:tgtEl>
                                      </p:cMediaNode>
                                    </p:audio>
                                  </p:subTnLst>
                                </p:cTn>
                              </p:par>
                              <p:par>
                                <p:cTn id="110" presetID="1" presetClass="entr" presetSubtype="0" fill="hold" grpId="1" nodeType="withEffect">
                                  <p:stCondLst>
                                    <p:cond delay="4000"/>
                                  </p:stCondLst>
                                  <p:childTnLst>
                                    <p:set>
                                      <p:cBhvr>
                                        <p:cTn id="111" dur="1" fill="hold">
                                          <p:stCondLst>
                                            <p:cond delay="0"/>
                                          </p:stCondLst>
                                        </p:cTn>
                                        <p:tgtEl>
                                          <p:spTgt spid="30"/>
                                        </p:tgtEl>
                                        <p:attrNameLst>
                                          <p:attrName>style.visibility</p:attrName>
                                        </p:attrNameLst>
                                      </p:cBhvr>
                                      <p:to>
                                        <p:strVal val="visible"/>
                                      </p:to>
                                    </p:set>
                                  </p:childTnLst>
                                </p:cTn>
                              </p:par>
                              <p:par>
                                <p:cTn id="112" presetID="1" presetClass="exit" presetSubtype="0" fill="hold" grpId="0" nodeType="withEffect">
                                  <p:stCondLst>
                                    <p:cond delay="5000"/>
                                  </p:stCondLst>
                                  <p:childTnLst>
                                    <p:set>
                                      <p:cBhvr>
                                        <p:cTn id="113" dur="1" fill="hold">
                                          <p:stCondLst>
                                            <p:cond delay="0"/>
                                          </p:stCondLst>
                                        </p:cTn>
                                        <p:tgtEl>
                                          <p:spTgt spid="30"/>
                                        </p:tgtEl>
                                        <p:attrNameLst>
                                          <p:attrName>style.visibility</p:attrName>
                                        </p:attrNameLst>
                                      </p:cBhvr>
                                      <p:to>
                                        <p:strVal val="hidden"/>
                                      </p:to>
                                    </p:set>
                                  </p:childTnLst>
                                </p:cTn>
                              </p:par>
                              <p:par>
                                <p:cTn id="114" presetID="21" presetClass="entr" presetSubtype="1" fill="hold" grpId="5" nodeType="withEffect">
                                  <p:stCondLst>
                                    <p:cond delay="4000"/>
                                  </p:stCondLst>
                                  <p:childTnLst>
                                    <p:set>
                                      <p:cBhvr>
                                        <p:cTn id="115" dur="1" fill="hold">
                                          <p:stCondLst>
                                            <p:cond delay="0"/>
                                          </p:stCondLst>
                                        </p:cTn>
                                        <p:tgtEl>
                                          <p:spTgt spid="35"/>
                                        </p:tgtEl>
                                        <p:attrNameLst>
                                          <p:attrName>style.visibility</p:attrName>
                                        </p:attrNameLst>
                                      </p:cBhvr>
                                      <p:to>
                                        <p:strVal val="visible"/>
                                      </p:to>
                                    </p:set>
                                    <p:animEffect transition="in" filter="wheel(1)">
                                      <p:cBhvr>
                                        <p:cTn id="116" dur="1000"/>
                                        <p:tgtEl>
                                          <p:spTgt spid="35"/>
                                        </p:tgtEl>
                                      </p:cBhvr>
                                    </p:animEffect>
                                  </p:childTnLst>
                                  <p:subTnLst>
                                    <p:audio>
                                      <p:cMediaNode>
                                        <p:cTn display="0" masterRel="sameClick">
                                          <p:stCondLst>
                                            <p:cond evt="begin" delay="0">
                                              <p:tn val="114"/>
                                            </p:cond>
                                          </p:stCondLst>
                                          <p:endCondLst>
                                            <p:cond evt="onStopAudio" delay="0">
                                              <p:tgtEl>
                                                <p:sldTgt/>
                                              </p:tgtEl>
                                            </p:cond>
                                          </p:endCondLst>
                                        </p:cTn>
                                        <p:tgtEl>
                                          <p:sndTgt r:embed="rId9" name="coin.wav"/>
                                        </p:tgtEl>
                                      </p:cMediaNode>
                                    </p:audio>
                                  </p:subTnLst>
                                </p:cTn>
                              </p:par>
                              <p:par>
                                <p:cTn id="117" presetID="1" presetClass="entr" presetSubtype="0" fill="hold" grpId="1" nodeType="withEffect">
                                  <p:stCondLst>
                                    <p:cond delay="5000"/>
                                  </p:stCondLst>
                                  <p:childTnLst>
                                    <p:set>
                                      <p:cBhvr>
                                        <p:cTn id="118" dur="1" fill="hold">
                                          <p:stCondLst>
                                            <p:cond delay="0"/>
                                          </p:stCondLst>
                                        </p:cTn>
                                        <p:tgtEl>
                                          <p:spTgt spid="29"/>
                                        </p:tgtEl>
                                        <p:attrNameLst>
                                          <p:attrName>style.visibility</p:attrName>
                                        </p:attrNameLst>
                                      </p:cBhvr>
                                      <p:to>
                                        <p:strVal val="visible"/>
                                      </p:to>
                                    </p:set>
                                  </p:childTnLst>
                                </p:cTn>
                              </p:par>
                              <p:par>
                                <p:cTn id="119" presetID="1" presetClass="exit" presetSubtype="0" fill="hold" grpId="0" nodeType="withEffect">
                                  <p:stCondLst>
                                    <p:cond delay="6000"/>
                                  </p:stCondLst>
                                  <p:childTnLst>
                                    <p:set>
                                      <p:cBhvr>
                                        <p:cTn id="120" dur="1" fill="hold">
                                          <p:stCondLst>
                                            <p:cond delay="0"/>
                                          </p:stCondLst>
                                        </p:cTn>
                                        <p:tgtEl>
                                          <p:spTgt spid="29"/>
                                        </p:tgtEl>
                                        <p:attrNameLst>
                                          <p:attrName>style.visibility</p:attrName>
                                        </p:attrNameLst>
                                      </p:cBhvr>
                                      <p:to>
                                        <p:strVal val="hidden"/>
                                      </p:to>
                                    </p:set>
                                  </p:childTnLst>
                                </p:cTn>
                              </p:par>
                              <p:par>
                                <p:cTn id="121" presetID="21" presetClass="entr" presetSubtype="1" fill="hold" grpId="6" nodeType="withEffect">
                                  <p:stCondLst>
                                    <p:cond delay="5000"/>
                                  </p:stCondLst>
                                  <p:childTnLst>
                                    <p:set>
                                      <p:cBhvr>
                                        <p:cTn id="122" dur="1" fill="hold">
                                          <p:stCondLst>
                                            <p:cond delay="0"/>
                                          </p:stCondLst>
                                        </p:cTn>
                                        <p:tgtEl>
                                          <p:spTgt spid="35"/>
                                        </p:tgtEl>
                                        <p:attrNameLst>
                                          <p:attrName>style.visibility</p:attrName>
                                        </p:attrNameLst>
                                      </p:cBhvr>
                                      <p:to>
                                        <p:strVal val="visible"/>
                                      </p:to>
                                    </p:set>
                                    <p:animEffect transition="in" filter="wheel(1)">
                                      <p:cBhvr>
                                        <p:cTn id="123" dur="1000"/>
                                        <p:tgtEl>
                                          <p:spTgt spid="35"/>
                                        </p:tgtEl>
                                      </p:cBhvr>
                                    </p:animEffect>
                                  </p:childTnLst>
                                  <p:subTnLst>
                                    <p:audio>
                                      <p:cMediaNode>
                                        <p:cTn display="0" masterRel="sameClick">
                                          <p:stCondLst>
                                            <p:cond evt="begin" delay="0">
                                              <p:tn val="121"/>
                                            </p:cond>
                                          </p:stCondLst>
                                          <p:endCondLst>
                                            <p:cond evt="onStopAudio" delay="0">
                                              <p:tgtEl>
                                                <p:sldTgt/>
                                              </p:tgtEl>
                                            </p:cond>
                                          </p:endCondLst>
                                        </p:cTn>
                                        <p:tgtEl>
                                          <p:sndTgt r:embed="rId9" name="coin.wav"/>
                                        </p:tgtEl>
                                      </p:cMediaNode>
                                    </p:audio>
                                  </p:subTnLst>
                                </p:cTn>
                              </p:par>
                              <p:par>
                                <p:cTn id="124" presetID="1" presetClass="entr" presetSubtype="0" fill="hold" grpId="1" nodeType="withEffect">
                                  <p:stCondLst>
                                    <p:cond delay="6000"/>
                                  </p:stCondLst>
                                  <p:childTnLst>
                                    <p:set>
                                      <p:cBhvr>
                                        <p:cTn id="125" dur="1" fill="hold">
                                          <p:stCondLst>
                                            <p:cond delay="0"/>
                                          </p:stCondLst>
                                        </p:cTn>
                                        <p:tgtEl>
                                          <p:spTgt spid="28"/>
                                        </p:tgtEl>
                                        <p:attrNameLst>
                                          <p:attrName>style.visibility</p:attrName>
                                        </p:attrNameLst>
                                      </p:cBhvr>
                                      <p:to>
                                        <p:strVal val="visible"/>
                                      </p:to>
                                    </p:set>
                                  </p:childTnLst>
                                </p:cTn>
                              </p:par>
                              <p:par>
                                <p:cTn id="126" presetID="1" presetClass="exit" presetSubtype="0" fill="hold" grpId="0" nodeType="withEffect">
                                  <p:stCondLst>
                                    <p:cond delay="7000"/>
                                  </p:stCondLst>
                                  <p:childTnLst>
                                    <p:set>
                                      <p:cBhvr>
                                        <p:cTn id="127" dur="1" fill="hold">
                                          <p:stCondLst>
                                            <p:cond delay="0"/>
                                          </p:stCondLst>
                                        </p:cTn>
                                        <p:tgtEl>
                                          <p:spTgt spid="28"/>
                                        </p:tgtEl>
                                        <p:attrNameLst>
                                          <p:attrName>style.visibility</p:attrName>
                                        </p:attrNameLst>
                                      </p:cBhvr>
                                      <p:to>
                                        <p:strVal val="hidden"/>
                                      </p:to>
                                    </p:set>
                                  </p:childTnLst>
                                </p:cTn>
                              </p:par>
                              <p:par>
                                <p:cTn id="128" presetID="21" presetClass="entr" presetSubtype="1" fill="hold" grpId="7" nodeType="withEffect">
                                  <p:stCondLst>
                                    <p:cond delay="6000"/>
                                  </p:stCondLst>
                                  <p:childTnLst>
                                    <p:set>
                                      <p:cBhvr>
                                        <p:cTn id="129" dur="1" fill="hold">
                                          <p:stCondLst>
                                            <p:cond delay="0"/>
                                          </p:stCondLst>
                                        </p:cTn>
                                        <p:tgtEl>
                                          <p:spTgt spid="35"/>
                                        </p:tgtEl>
                                        <p:attrNameLst>
                                          <p:attrName>style.visibility</p:attrName>
                                        </p:attrNameLst>
                                      </p:cBhvr>
                                      <p:to>
                                        <p:strVal val="visible"/>
                                      </p:to>
                                    </p:set>
                                    <p:animEffect transition="in" filter="wheel(1)">
                                      <p:cBhvr>
                                        <p:cTn id="130" dur="1000"/>
                                        <p:tgtEl>
                                          <p:spTgt spid="35"/>
                                        </p:tgtEl>
                                      </p:cBhvr>
                                    </p:animEffect>
                                  </p:childTnLst>
                                  <p:subTnLst>
                                    <p:audio>
                                      <p:cMediaNode>
                                        <p:cTn display="0" masterRel="sameClick">
                                          <p:stCondLst>
                                            <p:cond evt="begin" delay="0">
                                              <p:tn val="128"/>
                                            </p:cond>
                                          </p:stCondLst>
                                          <p:endCondLst>
                                            <p:cond evt="onStopAudio" delay="0">
                                              <p:tgtEl>
                                                <p:sldTgt/>
                                              </p:tgtEl>
                                            </p:cond>
                                          </p:endCondLst>
                                        </p:cTn>
                                        <p:tgtEl>
                                          <p:sndTgt r:embed="rId9" name="coin.wav"/>
                                        </p:tgtEl>
                                      </p:cMediaNode>
                                    </p:audio>
                                  </p:subTnLst>
                                </p:cTn>
                              </p:par>
                              <p:par>
                                <p:cTn id="131" presetID="1" presetClass="entr" presetSubtype="0" fill="hold" grpId="1" nodeType="withEffect">
                                  <p:stCondLst>
                                    <p:cond delay="7000"/>
                                  </p:stCondLst>
                                  <p:childTnLst>
                                    <p:set>
                                      <p:cBhvr>
                                        <p:cTn id="132" dur="1" fill="hold">
                                          <p:stCondLst>
                                            <p:cond delay="0"/>
                                          </p:stCondLst>
                                        </p:cTn>
                                        <p:tgtEl>
                                          <p:spTgt spid="27"/>
                                        </p:tgtEl>
                                        <p:attrNameLst>
                                          <p:attrName>style.visibility</p:attrName>
                                        </p:attrNameLst>
                                      </p:cBhvr>
                                      <p:to>
                                        <p:strVal val="visible"/>
                                      </p:to>
                                    </p:set>
                                  </p:childTnLst>
                                </p:cTn>
                              </p:par>
                              <p:par>
                                <p:cTn id="133" presetID="1" presetClass="exit" presetSubtype="0" fill="hold" grpId="0" nodeType="withEffect">
                                  <p:stCondLst>
                                    <p:cond delay="8000"/>
                                  </p:stCondLst>
                                  <p:childTnLst>
                                    <p:set>
                                      <p:cBhvr>
                                        <p:cTn id="134" dur="1" fill="hold">
                                          <p:stCondLst>
                                            <p:cond delay="0"/>
                                          </p:stCondLst>
                                        </p:cTn>
                                        <p:tgtEl>
                                          <p:spTgt spid="27"/>
                                        </p:tgtEl>
                                        <p:attrNameLst>
                                          <p:attrName>style.visibility</p:attrName>
                                        </p:attrNameLst>
                                      </p:cBhvr>
                                      <p:to>
                                        <p:strVal val="hidden"/>
                                      </p:to>
                                    </p:set>
                                  </p:childTnLst>
                                </p:cTn>
                              </p:par>
                              <p:par>
                                <p:cTn id="135" presetID="21" presetClass="entr" presetSubtype="1" fill="hold" grpId="8" nodeType="withEffect">
                                  <p:stCondLst>
                                    <p:cond delay="7000"/>
                                  </p:stCondLst>
                                  <p:childTnLst>
                                    <p:set>
                                      <p:cBhvr>
                                        <p:cTn id="136" dur="1" fill="hold">
                                          <p:stCondLst>
                                            <p:cond delay="0"/>
                                          </p:stCondLst>
                                        </p:cTn>
                                        <p:tgtEl>
                                          <p:spTgt spid="35"/>
                                        </p:tgtEl>
                                        <p:attrNameLst>
                                          <p:attrName>style.visibility</p:attrName>
                                        </p:attrNameLst>
                                      </p:cBhvr>
                                      <p:to>
                                        <p:strVal val="visible"/>
                                      </p:to>
                                    </p:set>
                                    <p:animEffect transition="in" filter="wheel(1)">
                                      <p:cBhvr>
                                        <p:cTn id="137" dur="1000"/>
                                        <p:tgtEl>
                                          <p:spTgt spid="35"/>
                                        </p:tgtEl>
                                      </p:cBhvr>
                                    </p:animEffect>
                                  </p:childTnLst>
                                  <p:subTnLst>
                                    <p:audio>
                                      <p:cMediaNode>
                                        <p:cTn display="0" masterRel="sameClick">
                                          <p:stCondLst>
                                            <p:cond evt="begin" delay="0">
                                              <p:tn val="135"/>
                                            </p:cond>
                                          </p:stCondLst>
                                          <p:endCondLst>
                                            <p:cond evt="onStopAudio" delay="0">
                                              <p:tgtEl>
                                                <p:sldTgt/>
                                              </p:tgtEl>
                                            </p:cond>
                                          </p:endCondLst>
                                        </p:cTn>
                                        <p:tgtEl>
                                          <p:sndTgt r:embed="rId9" name="coin.wav"/>
                                        </p:tgtEl>
                                      </p:cMediaNode>
                                    </p:audio>
                                  </p:subTnLst>
                                </p:cTn>
                              </p:par>
                              <p:par>
                                <p:cTn id="138" presetID="1" presetClass="entr" presetSubtype="0" fill="hold" grpId="1" nodeType="withEffect">
                                  <p:stCondLst>
                                    <p:cond delay="8000"/>
                                  </p:stCondLst>
                                  <p:childTnLst>
                                    <p:set>
                                      <p:cBhvr>
                                        <p:cTn id="139" dur="1" fill="hold">
                                          <p:stCondLst>
                                            <p:cond delay="0"/>
                                          </p:stCondLst>
                                        </p:cTn>
                                        <p:tgtEl>
                                          <p:spTgt spid="26"/>
                                        </p:tgtEl>
                                        <p:attrNameLst>
                                          <p:attrName>style.visibility</p:attrName>
                                        </p:attrNameLst>
                                      </p:cBhvr>
                                      <p:to>
                                        <p:strVal val="visible"/>
                                      </p:to>
                                    </p:set>
                                  </p:childTnLst>
                                </p:cTn>
                              </p:par>
                              <p:par>
                                <p:cTn id="140" presetID="1" presetClass="exit" presetSubtype="0" fill="hold" grpId="0" nodeType="withEffect">
                                  <p:stCondLst>
                                    <p:cond delay="9000"/>
                                  </p:stCondLst>
                                  <p:childTnLst>
                                    <p:set>
                                      <p:cBhvr>
                                        <p:cTn id="141" dur="1" fill="hold">
                                          <p:stCondLst>
                                            <p:cond delay="0"/>
                                          </p:stCondLst>
                                        </p:cTn>
                                        <p:tgtEl>
                                          <p:spTgt spid="26"/>
                                        </p:tgtEl>
                                        <p:attrNameLst>
                                          <p:attrName>style.visibility</p:attrName>
                                        </p:attrNameLst>
                                      </p:cBhvr>
                                      <p:to>
                                        <p:strVal val="hidden"/>
                                      </p:to>
                                    </p:set>
                                  </p:childTnLst>
                                </p:cTn>
                              </p:par>
                              <p:par>
                                <p:cTn id="142" presetID="21" presetClass="entr" presetSubtype="1" fill="hold" grpId="2" nodeType="withEffect">
                                  <p:stCondLst>
                                    <p:cond delay="8000"/>
                                  </p:stCondLst>
                                  <p:childTnLst>
                                    <p:set>
                                      <p:cBhvr>
                                        <p:cTn id="143" dur="1" fill="hold">
                                          <p:stCondLst>
                                            <p:cond delay="0"/>
                                          </p:stCondLst>
                                        </p:cTn>
                                        <p:tgtEl>
                                          <p:spTgt spid="35"/>
                                        </p:tgtEl>
                                        <p:attrNameLst>
                                          <p:attrName>style.visibility</p:attrName>
                                        </p:attrNameLst>
                                      </p:cBhvr>
                                      <p:to>
                                        <p:strVal val="visible"/>
                                      </p:to>
                                    </p:set>
                                    <p:animEffect transition="in" filter="wheel(1)">
                                      <p:cBhvr>
                                        <p:cTn id="144" dur="1000"/>
                                        <p:tgtEl>
                                          <p:spTgt spid="35"/>
                                        </p:tgtEl>
                                      </p:cBhvr>
                                    </p:animEffect>
                                  </p:childTnLst>
                                  <p:subTnLst>
                                    <p:audio>
                                      <p:cMediaNode>
                                        <p:cTn display="0" masterRel="sameClick">
                                          <p:stCondLst>
                                            <p:cond evt="begin" delay="0">
                                              <p:tn val="142"/>
                                            </p:cond>
                                          </p:stCondLst>
                                          <p:endCondLst>
                                            <p:cond evt="onStopAudio" delay="0">
                                              <p:tgtEl>
                                                <p:sldTgt/>
                                              </p:tgtEl>
                                            </p:cond>
                                          </p:endCondLst>
                                        </p:cTn>
                                        <p:tgtEl>
                                          <p:sndTgt r:embed="rId9" name="coin.wav"/>
                                        </p:tgtEl>
                                      </p:cMediaNode>
                                    </p:audio>
                                  </p:subTnLst>
                                </p:cTn>
                              </p:par>
                              <p:par>
                                <p:cTn id="145" presetID="1" presetClass="entr" presetSubtype="0" fill="hold" grpId="1" nodeType="withEffect">
                                  <p:stCondLst>
                                    <p:cond delay="9000"/>
                                  </p:stCondLst>
                                  <p:childTnLst>
                                    <p:set>
                                      <p:cBhvr>
                                        <p:cTn id="146" dur="1" fill="hold">
                                          <p:stCondLst>
                                            <p:cond delay="0"/>
                                          </p:stCondLst>
                                        </p:cTn>
                                        <p:tgtEl>
                                          <p:spTgt spid="25"/>
                                        </p:tgtEl>
                                        <p:attrNameLst>
                                          <p:attrName>style.visibility</p:attrName>
                                        </p:attrNameLst>
                                      </p:cBhvr>
                                      <p:to>
                                        <p:strVal val="visible"/>
                                      </p:to>
                                    </p:set>
                                  </p:childTnLst>
                                </p:cTn>
                              </p:par>
                              <p:par>
                                <p:cTn id="147" presetID="1" presetClass="exit" presetSubtype="0" fill="hold" grpId="0" nodeType="withEffect">
                                  <p:stCondLst>
                                    <p:cond delay="10000"/>
                                  </p:stCondLst>
                                  <p:childTnLst>
                                    <p:set>
                                      <p:cBhvr>
                                        <p:cTn id="148" dur="1" fill="hold">
                                          <p:stCondLst>
                                            <p:cond delay="0"/>
                                          </p:stCondLst>
                                        </p:cTn>
                                        <p:tgtEl>
                                          <p:spTgt spid="25"/>
                                        </p:tgtEl>
                                        <p:attrNameLst>
                                          <p:attrName>style.visibility</p:attrName>
                                        </p:attrNameLst>
                                      </p:cBhvr>
                                      <p:to>
                                        <p:strVal val="hidden"/>
                                      </p:to>
                                    </p:set>
                                  </p:childTnLst>
                                </p:cTn>
                              </p:par>
                              <p:par>
                                <p:cTn id="149" presetID="21" presetClass="entr" presetSubtype="1" fill="hold" grpId="10" nodeType="withEffect">
                                  <p:stCondLst>
                                    <p:cond delay="9000"/>
                                  </p:stCondLst>
                                  <p:childTnLst>
                                    <p:set>
                                      <p:cBhvr>
                                        <p:cTn id="150" dur="1" fill="hold">
                                          <p:stCondLst>
                                            <p:cond delay="0"/>
                                          </p:stCondLst>
                                        </p:cTn>
                                        <p:tgtEl>
                                          <p:spTgt spid="35"/>
                                        </p:tgtEl>
                                        <p:attrNameLst>
                                          <p:attrName>style.visibility</p:attrName>
                                        </p:attrNameLst>
                                      </p:cBhvr>
                                      <p:to>
                                        <p:strVal val="visible"/>
                                      </p:to>
                                    </p:set>
                                    <p:animEffect transition="in" filter="wheel(1)">
                                      <p:cBhvr>
                                        <p:cTn id="151" dur="1000"/>
                                        <p:tgtEl>
                                          <p:spTgt spid="35"/>
                                        </p:tgtEl>
                                      </p:cBhvr>
                                    </p:animEffect>
                                  </p:childTnLst>
                                  <p:subTnLst>
                                    <p:audio>
                                      <p:cMediaNode>
                                        <p:cTn display="0" masterRel="sameClick">
                                          <p:stCondLst>
                                            <p:cond evt="begin" delay="0">
                                              <p:tn val="149"/>
                                            </p:cond>
                                          </p:stCondLst>
                                          <p:endCondLst>
                                            <p:cond evt="onStopAudio" delay="0">
                                              <p:tgtEl>
                                                <p:sldTgt/>
                                              </p:tgtEl>
                                            </p:cond>
                                          </p:endCondLst>
                                        </p:cTn>
                                        <p:tgtEl>
                                          <p:sndTgt r:embed="rId9" name="coin.wav"/>
                                        </p:tgtEl>
                                      </p:cMediaNode>
                                    </p:audio>
                                  </p:subTnLst>
                                </p:cTn>
                              </p:par>
                              <p:par>
                                <p:cTn id="152" presetID="1" presetClass="entr" presetSubtype="0" fill="hold" grpId="1" nodeType="withEffect">
                                  <p:stCondLst>
                                    <p:cond delay="10000"/>
                                  </p:stCondLst>
                                  <p:childTnLst>
                                    <p:set>
                                      <p:cBhvr>
                                        <p:cTn id="153" dur="1" fill="hold">
                                          <p:stCondLst>
                                            <p:cond delay="0"/>
                                          </p:stCondLst>
                                        </p:cTn>
                                        <p:tgtEl>
                                          <p:spTgt spid="24"/>
                                        </p:tgtEl>
                                        <p:attrNameLst>
                                          <p:attrName>style.visibility</p:attrName>
                                        </p:attrNameLst>
                                      </p:cBhvr>
                                      <p:to>
                                        <p:strVal val="visible"/>
                                      </p:to>
                                    </p:set>
                                  </p:childTnLst>
                                </p:cTn>
                              </p:par>
                              <p:par>
                                <p:cTn id="154" presetID="1" presetClass="exit" presetSubtype="0" fill="hold" grpId="0" nodeType="withEffect">
                                  <p:stCondLst>
                                    <p:cond delay="11000"/>
                                  </p:stCondLst>
                                  <p:childTnLst>
                                    <p:set>
                                      <p:cBhvr>
                                        <p:cTn id="155" dur="1" fill="hold">
                                          <p:stCondLst>
                                            <p:cond delay="0"/>
                                          </p:stCondLst>
                                        </p:cTn>
                                        <p:tgtEl>
                                          <p:spTgt spid="24"/>
                                        </p:tgtEl>
                                        <p:attrNameLst>
                                          <p:attrName>style.visibility</p:attrName>
                                        </p:attrNameLst>
                                      </p:cBhvr>
                                      <p:to>
                                        <p:strVal val="hidden"/>
                                      </p:to>
                                    </p:set>
                                  </p:childTnLst>
                                </p:cTn>
                              </p:par>
                              <p:par>
                                <p:cTn id="156" presetID="21" presetClass="entr" presetSubtype="1" fill="hold" grpId="11" nodeType="withEffect">
                                  <p:stCondLst>
                                    <p:cond delay="10000"/>
                                  </p:stCondLst>
                                  <p:childTnLst>
                                    <p:set>
                                      <p:cBhvr>
                                        <p:cTn id="157" dur="1" fill="hold">
                                          <p:stCondLst>
                                            <p:cond delay="0"/>
                                          </p:stCondLst>
                                        </p:cTn>
                                        <p:tgtEl>
                                          <p:spTgt spid="35"/>
                                        </p:tgtEl>
                                        <p:attrNameLst>
                                          <p:attrName>style.visibility</p:attrName>
                                        </p:attrNameLst>
                                      </p:cBhvr>
                                      <p:to>
                                        <p:strVal val="visible"/>
                                      </p:to>
                                    </p:set>
                                    <p:animEffect transition="in" filter="wheel(1)">
                                      <p:cBhvr>
                                        <p:cTn id="158" dur="1000"/>
                                        <p:tgtEl>
                                          <p:spTgt spid="35"/>
                                        </p:tgtEl>
                                      </p:cBhvr>
                                    </p:animEffect>
                                  </p:childTnLst>
                                  <p:subTnLst>
                                    <p:audio>
                                      <p:cMediaNode>
                                        <p:cTn display="0" masterRel="sameClick">
                                          <p:stCondLst>
                                            <p:cond evt="begin" delay="0">
                                              <p:tn val="156"/>
                                            </p:cond>
                                          </p:stCondLst>
                                          <p:endCondLst>
                                            <p:cond evt="onStopAudio" delay="0">
                                              <p:tgtEl>
                                                <p:sldTgt/>
                                              </p:tgtEl>
                                            </p:cond>
                                          </p:endCondLst>
                                        </p:cTn>
                                        <p:tgtEl>
                                          <p:sndTgt r:embed="rId9" name="coin.wav"/>
                                        </p:tgtEl>
                                      </p:cMediaNode>
                                    </p:audio>
                                  </p:subTnLst>
                                </p:cTn>
                              </p:par>
                              <p:par>
                                <p:cTn id="159" presetID="1" presetClass="entr" presetSubtype="0" fill="hold" grpId="1" nodeType="withEffect">
                                  <p:stCondLst>
                                    <p:cond delay="11000"/>
                                  </p:stCondLst>
                                  <p:childTnLst>
                                    <p:set>
                                      <p:cBhvr>
                                        <p:cTn id="160" dur="1" fill="hold">
                                          <p:stCondLst>
                                            <p:cond delay="0"/>
                                          </p:stCondLst>
                                        </p:cTn>
                                        <p:tgtEl>
                                          <p:spTgt spid="23"/>
                                        </p:tgtEl>
                                        <p:attrNameLst>
                                          <p:attrName>style.visibility</p:attrName>
                                        </p:attrNameLst>
                                      </p:cBhvr>
                                      <p:to>
                                        <p:strVal val="visible"/>
                                      </p:to>
                                    </p:set>
                                  </p:childTnLst>
                                </p:cTn>
                              </p:par>
                              <p:par>
                                <p:cTn id="161" presetID="1" presetClass="exit" presetSubtype="0" fill="hold" grpId="0" nodeType="withEffect">
                                  <p:stCondLst>
                                    <p:cond delay="12000"/>
                                  </p:stCondLst>
                                  <p:childTnLst>
                                    <p:set>
                                      <p:cBhvr>
                                        <p:cTn id="162" dur="1" fill="hold">
                                          <p:stCondLst>
                                            <p:cond delay="0"/>
                                          </p:stCondLst>
                                        </p:cTn>
                                        <p:tgtEl>
                                          <p:spTgt spid="23"/>
                                        </p:tgtEl>
                                        <p:attrNameLst>
                                          <p:attrName>style.visibility</p:attrName>
                                        </p:attrNameLst>
                                      </p:cBhvr>
                                      <p:to>
                                        <p:strVal val="hidden"/>
                                      </p:to>
                                    </p:set>
                                  </p:childTnLst>
                                </p:cTn>
                              </p:par>
                              <p:par>
                                <p:cTn id="163" presetID="21" presetClass="entr" presetSubtype="1" fill="hold" grpId="12" nodeType="withEffect">
                                  <p:stCondLst>
                                    <p:cond delay="11000"/>
                                  </p:stCondLst>
                                  <p:childTnLst>
                                    <p:set>
                                      <p:cBhvr>
                                        <p:cTn id="164" dur="1" fill="hold">
                                          <p:stCondLst>
                                            <p:cond delay="0"/>
                                          </p:stCondLst>
                                        </p:cTn>
                                        <p:tgtEl>
                                          <p:spTgt spid="35"/>
                                        </p:tgtEl>
                                        <p:attrNameLst>
                                          <p:attrName>style.visibility</p:attrName>
                                        </p:attrNameLst>
                                      </p:cBhvr>
                                      <p:to>
                                        <p:strVal val="visible"/>
                                      </p:to>
                                    </p:set>
                                    <p:animEffect transition="in" filter="wheel(1)">
                                      <p:cBhvr>
                                        <p:cTn id="165" dur="1000"/>
                                        <p:tgtEl>
                                          <p:spTgt spid="35"/>
                                        </p:tgtEl>
                                      </p:cBhvr>
                                    </p:animEffect>
                                  </p:childTnLst>
                                  <p:subTnLst>
                                    <p:audio>
                                      <p:cMediaNode>
                                        <p:cTn display="0" masterRel="sameClick">
                                          <p:stCondLst>
                                            <p:cond evt="begin" delay="0">
                                              <p:tn val="163"/>
                                            </p:cond>
                                          </p:stCondLst>
                                          <p:endCondLst>
                                            <p:cond evt="onStopAudio" delay="0">
                                              <p:tgtEl>
                                                <p:sldTgt/>
                                              </p:tgtEl>
                                            </p:cond>
                                          </p:endCondLst>
                                        </p:cTn>
                                        <p:tgtEl>
                                          <p:sndTgt r:embed="rId9" name="coin.wav"/>
                                        </p:tgtEl>
                                      </p:cMediaNode>
                                    </p:audio>
                                  </p:subTnLst>
                                </p:cTn>
                              </p:par>
                              <p:par>
                                <p:cTn id="166" presetID="1" presetClass="entr" presetSubtype="0" fill="hold" grpId="1" nodeType="withEffect">
                                  <p:stCondLst>
                                    <p:cond delay="12000"/>
                                  </p:stCondLst>
                                  <p:childTnLst>
                                    <p:set>
                                      <p:cBhvr>
                                        <p:cTn id="167" dur="1" fill="hold">
                                          <p:stCondLst>
                                            <p:cond delay="0"/>
                                          </p:stCondLst>
                                        </p:cTn>
                                        <p:tgtEl>
                                          <p:spTgt spid="22"/>
                                        </p:tgtEl>
                                        <p:attrNameLst>
                                          <p:attrName>style.visibility</p:attrName>
                                        </p:attrNameLst>
                                      </p:cBhvr>
                                      <p:to>
                                        <p:strVal val="visible"/>
                                      </p:to>
                                    </p:set>
                                  </p:childTnLst>
                                </p:cTn>
                              </p:par>
                              <p:par>
                                <p:cTn id="168" presetID="1" presetClass="exit" presetSubtype="0" fill="hold" grpId="0" nodeType="withEffect">
                                  <p:stCondLst>
                                    <p:cond delay="13000"/>
                                  </p:stCondLst>
                                  <p:childTnLst>
                                    <p:set>
                                      <p:cBhvr>
                                        <p:cTn id="169" dur="1" fill="hold">
                                          <p:stCondLst>
                                            <p:cond delay="0"/>
                                          </p:stCondLst>
                                        </p:cTn>
                                        <p:tgtEl>
                                          <p:spTgt spid="22"/>
                                        </p:tgtEl>
                                        <p:attrNameLst>
                                          <p:attrName>style.visibility</p:attrName>
                                        </p:attrNameLst>
                                      </p:cBhvr>
                                      <p:to>
                                        <p:strVal val="hidden"/>
                                      </p:to>
                                    </p:set>
                                  </p:childTnLst>
                                </p:cTn>
                              </p:par>
                              <p:par>
                                <p:cTn id="170" presetID="21" presetClass="entr" presetSubtype="1" fill="hold" grpId="13" nodeType="withEffect">
                                  <p:stCondLst>
                                    <p:cond delay="12000"/>
                                  </p:stCondLst>
                                  <p:childTnLst>
                                    <p:set>
                                      <p:cBhvr>
                                        <p:cTn id="171" dur="1" fill="hold">
                                          <p:stCondLst>
                                            <p:cond delay="0"/>
                                          </p:stCondLst>
                                        </p:cTn>
                                        <p:tgtEl>
                                          <p:spTgt spid="35"/>
                                        </p:tgtEl>
                                        <p:attrNameLst>
                                          <p:attrName>style.visibility</p:attrName>
                                        </p:attrNameLst>
                                      </p:cBhvr>
                                      <p:to>
                                        <p:strVal val="visible"/>
                                      </p:to>
                                    </p:set>
                                    <p:animEffect transition="in" filter="wheel(1)">
                                      <p:cBhvr>
                                        <p:cTn id="172" dur="1000"/>
                                        <p:tgtEl>
                                          <p:spTgt spid="35"/>
                                        </p:tgtEl>
                                      </p:cBhvr>
                                    </p:animEffect>
                                  </p:childTnLst>
                                  <p:subTnLst>
                                    <p:audio>
                                      <p:cMediaNode>
                                        <p:cTn display="0" masterRel="sameClick">
                                          <p:stCondLst>
                                            <p:cond evt="begin" delay="0">
                                              <p:tn val="170"/>
                                            </p:cond>
                                          </p:stCondLst>
                                          <p:endCondLst>
                                            <p:cond evt="onStopAudio" delay="0">
                                              <p:tgtEl>
                                                <p:sldTgt/>
                                              </p:tgtEl>
                                            </p:cond>
                                          </p:endCondLst>
                                        </p:cTn>
                                        <p:tgtEl>
                                          <p:sndTgt r:embed="rId9" name="coin.wav"/>
                                        </p:tgtEl>
                                      </p:cMediaNode>
                                    </p:audio>
                                  </p:subTnLst>
                                </p:cTn>
                              </p:par>
                              <p:par>
                                <p:cTn id="173" presetID="1" presetClass="entr" presetSubtype="0" fill="hold" grpId="1" nodeType="withEffect">
                                  <p:stCondLst>
                                    <p:cond delay="13000"/>
                                  </p:stCondLst>
                                  <p:childTnLst>
                                    <p:set>
                                      <p:cBhvr>
                                        <p:cTn id="174" dur="1" fill="hold">
                                          <p:stCondLst>
                                            <p:cond delay="0"/>
                                          </p:stCondLst>
                                        </p:cTn>
                                        <p:tgtEl>
                                          <p:spTgt spid="21"/>
                                        </p:tgtEl>
                                        <p:attrNameLst>
                                          <p:attrName>style.visibility</p:attrName>
                                        </p:attrNameLst>
                                      </p:cBhvr>
                                      <p:to>
                                        <p:strVal val="visible"/>
                                      </p:to>
                                    </p:set>
                                  </p:childTnLst>
                                </p:cTn>
                              </p:par>
                              <p:par>
                                <p:cTn id="175" presetID="1" presetClass="exit" presetSubtype="0" fill="hold" grpId="0" nodeType="withEffect">
                                  <p:stCondLst>
                                    <p:cond delay="14000"/>
                                  </p:stCondLst>
                                  <p:childTnLst>
                                    <p:set>
                                      <p:cBhvr>
                                        <p:cTn id="176" dur="1" fill="hold">
                                          <p:stCondLst>
                                            <p:cond delay="0"/>
                                          </p:stCondLst>
                                        </p:cTn>
                                        <p:tgtEl>
                                          <p:spTgt spid="21"/>
                                        </p:tgtEl>
                                        <p:attrNameLst>
                                          <p:attrName>style.visibility</p:attrName>
                                        </p:attrNameLst>
                                      </p:cBhvr>
                                      <p:to>
                                        <p:strVal val="hidden"/>
                                      </p:to>
                                    </p:set>
                                  </p:childTnLst>
                                </p:cTn>
                              </p:par>
                              <p:par>
                                <p:cTn id="177" presetID="21" presetClass="entr" presetSubtype="1" fill="hold" grpId="14" nodeType="withEffect">
                                  <p:stCondLst>
                                    <p:cond delay="13000"/>
                                  </p:stCondLst>
                                  <p:childTnLst>
                                    <p:set>
                                      <p:cBhvr>
                                        <p:cTn id="178" dur="1" fill="hold">
                                          <p:stCondLst>
                                            <p:cond delay="0"/>
                                          </p:stCondLst>
                                        </p:cTn>
                                        <p:tgtEl>
                                          <p:spTgt spid="35"/>
                                        </p:tgtEl>
                                        <p:attrNameLst>
                                          <p:attrName>style.visibility</p:attrName>
                                        </p:attrNameLst>
                                      </p:cBhvr>
                                      <p:to>
                                        <p:strVal val="visible"/>
                                      </p:to>
                                    </p:set>
                                    <p:animEffect transition="in" filter="wheel(1)">
                                      <p:cBhvr>
                                        <p:cTn id="179" dur="1000"/>
                                        <p:tgtEl>
                                          <p:spTgt spid="35"/>
                                        </p:tgtEl>
                                      </p:cBhvr>
                                    </p:animEffect>
                                  </p:childTnLst>
                                  <p:subTnLst>
                                    <p:audio>
                                      <p:cMediaNode>
                                        <p:cTn display="0" masterRel="sameClick">
                                          <p:stCondLst>
                                            <p:cond evt="begin" delay="0">
                                              <p:tn val="177"/>
                                            </p:cond>
                                          </p:stCondLst>
                                          <p:endCondLst>
                                            <p:cond evt="onStopAudio" delay="0">
                                              <p:tgtEl>
                                                <p:sldTgt/>
                                              </p:tgtEl>
                                            </p:cond>
                                          </p:endCondLst>
                                        </p:cTn>
                                        <p:tgtEl>
                                          <p:sndTgt r:embed="rId9" name="coin.wav"/>
                                        </p:tgtEl>
                                      </p:cMediaNode>
                                    </p:audio>
                                  </p:subTnLst>
                                </p:cTn>
                              </p:par>
                              <p:par>
                                <p:cTn id="180" presetID="1" presetClass="entr" presetSubtype="0" fill="hold" grpId="1" nodeType="withEffect">
                                  <p:stCondLst>
                                    <p:cond delay="14000"/>
                                  </p:stCondLst>
                                  <p:childTnLst>
                                    <p:set>
                                      <p:cBhvr>
                                        <p:cTn id="181" dur="1" fill="hold">
                                          <p:stCondLst>
                                            <p:cond delay="0"/>
                                          </p:stCondLst>
                                        </p:cTn>
                                        <p:tgtEl>
                                          <p:spTgt spid="20"/>
                                        </p:tgtEl>
                                        <p:attrNameLst>
                                          <p:attrName>style.visibility</p:attrName>
                                        </p:attrNameLst>
                                      </p:cBhvr>
                                      <p:to>
                                        <p:strVal val="visible"/>
                                      </p:to>
                                    </p:set>
                                  </p:childTnLst>
                                  <p:subTnLst>
                                    <p:audio>
                                      <p:cMediaNode vol="100000">
                                        <p:cTn display="0" masterRel="sameClick">
                                          <p:stCondLst>
                                            <p:cond evt="begin" delay="0">
                                              <p:tn val="180"/>
                                            </p:cond>
                                          </p:stCondLst>
                                          <p:endCondLst>
                                            <p:cond evt="onStopAudio" delay="0">
                                              <p:tgtEl>
                                                <p:sldTgt/>
                                              </p:tgtEl>
                                            </p:cond>
                                          </p:endCondLst>
                                        </p:cTn>
                                        <p:tgtEl>
                                          <p:sndTgt r:embed="rId9" name="coin.wav"/>
                                        </p:tgtEl>
                                      </p:cMediaNode>
                                    </p:audio>
                                  </p:subTnLst>
                                </p:cTn>
                              </p:par>
                              <p:par>
                                <p:cTn id="182" presetID="1" presetClass="exit" presetSubtype="0" fill="hold" grpId="0" nodeType="withEffect">
                                  <p:stCondLst>
                                    <p:cond delay="15000"/>
                                  </p:stCondLst>
                                  <p:childTnLst>
                                    <p:set>
                                      <p:cBhvr>
                                        <p:cTn id="183" dur="1" fill="hold">
                                          <p:stCondLst>
                                            <p:cond delay="0"/>
                                          </p:stCondLst>
                                        </p:cTn>
                                        <p:tgtEl>
                                          <p:spTgt spid="20"/>
                                        </p:tgtEl>
                                        <p:attrNameLst>
                                          <p:attrName>style.visibility</p:attrName>
                                        </p:attrNameLst>
                                      </p:cBhvr>
                                      <p:to>
                                        <p:strVal val="hidden"/>
                                      </p:to>
                                    </p:set>
                                  </p:childTnLst>
                                  <p:subTnLst>
                                    <p:audio>
                                      <p:cMediaNode>
                                        <p:cTn display="0" masterRel="sameClick">
                                          <p:stCondLst>
                                            <p:cond evt="begin" delay="0">
                                              <p:tn val="182"/>
                                            </p:cond>
                                          </p:stCondLst>
                                          <p:endCondLst>
                                            <p:cond evt="onStopAudio" delay="0">
                                              <p:tgtEl>
                                                <p:sldTgt/>
                                              </p:tgtEl>
                                            </p:cond>
                                          </p:endCondLst>
                                        </p:cTn>
                                        <p:tgtEl>
                                          <p:sndTgt r:embed="rId10" name="cashreg.wav"/>
                                        </p:tgtEl>
                                      </p:cMediaNode>
                                    </p:audio>
                                  </p:subTnLst>
                                </p:cTn>
                              </p:par>
                              <p:par>
                                <p:cTn id="184" presetID="21" presetClass="entr" presetSubtype="1" fill="hold" grpId="9" nodeType="withEffect">
                                  <p:stCondLst>
                                    <p:cond delay="14000"/>
                                  </p:stCondLst>
                                  <p:childTnLst>
                                    <p:set>
                                      <p:cBhvr>
                                        <p:cTn id="185" dur="1" fill="hold">
                                          <p:stCondLst>
                                            <p:cond delay="0"/>
                                          </p:stCondLst>
                                        </p:cTn>
                                        <p:tgtEl>
                                          <p:spTgt spid="35"/>
                                        </p:tgtEl>
                                        <p:attrNameLst>
                                          <p:attrName>style.visibility</p:attrName>
                                        </p:attrNameLst>
                                      </p:cBhvr>
                                      <p:to>
                                        <p:strVal val="visible"/>
                                      </p:to>
                                    </p:set>
                                    <p:animEffect transition="in" filter="wheel(1)">
                                      <p:cBhvr>
                                        <p:cTn id="186" dur="1000"/>
                                        <p:tgtEl>
                                          <p:spTgt spid="35"/>
                                        </p:tgtEl>
                                      </p:cBhvr>
                                    </p:animEffect>
                                  </p:childTnLst>
                                  <p:subTnLst>
                                    <p:audio>
                                      <p:cMediaNode>
                                        <p:cTn display="0" masterRel="sameClick">
                                          <p:stCondLst>
                                            <p:cond evt="begin" delay="0">
                                              <p:tn val="184"/>
                                            </p:cond>
                                          </p:stCondLst>
                                          <p:endCondLst>
                                            <p:cond evt="onStopAudio" delay="0">
                                              <p:tgtEl>
                                                <p:sldTgt/>
                                              </p:tgtEl>
                                            </p:cond>
                                          </p:endCondLst>
                                        </p:cTn>
                                        <p:tgtEl>
                                          <p:sndTgt r:embed="rId9" name="coin.wav"/>
                                        </p:tgtEl>
                                      </p:cMediaNode>
                                    </p:audio>
                                  </p:subTnLst>
                                </p:cTn>
                              </p:par>
                              <p:par>
                                <p:cTn id="187" presetID="1" presetClass="entr" presetSubtype="0" fill="hold" grpId="1" nodeType="withEffect">
                                  <p:stCondLst>
                                    <p:cond delay="15000"/>
                                  </p:stCondLst>
                                  <p:childTnLst>
                                    <p:set>
                                      <p:cBhvr>
                                        <p:cTn id="188" dur="1" fill="hold">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187"/>
                                            </p:cond>
                                          </p:stCondLst>
                                          <p:endCondLst>
                                            <p:cond evt="onStopAudio" delay="0">
                                              <p:tgtEl>
                                                <p:sldTgt/>
                                              </p:tgtEl>
                                            </p:cond>
                                          </p:endCondLst>
                                        </p:cTn>
                                        <p:tgtEl>
                                          <p:sndTgt r:embed="rId10" name="cashreg.wav"/>
                                        </p:tgtEl>
                                      </p:cMediaNode>
                                    </p:audio>
                                  </p:subTnLst>
                                </p:cTn>
                              </p:par>
                              <p:par>
                                <p:cTn id="189" presetID="1" presetClass="exit" presetSubtype="0" fill="hold" grpId="0" nodeType="withEffect">
                                  <p:stCondLst>
                                    <p:cond delay="16000"/>
                                  </p:stCondLst>
                                  <p:childTnLst>
                                    <p:set>
                                      <p:cBhvr>
                                        <p:cTn id="190" dur="1" fill="hold">
                                          <p:stCondLst>
                                            <p:cond delay="0"/>
                                          </p:stCondLst>
                                        </p:cTn>
                                        <p:tgtEl>
                                          <p:spTgt spid="19"/>
                                        </p:tgtEl>
                                        <p:attrNameLst>
                                          <p:attrName>style.visibility</p:attrName>
                                        </p:attrNameLst>
                                      </p:cBhvr>
                                      <p:to>
                                        <p:strVal val="hidden"/>
                                      </p:to>
                                    </p:set>
                                  </p:childTnLst>
                                </p:cTn>
                              </p:par>
                              <p:par>
                                <p:cTn id="191" presetID="21" presetClass="entr" presetSubtype="1" fill="hold" grpId="0" nodeType="withEffect">
                                  <p:stCondLst>
                                    <p:cond delay="15000"/>
                                  </p:stCondLst>
                                  <p:childTnLst>
                                    <p:set>
                                      <p:cBhvr>
                                        <p:cTn id="192" dur="1" fill="hold">
                                          <p:stCondLst>
                                            <p:cond delay="0"/>
                                          </p:stCondLst>
                                        </p:cTn>
                                        <p:tgtEl>
                                          <p:spTgt spid="35"/>
                                        </p:tgtEl>
                                        <p:attrNameLst>
                                          <p:attrName>style.visibility</p:attrName>
                                        </p:attrNameLst>
                                      </p:cBhvr>
                                      <p:to>
                                        <p:strVal val="visible"/>
                                      </p:to>
                                    </p:set>
                                    <p:animEffect transition="in" filter="wheel(1)">
                                      <p:cBhvr>
                                        <p:cTn id="193" dur="1000"/>
                                        <p:tgtEl>
                                          <p:spTgt spid="35"/>
                                        </p:tgtEl>
                                      </p:cBhvr>
                                    </p:animEffect>
                                  </p:childTnLst>
                                  <p:subTnLst>
                                    <p:audio>
                                      <p:cMediaNode vol="100000">
                                        <p:cTn display="0" masterRel="sameClick">
                                          <p:stCondLst>
                                            <p:cond evt="begin" delay="0">
                                              <p:tn val="191"/>
                                            </p:cond>
                                          </p:stCondLst>
                                          <p:endCondLst>
                                            <p:cond evt="onStopAudio" delay="0">
                                              <p:tgtEl>
                                                <p:sldTgt/>
                                              </p:tgtEl>
                                            </p:cond>
                                          </p:endCondLst>
                                        </p:cTn>
                                        <p:tgtEl>
                                          <p:sndTgt r:embed="rId10" name="cashreg.wav"/>
                                        </p:tgtEl>
                                      </p:cMediaNode>
                                    </p:audio>
                                  </p:subTnLst>
                                </p:cTn>
                              </p:par>
                              <p:par>
                                <p:cTn id="194" presetID="1" presetClass="exit" presetSubtype="0" fill="hold" grpId="15" nodeType="withEffect">
                                  <p:stCondLst>
                                    <p:cond delay="16000"/>
                                  </p:stCondLst>
                                  <p:childTnLst>
                                    <p:set>
                                      <p:cBhvr>
                                        <p:cTn id="195"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100000">
                <p:cTn id="196" fill="hold" display="0">
                  <p:stCondLst>
                    <p:cond delay="indefinite"/>
                  </p:stCondLst>
                  <p:endCondLst>
                    <p:cond evt="onStopAudio" delay="0">
                      <p:tgtEl>
                        <p:sldTgt/>
                      </p:tgtEl>
                    </p:cond>
                  </p:endCondLst>
                </p:cTn>
                <p:tgtEl>
                  <p:spTgt spid="18"/>
                </p:tgtEl>
              </p:cMediaNode>
            </p:audio>
            <p:seq concurrent="1" nextAc="seek">
              <p:cTn id="197" restart="whenNotActive" fill="hold" evtFilter="cancelBubble" nodeType="interactiveSeq">
                <p:stCondLst>
                  <p:cond evt="onClick" delay="0">
                    <p:tgtEl>
                      <p:spTgt spid="15"/>
                    </p:tgtEl>
                  </p:cond>
                </p:stCondLst>
                <p:endSync evt="end" delay="0">
                  <p:rtn val="all"/>
                </p:endSync>
                <p:childTnLst>
                  <p:par>
                    <p:cTn id="198" fill="hold">
                      <p:stCondLst>
                        <p:cond delay="0"/>
                      </p:stCondLst>
                      <p:childTnLst>
                        <p:par>
                          <p:cTn id="199" fill="hold">
                            <p:stCondLst>
                              <p:cond delay="0"/>
                            </p:stCondLst>
                            <p:childTnLst>
                              <p:par>
                                <p:cTn id="200" presetID="37" presetClass="exit" presetSubtype="0" fill="hold" grpId="1" nodeType="clickEffect">
                                  <p:stCondLst>
                                    <p:cond delay="0"/>
                                  </p:stCondLst>
                                  <p:childTnLst>
                                    <p:animEffect transition="out" filter="fade">
                                      <p:cBhvr>
                                        <p:cTn id="201" dur="1000"/>
                                        <p:tgtEl>
                                          <p:spTgt spid="42"/>
                                        </p:tgtEl>
                                      </p:cBhvr>
                                    </p:animEffect>
                                    <p:anim calcmode="lin" valueType="num">
                                      <p:cBhvr>
                                        <p:cTn id="202" dur="1000"/>
                                        <p:tgtEl>
                                          <p:spTgt spid="42"/>
                                        </p:tgtEl>
                                        <p:attrNameLst>
                                          <p:attrName>ppt_x</p:attrName>
                                        </p:attrNameLst>
                                      </p:cBhvr>
                                      <p:tavLst>
                                        <p:tav tm="0">
                                          <p:val>
                                            <p:strVal val="ppt_x"/>
                                          </p:val>
                                        </p:tav>
                                        <p:tav tm="100000">
                                          <p:val>
                                            <p:strVal val="ppt_x"/>
                                          </p:val>
                                        </p:tav>
                                      </p:tavLst>
                                    </p:anim>
                                    <p:anim calcmode="lin" valueType="num">
                                      <p:cBhvr>
                                        <p:cTn id="203" dur="100" decel="100000"/>
                                        <p:tgtEl>
                                          <p:spTgt spid="42"/>
                                        </p:tgtEl>
                                        <p:attrNameLst>
                                          <p:attrName>ppt_y</p:attrName>
                                        </p:attrNameLst>
                                      </p:cBhvr>
                                      <p:tavLst>
                                        <p:tav tm="0">
                                          <p:val>
                                            <p:strVal val="ppt_y"/>
                                          </p:val>
                                        </p:tav>
                                        <p:tav tm="100000">
                                          <p:val>
                                            <p:strVal val="ppt_y-.03"/>
                                          </p:val>
                                        </p:tav>
                                      </p:tavLst>
                                    </p:anim>
                                    <p:anim calcmode="lin" valueType="num">
                                      <p:cBhvr>
                                        <p:cTn id="204" dur="900" accel="100000">
                                          <p:stCondLst>
                                            <p:cond delay="100"/>
                                          </p:stCondLst>
                                        </p:cTn>
                                        <p:tgtEl>
                                          <p:spTgt spid="42"/>
                                        </p:tgtEl>
                                        <p:attrNameLst>
                                          <p:attrName>ppt_y</p:attrName>
                                        </p:attrNameLst>
                                      </p:cBhvr>
                                      <p:tavLst>
                                        <p:tav tm="0">
                                          <p:val>
                                            <p:strVal val="ppt_y"/>
                                          </p:val>
                                        </p:tav>
                                        <p:tav tm="100000">
                                          <p:val>
                                            <p:strVal val="ppt_y+1"/>
                                          </p:val>
                                        </p:tav>
                                      </p:tavLst>
                                    </p:anim>
                                    <p:set>
                                      <p:cBhvr>
                                        <p:cTn id="205" dur="1" fill="hold">
                                          <p:stCondLst>
                                            <p:cond delay="999"/>
                                          </p:stCondLst>
                                        </p:cTn>
                                        <p:tgtEl>
                                          <p:spTgt spid="42"/>
                                        </p:tgtEl>
                                        <p:attrNameLst>
                                          <p:attrName>style.visibility</p:attrName>
                                        </p:attrNameLst>
                                      </p:cBhvr>
                                      <p:to>
                                        <p:strVal val="hidden"/>
                                      </p:to>
                                    </p:set>
                                  </p:childTnLst>
                                </p:cTn>
                              </p:par>
                              <p:par>
                                <p:cTn id="206" presetID="37" presetClass="exit" presetSubtype="0" fill="hold" grpId="1" nodeType="withEffect">
                                  <p:stCondLst>
                                    <p:cond delay="0"/>
                                  </p:stCondLst>
                                  <p:childTnLst>
                                    <p:animEffect transition="out" filter="fade">
                                      <p:cBhvr>
                                        <p:cTn id="207" dur="1000"/>
                                        <p:tgtEl>
                                          <p:spTgt spid="4"/>
                                        </p:tgtEl>
                                      </p:cBhvr>
                                    </p:animEffect>
                                    <p:anim calcmode="lin" valueType="num">
                                      <p:cBhvr>
                                        <p:cTn id="208" dur="1000"/>
                                        <p:tgtEl>
                                          <p:spTgt spid="4"/>
                                        </p:tgtEl>
                                        <p:attrNameLst>
                                          <p:attrName>ppt_x</p:attrName>
                                        </p:attrNameLst>
                                      </p:cBhvr>
                                      <p:tavLst>
                                        <p:tav tm="0">
                                          <p:val>
                                            <p:strVal val="ppt_x"/>
                                          </p:val>
                                        </p:tav>
                                        <p:tav tm="100000">
                                          <p:val>
                                            <p:strVal val="ppt_x"/>
                                          </p:val>
                                        </p:tav>
                                      </p:tavLst>
                                    </p:anim>
                                    <p:anim calcmode="lin" valueType="num">
                                      <p:cBhvr>
                                        <p:cTn id="209" dur="100" decel="100000"/>
                                        <p:tgtEl>
                                          <p:spTgt spid="4"/>
                                        </p:tgtEl>
                                        <p:attrNameLst>
                                          <p:attrName>ppt_y</p:attrName>
                                        </p:attrNameLst>
                                      </p:cBhvr>
                                      <p:tavLst>
                                        <p:tav tm="0">
                                          <p:val>
                                            <p:strVal val="ppt_y"/>
                                          </p:val>
                                        </p:tav>
                                        <p:tav tm="100000">
                                          <p:val>
                                            <p:strVal val="ppt_y-.03"/>
                                          </p:val>
                                        </p:tav>
                                      </p:tavLst>
                                    </p:anim>
                                    <p:anim calcmode="lin" valueType="num">
                                      <p:cBhvr>
                                        <p:cTn id="210" dur="900" accel="100000">
                                          <p:stCondLst>
                                            <p:cond delay="100"/>
                                          </p:stCondLst>
                                        </p:cTn>
                                        <p:tgtEl>
                                          <p:spTgt spid="4"/>
                                        </p:tgtEl>
                                        <p:attrNameLst>
                                          <p:attrName>ppt_y</p:attrName>
                                        </p:attrNameLst>
                                      </p:cBhvr>
                                      <p:tavLst>
                                        <p:tav tm="0">
                                          <p:val>
                                            <p:strVal val="ppt_y"/>
                                          </p:val>
                                        </p:tav>
                                        <p:tav tm="100000">
                                          <p:val>
                                            <p:strVal val="ppt_y+1"/>
                                          </p:val>
                                        </p:tav>
                                      </p:tavLst>
                                    </p:anim>
                                    <p:set>
                                      <p:cBhvr>
                                        <p:cTn id="211" dur="1" fill="hold">
                                          <p:stCondLst>
                                            <p:cond delay="999"/>
                                          </p:stCondLst>
                                        </p:cTn>
                                        <p:tgtEl>
                                          <p:spTgt spid="4"/>
                                        </p:tgtEl>
                                        <p:attrNameLst>
                                          <p:attrName>style.visibility</p:attrName>
                                        </p:attrNameLst>
                                      </p:cBhvr>
                                      <p:to>
                                        <p:strVal val="hidden"/>
                                      </p:to>
                                    </p:set>
                                  </p:childTnLst>
                                </p:cTn>
                              </p:par>
                              <p:par>
                                <p:cTn id="212" presetID="37" presetClass="exit" presetSubtype="0" fill="hold" grpId="1" nodeType="withEffect">
                                  <p:stCondLst>
                                    <p:cond delay="0"/>
                                  </p:stCondLst>
                                  <p:childTnLst>
                                    <p:animEffect transition="out" filter="fade">
                                      <p:cBhvr>
                                        <p:cTn id="213" dur="1000"/>
                                        <p:tgtEl>
                                          <p:spTgt spid="2"/>
                                        </p:tgtEl>
                                      </p:cBhvr>
                                    </p:animEffect>
                                    <p:anim calcmode="lin" valueType="num">
                                      <p:cBhvr>
                                        <p:cTn id="214" dur="1000"/>
                                        <p:tgtEl>
                                          <p:spTgt spid="2"/>
                                        </p:tgtEl>
                                        <p:attrNameLst>
                                          <p:attrName>ppt_x</p:attrName>
                                        </p:attrNameLst>
                                      </p:cBhvr>
                                      <p:tavLst>
                                        <p:tav tm="0">
                                          <p:val>
                                            <p:strVal val="ppt_x"/>
                                          </p:val>
                                        </p:tav>
                                        <p:tav tm="100000">
                                          <p:val>
                                            <p:strVal val="ppt_x"/>
                                          </p:val>
                                        </p:tav>
                                      </p:tavLst>
                                    </p:anim>
                                    <p:anim calcmode="lin" valueType="num">
                                      <p:cBhvr>
                                        <p:cTn id="215" dur="100" decel="100000"/>
                                        <p:tgtEl>
                                          <p:spTgt spid="2"/>
                                        </p:tgtEl>
                                        <p:attrNameLst>
                                          <p:attrName>ppt_y</p:attrName>
                                        </p:attrNameLst>
                                      </p:cBhvr>
                                      <p:tavLst>
                                        <p:tav tm="0">
                                          <p:val>
                                            <p:strVal val="ppt_y"/>
                                          </p:val>
                                        </p:tav>
                                        <p:tav tm="100000">
                                          <p:val>
                                            <p:strVal val="ppt_y-.03"/>
                                          </p:val>
                                        </p:tav>
                                      </p:tavLst>
                                    </p:anim>
                                    <p:anim calcmode="lin" valueType="num">
                                      <p:cBhvr>
                                        <p:cTn id="216" dur="900" accel="100000">
                                          <p:stCondLst>
                                            <p:cond delay="100"/>
                                          </p:stCondLst>
                                        </p:cTn>
                                        <p:tgtEl>
                                          <p:spTgt spid="2"/>
                                        </p:tgtEl>
                                        <p:attrNameLst>
                                          <p:attrName>ppt_y</p:attrName>
                                        </p:attrNameLst>
                                      </p:cBhvr>
                                      <p:tavLst>
                                        <p:tav tm="0">
                                          <p:val>
                                            <p:strVal val="ppt_y"/>
                                          </p:val>
                                        </p:tav>
                                        <p:tav tm="100000">
                                          <p:val>
                                            <p:strVal val="ppt_y+1"/>
                                          </p:val>
                                        </p:tav>
                                      </p:tavLst>
                                    </p:anim>
                                    <p:set>
                                      <p:cBhvr>
                                        <p:cTn id="217" dur="1" fill="hold">
                                          <p:stCondLst>
                                            <p:cond delay="999"/>
                                          </p:stCondLst>
                                        </p:cTn>
                                        <p:tgtEl>
                                          <p:spTgt spid="2"/>
                                        </p:tgtEl>
                                        <p:attrNameLst>
                                          <p:attrName>style.visibility</p:attrName>
                                        </p:attrNameLst>
                                      </p:cBhvr>
                                      <p:to>
                                        <p:strVal val="hidden"/>
                                      </p:to>
                                    </p:set>
                                  </p:childTnLst>
                                </p:cTn>
                              </p:par>
                              <p:par>
                                <p:cTn id="218" presetID="37" presetClass="exit" presetSubtype="0" fill="hold" grpId="1" nodeType="withEffect">
                                  <p:stCondLst>
                                    <p:cond delay="0"/>
                                  </p:stCondLst>
                                  <p:childTnLst>
                                    <p:animEffect transition="out" filter="fade">
                                      <p:cBhvr>
                                        <p:cTn id="219" dur="1000"/>
                                        <p:tgtEl>
                                          <p:spTgt spid="36"/>
                                        </p:tgtEl>
                                      </p:cBhvr>
                                    </p:animEffect>
                                    <p:anim calcmode="lin" valueType="num">
                                      <p:cBhvr>
                                        <p:cTn id="220" dur="1000"/>
                                        <p:tgtEl>
                                          <p:spTgt spid="36"/>
                                        </p:tgtEl>
                                        <p:attrNameLst>
                                          <p:attrName>ppt_x</p:attrName>
                                        </p:attrNameLst>
                                      </p:cBhvr>
                                      <p:tavLst>
                                        <p:tav tm="0">
                                          <p:val>
                                            <p:strVal val="ppt_x"/>
                                          </p:val>
                                        </p:tav>
                                        <p:tav tm="100000">
                                          <p:val>
                                            <p:strVal val="ppt_x"/>
                                          </p:val>
                                        </p:tav>
                                      </p:tavLst>
                                    </p:anim>
                                    <p:anim calcmode="lin" valueType="num">
                                      <p:cBhvr>
                                        <p:cTn id="221" dur="100" decel="100000"/>
                                        <p:tgtEl>
                                          <p:spTgt spid="36"/>
                                        </p:tgtEl>
                                        <p:attrNameLst>
                                          <p:attrName>ppt_y</p:attrName>
                                        </p:attrNameLst>
                                      </p:cBhvr>
                                      <p:tavLst>
                                        <p:tav tm="0">
                                          <p:val>
                                            <p:strVal val="ppt_y"/>
                                          </p:val>
                                        </p:tav>
                                        <p:tav tm="100000">
                                          <p:val>
                                            <p:strVal val="ppt_y-.03"/>
                                          </p:val>
                                        </p:tav>
                                      </p:tavLst>
                                    </p:anim>
                                    <p:anim calcmode="lin" valueType="num">
                                      <p:cBhvr>
                                        <p:cTn id="222" dur="900" accel="100000">
                                          <p:stCondLst>
                                            <p:cond delay="100"/>
                                          </p:stCondLst>
                                        </p:cTn>
                                        <p:tgtEl>
                                          <p:spTgt spid="36"/>
                                        </p:tgtEl>
                                        <p:attrNameLst>
                                          <p:attrName>ppt_y</p:attrName>
                                        </p:attrNameLst>
                                      </p:cBhvr>
                                      <p:tavLst>
                                        <p:tav tm="0">
                                          <p:val>
                                            <p:strVal val="ppt_y"/>
                                          </p:val>
                                        </p:tav>
                                        <p:tav tm="100000">
                                          <p:val>
                                            <p:strVal val="ppt_y+1"/>
                                          </p:val>
                                        </p:tav>
                                      </p:tavLst>
                                    </p:anim>
                                    <p:set>
                                      <p:cBhvr>
                                        <p:cTn id="223" dur="1" fill="hold">
                                          <p:stCondLst>
                                            <p:cond delay="999"/>
                                          </p:stCondLst>
                                        </p:cTn>
                                        <p:tgtEl>
                                          <p:spTgt spid="36"/>
                                        </p:tgtEl>
                                        <p:attrNameLst>
                                          <p:attrName>style.visibility</p:attrName>
                                        </p:attrNameLst>
                                      </p:cBhvr>
                                      <p:to>
                                        <p:strVal val="hidden"/>
                                      </p:to>
                                    </p:set>
                                  </p:childTnLst>
                                  <p:subTnLst>
                                    <p:audio>
                                      <p:cMediaNode>
                                        <p:cTn display="0" masterRel="sameClick">
                                          <p:stCondLst>
                                            <p:cond evt="begin" delay="0">
                                              <p:tn val="218"/>
                                            </p:cond>
                                          </p:stCondLst>
                                          <p:endCondLst>
                                            <p:cond evt="onStopAudio" delay="0">
                                              <p:tgtEl>
                                                <p:sldTgt/>
                                              </p:tgtEl>
                                            </p:cond>
                                          </p:endCondLst>
                                        </p:cTn>
                                        <p:tgtEl>
                                          <p:sndTgt r:embed="rId10" name="cashreg.wav"/>
                                        </p:tgtEl>
                                      </p:cMediaNode>
                                    </p:audio>
                                  </p:subTnLst>
                                </p:cTn>
                              </p:par>
                              <p:par>
                                <p:cTn id="224" presetID="37" presetClass="exit" presetSubtype="0" fill="hold" grpId="1" nodeType="withEffect">
                                  <p:stCondLst>
                                    <p:cond delay="0"/>
                                  </p:stCondLst>
                                  <p:childTnLst>
                                    <p:animEffect transition="out" filter="fade">
                                      <p:cBhvr>
                                        <p:cTn id="225" dur="1000"/>
                                        <p:tgtEl>
                                          <p:spTgt spid="43"/>
                                        </p:tgtEl>
                                      </p:cBhvr>
                                    </p:animEffect>
                                    <p:anim calcmode="lin" valueType="num">
                                      <p:cBhvr>
                                        <p:cTn id="226" dur="1000"/>
                                        <p:tgtEl>
                                          <p:spTgt spid="43"/>
                                        </p:tgtEl>
                                        <p:attrNameLst>
                                          <p:attrName>ppt_x</p:attrName>
                                        </p:attrNameLst>
                                      </p:cBhvr>
                                      <p:tavLst>
                                        <p:tav tm="0">
                                          <p:val>
                                            <p:strVal val="ppt_x"/>
                                          </p:val>
                                        </p:tav>
                                        <p:tav tm="100000">
                                          <p:val>
                                            <p:strVal val="ppt_x"/>
                                          </p:val>
                                        </p:tav>
                                      </p:tavLst>
                                    </p:anim>
                                    <p:anim calcmode="lin" valueType="num">
                                      <p:cBhvr>
                                        <p:cTn id="227" dur="100" decel="100000"/>
                                        <p:tgtEl>
                                          <p:spTgt spid="43"/>
                                        </p:tgtEl>
                                        <p:attrNameLst>
                                          <p:attrName>ppt_y</p:attrName>
                                        </p:attrNameLst>
                                      </p:cBhvr>
                                      <p:tavLst>
                                        <p:tav tm="0">
                                          <p:val>
                                            <p:strVal val="ppt_y"/>
                                          </p:val>
                                        </p:tav>
                                        <p:tav tm="100000">
                                          <p:val>
                                            <p:strVal val="ppt_y-.03"/>
                                          </p:val>
                                        </p:tav>
                                      </p:tavLst>
                                    </p:anim>
                                    <p:anim calcmode="lin" valueType="num">
                                      <p:cBhvr>
                                        <p:cTn id="228" dur="900" accel="100000">
                                          <p:stCondLst>
                                            <p:cond delay="100"/>
                                          </p:stCondLst>
                                        </p:cTn>
                                        <p:tgtEl>
                                          <p:spTgt spid="43"/>
                                        </p:tgtEl>
                                        <p:attrNameLst>
                                          <p:attrName>ppt_y</p:attrName>
                                        </p:attrNameLst>
                                      </p:cBhvr>
                                      <p:tavLst>
                                        <p:tav tm="0">
                                          <p:val>
                                            <p:strVal val="ppt_y"/>
                                          </p:val>
                                        </p:tav>
                                        <p:tav tm="100000">
                                          <p:val>
                                            <p:strVal val="ppt_y+1"/>
                                          </p:val>
                                        </p:tav>
                                      </p:tavLst>
                                    </p:anim>
                                    <p:set>
                                      <p:cBhvr>
                                        <p:cTn id="229" dur="1" fill="hold">
                                          <p:stCondLst>
                                            <p:cond delay="999"/>
                                          </p:stCondLst>
                                        </p:cTn>
                                        <p:tgtEl>
                                          <p:spTgt spid="43"/>
                                        </p:tgtEl>
                                        <p:attrNameLst>
                                          <p:attrName>style.visibility</p:attrName>
                                        </p:attrNameLst>
                                      </p:cBhvr>
                                      <p:to>
                                        <p:strVal val="hidden"/>
                                      </p:to>
                                    </p:set>
                                  </p:childTnLst>
                                  <p:subTnLst>
                                    <p:audio>
                                      <p:cMediaNode>
                                        <p:cTn display="0" masterRel="sameClick">
                                          <p:stCondLst>
                                            <p:cond evt="begin" delay="0">
                                              <p:tn val="224"/>
                                            </p:cond>
                                          </p:stCondLst>
                                          <p:endCondLst>
                                            <p:cond evt="onStopAudio" delay="0">
                                              <p:tgtEl>
                                                <p:sldTgt/>
                                              </p:tgtEl>
                                            </p:cond>
                                          </p:endCondLst>
                                        </p:cTn>
                                        <p:tgtEl>
                                          <p:sndTgt r:embed="rId10" name="cashreg.wav"/>
                                        </p:tgtEl>
                                      </p:cMediaNode>
                                    </p:audio>
                                  </p:subTnLst>
                                </p:cTn>
                              </p:par>
                              <p:par>
                                <p:cTn id="230" presetID="37" presetClass="exit" presetSubtype="0" fill="hold" grpId="1" nodeType="withEffect">
                                  <p:stCondLst>
                                    <p:cond delay="0"/>
                                  </p:stCondLst>
                                  <p:childTnLst>
                                    <p:animEffect transition="out" filter="fade">
                                      <p:cBhvr>
                                        <p:cTn id="231" dur="1000"/>
                                        <p:tgtEl>
                                          <p:spTgt spid="39"/>
                                        </p:tgtEl>
                                      </p:cBhvr>
                                    </p:animEffect>
                                    <p:anim calcmode="lin" valueType="num">
                                      <p:cBhvr>
                                        <p:cTn id="232" dur="1000"/>
                                        <p:tgtEl>
                                          <p:spTgt spid="39"/>
                                        </p:tgtEl>
                                        <p:attrNameLst>
                                          <p:attrName>ppt_x</p:attrName>
                                        </p:attrNameLst>
                                      </p:cBhvr>
                                      <p:tavLst>
                                        <p:tav tm="0">
                                          <p:val>
                                            <p:strVal val="ppt_x"/>
                                          </p:val>
                                        </p:tav>
                                        <p:tav tm="100000">
                                          <p:val>
                                            <p:strVal val="ppt_x"/>
                                          </p:val>
                                        </p:tav>
                                      </p:tavLst>
                                    </p:anim>
                                    <p:anim calcmode="lin" valueType="num">
                                      <p:cBhvr>
                                        <p:cTn id="233" dur="100" decel="100000"/>
                                        <p:tgtEl>
                                          <p:spTgt spid="39"/>
                                        </p:tgtEl>
                                        <p:attrNameLst>
                                          <p:attrName>ppt_y</p:attrName>
                                        </p:attrNameLst>
                                      </p:cBhvr>
                                      <p:tavLst>
                                        <p:tav tm="0">
                                          <p:val>
                                            <p:strVal val="ppt_y"/>
                                          </p:val>
                                        </p:tav>
                                        <p:tav tm="100000">
                                          <p:val>
                                            <p:strVal val="ppt_y-.03"/>
                                          </p:val>
                                        </p:tav>
                                      </p:tavLst>
                                    </p:anim>
                                    <p:anim calcmode="lin" valueType="num">
                                      <p:cBhvr>
                                        <p:cTn id="234" dur="900" accel="100000">
                                          <p:stCondLst>
                                            <p:cond delay="100"/>
                                          </p:stCondLst>
                                        </p:cTn>
                                        <p:tgtEl>
                                          <p:spTgt spid="39"/>
                                        </p:tgtEl>
                                        <p:attrNameLst>
                                          <p:attrName>ppt_y</p:attrName>
                                        </p:attrNameLst>
                                      </p:cBhvr>
                                      <p:tavLst>
                                        <p:tav tm="0">
                                          <p:val>
                                            <p:strVal val="ppt_y"/>
                                          </p:val>
                                        </p:tav>
                                        <p:tav tm="100000">
                                          <p:val>
                                            <p:strVal val="ppt_y+1"/>
                                          </p:val>
                                        </p:tav>
                                      </p:tavLst>
                                    </p:anim>
                                    <p:set>
                                      <p:cBhvr>
                                        <p:cTn id="235" dur="1" fill="hold">
                                          <p:stCondLst>
                                            <p:cond delay="999"/>
                                          </p:stCondLst>
                                        </p:cTn>
                                        <p:tgtEl>
                                          <p:spTgt spid="39"/>
                                        </p:tgtEl>
                                        <p:attrNameLst>
                                          <p:attrName>style.visibility</p:attrName>
                                        </p:attrNameLst>
                                      </p:cBhvr>
                                      <p:to>
                                        <p:strVal val="hidden"/>
                                      </p:to>
                                    </p:set>
                                  </p:childTnLst>
                                  <p:subTnLst>
                                    <p:audio>
                                      <p:cMediaNode>
                                        <p:cTn display="0" masterRel="sameClick">
                                          <p:stCondLst>
                                            <p:cond evt="begin" delay="0">
                                              <p:tn val="230"/>
                                            </p:cond>
                                          </p:stCondLst>
                                          <p:endCondLst>
                                            <p:cond evt="onStopAudio" delay="0">
                                              <p:tgtEl>
                                                <p:sldTgt/>
                                              </p:tgtEl>
                                            </p:cond>
                                          </p:endCondLst>
                                        </p:cTn>
                                        <p:tgtEl>
                                          <p:sndTgt r:embed="rId10" name="cashreg.wav"/>
                                        </p:tgtEl>
                                      </p:cMediaNode>
                                    </p:audio>
                                  </p:subTnLst>
                                </p:cTn>
                              </p:par>
                              <p:par>
                                <p:cTn id="236" presetID="22" presetClass="emph" presetSubtype="0" fill="hold" grpId="1" nodeType="withEffect">
                                  <p:stCondLst>
                                    <p:cond delay="0"/>
                                  </p:stCondLst>
                                  <p:childTnLst>
                                    <p:animClr clrSpc="hsl" dir="cw">
                                      <p:cBhvr override="childStyle">
                                        <p:cTn id="237" dur="1000" fill="hold"/>
                                        <p:tgtEl>
                                          <p:spTgt spid="38"/>
                                        </p:tgtEl>
                                        <p:attrNameLst>
                                          <p:attrName>style.color</p:attrName>
                                        </p:attrNameLst>
                                      </p:cBhvr>
                                      <p:by>
                                        <p:hsl h="-7200000" s="0" l="0"/>
                                      </p:by>
                                    </p:animClr>
                                    <p:animClr clrSpc="hsl" dir="cw">
                                      <p:cBhvr>
                                        <p:cTn id="238" dur="1000" fill="hold"/>
                                        <p:tgtEl>
                                          <p:spTgt spid="38"/>
                                        </p:tgtEl>
                                        <p:attrNameLst>
                                          <p:attrName>fillcolor</p:attrName>
                                        </p:attrNameLst>
                                      </p:cBhvr>
                                      <p:by>
                                        <p:hsl h="-7200000" s="0" l="0"/>
                                      </p:by>
                                    </p:animClr>
                                    <p:animClr clrSpc="hsl" dir="cw">
                                      <p:cBhvr>
                                        <p:cTn id="239" dur="1000" fill="hold"/>
                                        <p:tgtEl>
                                          <p:spTgt spid="38"/>
                                        </p:tgtEl>
                                        <p:attrNameLst>
                                          <p:attrName>stroke.color</p:attrName>
                                        </p:attrNameLst>
                                      </p:cBhvr>
                                      <p:by>
                                        <p:hsl h="-7200000" s="0" l="0"/>
                                      </p:by>
                                    </p:animClr>
                                    <p:set>
                                      <p:cBhvr>
                                        <p:cTn id="240" dur="1000" fill="hold"/>
                                        <p:tgtEl>
                                          <p:spTgt spid="38"/>
                                        </p:tgtEl>
                                        <p:attrNameLst>
                                          <p:attrName>fill.type</p:attrName>
                                        </p:attrNameLst>
                                      </p:cBhvr>
                                      <p:to>
                                        <p:strVal val="solid"/>
                                      </p:to>
                                    </p:set>
                                  </p:childTnLst>
                                  <p:subTnLst>
                                    <p:audio>
                                      <p:cMediaNode>
                                        <p:cTn display="0" masterRel="sameClick">
                                          <p:stCondLst>
                                            <p:cond evt="begin" delay="0">
                                              <p:tn val="236"/>
                                            </p:cond>
                                          </p:stCondLst>
                                          <p:endCondLst>
                                            <p:cond evt="onStopAudio" delay="0">
                                              <p:tgtEl>
                                                <p:sldTgt/>
                                              </p:tgtEl>
                                            </p:cond>
                                          </p:endCondLst>
                                        </p:cTn>
                                        <p:tgtEl>
                                          <p:sndTgt r:embed="rId10" name="cashreg.wav"/>
                                        </p:tgtEl>
                                      </p:cMediaNode>
                                    </p:audio>
                                  </p:subTnLst>
                                </p:cTn>
                              </p:par>
                              <p:par>
                                <p:cTn id="241" presetID="22" presetClass="emph" presetSubtype="0" fill="hold" grpId="1" nodeType="withEffect">
                                  <p:stCondLst>
                                    <p:cond delay="0"/>
                                  </p:stCondLst>
                                  <p:childTnLst>
                                    <p:animClr clrSpc="hsl" dir="cw">
                                      <p:cBhvr override="childStyle">
                                        <p:cTn id="242" dur="1000" fill="hold"/>
                                        <p:tgtEl>
                                          <p:spTgt spid="44"/>
                                        </p:tgtEl>
                                        <p:attrNameLst>
                                          <p:attrName>style.color</p:attrName>
                                        </p:attrNameLst>
                                      </p:cBhvr>
                                      <p:by>
                                        <p:hsl h="-7200000" s="0" l="0"/>
                                      </p:by>
                                    </p:animClr>
                                    <p:animClr clrSpc="hsl" dir="cw">
                                      <p:cBhvr>
                                        <p:cTn id="243" dur="1000" fill="hold"/>
                                        <p:tgtEl>
                                          <p:spTgt spid="44"/>
                                        </p:tgtEl>
                                        <p:attrNameLst>
                                          <p:attrName>fillcolor</p:attrName>
                                        </p:attrNameLst>
                                      </p:cBhvr>
                                      <p:by>
                                        <p:hsl h="-7200000" s="0" l="0"/>
                                      </p:by>
                                    </p:animClr>
                                    <p:animClr clrSpc="hsl" dir="cw">
                                      <p:cBhvr>
                                        <p:cTn id="244" dur="1000" fill="hold"/>
                                        <p:tgtEl>
                                          <p:spTgt spid="44"/>
                                        </p:tgtEl>
                                        <p:attrNameLst>
                                          <p:attrName>stroke.color</p:attrName>
                                        </p:attrNameLst>
                                      </p:cBhvr>
                                      <p:by>
                                        <p:hsl h="-7200000" s="0" l="0"/>
                                      </p:by>
                                    </p:animClr>
                                    <p:set>
                                      <p:cBhvr>
                                        <p:cTn id="245" dur="1000" fill="hold"/>
                                        <p:tgtEl>
                                          <p:spTgt spid="44"/>
                                        </p:tgtEl>
                                        <p:attrNameLst>
                                          <p:attrName>fill.type</p:attrName>
                                        </p:attrNameLst>
                                      </p:cBhvr>
                                      <p:to>
                                        <p:strVal val="solid"/>
                                      </p:to>
                                    </p:set>
                                  </p:childTnLst>
                                  <p:subTnLst>
                                    <p:audio>
                                      <p:cMediaNode>
                                        <p:cTn display="0" masterRel="sameClick">
                                          <p:stCondLst>
                                            <p:cond evt="begin" delay="0">
                                              <p:tn val="241"/>
                                            </p:cond>
                                          </p:stCondLst>
                                          <p:endCondLst>
                                            <p:cond evt="onStopAudio" delay="0">
                                              <p:tgtEl>
                                                <p:sldTgt/>
                                              </p:tgtEl>
                                            </p:cond>
                                          </p:endCondLst>
                                        </p:cTn>
                                        <p:tgtEl>
                                          <p:sndTgt r:embed="rId10" name="cashreg.wav"/>
                                        </p:tgtEl>
                                      </p:cMediaNode>
                                    </p:audio>
                                  </p:subTnLst>
                                </p:cTn>
                              </p:par>
                              <p:par>
                                <p:cTn id="246" presetID="22" presetClass="emph" presetSubtype="0" fill="hold" grpId="1" nodeType="withEffect">
                                  <p:stCondLst>
                                    <p:cond delay="0"/>
                                  </p:stCondLst>
                                  <p:childTnLst>
                                    <p:animClr clrSpc="hsl" dir="cw">
                                      <p:cBhvr override="childStyle">
                                        <p:cTn id="247" dur="1000" fill="hold"/>
                                        <p:tgtEl>
                                          <p:spTgt spid="40"/>
                                        </p:tgtEl>
                                        <p:attrNameLst>
                                          <p:attrName>style.color</p:attrName>
                                        </p:attrNameLst>
                                      </p:cBhvr>
                                      <p:by>
                                        <p:hsl h="-7200000" s="0" l="0"/>
                                      </p:by>
                                    </p:animClr>
                                    <p:animClr clrSpc="hsl" dir="cw">
                                      <p:cBhvr>
                                        <p:cTn id="248" dur="1000" fill="hold"/>
                                        <p:tgtEl>
                                          <p:spTgt spid="40"/>
                                        </p:tgtEl>
                                        <p:attrNameLst>
                                          <p:attrName>fillcolor</p:attrName>
                                        </p:attrNameLst>
                                      </p:cBhvr>
                                      <p:by>
                                        <p:hsl h="-7200000" s="0" l="0"/>
                                      </p:by>
                                    </p:animClr>
                                    <p:animClr clrSpc="hsl" dir="cw">
                                      <p:cBhvr>
                                        <p:cTn id="249" dur="1000" fill="hold"/>
                                        <p:tgtEl>
                                          <p:spTgt spid="40"/>
                                        </p:tgtEl>
                                        <p:attrNameLst>
                                          <p:attrName>stroke.color</p:attrName>
                                        </p:attrNameLst>
                                      </p:cBhvr>
                                      <p:by>
                                        <p:hsl h="-7200000" s="0" l="0"/>
                                      </p:by>
                                    </p:animClr>
                                    <p:set>
                                      <p:cBhvr>
                                        <p:cTn id="250" dur="1000" fill="hold"/>
                                        <p:tgtEl>
                                          <p:spTgt spid="40"/>
                                        </p:tgtEl>
                                        <p:attrNameLst>
                                          <p:attrName>fill.type</p:attrName>
                                        </p:attrNameLst>
                                      </p:cBhvr>
                                      <p:to>
                                        <p:strVal val="solid"/>
                                      </p:to>
                                    </p:set>
                                  </p:childTnLst>
                                  <p:subTnLst>
                                    <p:audio>
                                      <p:cMediaNode>
                                        <p:cTn display="0" masterRel="sameClick">
                                          <p:stCondLst>
                                            <p:cond evt="begin" delay="0">
                                              <p:tn val="246"/>
                                            </p:cond>
                                          </p:stCondLst>
                                          <p:endCondLst>
                                            <p:cond evt="onStopAudio" delay="0">
                                              <p:tgtEl>
                                                <p:sldTgt/>
                                              </p:tgtEl>
                                            </p:cond>
                                          </p:endCondLst>
                                        </p:cTn>
                                        <p:tgtEl>
                                          <p:sndTgt r:embed="rId10" name="cashreg.wav"/>
                                        </p:tgtEl>
                                      </p:cMediaNode>
                                    </p:audio>
                                  </p:subTnLst>
                                </p:cTn>
                              </p:par>
                              <p:par>
                                <p:cTn id="251" presetID="37" presetClass="exit" presetSubtype="0" fill="hold" grpId="1" nodeType="withEffect">
                                  <p:stCondLst>
                                    <p:cond delay="0"/>
                                  </p:stCondLst>
                                  <p:childTnLst>
                                    <p:animEffect transition="out" filter="fade">
                                      <p:cBhvr>
                                        <p:cTn id="252" dur="1000"/>
                                        <p:tgtEl>
                                          <p:spTgt spid="37"/>
                                        </p:tgtEl>
                                      </p:cBhvr>
                                    </p:animEffect>
                                    <p:anim calcmode="lin" valueType="num">
                                      <p:cBhvr>
                                        <p:cTn id="253" dur="1000"/>
                                        <p:tgtEl>
                                          <p:spTgt spid="37"/>
                                        </p:tgtEl>
                                        <p:attrNameLst>
                                          <p:attrName>ppt_x</p:attrName>
                                        </p:attrNameLst>
                                      </p:cBhvr>
                                      <p:tavLst>
                                        <p:tav tm="0">
                                          <p:val>
                                            <p:strVal val="ppt_x"/>
                                          </p:val>
                                        </p:tav>
                                        <p:tav tm="100000">
                                          <p:val>
                                            <p:strVal val="ppt_x"/>
                                          </p:val>
                                        </p:tav>
                                      </p:tavLst>
                                    </p:anim>
                                    <p:anim calcmode="lin" valueType="num">
                                      <p:cBhvr>
                                        <p:cTn id="254" dur="100" decel="100000"/>
                                        <p:tgtEl>
                                          <p:spTgt spid="37"/>
                                        </p:tgtEl>
                                        <p:attrNameLst>
                                          <p:attrName>ppt_y</p:attrName>
                                        </p:attrNameLst>
                                      </p:cBhvr>
                                      <p:tavLst>
                                        <p:tav tm="0">
                                          <p:val>
                                            <p:strVal val="ppt_y"/>
                                          </p:val>
                                        </p:tav>
                                        <p:tav tm="100000">
                                          <p:val>
                                            <p:strVal val="ppt_y-.03"/>
                                          </p:val>
                                        </p:tav>
                                      </p:tavLst>
                                    </p:anim>
                                    <p:anim calcmode="lin" valueType="num">
                                      <p:cBhvr>
                                        <p:cTn id="255" dur="900" accel="100000">
                                          <p:stCondLst>
                                            <p:cond delay="100"/>
                                          </p:stCondLst>
                                        </p:cTn>
                                        <p:tgtEl>
                                          <p:spTgt spid="37"/>
                                        </p:tgtEl>
                                        <p:attrNameLst>
                                          <p:attrName>ppt_y</p:attrName>
                                        </p:attrNameLst>
                                      </p:cBhvr>
                                      <p:tavLst>
                                        <p:tav tm="0">
                                          <p:val>
                                            <p:strVal val="ppt_y"/>
                                          </p:val>
                                        </p:tav>
                                        <p:tav tm="100000">
                                          <p:val>
                                            <p:strVal val="ppt_y+1"/>
                                          </p:val>
                                        </p:tav>
                                      </p:tavLst>
                                    </p:anim>
                                    <p:set>
                                      <p:cBhvr>
                                        <p:cTn id="256"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251"/>
                                            </p:cond>
                                          </p:stCondLst>
                                          <p:endCondLst>
                                            <p:cond evt="onStopAudio" delay="0">
                                              <p:tgtEl>
                                                <p:sldTgt/>
                                              </p:tgtEl>
                                            </p:cond>
                                          </p:endCondLst>
                                        </p:cTn>
                                        <p:tgtEl>
                                          <p:sndTgt r:embed="rId10" name="cashreg.wav"/>
                                        </p:tgtEl>
                                      </p:cMediaNode>
                                    </p:audio>
                                  </p:subTnLst>
                                </p:cTn>
                              </p:par>
                              <p:par>
                                <p:cTn id="257" presetID="37" presetClass="exit" presetSubtype="0" fill="hold" grpId="1" nodeType="withEffect">
                                  <p:stCondLst>
                                    <p:cond delay="0"/>
                                  </p:stCondLst>
                                  <p:childTnLst>
                                    <p:animEffect transition="out" filter="fade">
                                      <p:cBhvr>
                                        <p:cTn id="258" dur="1000"/>
                                        <p:tgtEl>
                                          <p:spTgt spid="45"/>
                                        </p:tgtEl>
                                      </p:cBhvr>
                                    </p:animEffect>
                                    <p:anim calcmode="lin" valueType="num">
                                      <p:cBhvr>
                                        <p:cTn id="259" dur="1000"/>
                                        <p:tgtEl>
                                          <p:spTgt spid="45"/>
                                        </p:tgtEl>
                                        <p:attrNameLst>
                                          <p:attrName>ppt_x</p:attrName>
                                        </p:attrNameLst>
                                      </p:cBhvr>
                                      <p:tavLst>
                                        <p:tav tm="0">
                                          <p:val>
                                            <p:strVal val="ppt_x"/>
                                          </p:val>
                                        </p:tav>
                                        <p:tav tm="100000">
                                          <p:val>
                                            <p:strVal val="ppt_x"/>
                                          </p:val>
                                        </p:tav>
                                      </p:tavLst>
                                    </p:anim>
                                    <p:anim calcmode="lin" valueType="num">
                                      <p:cBhvr>
                                        <p:cTn id="260" dur="100" decel="100000"/>
                                        <p:tgtEl>
                                          <p:spTgt spid="45"/>
                                        </p:tgtEl>
                                        <p:attrNameLst>
                                          <p:attrName>ppt_y</p:attrName>
                                        </p:attrNameLst>
                                      </p:cBhvr>
                                      <p:tavLst>
                                        <p:tav tm="0">
                                          <p:val>
                                            <p:strVal val="ppt_y"/>
                                          </p:val>
                                        </p:tav>
                                        <p:tav tm="100000">
                                          <p:val>
                                            <p:strVal val="ppt_y-.03"/>
                                          </p:val>
                                        </p:tav>
                                      </p:tavLst>
                                    </p:anim>
                                    <p:anim calcmode="lin" valueType="num">
                                      <p:cBhvr>
                                        <p:cTn id="261" dur="900" accel="100000">
                                          <p:stCondLst>
                                            <p:cond delay="100"/>
                                          </p:stCondLst>
                                        </p:cTn>
                                        <p:tgtEl>
                                          <p:spTgt spid="45"/>
                                        </p:tgtEl>
                                        <p:attrNameLst>
                                          <p:attrName>ppt_y</p:attrName>
                                        </p:attrNameLst>
                                      </p:cBhvr>
                                      <p:tavLst>
                                        <p:tav tm="0">
                                          <p:val>
                                            <p:strVal val="ppt_y"/>
                                          </p:val>
                                        </p:tav>
                                        <p:tav tm="100000">
                                          <p:val>
                                            <p:strVal val="ppt_y+1"/>
                                          </p:val>
                                        </p:tav>
                                      </p:tavLst>
                                    </p:anim>
                                    <p:set>
                                      <p:cBhvr>
                                        <p:cTn id="262" dur="1" fill="hold">
                                          <p:stCondLst>
                                            <p:cond delay="999"/>
                                          </p:stCondLst>
                                        </p:cTn>
                                        <p:tgtEl>
                                          <p:spTgt spid="45"/>
                                        </p:tgtEl>
                                        <p:attrNameLst>
                                          <p:attrName>style.visibility</p:attrName>
                                        </p:attrNameLst>
                                      </p:cBhvr>
                                      <p:to>
                                        <p:strVal val="hidden"/>
                                      </p:to>
                                    </p:set>
                                  </p:childTnLst>
                                  <p:subTnLst>
                                    <p:audio>
                                      <p:cMediaNode>
                                        <p:cTn display="0" masterRel="sameClick">
                                          <p:stCondLst>
                                            <p:cond evt="begin" delay="0">
                                              <p:tn val="257"/>
                                            </p:cond>
                                          </p:stCondLst>
                                          <p:endCondLst>
                                            <p:cond evt="onStopAudio" delay="0">
                                              <p:tgtEl>
                                                <p:sldTgt/>
                                              </p:tgtEl>
                                            </p:cond>
                                          </p:endCondLst>
                                        </p:cTn>
                                        <p:tgtEl>
                                          <p:sndTgt r:embed="rId10" name="cashreg.wav"/>
                                        </p:tgtEl>
                                      </p:cMediaNode>
                                    </p:audio>
                                  </p:subTnLst>
                                </p:cTn>
                              </p:par>
                              <p:par>
                                <p:cTn id="263" presetID="37" presetClass="exit" presetSubtype="0" fill="hold" grpId="1" nodeType="withEffect">
                                  <p:stCondLst>
                                    <p:cond delay="0"/>
                                  </p:stCondLst>
                                  <p:childTnLst>
                                    <p:animEffect transition="out" filter="fade">
                                      <p:cBhvr>
                                        <p:cTn id="264" dur="1000"/>
                                        <p:tgtEl>
                                          <p:spTgt spid="41"/>
                                        </p:tgtEl>
                                      </p:cBhvr>
                                    </p:animEffect>
                                    <p:anim calcmode="lin" valueType="num">
                                      <p:cBhvr>
                                        <p:cTn id="265" dur="1000"/>
                                        <p:tgtEl>
                                          <p:spTgt spid="41"/>
                                        </p:tgtEl>
                                        <p:attrNameLst>
                                          <p:attrName>ppt_x</p:attrName>
                                        </p:attrNameLst>
                                      </p:cBhvr>
                                      <p:tavLst>
                                        <p:tav tm="0">
                                          <p:val>
                                            <p:strVal val="ppt_x"/>
                                          </p:val>
                                        </p:tav>
                                        <p:tav tm="100000">
                                          <p:val>
                                            <p:strVal val="ppt_x"/>
                                          </p:val>
                                        </p:tav>
                                      </p:tavLst>
                                    </p:anim>
                                    <p:anim calcmode="lin" valueType="num">
                                      <p:cBhvr>
                                        <p:cTn id="266" dur="100" decel="100000"/>
                                        <p:tgtEl>
                                          <p:spTgt spid="41"/>
                                        </p:tgtEl>
                                        <p:attrNameLst>
                                          <p:attrName>ppt_y</p:attrName>
                                        </p:attrNameLst>
                                      </p:cBhvr>
                                      <p:tavLst>
                                        <p:tav tm="0">
                                          <p:val>
                                            <p:strVal val="ppt_y"/>
                                          </p:val>
                                        </p:tav>
                                        <p:tav tm="100000">
                                          <p:val>
                                            <p:strVal val="ppt_y-.03"/>
                                          </p:val>
                                        </p:tav>
                                      </p:tavLst>
                                    </p:anim>
                                    <p:anim calcmode="lin" valueType="num">
                                      <p:cBhvr>
                                        <p:cTn id="267" dur="900" accel="100000">
                                          <p:stCondLst>
                                            <p:cond delay="100"/>
                                          </p:stCondLst>
                                        </p:cTn>
                                        <p:tgtEl>
                                          <p:spTgt spid="41"/>
                                        </p:tgtEl>
                                        <p:attrNameLst>
                                          <p:attrName>ppt_y</p:attrName>
                                        </p:attrNameLst>
                                      </p:cBhvr>
                                      <p:tavLst>
                                        <p:tav tm="0">
                                          <p:val>
                                            <p:strVal val="ppt_y"/>
                                          </p:val>
                                        </p:tav>
                                        <p:tav tm="100000">
                                          <p:val>
                                            <p:strVal val="ppt_y+1"/>
                                          </p:val>
                                        </p:tav>
                                      </p:tavLst>
                                    </p:anim>
                                    <p:set>
                                      <p:cBhvr>
                                        <p:cTn id="268" dur="1" fill="hold">
                                          <p:stCondLst>
                                            <p:cond delay="999"/>
                                          </p:stCondLst>
                                        </p:cTn>
                                        <p:tgtEl>
                                          <p:spTgt spid="41"/>
                                        </p:tgtEl>
                                        <p:attrNameLst>
                                          <p:attrName>style.visibility</p:attrName>
                                        </p:attrNameLst>
                                      </p:cBhvr>
                                      <p:to>
                                        <p:strVal val="hidden"/>
                                      </p:to>
                                    </p:set>
                                  </p:childTnLst>
                                  <p:subTnLst>
                                    <p:audio>
                                      <p:cMediaNode>
                                        <p:cTn display="0" masterRel="sameClick">
                                          <p:stCondLst>
                                            <p:cond evt="begin" delay="0">
                                              <p:tn val="263"/>
                                            </p:cond>
                                          </p:stCondLst>
                                          <p:endCondLst>
                                            <p:cond evt="onStopAudio" delay="0">
                                              <p:tgtEl>
                                                <p:sldTgt/>
                                              </p:tgtEl>
                                            </p:cond>
                                          </p:endCondLst>
                                        </p:cTn>
                                        <p:tgtEl>
                                          <p:sndTgt r:embed="rId10" name="cashreg.wav"/>
                                        </p:tgtEl>
                                      </p:cMediaNode>
                                    </p:audio>
                                  </p:subTnLst>
                                </p:cTn>
                              </p:par>
                            </p:childTnLst>
                          </p:cTn>
                        </p:par>
                      </p:childTnLst>
                    </p:cTn>
                  </p:par>
                </p:childTnLst>
              </p:cTn>
              <p:nextCondLst>
                <p:cond evt="onClick" delay="0">
                  <p:tgtEl>
                    <p:spTgt spid="15"/>
                  </p:tgtEl>
                </p:cond>
              </p:nextCondLst>
            </p:seq>
          </p:childTnLst>
        </p:cTn>
      </p:par>
    </p:tnLst>
    <p:bldLst>
      <p:bldP spid="6" grpId="0"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5" grpId="2" animBg="1"/>
      <p:bldP spid="35" grpId="3" animBg="1"/>
      <p:bldP spid="35" grpId="4" animBg="1"/>
      <p:bldP spid="35" grpId="5" animBg="1"/>
      <p:bldP spid="35" grpId="6" animBg="1"/>
      <p:bldP spid="35" grpId="7" animBg="1"/>
      <p:bldP spid="35" grpId="8" animBg="1"/>
      <p:bldP spid="35" grpId="9" animBg="1"/>
      <p:bldP spid="35" grpId="10" animBg="1"/>
      <p:bldP spid="35" grpId="11" animBg="1"/>
      <p:bldP spid="35" grpId="12" animBg="1"/>
      <p:bldP spid="35" grpId="13" animBg="1"/>
      <p:bldP spid="35" grpId="14" animBg="1"/>
      <p:bldP spid="35" grpId="15" animBg="1"/>
      <p:bldP spid="35" grpId="16" animBg="1"/>
      <p:bldP spid="2" grpId="0" animBg="1"/>
      <p:bldP spid="2" grpId="1" animBg="1"/>
      <p:bldP spid="36" grpId="0" animBg="1"/>
      <p:bldP spid="36" grpId="1" animBg="1"/>
      <p:bldP spid="37" grpId="0" animBg="1"/>
      <p:bldP spid="37" grpId="1" animBg="1"/>
      <p:bldP spid="38" grpId="0" animBg="1"/>
      <p:bldP spid="38" grpId="1" animBg="1"/>
      <p:bldP spid="4" grpId="0" animBg="1"/>
      <p:bldP spid="4" grpId="1" animBg="1"/>
      <p:bldP spid="39" grpId="0" animBg="1"/>
      <p:bldP spid="39" grpId="1" animBg="1"/>
      <p:bldP spid="40" grpId="0" animBg="1"/>
      <p:bldP spid="40" grpId="1" animBg="1"/>
      <p:bldP spid="41" grpId="0" animBg="1"/>
      <p:bldP spid="41" grpId="1" animBg="1"/>
      <p:bldP spid="42" grpId="0"/>
      <p:bldP spid="42" grpId="1"/>
      <p:bldP spid="43" grpId="0"/>
      <p:bldP spid="43" grpId="1"/>
      <p:bldP spid="44" grpId="0"/>
      <p:bldP spid="44" grpId="1"/>
      <p:bldP spid="45" grpId="0"/>
      <p:bldP spid="45" grpId="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3353516" y="229436"/>
            <a:ext cx="8455997" cy="1523603"/>
          </a:xfrm>
          <a:prstGeom prst="roundRect">
            <a:avLst/>
          </a:prstGeom>
          <a:solidFill>
            <a:srgbClr val="C00000"/>
          </a:solidFill>
          <a:scene3d>
            <a:camera prst="orthographicFront"/>
            <a:lightRig rig="threePt" dir="t"/>
          </a:scene3d>
          <a:sp3d>
            <a:bevelT w="101600" prst="riblet"/>
          </a:sp3d>
        </p:spPr>
        <p:style>
          <a:lnRef idx="1">
            <a:schemeClr val="accent1"/>
          </a:lnRef>
          <a:fillRef idx="2">
            <a:schemeClr val="accent1"/>
          </a:fillRef>
          <a:effectRef idx="1">
            <a:schemeClr val="accent1"/>
          </a:effectRef>
          <a:fontRef idx="minor">
            <a:schemeClr val="dk1"/>
          </a:fontRef>
        </p:style>
        <p:txBody>
          <a:bodyPr lIns="91439" tIns="45719" rIns="91439" bIns="45719" rtlCol="0" anchor="ctr"/>
          <a:lstStyle/>
          <a:p>
            <a:pPr algn="ctr" defTabSz="914081"/>
            <a:r>
              <a:rPr lang="en-US" sz="4400" b="1" i="1" dirty="0">
                <a:solidFill>
                  <a:prstClr val="white"/>
                </a:solidFill>
              </a:rPr>
              <a:t>Lê Minh </a:t>
            </a:r>
            <a:r>
              <a:rPr lang="en-US" sz="4400" b="1" i="1" dirty="0" err="1">
                <a:solidFill>
                  <a:prstClr val="white"/>
                </a:solidFill>
              </a:rPr>
              <a:t>Khuê</a:t>
            </a:r>
            <a:r>
              <a:rPr lang="en-US" sz="4400" b="1" i="1" dirty="0">
                <a:solidFill>
                  <a:prstClr val="white"/>
                </a:solidFill>
              </a:rPr>
              <a:t> </a:t>
            </a:r>
            <a:r>
              <a:rPr lang="en-US" sz="4400" b="1" i="1" dirty="0" err="1">
                <a:solidFill>
                  <a:prstClr val="white"/>
                </a:solidFill>
              </a:rPr>
              <a:t>sinh</a:t>
            </a:r>
            <a:r>
              <a:rPr lang="en-US" sz="4400" b="1" i="1" dirty="0">
                <a:solidFill>
                  <a:prstClr val="white"/>
                </a:solidFill>
              </a:rPr>
              <a:t> </a:t>
            </a:r>
            <a:r>
              <a:rPr lang="en-US" sz="4400" b="1" i="1" dirty="0" err="1">
                <a:solidFill>
                  <a:prstClr val="white"/>
                </a:solidFill>
              </a:rPr>
              <a:t>năm</a:t>
            </a:r>
            <a:r>
              <a:rPr lang="en-US" sz="4400" b="1" i="1" dirty="0">
                <a:solidFill>
                  <a:prstClr val="white"/>
                </a:solidFill>
              </a:rPr>
              <a:t> bao </a:t>
            </a:r>
            <a:r>
              <a:rPr lang="en-US" sz="4400" b="1" i="1" dirty="0" err="1">
                <a:solidFill>
                  <a:prstClr val="white"/>
                </a:solidFill>
              </a:rPr>
              <a:t>nhiêu</a:t>
            </a:r>
            <a:r>
              <a:rPr lang="en-US" sz="4400" b="1" i="1" dirty="0">
                <a:solidFill>
                  <a:prstClr val="white"/>
                </a:solidFill>
              </a:rPr>
              <a:t>? </a:t>
            </a:r>
            <a:r>
              <a:rPr lang="en-US" sz="4400" b="1" i="1" dirty="0" err="1">
                <a:solidFill>
                  <a:prstClr val="white"/>
                </a:solidFill>
              </a:rPr>
              <a:t>Quê</a:t>
            </a:r>
            <a:r>
              <a:rPr lang="en-US" sz="4400" b="1" i="1" dirty="0">
                <a:solidFill>
                  <a:prstClr val="white"/>
                </a:solidFill>
              </a:rPr>
              <a:t> ở </a:t>
            </a:r>
            <a:r>
              <a:rPr lang="en-US" sz="4400" b="1" i="1" dirty="0" err="1">
                <a:solidFill>
                  <a:prstClr val="white"/>
                </a:solidFill>
              </a:rPr>
              <a:t>đâu</a:t>
            </a:r>
            <a:r>
              <a:rPr lang="en-US" sz="4400" b="1" i="1" dirty="0">
                <a:solidFill>
                  <a:prstClr val="white"/>
                </a:solidFill>
              </a:rPr>
              <a:t>?</a:t>
            </a:r>
            <a:endParaRPr lang="en-US" sz="4400" b="1" dirty="0">
              <a:solidFill>
                <a:prstClr val="white"/>
              </a:solidFill>
              <a:latin typeface="Times New Roman" panose="02020603050405020304" pitchFamily="18" charset="0"/>
              <a:cs typeface="Times New Roman" panose="02020603050405020304" pitchFamily="18" charset="0"/>
            </a:endParaRPr>
          </a:p>
        </p:txBody>
      </p:sp>
      <p:grpSp>
        <p:nvGrpSpPr>
          <p:cNvPr id="5" name="Group 142"/>
          <p:cNvGrpSpPr>
            <a:grpSpLocks/>
          </p:cNvGrpSpPr>
          <p:nvPr/>
        </p:nvGrpSpPr>
        <p:grpSpPr bwMode="auto">
          <a:xfrm>
            <a:off x="-760213" y="-456188"/>
            <a:ext cx="3047207" cy="3123387"/>
            <a:chOff x="819" y="1243"/>
            <a:chExt cx="454" cy="518"/>
          </a:xfrm>
        </p:grpSpPr>
        <p:grpSp>
          <p:nvGrpSpPr>
            <p:cNvPr id="9" name="Group 143"/>
            <p:cNvGrpSpPr>
              <a:grpSpLocks/>
            </p:cNvGrpSpPr>
            <p:nvPr/>
          </p:nvGrpSpPr>
          <p:grpSpPr bwMode="auto">
            <a:xfrm>
              <a:off x="819" y="1243"/>
              <a:ext cx="454" cy="518"/>
              <a:chOff x="192" y="1917"/>
              <a:chExt cx="1042" cy="1102"/>
            </a:xfrm>
          </p:grpSpPr>
          <p:pic>
            <p:nvPicPr>
              <p:cNvPr id="11" name="Picture 144" descr="light_shadow"/>
              <p:cNvPicPr>
                <a:picLocks noChangeAspect="1" noChangeArrowheads="1"/>
              </p:cNvPicPr>
              <p:nvPr/>
            </p:nvPicPr>
            <p:blipFill>
              <a:blip r:embed="rId10">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291" y="2781"/>
                <a:ext cx="858"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45" descr="circuler_1"/>
              <p:cNvPicPr>
                <a:picLocks noChangeAspect="1" noChangeArrowheads="1"/>
              </p:cNvPicPr>
              <p:nvPr/>
            </p:nvPicPr>
            <p:blipFill>
              <a:blip r:embed="rId11">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192" y="1917"/>
                <a:ext cx="1042"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146"/>
              <p:cNvSpPr>
                <a:spLocks noChangeArrowheads="1"/>
              </p:cNvSpPr>
              <p:nvPr/>
            </p:nvSpPr>
            <p:spPr bwMode="gray">
              <a:xfrm>
                <a:off x="192" y="1917"/>
                <a:ext cx="1035" cy="1019"/>
              </a:xfrm>
              <a:prstGeom prst="ellipse">
                <a:avLst/>
              </a:prstGeom>
              <a:ln/>
            </p:spPr>
            <p:style>
              <a:lnRef idx="1">
                <a:schemeClr val="accent2"/>
              </a:lnRef>
              <a:fillRef idx="3">
                <a:schemeClr val="accent2"/>
              </a:fillRef>
              <a:effectRef idx="2">
                <a:schemeClr val="accent2"/>
              </a:effectRef>
              <a:fontRef idx="minor">
                <a:schemeClr val="lt1"/>
              </a:fontRef>
            </p:style>
            <p:txBody>
              <a:bodyPr wrap="none" anchor="ctr"/>
              <a:lstStyle/>
              <a:p>
                <a:pPr defTabSz="914081" fontAlgn="base">
                  <a:spcBef>
                    <a:spcPct val="0"/>
                  </a:spcBef>
                  <a:spcAft>
                    <a:spcPct val="0"/>
                  </a:spcAft>
                  <a:defRPr/>
                </a:pPr>
                <a:endParaRPr lang="en-US" sz="1733" i="1" kern="0">
                  <a:solidFill>
                    <a:srgbClr val="FFFFFF"/>
                  </a:solidFill>
                  <a:latin typeface="Arial" panose="020B0604020202020204" pitchFamily="34" charset="0"/>
                </a:endParaRPr>
              </a:p>
            </p:txBody>
          </p:sp>
        </p:grpSp>
        <p:pic>
          <p:nvPicPr>
            <p:cNvPr id="10" name="Picture 147" descr="Picture2"/>
            <p:cNvPicPr>
              <a:picLocks noChangeAspect="1" noChangeArrowheads="1"/>
            </p:cNvPicPr>
            <p:nvPr/>
          </p:nvPicPr>
          <p:blipFill>
            <a:blip r:embed="rId12"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864" y="1248"/>
              <a:ext cx="359"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Picture 14"/>
          <p:cNvPicPr>
            <a:picLocks noChangeAspect="1"/>
          </p:cNvPicPr>
          <p:nvPr/>
        </p:nvPicPr>
        <p:blipFill rotWithShape="1">
          <a:blip r:embed="rId13" cstate="print">
            <a:extLst>
              <a:ext uri="{28A0092B-C50C-407E-A947-70E740481C1C}">
                <a14:useLocalDpi xmlns:a14="http://schemas.microsoft.com/office/drawing/2010/main" val="0"/>
              </a:ext>
            </a:extLst>
          </a:blip>
          <a:srcRect l="50000" b="49512"/>
          <a:stretch/>
        </p:blipFill>
        <p:spPr>
          <a:xfrm>
            <a:off x="105548" y="2006494"/>
            <a:ext cx="761803" cy="7692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nhac 10s 2.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4" cstate="print"/>
          <a:stretch>
            <a:fillRect/>
          </a:stretch>
        </p:blipFill>
        <p:spPr>
          <a:xfrm>
            <a:off x="-2322151" y="318068"/>
            <a:ext cx="548243" cy="548243"/>
          </a:xfrm>
          <a:prstGeom prst="rect">
            <a:avLst/>
          </a:prstGeom>
        </p:spPr>
      </p:pic>
      <p:pic>
        <p:nvPicPr>
          <p:cNvPr id="17" name="Picture 1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363175" y="280275"/>
            <a:ext cx="787143" cy="787143"/>
          </a:xfrm>
          <a:prstGeom prst="rect">
            <a:avLst/>
          </a:prstGeom>
        </p:spPr>
      </p:pic>
      <p:pic>
        <p:nvPicPr>
          <p:cNvPr id="18" name="nhac thoi gian 15s.wav">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4" cstate="print"/>
          <a:stretch>
            <a:fillRect/>
          </a:stretch>
        </p:blipFill>
        <p:spPr>
          <a:xfrm>
            <a:off x="-2148024" y="1067417"/>
            <a:ext cx="548243" cy="548243"/>
          </a:xfrm>
          <a:prstGeom prst="rect">
            <a:avLst/>
          </a:prstGeom>
        </p:spPr>
      </p:pic>
      <p:sp>
        <p:nvSpPr>
          <p:cNvPr id="19" name="TextBox 18"/>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rPr>
              <a:t>00</a:t>
            </a:r>
            <a:endParaRPr lang="vi-VN" sz="4800" b="1" kern="0">
              <a:solidFill>
                <a:sysClr val="windowText" lastClr="000000"/>
              </a:solidFill>
            </a:endParaRPr>
          </a:p>
        </p:txBody>
      </p:sp>
      <p:sp>
        <p:nvSpPr>
          <p:cNvPr id="20" name="TextBox 19"/>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rPr>
              <a:t>01</a:t>
            </a:r>
            <a:endParaRPr lang="vi-VN" sz="4800" b="1" kern="0">
              <a:solidFill>
                <a:sysClr val="windowText" lastClr="000000"/>
              </a:solidFill>
            </a:endParaRPr>
          </a:p>
        </p:txBody>
      </p:sp>
      <p:sp>
        <p:nvSpPr>
          <p:cNvPr id="21" name="TextBox 20"/>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rPr>
              <a:t>02</a:t>
            </a:r>
            <a:endParaRPr lang="vi-VN" sz="4800" b="1" kern="0">
              <a:solidFill>
                <a:sysClr val="windowText" lastClr="000000"/>
              </a:solidFill>
            </a:endParaRPr>
          </a:p>
        </p:txBody>
      </p:sp>
      <p:sp>
        <p:nvSpPr>
          <p:cNvPr id="22" name="TextBox 21"/>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rPr>
              <a:t>03</a:t>
            </a:r>
            <a:endParaRPr lang="vi-VN" sz="4800" b="1" kern="0">
              <a:solidFill>
                <a:sysClr val="windowText" lastClr="000000"/>
              </a:solidFill>
            </a:endParaRPr>
          </a:p>
        </p:txBody>
      </p:sp>
      <p:sp>
        <p:nvSpPr>
          <p:cNvPr id="23" name="TextBox 22"/>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rPr>
              <a:t>04</a:t>
            </a:r>
            <a:endParaRPr lang="vi-VN" sz="4800" b="1" kern="0">
              <a:solidFill>
                <a:sysClr val="windowText" lastClr="000000"/>
              </a:solidFill>
            </a:endParaRPr>
          </a:p>
        </p:txBody>
      </p:sp>
      <p:sp>
        <p:nvSpPr>
          <p:cNvPr id="24" name="TextBox 23"/>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rPr>
              <a:t>05</a:t>
            </a:r>
            <a:endParaRPr lang="vi-VN" sz="4800" b="1" kern="0">
              <a:solidFill>
                <a:sysClr val="windowText" lastClr="000000"/>
              </a:solidFill>
            </a:endParaRPr>
          </a:p>
        </p:txBody>
      </p:sp>
      <p:sp>
        <p:nvSpPr>
          <p:cNvPr id="25" name="TextBox 24"/>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rPr>
              <a:t>06</a:t>
            </a:r>
            <a:endParaRPr lang="vi-VN" sz="4800" b="1" kern="0">
              <a:solidFill>
                <a:sysClr val="windowText" lastClr="000000"/>
              </a:solidFill>
            </a:endParaRPr>
          </a:p>
        </p:txBody>
      </p:sp>
      <p:sp>
        <p:nvSpPr>
          <p:cNvPr id="26" name="TextBox 25"/>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rPr>
              <a:t>07</a:t>
            </a:r>
            <a:endParaRPr lang="vi-VN" sz="4800" b="1" kern="0">
              <a:solidFill>
                <a:sysClr val="windowText" lastClr="000000"/>
              </a:solidFill>
            </a:endParaRPr>
          </a:p>
        </p:txBody>
      </p:sp>
      <p:sp>
        <p:nvSpPr>
          <p:cNvPr id="27" name="TextBox 26"/>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rPr>
              <a:t>08</a:t>
            </a:r>
            <a:endParaRPr lang="vi-VN" sz="4800" b="1" kern="0">
              <a:solidFill>
                <a:sysClr val="windowText" lastClr="000000"/>
              </a:solidFill>
            </a:endParaRPr>
          </a:p>
        </p:txBody>
      </p:sp>
      <p:sp>
        <p:nvSpPr>
          <p:cNvPr id="28" name="TextBox 27"/>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rPr>
              <a:t>09</a:t>
            </a:r>
            <a:endParaRPr lang="vi-VN" sz="4800" b="1" kern="0">
              <a:solidFill>
                <a:sysClr val="windowText" lastClr="000000"/>
              </a:solidFill>
            </a:endParaRPr>
          </a:p>
        </p:txBody>
      </p:sp>
      <p:sp>
        <p:nvSpPr>
          <p:cNvPr id="29" name="TextBox 28"/>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rPr>
              <a:t>10</a:t>
            </a:r>
            <a:endParaRPr lang="vi-VN" sz="4800" b="1" kern="0">
              <a:solidFill>
                <a:sysClr val="windowText" lastClr="000000"/>
              </a:solidFill>
            </a:endParaRPr>
          </a:p>
        </p:txBody>
      </p:sp>
      <p:sp>
        <p:nvSpPr>
          <p:cNvPr id="30" name="TextBox 29"/>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rPr>
              <a:t>11</a:t>
            </a:r>
            <a:endParaRPr lang="vi-VN" sz="4800" b="1" kern="0">
              <a:solidFill>
                <a:sysClr val="windowText" lastClr="000000"/>
              </a:solidFill>
            </a:endParaRPr>
          </a:p>
        </p:txBody>
      </p:sp>
      <p:sp>
        <p:nvSpPr>
          <p:cNvPr id="31" name="TextBox 30"/>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rPr>
              <a:t>12</a:t>
            </a:r>
            <a:endParaRPr lang="vi-VN" sz="4800" b="1" kern="0">
              <a:solidFill>
                <a:sysClr val="windowText" lastClr="000000"/>
              </a:solidFill>
            </a:endParaRPr>
          </a:p>
        </p:txBody>
      </p:sp>
      <p:sp>
        <p:nvSpPr>
          <p:cNvPr id="32" name="TextBox 31"/>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rPr>
              <a:t>13</a:t>
            </a:r>
            <a:endParaRPr lang="vi-VN" sz="4800" b="1" kern="0">
              <a:solidFill>
                <a:sysClr val="windowText" lastClr="000000"/>
              </a:solidFill>
            </a:endParaRPr>
          </a:p>
        </p:txBody>
      </p:sp>
      <p:sp>
        <p:nvSpPr>
          <p:cNvPr id="33" name="TextBox 32"/>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rPr>
              <a:t>14</a:t>
            </a:r>
            <a:endParaRPr lang="vi-VN" sz="4800" b="1" kern="0">
              <a:solidFill>
                <a:sysClr val="windowText" lastClr="000000"/>
              </a:solidFill>
            </a:endParaRPr>
          </a:p>
        </p:txBody>
      </p:sp>
      <p:sp>
        <p:nvSpPr>
          <p:cNvPr id="34" name="TextBox 33"/>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rPr>
              <a:t>15</a:t>
            </a:r>
            <a:endParaRPr lang="vi-VN" sz="4800" b="1" kern="0">
              <a:solidFill>
                <a:sysClr val="windowText" lastClr="000000"/>
              </a:solidFill>
            </a:endParaRPr>
          </a:p>
        </p:txBody>
      </p:sp>
      <p:sp>
        <p:nvSpPr>
          <p:cNvPr id="35" name="Donut 34"/>
          <p:cNvSpPr/>
          <p:nvPr/>
        </p:nvSpPr>
        <p:spPr>
          <a:xfrm>
            <a:off x="2064592" y="1372139"/>
            <a:ext cx="1288925" cy="1295063"/>
          </a:xfrm>
          <a:prstGeom prst="donut">
            <a:avLst>
              <a:gd name="adj" fmla="val 10370"/>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lIns="91439" tIns="45719" rIns="91439" bIns="45719" rtlCol="0" anchor="ctr"/>
          <a:lstStyle/>
          <a:p>
            <a:pPr algn="ctr" defTabSz="914081">
              <a:defRPr/>
            </a:pPr>
            <a:endParaRPr lang="vi-VN" sz="4000" kern="0">
              <a:solidFill>
                <a:sysClr val="windowText" lastClr="000000"/>
              </a:solidFill>
            </a:endParaRPr>
          </a:p>
        </p:txBody>
      </p:sp>
      <p:sp>
        <p:nvSpPr>
          <p:cNvPr id="2" name="Isosceles Triangle 1"/>
          <p:cNvSpPr/>
          <p:nvPr/>
        </p:nvSpPr>
        <p:spPr>
          <a:xfrm rot="5400000">
            <a:off x="257905" y="2931412"/>
            <a:ext cx="907163" cy="751613"/>
          </a:xfrm>
          <a:prstGeom prst="triangle">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defTabSz="914081"/>
            <a:endParaRPr lang="en-US" sz="1733">
              <a:solidFill>
                <a:prstClr val="white"/>
              </a:solidFill>
            </a:endParaRPr>
          </a:p>
        </p:txBody>
      </p:sp>
      <p:sp>
        <p:nvSpPr>
          <p:cNvPr id="36" name="Isosceles Triangle 35"/>
          <p:cNvSpPr/>
          <p:nvPr/>
        </p:nvSpPr>
        <p:spPr>
          <a:xfrm rot="5400000">
            <a:off x="257905" y="3910412"/>
            <a:ext cx="907163" cy="751613"/>
          </a:xfrm>
          <a:prstGeom prst="triangle">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defTabSz="914081"/>
            <a:endParaRPr lang="en-US" sz="1733">
              <a:solidFill>
                <a:prstClr val="white"/>
              </a:solidFill>
            </a:endParaRPr>
          </a:p>
        </p:txBody>
      </p:sp>
      <p:sp>
        <p:nvSpPr>
          <p:cNvPr id="37" name="Isosceles Triangle 36"/>
          <p:cNvSpPr/>
          <p:nvPr/>
        </p:nvSpPr>
        <p:spPr>
          <a:xfrm rot="5400000">
            <a:off x="257905" y="5951543"/>
            <a:ext cx="907163" cy="751613"/>
          </a:xfrm>
          <a:prstGeom prst="triangle">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defTabSz="914081"/>
            <a:endParaRPr lang="en-US" sz="1733">
              <a:solidFill>
                <a:prstClr val="white"/>
              </a:solidFill>
            </a:endParaRPr>
          </a:p>
        </p:txBody>
      </p:sp>
      <p:sp>
        <p:nvSpPr>
          <p:cNvPr id="38" name="Isosceles Triangle 37"/>
          <p:cNvSpPr/>
          <p:nvPr/>
        </p:nvSpPr>
        <p:spPr>
          <a:xfrm rot="5400000">
            <a:off x="257905" y="4928880"/>
            <a:ext cx="907163" cy="751613"/>
          </a:xfrm>
          <a:prstGeom prst="triangle">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defTabSz="914081"/>
            <a:endParaRPr lang="en-US" sz="1733">
              <a:solidFill>
                <a:prstClr val="white"/>
              </a:solidFill>
            </a:endParaRPr>
          </a:p>
        </p:txBody>
      </p:sp>
      <p:sp>
        <p:nvSpPr>
          <p:cNvPr id="4" name="Rounded Rectangle 3"/>
          <p:cNvSpPr/>
          <p:nvPr/>
        </p:nvSpPr>
        <p:spPr>
          <a:xfrm>
            <a:off x="1087297" y="2799513"/>
            <a:ext cx="10798399" cy="953167"/>
          </a:xfrm>
          <a:prstGeom prst="roundRect">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defTabSz="914081"/>
            <a:r>
              <a:rPr lang="en-US" sz="4000" b="1" dirty="0">
                <a:solidFill>
                  <a:prstClr val="white"/>
                </a:solidFill>
              </a:rPr>
              <a:t>1930, </a:t>
            </a:r>
            <a:r>
              <a:rPr lang="en-US" sz="4000" b="1" dirty="0" err="1">
                <a:solidFill>
                  <a:prstClr val="white"/>
                </a:solidFill>
              </a:rPr>
              <a:t>Nghệ</a:t>
            </a:r>
            <a:r>
              <a:rPr lang="en-US" sz="4000" b="1" dirty="0">
                <a:solidFill>
                  <a:prstClr val="white"/>
                </a:solidFill>
              </a:rPr>
              <a:t> An.</a:t>
            </a:r>
            <a:endParaRPr lang="en-US" sz="4000" b="1" dirty="0">
              <a:solidFill>
                <a:prstClr val="white"/>
              </a:solidFill>
              <a:latin typeface="Times New Roman" panose="02020603050405020304" pitchFamily="18" charset="0"/>
              <a:cs typeface="Times New Roman" panose="02020603050405020304" pitchFamily="18" charset="0"/>
            </a:endParaRPr>
          </a:p>
        </p:txBody>
      </p:sp>
      <p:sp>
        <p:nvSpPr>
          <p:cNvPr id="39" name="Rounded Rectangle 38"/>
          <p:cNvSpPr/>
          <p:nvPr/>
        </p:nvSpPr>
        <p:spPr>
          <a:xfrm>
            <a:off x="1101147" y="3809903"/>
            <a:ext cx="10798399" cy="953167"/>
          </a:xfrm>
          <a:prstGeom prst="roundRect">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defTabSz="914081">
              <a:buSzPts val="1000"/>
              <a:tabLst>
                <a:tab pos="457039" algn="l"/>
              </a:tabLst>
            </a:pPr>
            <a:r>
              <a:rPr lang="en-US" sz="4000" b="1" dirty="0">
                <a:solidFill>
                  <a:prstClr val="white"/>
                </a:solidFill>
              </a:rPr>
              <a:t>1949, Thanh </a:t>
            </a:r>
            <a:r>
              <a:rPr lang="en-US" sz="4000" b="1" dirty="0" err="1">
                <a:solidFill>
                  <a:prstClr val="white"/>
                </a:solidFill>
              </a:rPr>
              <a:t>Hóa</a:t>
            </a:r>
            <a:r>
              <a:rPr lang="en-US" sz="4000" b="1" dirty="0">
                <a:solidFill>
                  <a:prstClr val="white"/>
                </a:solidFill>
              </a:rPr>
              <a:t>.</a:t>
            </a:r>
            <a:endParaRPr lang="en-US" sz="4000" b="1" dirty="0">
              <a:solidFill>
                <a:prstClr val="white"/>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40" name="Rounded Rectangle 39"/>
          <p:cNvSpPr/>
          <p:nvPr/>
        </p:nvSpPr>
        <p:spPr>
          <a:xfrm>
            <a:off x="1101147" y="4828102"/>
            <a:ext cx="10798399" cy="953167"/>
          </a:xfrm>
          <a:prstGeom prst="roundRect">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defTabSz="914081"/>
            <a:r>
              <a:rPr lang="en-US" sz="4000" b="1" dirty="0">
                <a:solidFill>
                  <a:prstClr val="white"/>
                </a:solidFill>
              </a:rPr>
              <a:t>1928, An </a:t>
            </a:r>
            <a:r>
              <a:rPr lang="en-US" sz="4000" b="1" dirty="0" err="1">
                <a:solidFill>
                  <a:prstClr val="white"/>
                </a:solidFill>
              </a:rPr>
              <a:t>Giang</a:t>
            </a:r>
            <a:r>
              <a:rPr lang="en-US" sz="4000" b="1" dirty="0">
                <a:solidFill>
                  <a:prstClr val="white"/>
                </a:solidFill>
              </a:rPr>
              <a:t>.</a:t>
            </a:r>
            <a:endParaRPr lang="en-US" sz="4000" b="1" dirty="0">
              <a:solidFill>
                <a:prstClr val="white"/>
              </a:solidFill>
              <a:latin typeface="Times New Roman" panose="02020603050405020304" pitchFamily="18" charset="0"/>
              <a:cs typeface="Times New Roman" panose="02020603050405020304" pitchFamily="18" charset="0"/>
            </a:endParaRPr>
          </a:p>
        </p:txBody>
      </p:sp>
      <p:sp>
        <p:nvSpPr>
          <p:cNvPr id="41" name="Rounded Rectangle 40"/>
          <p:cNvSpPr/>
          <p:nvPr/>
        </p:nvSpPr>
        <p:spPr>
          <a:xfrm>
            <a:off x="1101147" y="5832046"/>
            <a:ext cx="10798399" cy="953167"/>
          </a:xfrm>
          <a:prstGeom prst="roundRect">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defTabSz="914081"/>
            <a:r>
              <a:rPr lang="en-US" sz="4000" b="1" dirty="0">
                <a:solidFill>
                  <a:prstClr val="white"/>
                </a:solidFill>
              </a:rPr>
              <a:t>1948, Cao </a:t>
            </a:r>
            <a:r>
              <a:rPr lang="en-US" sz="4000" b="1" dirty="0" err="1">
                <a:solidFill>
                  <a:prstClr val="white"/>
                </a:solidFill>
              </a:rPr>
              <a:t>Bằng</a:t>
            </a:r>
            <a:r>
              <a:rPr lang="en-US" sz="4000" b="1" dirty="0">
                <a:solidFill>
                  <a:prstClr val="white"/>
                </a:solidFill>
              </a:rPr>
              <a:t>.</a:t>
            </a:r>
            <a:endParaRPr lang="en-US" sz="4000" b="1" dirty="0">
              <a:solidFill>
                <a:prstClr val="white"/>
              </a:solidFill>
              <a:latin typeface="Times New Roman" panose="02020603050405020304" pitchFamily="18" charset="0"/>
              <a:cs typeface="Times New Roman" panose="02020603050405020304" pitchFamily="18" charset="0"/>
            </a:endParaRPr>
          </a:p>
        </p:txBody>
      </p:sp>
      <p:sp>
        <p:nvSpPr>
          <p:cNvPr id="42" name="TextBox 41"/>
          <p:cNvSpPr txBox="1"/>
          <p:nvPr/>
        </p:nvSpPr>
        <p:spPr>
          <a:xfrm>
            <a:off x="306311" y="2991333"/>
            <a:ext cx="427711" cy="646329"/>
          </a:xfrm>
          <a:prstGeom prst="rect">
            <a:avLst/>
          </a:prstGeom>
          <a:noFill/>
        </p:spPr>
        <p:txBody>
          <a:bodyPr wrap="square" lIns="91439" tIns="45719" rIns="91439" bIns="45719" rtlCol="0">
            <a:spAutoFit/>
          </a:bodyPr>
          <a:lstStyle/>
          <a:p>
            <a:pPr algn="ctr" defTabSz="914081"/>
            <a:r>
              <a:rPr lang="en-US" sz="3600" b="1">
                <a:solidFill>
                  <a:prstClr val="white"/>
                </a:solidFill>
                <a:effectLst>
                  <a:outerShdw blurRad="38100" dist="38100" dir="2700000" algn="tl">
                    <a:srgbClr val="000000">
                      <a:alpha val="43137"/>
                    </a:srgbClr>
                  </a:outerShdw>
                </a:effectLst>
              </a:rPr>
              <a:t>A</a:t>
            </a:r>
          </a:p>
        </p:txBody>
      </p:sp>
      <p:sp>
        <p:nvSpPr>
          <p:cNvPr id="43" name="TextBox 42"/>
          <p:cNvSpPr txBox="1"/>
          <p:nvPr/>
        </p:nvSpPr>
        <p:spPr>
          <a:xfrm>
            <a:off x="290398" y="3963137"/>
            <a:ext cx="427711" cy="646329"/>
          </a:xfrm>
          <a:prstGeom prst="rect">
            <a:avLst/>
          </a:prstGeom>
          <a:noFill/>
        </p:spPr>
        <p:txBody>
          <a:bodyPr wrap="square" lIns="91439" tIns="45719" rIns="91439" bIns="45719" rtlCol="0">
            <a:spAutoFit/>
          </a:bodyPr>
          <a:lstStyle/>
          <a:p>
            <a:pPr algn="ctr" defTabSz="914081"/>
            <a:r>
              <a:rPr lang="en-US" sz="3600" b="1">
                <a:solidFill>
                  <a:prstClr val="white"/>
                </a:solidFill>
                <a:effectLst>
                  <a:outerShdw blurRad="38100" dist="38100" dir="2700000" algn="tl">
                    <a:srgbClr val="000000">
                      <a:alpha val="43137"/>
                    </a:srgbClr>
                  </a:outerShdw>
                </a:effectLst>
              </a:rPr>
              <a:t>B</a:t>
            </a:r>
          </a:p>
        </p:txBody>
      </p:sp>
      <p:sp>
        <p:nvSpPr>
          <p:cNvPr id="44" name="TextBox 43"/>
          <p:cNvSpPr txBox="1"/>
          <p:nvPr/>
        </p:nvSpPr>
        <p:spPr>
          <a:xfrm>
            <a:off x="272594" y="4981605"/>
            <a:ext cx="427711" cy="646329"/>
          </a:xfrm>
          <a:prstGeom prst="rect">
            <a:avLst/>
          </a:prstGeom>
          <a:noFill/>
        </p:spPr>
        <p:txBody>
          <a:bodyPr wrap="square" lIns="91439" tIns="45719" rIns="91439" bIns="45719" rtlCol="0">
            <a:spAutoFit/>
          </a:bodyPr>
          <a:lstStyle/>
          <a:p>
            <a:pPr algn="ctr" defTabSz="914081"/>
            <a:r>
              <a:rPr lang="en-US" sz="3600" b="1">
                <a:solidFill>
                  <a:prstClr val="white"/>
                </a:solidFill>
                <a:effectLst>
                  <a:outerShdw blurRad="38100" dist="38100" dir="2700000" algn="tl">
                    <a:srgbClr val="000000">
                      <a:alpha val="43137"/>
                    </a:srgbClr>
                  </a:outerShdw>
                </a:effectLst>
              </a:rPr>
              <a:t>C</a:t>
            </a:r>
          </a:p>
        </p:txBody>
      </p:sp>
      <p:sp>
        <p:nvSpPr>
          <p:cNvPr id="45" name="TextBox 44"/>
          <p:cNvSpPr txBox="1"/>
          <p:nvPr/>
        </p:nvSpPr>
        <p:spPr>
          <a:xfrm>
            <a:off x="306311" y="6004265"/>
            <a:ext cx="427711" cy="646329"/>
          </a:xfrm>
          <a:prstGeom prst="rect">
            <a:avLst/>
          </a:prstGeom>
          <a:noFill/>
        </p:spPr>
        <p:txBody>
          <a:bodyPr wrap="square" lIns="91439" tIns="45719" rIns="91439" bIns="45719" rtlCol="0">
            <a:spAutoFit/>
          </a:bodyPr>
          <a:lstStyle/>
          <a:p>
            <a:pPr algn="ctr" defTabSz="914081"/>
            <a:r>
              <a:rPr lang="en-US" sz="3600" b="1">
                <a:solidFill>
                  <a:prstClr val="white"/>
                </a:solidFill>
                <a:effectLst>
                  <a:outerShdw blurRad="38100" dist="38100" dir="2700000" algn="tl">
                    <a:srgbClr val="000000">
                      <a:alpha val="43137"/>
                    </a:srgbClr>
                  </a:outerShdw>
                </a:effectLst>
              </a:rPr>
              <a:t>D</a:t>
            </a:r>
          </a:p>
        </p:txBody>
      </p:sp>
      <p:pic>
        <p:nvPicPr>
          <p:cNvPr id="47" name="Picture 9" descr="num3">
            <a:hlinkClick r:id="" action="ppaction://noaction"/>
          </p:cNvPr>
          <p:cNvPicPr>
            <a:picLocks noChangeAspect="1" noChangeArrowheads="1"/>
          </p:cNvPicPr>
          <p:nvPr/>
        </p:nvPicPr>
        <p:blipFill>
          <a:blip r:embed="rId16">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230727">
            <a:off x="498854" y="157161"/>
            <a:ext cx="1210156" cy="185001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29094406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31" fill="hold"/>
                                        <p:tgtEl>
                                          <p:spTgt spid="16"/>
                                        </p:tgtEl>
                                      </p:cBhvr>
                                    </p:cmd>
                                  </p:childTnLst>
                                </p:cTn>
                              </p:par>
                              <p:par>
                                <p:cTn id="7" presetID="6" presetClass="entr" presetSubtype="16"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circle(in)">
                                      <p:cBhvr>
                                        <p:cTn id="9" dur="1250"/>
                                        <p:tgtEl>
                                          <p:spTgt spid="5"/>
                                        </p:tgtEl>
                                      </p:cBhvr>
                                    </p:animEffect>
                                  </p:childTnLst>
                                </p:cTn>
                              </p:par>
                              <p:par>
                                <p:cTn id="10" presetID="6"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ircle(in)">
                                      <p:cBhvr>
                                        <p:cTn id="12" dur="1250"/>
                                        <p:tgtEl>
                                          <p:spTgt spid="15"/>
                                        </p:tgtEl>
                                      </p:cBhvr>
                                    </p:animEffect>
                                  </p:childTnLst>
                                </p:cTn>
                              </p:par>
                              <p:par>
                                <p:cTn id="13" presetID="53" presetClass="entr" presetSubtype="16" fill="hold" nodeType="withEffect">
                                  <p:stCondLst>
                                    <p:cond delay="0"/>
                                  </p:stCondLst>
                                  <p:childTnLst>
                                    <p:set>
                                      <p:cBhvr>
                                        <p:cTn id="14" dur="1" fill="hold">
                                          <p:stCondLst>
                                            <p:cond delay="0"/>
                                          </p:stCondLst>
                                        </p:cTn>
                                        <p:tgtEl>
                                          <p:spTgt spid="47"/>
                                        </p:tgtEl>
                                        <p:attrNameLst>
                                          <p:attrName>style.visibility</p:attrName>
                                        </p:attrNameLst>
                                      </p:cBhvr>
                                      <p:to>
                                        <p:strVal val="visible"/>
                                      </p:to>
                                    </p:set>
                                    <p:anim calcmode="lin" valueType="num">
                                      <p:cBhvr>
                                        <p:cTn id="15" dur="1250" fill="hold"/>
                                        <p:tgtEl>
                                          <p:spTgt spid="47"/>
                                        </p:tgtEl>
                                        <p:attrNameLst>
                                          <p:attrName>ppt_w</p:attrName>
                                        </p:attrNameLst>
                                      </p:cBhvr>
                                      <p:tavLst>
                                        <p:tav tm="0">
                                          <p:val>
                                            <p:fltVal val="0"/>
                                          </p:val>
                                        </p:tav>
                                        <p:tav tm="100000">
                                          <p:val>
                                            <p:strVal val="#ppt_w"/>
                                          </p:val>
                                        </p:tav>
                                      </p:tavLst>
                                    </p:anim>
                                    <p:anim calcmode="lin" valueType="num">
                                      <p:cBhvr>
                                        <p:cTn id="16" dur="1250" fill="hold"/>
                                        <p:tgtEl>
                                          <p:spTgt spid="47"/>
                                        </p:tgtEl>
                                        <p:attrNameLst>
                                          <p:attrName>ppt_h</p:attrName>
                                        </p:attrNameLst>
                                      </p:cBhvr>
                                      <p:tavLst>
                                        <p:tav tm="0">
                                          <p:val>
                                            <p:fltVal val="0"/>
                                          </p:val>
                                        </p:tav>
                                        <p:tav tm="100000">
                                          <p:val>
                                            <p:strVal val="#ppt_h"/>
                                          </p:val>
                                        </p:tav>
                                      </p:tavLst>
                                    </p:anim>
                                    <p:animEffect transition="in" filter="fade">
                                      <p:cBhvr>
                                        <p:cTn id="17" dur="1250"/>
                                        <p:tgtEl>
                                          <p:spTgt spid="47"/>
                                        </p:tgtEl>
                                      </p:cBhvr>
                                    </p:animEffect>
                                  </p:childTnLst>
                                </p:cTn>
                              </p:par>
                              <p:par>
                                <p:cTn id="18" presetID="16" presetClass="entr" presetSubtype="21" fill="hold" grpId="0" nodeType="withEffect">
                                  <p:stCondLst>
                                    <p:cond delay="175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1750"/>
                                        <p:tgtEl>
                                          <p:spTgt spid="6"/>
                                        </p:tgtEl>
                                      </p:cBhvr>
                                    </p:animEffect>
                                  </p:childTnLst>
                                </p:cTn>
                              </p:par>
                              <p:par>
                                <p:cTn id="21" presetID="21" presetClass="entr" presetSubtype="1" fill="hold" nodeType="withEffect">
                                  <p:stCondLst>
                                    <p:cond delay="3500"/>
                                  </p:stCondLst>
                                  <p:childTnLst>
                                    <p:set>
                                      <p:cBhvr>
                                        <p:cTn id="22" dur="1" fill="hold">
                                          <p:stCondLst>
                                            <p:cond delay="0"/>
                                          </p:stCondLst>
                                        </p:cTn>
                                        <p:tgtEl>
                                          <p:spTgt spid="17"/>
                                        </p:tgtEl>
                                        <p:attrNameLst>
                                          <p:attrName>style.visibility</p:attrName>
                                        </p:attrNameLst>
                                      </p:cBhvr>
                                      <p:to>
                                        <p:strVal val="visible"/>
                                      </p:to>
                                    </p:set>
                                    <p:animEffect transition="in" filter="wheel(1)">
                                      <p:cBhvr>
                                        <p:cTn id="23" dur="30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additive="base">
                                        <p:cTn id="28" dur="750" fill="hold"/>
                                        <p:tgtEl>
                                          <p:spTgt spid="2"/>
                                        </p:tgtEl>
                                        <p:attrNameLst>
                                          <p:attrName>ppt_x</p:attrName>
                                        </p:attrNameLst>
                                      </p:cBhvr>
                                      <p:tavLst>
                                        <p:tav tm="0">
                                          <p:val>
                                            <p:strVal val="0-#ppt_w/2"/>
                                          </p:val>
                                        </p:tav>
                                        <p:tav tm="100000">
                                          <p:val>
                                            <p:strVal val="#ppt_x"/>
                                          </p:val>
                                        </p:tav>
                                      </p:tavLst>
                                    </p:anim>
                                    <p:anim calcmode="lin" valueType="num">
                                      <p:cBhvr additive="base">
                                        <p:cTn id="29" dur="750" fill="hold"/>
                                        <p:tgtEl>
                                          <p:spTgt spid="2"/>
                                        </p:tgtEl>
                                        <p:attrNameLst>
                                          <p:attrName>ppt_y</p:attrName>
                                        </p:attrNameLst>
                                      </p:cBhvr>
                                      <p:tavLst>
                                        <p:tav tm="0">
                                          <p:val>
                                            <p:strVal val="#ppt_y"/>
                                          </p:val>
                                        </p:tav>
                                        <p:tav tm="100000">
                                          <p:val>
                                            <p:strVal val="#ppt_y"/>
                                          </p:val>
                                        </p:tav>
                                      </p:tavLst>
                                    </p:anim>
                                  </p:childTnLst>
                                </p:cTn>
                              </p:par>
                              <p:par>
                                <p:cTn id="30" presetID="2" presetClass="entr" presetSubtype="8" fill="hold" grpId="0" nodeType="withEffect">
                                  <p:stCondLst>
                                    <p:cond delay="0"/>
                                  </p:stCondLst>
                                  <p:childTnLst>
                                    <p:set>
                                      <p:cBhvr>
                                        <p:cTn id="31" dur="1" fill="hold">
                                          <p:stCondLst>
                                            <p:cond delay="0"/>
                                          </p:stCondLst>
                                        </p:cTn>
                                        <p:tgtEl>
                                          <p:spTgt spid="42"/>
                                        </p:tgtEl>
                                        <p:attrNameLst>
                                          <p:attrName>style.visibility</p:attrName>
                                        </p:attrNameLst>
                                      </p:cBhvr>
                                      <p:to>
                                        <p:strVal val="visible"/>
                                      </p:to>
                                    </p:set>
                                    <p:anim calcmode="lin" valueType="num">
                                      <p:cBhvr additive="base">
                                        <p:cTn id="32" dur="750" fill="hold"/>
                                        <p:tgtEl>
                                          <p:spTgt spid="42"/>
                                        </p:tgtEl>
                                        <p:attrNameLst>
                                          <p:attrName>ppt_x</p:attrName>
                                        </p:attrNameLst>
                                      </p:cBhvr>
                                      <p:tavLst>
                                        <p:tav tm="0">
                                          <p:val>
                                            <p:strVal val="0-#ppt_w/2"/>
                                          </p:val>
                                        </p:tav>
                                        <p:tav tm="100000">
                                          <p:val>
                                            <p:strVal val="#ppt_x"/>
                                          </p:val>
                                        </p:tav>
                                      </p:tavLst>
                                    </p:anim>
                                    <p:anim calcmode="lin" valueType="num">
                                      <p:cBhvr additive="base">
                                        <p:cTn id="33" dur="750" fill="hold"/>
                                        <p:tgtEl>
                                          <p:spTgt spid="42"/>
                                        </p:tgtEl>
                                        <p:attrNameLst>
                                          <p:attrName>ppt_y</p:attrName>
                                        </p:attrNameLst>
                                      </p:cBhvr>
                                      <p:tavLst>
                                        <p:tav tm="0">
                                          <p:val>
                                            <p:strVal val="#ppt_y"/>
                                          </p:val>
                                        </p:tav>
                                        <p:tav tm="100000">
                                          <p:val>
                                            <p:strVal val="#ppt_y"/>
                                          </p:val>
                                        </p:tav>
                                      </p:tavLst>
                                    </p:anim>
                                  </p:childTnLst>
                                </p:cTn>
                              </p:par>
                              <p:par>
                                <p:cTn id="34" presetID="22" presetClass="entr" presetSubtype="8" fill="hold" grpId="0" nodeType="withEffect">
                                  <p:stCondLst>
                                    <p:cond delay="750"/>
                                  </p:stCondLst>
                                  <p:childTnLst>
                                    <p:set>
                                      <p:cBhvr>
                                        <p:cTn id="35" dur="1" fill="hold">
                                          <p:stCondLst>
                                            <p:cond delay="0"/>
                                          </p:stCondLst>
                                        </p:cTn>
                                        <p:tgtEl>
                                          <p:spTgt spid="4"/>
                                        </p:tgtEl>
                                        <p:attrNameLst>
                                          <p:attrName>style.visibility</p:attrName>
                                        </p:attrNameLst>
                                      </p:cBhvr>
                                      <p:to>
                                        <p:strVal val="visible"/>
                                      </p:to>
                                    </p:set>
                                    <p:animEffect transition="in" filter="wipe(left)">
                                      <p:cBhvr>
                                        <p:cTn id="36" dur="1250"/>
                                        <p:tgtEl>
                                          <p:spTgt spid="4"/>
                                        </p:tgtEl>
                                      </p:cBhvr>
                                    </p:animEffect>
                                  </p:childTnLst>
                                  <p:subTnLst>
                                    <p:audio>
                                      <p:cMediaNode vol="100000">
                                        <p:cTn display="0" masterRel="sameClick">
                                          <p:stCondLst>
                                            <p:cond evt="begin" delay="0">
                                              <p:tn val="34"/>
                                            </p:cond>
                                          </p:stCondLst>
                                          <p:endCondLst>
                                            <p:cond evt="onStopAudio" delay="0">
                                              <p:tgtEl>
                                                <p:sldTgt/>
                                              </p:tgtEl>
                                            </p:cond>
                                          </p:endCondLst>
                                        </p:cTn>
                                        <p:tgtEl>
                                          <p:sndTgt r:embed="rId7" name="bomb.wav"/>
                                        </p:tgtEl>
                                      </p:cMediaNode>
                                    </p:audio>
                                  </p:subTnLst>
                                </p:cTn>
                              </p:par>
                            </p:childTnLst>
                          </p:cTn>
                        </p:par>
                      </p:childTnLst>
                    </p:cTn>
                  </p:par>
                  <p:par>
                    <p:cTn id="37" fill="hold">
                      <p:stCondLst>
                        <p:cond delay="indefinite"/>
                      </p:stCondLst>
                      <p:childTnLst>
                        <p:par>
                          <p:cTn id="38" fill="hold">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36"/>
                                        </p:tgtEl>
                                        <p:attrNameLst>
                                          <p:attrName>style.visibility</p:attrName>
                                        </p:attrNameLst>
                                      </p:cBhvr>
                                      <p:to>
                                        <p:strVal val="visible"/>
                                      </p:to>
                                    </p:set>
                                    <p:anim calcmode="lin" valueType="num">
                                      <p:cBhvr additive="base">
                                        <p:cTn id="41" dur="750" fill="hold"/>
                                        <p:tgtEl>
                                          <p:spTgt spid="36"/>
                                        </p:tgtEl>
                                        <p:attrNameLst>
                                          <p:attrName>ppt_x</p:attrName>
                                        </p:attrNameLst>
                                      </p:cBhvr>
                                      <p:tavLst>
                                        <p:tav tm="0">
                                          <p:val>
                                            <p:strVal val="0-#ppt_w/2"/>
                                          </p:val>
                                        </p:tav>
                                        <p:tav tm="100000">
                                          <p:val>
                                            <p:strVal val="#ppt_x"/>
                                          </p:val>
                                        </p:tav>
                                      </p:tavLst>
                                    </p:anim>
                                    <p:anim calcmode="lin" valueType="num">
                                      <p:cBhvr additive="base">
                                        <p:cTn id="42" dur="750" fill="hold"/>
                                        <p:tgtEl>
                                          <p:spTgt spid="36"/>
                                        </p:tgtEl>
                                        <p:attrNameLst>
                                          <p:attrName>ppt_y</p:attrName>
                                        </p:attrNameLst>
                                      </p:cBhvr>
                                      <p:tavLst>
                                        <p:tav tm="0">
                                          <p:val>
                                            <p:strVal val="#ppt_y"/>
                                          </p:val>
                                        </p:tav>
                                        <p:tav tm="100000">
                                          <p:val>
                                            <p:strVal val="#ppt_y"/>
                                          </p:val>
                                        </p:tav>
                                      </p:tavLst>
                                    </p:anim>
                                  </p:childTnLst>
                                </p:cTn>
                              </p:par>
                              <p:par>
                                <p:cTn id="43" presetID="2" presetClass="entr" presetSubtype="8" fill="hold" grpId="0" nodeType="withEffect">
                                  <p:stCondLst>
                                    <p:cond delay="0"/>
                                  </p:stCondLst>
                                  <p:childTnLst>
                                    <p:set>
                                      <p:cBhvr>
                                        <p:cTn id="44" dur="1" fill="hold">
                                          <p:stCondLst>
                                            <p:cond delay="0"/>
                                          </p:stCondLst>
                                        </p:cTn>
                                        <p:tgtEl>
                                          <p:spTgt spid="43"/>
                                        </p:tgtEl>
                                        <p:attrNameLst>
                                          <p:attrName>style.visibility</p:attrName>
                                        </p:attrNameLst>
                                      </p:cBhvr>
                                      <p:to>
                                        <p:strVal val="visible"/>
                                      </p:to>
                                    </p:set>
                                    <p:anim calcmode="lin" valueType="num">
                                      <p:cBhvr additive="base">
                                        <p:cTn id="45" dur="750" fill="hold"/>
                                        <p:tgtEl>
                                          <p:spTgt spid="43"/>
                                        </p:tgtEl>
                                        <p:attrNameLst>
                                          <p:attrName>ppt_x</p:attrName>
                                        </p:attrNameLst>
                                      </p:cBhvr>
                                      <p:tavLst>
                                        <p:tav tm="0">
                                          <p:val>
                                            <p:strVal val="0-#ppt_w/2"/>
                                          </p:val>
                                        </p:tav>
                                        <p:tav tm="100000">
                                          <p:val>
                                            <p:strVal val="#ppt_x"/>
                                          </p:val>
                                        </p:tav>
                                      </p:tavLst>
                                    </p:anim>
                                    <p:anim calcmode="lin" valueType="num">
                                      <p:cBhvr additive="base">
                                        <p:cTn id="46" dur="750" fill="hold"/>
                                        <p:tgtEl>
                                          <p:spTgt spid="43"/>
                                        </p:tgtEl>
                                        <p:attrNameLst>
                                          <p:attrName>ppt_y</p:attrName>
                                        </p:attrNameLst>
                                      </p:cBhvr>
                                      <p:tavLst>
                                        <p:tav tm="0">
                                          <p:val>
                                            <p:strVal val="#ppt_y"/>
                                          </p:val>
                                        </p:tav>
                                        <p:tav tm="100000">
                                          <p:val>
                                            <p:strVal val="#ppt_y"/>
                                          </p:val>
                                        </p:tav>
                                      </p:tavLst>
                                    </p:anim>
                                  </p:childTnLst>
                                </p:cTn>
                              </p:par>
                              <p:par>
                                <p:cTn id="47" presetID="22" presetClass="entr" presetSubtype="8" fill="hold" grpId="0" nodeType="withEffect">
                                  <p:stCondLst>
                                    <p:cond delay="750"/>
                                  </p:stCondLst>
                                  <p:childTnLst>
                                    <p:set>
                                      <p:cBhvr>
                                        <p:cTn id="48" dur="1" fill="hold">
                                          <p:stCondLst>
                                            <p:cond delay="0"/>
                                          </p:stCondLst>
                                        </p:cTn>
                                        <p:tgtEl>
                                          <p:spTgt spid="39"/>
                                        </p:tgtEl>
                                        <p:attrNameLst>
                                          <p:attrName>style.visibility</p:attrName>
                                        </p:attrNameLst>
                                      </p:cBhvr>
                                      <p:to>
                                        <p:strVal val="visible"/>
                                      </p:to>
                                    </p:set>
                                    <p:animEffect transition="in" filter="wipe(left)">
                                      <p:cBhvr>
                                        <p:cTn id="49" dur="1250"/>
                                        <p:tgtEl>
                                          <p:spTgt spid="39"/>
                                        </p:tgtEl>
                                      </p:cBhvr>
                                    </p:animEffect>
                                  </p:childTnLst>
                                  <p:subTnLst>
                                    <p:audio>
                                      <p:cMediaNode vol="100000">
                                        <p:cTn display="0" masterRel="sameClick">
                                          <p:stCondLst>
                                            <p:cond evt="begin" delay="0">
                                              <p:tn val="47"/>
                                            </p:cond>
                                          </p:stCondLst>
                                          <p:endCondLst>
                                            <p:cond evt="onStopAudio" delay="0">
                                              <p:tgtEl>
                                                <p:sldTgt/>
                                              </p:tgtEl>
                                            </p:cond>
                                          </p:endCondLst>
                                        </p:cTn>
                                        <p:tgtEl>
                                          <p:sndTgt r:embed="rId7" name="bomb.wav"/>
                                        </p:tgtEl>
                                      </p:cMediaNode>
                                    </p:audio>
                                  </p:subTnLst>
                                </p:cTn>
                              </p:par>
                            </p:childTnLst>
                          </p:cTn>
                        </p:par>
                      </p:childTnLst>
                    </p:cTn>
                  </p:par>
                  <p:par>
                    <p:cTn id="50" fill="hold">
                      <p:stCondLst>
                        <p:cond delay="indefinite"/>
                      </p:stCondLst>
                      <p:childTnLst>
                        <p:par>
                          <p:cTn id="51" fill="hold">
                            <p:stCondLst>
                              <p:cond delay="0"/>
                            </p:stCondLst>
                            <p:childTnLst>
                              <p:par>
                                <p:cTn id="52" presetID="2" presetClass="entr" presetSubtype="8" fill="hold" grpId="0" nodeType="clickEffect">
                                  <p:stCondLst>
                                    <p:cond delay="0"/>
                                  </p:stCondLst>
                                  <p:childTnLst>
                                    <p:set>
                                      <p:cBhvr>
                                        <p:cTn id="53" dur="1" fill="hold">
                                          <p:stCondLst>
                                            <p:cond delay="0"/>
                                          </p:stCondLst>
                                        </p:cTn>
                                        <p:tgtEl>
                                          <p:spTgt spid="38"/>
                                        </p:tgtEl>
                                        <p:attrNameLst>
                                          <p:attrName>style.visibility</p:attrName>
                                        </p:attrNameLst>
                                      </p:cBhvr>
                                      <p:to>
                                        <p:strVal val="visible"/>
                                      </p:to>
                                    </p:set>
                                    <p:anim calcmode="lin" valueType="num">
                                      <p:cBhvr additive="base">
                                        <p:cTn id="54" dur="750" fill="hold"/>
                                        <p:tgtEl>
                                          <p:spTgt spid="38"/>
                                        </p:tgtEl>
                                        <p:attrNameLst>
                                          <p:attrName>ppt_x</p:attrName>
                                        </p:attrNameLst>
                                      </p:cBhvr>
                                      <p:tavLst>
                                        <p:tav tm="0">
                                          <p:val>
                                            <p:strVal val="0-#ppt_w/2"/>
                                          </p:val>
                                        </p:tav>
                                        <p:tav tm="100000">
                                          <p:val>
                                            <p:strVal val="#ppt_x"/>
                                          </p:val>
                                        </p:tav>
                                      </p:tavLst>
                                    </p:anim>
                                    <p:anim calcmode="lin" valueType="num">
                                      <p:cBhvr additive="base">
                                        <p:cTn id="55" dur="750" fill="hold"/>
                                        <p:tgtEl>
                                          <p:spTgt spid="38"/>
                                        </p:tgtEl>
                                        <p:attrNameLst>
                                          <p:attrName>ppt_y</p:attrName>
                                        </p:attrNameLst>
                                      </p:cBhvr>
                                      <p:tavLst>
                                        <p:tav tm="0">
                                          <p:val>
                                            <p:strVal val="#ppt_y"/>
                                          </p:val>
                                        </p:tav>
                                        <p:tav tm="100000">
                                          <p:val>
                                            <p:strVal val="#ppt_y"/>
                                          </p:val>
                                        </p:tav>
                                      </p:tavLst>
                                    </p:anim>
                                  </p:childTnLst>
                                </p:cTn>
                              </p:par>
                              <p:par>
                                <p:cTn id="56" presetID="2" presetClass="entr" presetSubtype="8" fill="hold" grpId="0" nodeType="withEffect">
                                  <p:stCondLst>
                                    <p:cond delay="0"/>
                                  </p:stCondLst>
                                  <p:childTnLst>
                                    <p:set>
                                      <p:cBhvr>
                                        <p:cTn id="57" dur="1" fill="hold">
                                          <p:stCondLst>
                                            <p:cond delay="0"/>
                                          </p:stCondLst>
                                        </p:cTn>
                                        <p:tgtEl>
                                          <p:spTgt spid="44"/>
                                        </p:tgtEl>
                                        <p:attrNameLst>
                                          <p:attrName>style.visibility</p:attrName>
                                        </p:attrNameLst>
                                      </p:cBhvr>
                                      <p:to>
                                        <p:strVal val="visible"/>
                                      </p:to>
                                    </p:set>
                                    <p:anim calcmode="lin" valueType="num">
                                      <p:cBhvr additive="base">
                                        <p:cTn id="58" dur="750" fill="hold"/>
                                        <p:tgtEl>
                                          <p:spTgt spid="44"/>
                                        </p:tgtEl>
                                        <p:attrNameLst>
                                          <p:attrName>ppt_x</p:attrName>
                                        </p:attrNameLst>
                                      </p:cBhvr>
                                      <p:tavLst>
                                        <p:tav tm="0">
                                          <p:val>
                                            <p:strVal val="0-#ppt_w/2"/>
                                          </p:val>
                                        </p:tav>
                                        <p:tav tm="100000">
                                          <p:val>
                                            <p:strVal val="#ppt_x"/>
                                          </p:val>
                                        </p:tav>
                                      </p:tavLst>
                                    </p:anim>
                                    <p:anim calcmode="lin" valueType="num">
                                      <p:cBhvr additive="base">
                                        <p:cTn id="59" dur="750" fill="hold"/>
                                        <p:tgtEl>
                                          <p:spTgt spid="44"/>
                                        </p:tgtEl>
                                        <p:attrNameLst>
                                          <p:attrName>ppt_y</p:attrName>
                                        </p:attrNameLst>
                                      </p:cBhvr>
                                      <p:tavLst>
                                        <p:tav tm="0">
                                          <p:val>
                                            <p:strVal val="#ppt_y"/>
                                          </p:val>
                                        </p:tav>
                                        <p:tav tm="100000">
                                          <p:val>
                                            <p:strVal val="#ppt_y"/>
                                          </p:val>
                                        </p:tav>
                                      </p:tavLst>
                                    </p:anim>
                                  </p:childTnLst>
                                </p:cTn>
                              </p:par>
                              <p:par>
                                <p:cTn id="60" presetID="22" presetClass="entr" presetSubtype="8" fill="hold" grpId="0" nodeType="withEffect">
                                  <p:stCondLst>
                                    <p:cond delay="750"/>
                                  </p:stCondLst>
                                  <p:childTnLst>
                                    <p:set>
                                      <p:cBhvr>
                                        <p:cTn id="61" dur="1" fill="hold">
                                          <p:stCondLst>
                                            <p:cond delay="0"/>
                                          </p:stCondLst>
                                        </p:cTn>
                                        <p:tgtEl>
                                          <p:spTgt spid="40"/>
                                        </p:tgtEl>
                                        <p:attrNameLst>
                                          <p:attrName>style.visibility</p:attrName>
                                        </p:attrNameLst>
                                      </p:cBhvr>
                                      <p:to>
                                        <p:strVal val="visible"/>
                                      </p:to>
                                    </p:set>
                                    <p:animEffect transition="in" filter="wipe(left)">
                                      <p:cBhvr>
                                        <p:cTn id="62" dur="1250"/>
                                        <p:tgtEl>
                                          <p:spTgt spid="40"/>
                                        </p:tgtEl>
                                      </p:cBhvr>
                                    </p:animEffect>
                                  </p:childTnLst>
                                  <p:subTnLst>
                                    <p:audio>
                                      <p:cMediaNode vol="100000">
                                        <p:cTn display="0" masterRel="sameClick">
                                          <p:stCondLst>
                                            <p:cond evt="begin" delay="0">
                                              <p:tn val="60"/>
                                            </p:cond>
                                          </p:stCondLst>
                                          <p:endCondLst>
                                            <p:cond evt="onStopAudio" delay="0">
                                              <p:tgtEl>
                                                <p:sldTgt/>
                                              </p:tgtEl>
                                            </p:cond>
                                          </p:endCondLst>
                                        </p:cTn>
                                        <p:tgtEl>
                                          <p:sndTgt r:embed="rId7" name="bomb.wav"/>
                                        </p:tgtEl>
                                      </p:cMediaNode>
                                    </p:audio>
                                  </p:subTnLst>
                                </p:cTn>
                              </p:par>
                            </p:childTnLst>
                          </p:cTn>
                        </p:par>
                      </p:childTnLst>
                    </p:cTn>
                  </p:par>
                  <p:par>
                    <p:cTn id="63" fill="hold">
                      <p:stCondLst>
                        <p:cond delay="indefinite"/>
                      </p:stCondLst>
                      <p:childTnLst>
                        <p:par>
                          <p:cTn id="64" fill="hold">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37"/>
                                        </p:tgtEl>
                                        <p:attrNameLst>
                                          <p:attrName>style.visibility</p:attrName>
                                        </p:attrNameLst>
                                      </p:cBhvr>
                                      <p:to>
                                        <p:strVal val="visible"/>
                                      </p:to>
                                    </p:set>
                                    <p:anim calcmode="lin" valueType="num">
                                      <p:cBhvr additive="base">
                                        <p:cTn id="67" dur="750" fill="hold"/>
                                        <p:tgtEl>
                                          <p:spTgt spid="37"/>
                                        </p:tgtEl>
                                        <p:attrNameLst>
                                          <p:attrName>ppt_x</p:attrName>
                                        </p:attrNameLst>
                                      </p:cBhvr>
                                      <p:tavLst>
                                        <p:tav tm="0">
                                          <p:val>
                                            <p:strVal val="0-#ppt_w/2"/>
                                          </p:val>
                                        </p:tav>
                                        <p:tav tm="100000">
                                          <p:val>
                                            <p:strVal val="#ppt_x"/>
                                          </p:val>
                                        </p:tav>
                                      </p:tavLst>
                                    </p:anim>
                                    <p:anim calcmode="lin" valueType="num">
                                      <p:cBhvr additive="base">
                                        <p:cTn id="68" dur="750" fill="hold"/>
                                        <p:tgtEl>
                                          <p:spTgt spid="37"/>
                                        </p:tgtEl>
                                        <p:attrNameLst>
                                          <p:attrName>ppt_y</p:attrName>
                                        </p:attrNameLst>
                                      </p:cBhvr>
                                      <p:tavLst>
                                        <p:tav tm="0">
                                          <p:val>
                                            <p:strVal val="#ppt_y"/>
                                          </p:val>
                                        </p:tav>
                                        <p:tav tm="100000">
                                          <p:val>
                                            <p:strVal val="#ppt_y"/>
                                          </p:val>
                                        </p:tav>
                                      </p:tavLst>
                                    </p:anim>
                                  </p:childTnLst>
                                </p:cTn>
                              </p:par>
                              <p:par>
                                <p:cTn id="69" presetID="2" presetClass="entr" presetSubtype="8" fill="hold" grpId="0" nodeType="withEffect">
                                  <p:stCondLst>
                                    <p:cond delay="0"/>
                                  </p:stCondLst>
                                  <p:childTnLst>
                                    <p:set>
                                      <p:cBhvr>
                                        <p:cTn id="70" dur="1" fill="hold">
                                          <p:stCondLst>
                                            <p:cond delay="0"/>
                                          </p:stCondLst>
                                        </p:cTn>
                                        <p:tgtEl>
                                          <p:spTgt spid="45"/>
                                        </p:tgtEl>
                                        <p:attrNameLst>
                                          <p:attrName>style.visibility</p:attrName>
                                        </p:attrNameLst>
                                      </p:cBhvr>
                                      <p:to>
                                        <p:strVal val="visible"/>
                                      </p:to>
                                    </p:set>
                                    <p:anim calcmode="lin" valueType="num">
                                      <p:cBhvr additive="base">
                                        <p:cTn id="71" dur="750" fill="hold"/>
                                        <p:tgtEl>
                                          <p:spTgt spid="45"/>
                                        </p:tgtEl>
                                        <p:attrNameLst>
                                          <p:attrName>ppt_x</p:attrName>
                                        </p:attrNameLst>
                                      </p:cBhvr>
                                      <p:tavLst>
                                        <p:tav tm="0">
                                          <p:val>
                                            <p:strVal val="0-#ppt_w/2"/>
                                          </p:val>
                                        </p:tav>
                                        <p:tav tm="100000">
                                          <p:val>
                                            <p:strVal val="#ppt_x"/>
                                          </p:val>
                                        </p:tav>
                                      </p:tavLst>
                                    </p:anim>
                                    <p:anim calcmode="lin" valueType="num">
                                      <p:cBhvr additive="base">
                                        <p:cTn id="72" dur="750" fill="hold"/>
                                        <p:tgtEl>
                                          <p:spTgt spid="45"/>
                                        </p:tgtEl>
                                        <p:attrNameLst>
                                          <p:attrName>ppt_y</p:attrName>
                                        </p:attrNameLst>
                                      </p:cBhvr>
                                      <p:tavLst>
                                        <p:tav tm="0">
                                          <p:val>
                                            <p:strVal val="#ppt_y"/>
                                          </p:val>
                                        </p:tav>
                                        <p:tav tm="100000">
                                          <p:val>
                                            <p:strVal val="#ppt_y"/>
                                          </p:val>
                                        </p:tav>
                                      </p:tavLst>
                                    </p:anim>
                                  </p:childTnLst>
                                </p:cTn>
                              </p:par>
                              <p:par>
                                <p:cTn id="73" presetID="22" presetClass="entr" presetSubtype="8" fill="hold" grpId="0" nodeType="withEffect">
                                  <p:stCondLst>
                                    <p:cond delay="750"/>
                                  </p:stCondLst>
                                  <p:childTnLst>
                                    <p:set>
                                      <p:cBhvr>
                                        <p:cTn id="74" dur="1" fill="hold">
                                          <p:stCondLst>
                                            <p:cond delay="0"/>
                                          </p:stCondLst>
                                        </p:cTn>
                                        <p:tgtEl>
                                          <p:spTgt spid="41"/>
                                        </p:tgtEl>
                                        <p:attrNameLst>
                                          <p:attrName>style.visibility</p:attrName>
                                        </p:attrNameLst>
                                      </p:cBhvr>
                                      <p:to>
                                        <p:strVal val="visible"/>
                                      </p:to>
                                    </p:set>
                                    <p:animEffect transition="in" filter="wipe(left)">
                                      <p:cBhvr>
                                        <p:cTn id="75" dur="1250"/>
                                        <p:tgtEl>
                                          <p:spTgt spid="41"/>
                                        </p:tgtEl>
                                      </p:cBhvr>
                                    </p:animEffect>
                                  </p:childTnLst>
                                  <p:subTnLst>
                                    <p:audio>
                                      <p:cMediaNode vol="100000">
                                        <p:cTn display="0" masterRel="sameClick">
                                          <p:stCondLst>
                                            <p:cond evt="begin" delay="0">
                                              <p:tn val="73"/>
                                            </p:cond>
                                          </p:stCondLst>
                                          <p:endCondLst>
                                            <p:cond evt="onStopAudio" delay="0">
                                              <p:tgtEl>
                                                <p:sldTgt/>
                                              </p:tgtEl>
                                            </p:cond>
                                          </p:endCondLst>
                                        </p:cTn>
                                        <p:tgtEl>
                                          <p:sndTgt r:embed="rId7"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100000">
                <p:cTn id="76" fill="hold" display="0">
                  <p:stCondLst>
                    <p:cond delay="indefinite"/>
                  </p:stCondLst>
                  <p:endCondLst>
                    <p:cond evt="onStopAudio" delay="0">
                      <p:tgtEl>
                        <p:sldTgt/>
                      </p:tgtEl>
                    </p:cond>
                  </p:endCondLst>
                </p:cTn>
                <p:tgtEl>
                  <p:spTgt spid="16"/>
                </p:tgtEl>
              </p:cMediaNode>
            </p:audio>
            <p:seq concurrent="1" nextAc="seek">
              <p:cTn id="77" restart="whenNotActive" fill="hold" evtFilter="cancelBubble" nodeType="interactiveSeq">
                <p:stCondLst>
                  <p:cond evt="onClick" delay="0">
                    <p:tgtEl>
                      <p:spTgt spid="17"/>
                    </p:tgtEl>
                  </p:cond>
                </p:stCondLst>
                <p:endSync evt="end" delay="0">
                  <p:rtn val="all"/>
                </p:endSync>
                <p:childTnLst>
                  <p:par>
                    <p:cTn id="78" fill="hold">
                      <p:stCondLst>
                        <p:cond delay="0"/>
                      </p:stCondLst>
                      <p:childTnLst>
                        <p:par>
                          <p:cTn id="79" fill="hold">
                            <p:stCondLst>
                              <p:cond delay="0"/>
                            </p:stCondLst>
                            <p:childTnLst>
                              <p:par>
                                <p:cTn id="80" presetID="1" presetClass="mediacall" presetSubtype="0" fill="hold" nodeType="clickEffect">
                                  <p:stCondLst>
                                    <p:cond delay="0"/>
                                  </p:stCondLst>
                                  <p:childTnLst>
                                    <p:cmd type="call" cmd="playFrom(0.0)">
                                      <p:cBhvr>
                                        <p:cTn id="81" dur="16735" fill="hold"/>
                                        <p:tgtEl>
                                          <p:spTgt spid="18"/>
                                        </p:tgtEl>
                                      </p:cBhvr>
                                    </p:cmd>
                                  </p:childTnLst>
                                </p:cTn>
                              </p:par>
                              <p:par>
                                <p:cTn id="82" presetID="1" presetClass="entr" presetSubtype="0" fill="hold" grpId="1" nodeType="withEffect">
                                  <p:stCondLst>
                                    <p:cond delay="0"/>
                                  </p:stCondLst>
                                  <p:childTnLst>
                                    <p:set>
                                      <p:cBhvr>
                                        <p:cTn id="83" dur="1" fill="hold">
                                          <p:stCondLst>
                                            <p:cond delay="0"/>
                                          </p:stCondLst>
                                        </p:cTn>
                                        <p:tgtEl>
                                          <p:spTgt spid="34"/>
                                        </p:tgtEl>
                                        <p:attrNameLst>
                                          <p:attrName>style.visibility</p:attrName>
                                        </p:attrNameLst>
                                      </p:cBhvr>
                                      <p:to>
                                        <p:strVal val="visible"/>
                                      </p:to>
                                    </p:set>
                                  </p:childTnLst>
                                </p:cTn>
                              </p:par>
                              <p:par>
                                <p:cTn id="84" presetID="1" presetClass="exit" presetSubtype="0" fill="hold" grpId="0" nodeType="withEffect">
                                  <p:stCondLst>
                                    <p:cond delay="1000"/>
                                  </p:stCondLst>
                                  <p:childTnLst>
                                    <p:set>
                                      <p:cBhvr>
                                        <p:cTn id="85" dur="1" fill="hold">
                                          <p:stCondLst>
                                            <p:cond delay="0"/>
                                          </p:stCondLst>
                                        </p:cTn>
                                        <p:tgtEl>
                                          <p:spTgt spid="34"/>
                                        </p:tgtEl>
                                        <p:attrNameLst>
                                          <p:attrName>style.visibility</p:attrName>
                                        </p:attrNameLst>
                                      </p:cBhvr>
                                      <p:to>
                                        <p:strVal val="hidden"/>
                                      </p:to>
                                    </p:set>
                                  </p:childTnLst>
                                </p:cTn>
                              </p:par>
                              <p:par>
                                <p:cTn id="86" presetID="21" presetClass="entr" presetSubtype="1" fill="hold" grpId="16" nodeType="withEffect">
                                  <p:stCondLst>
                                    <p:cond delay="0"/>
                                  </p:stCondLst>
                                  <p:childTnLst>
                                    <p:set>
                                      <p:cBhvr>
                                        <p:cTn id="87" dur="1" fill="hold">
                                          <p:stCondLst>
                                            <p:cond delay="0"/>
                                          </p:stCondLst>
                                        </p:cTn>
                                        <p:tgtEl>
                                          <p:spTgt spid="35"/>
                                        </p:tgtEl>
                                        <p:attrNameLst>
                                          <p:attrName>style.visibility</p:attrName>
                                        </p:attrNameLst>
                                      </p:cBhvr>
                                      <p:to>
                                        <p:strVal val="visible"/>
                                      </p:to>
                                    </p:set>
                                    <p:animEffect transition="in" filter="wheel(1)">
                                      <p:cBhvr>
                                        <p:cTn id="88" dur="1000"/>
                                        <p:tgtEl>
                                          <p:spTgt spid="35"/>
                                        </p:tgtEl>
                                      </p:cBhvr>
                                    </p:animEffect>
                                  </p:childTnLst>
                                </p:cTn>
                              </p:par>
                              <p:par>
                                <p:cTn id="89" presetID="1" presetClass="entr" presetSubtype="0" fill="hold" grpId="1" nodeType="withEffect">
                                  <p:stCondLst>
                                    <p:cond delay="1000"/>
                                  </p:stCondLst>
                                  <p:childTnLst>
                                    <p:set>
                                      <p:cBhvr>
                                        <p:cTn id="90" dur="1" fill="hold">
                                          <p:stCondLst>
                                            <p:cond delay="0"/>
                                          </p:stCondLst>
                                        </p:cTn>
                                        <p:tgtEl>
                                          <p:spTgt spid="33"/>
                                        </p:tgtEl>
                                        <p:attrNameLst>
                                          <p:attrName>style.visibility</p:attrName>
                                        </p:attrNameLst>
                                      </p:cBhvr>
                                      <p:to>
                                        <p:strVal val="visible"/>
                                      </p:to>
                                    </p:set>
                                  </p:childTnLst>
                                </p:cTn>
                              </p:par>
                              <p:par>
                                <p:cTn id="91" presetID="1" presetClass="exit" presetSubtype="0" fill="hold" grpId="0" nodeType="withEffect">
                                  <p:stCondLst>
                                    <p:cond delay="2000"/>
                                  </p:stCondLst>
                                  <p:childTnLst>
                                    <p:set>
                                      <p:cBhvr>
                                        <p:cTn id="92" dur="1" fill="hold">
                                          <p:stCondLst>
                                            <p:cond delay="0"/>
                                          </p:stCondLst>
                                        </p:cTn>
                                        <p:tgtEl>
                                          <p:spTgt spid="33"/>
                                        </p:tgtEl>
                                        <p:attrNameLst>
                                          <p:attrName>style.visibility</p:attrName>
                                        </p:attrNameLst>
                                      </p:cBhvr>
                                      <p:to>
                                        <p:strVal val="hidden"/>
                                      </p:to>
                                    </p:set>
                                  </p:childTnLst>
                                </p:cTn>
                              </p:par>
                              <p:par>
                                <p:cTn id="93" presetID="21" presetClass="entr" presetSubtype="1" fill="hold" grpId="1" nodeType="withEffect">
                                  <p:stCondLst>
                                    <p:cond delay="1000"/>
                                  </p:stCondLst>
                                  <p:childTnLst>
                                    <p:set>
                                      <p:cBhvr>
                                        <p:cTn id="94" dur="1" fill="hold">
                                          <p:stCondLst>
                                            <p:cond delay="0"/>
                                          </p:stCondLst>
                                        </p:cTn>
                                        <p:tgtEl>
                                          <p:spTgt spid="35"/>
                                        </p:tgtEl>
                                        <p:attrNameLst>
                                          <p:attrName>style.visibility</p:attrName>
                                        </p:attrNameLst>
                                      </p:cBhvr>
                                      <p:to>
                                        <p:strVal val="visible"/>
                                      </p:to>
                                    </p:set>
                                    <p:animEffect transition="in" filter="wheel(1)">
                                      <p:cBhvr>
                                        <p:cTn id="95" dur="1000"/>
                                        <p:tgtEl>
                                          <p:spTgt spid="35"/>
                                        </p:tgtEl>
                                      </p:cBhvr>
                                    </p:animEffect>
                                  </p:childTnLst>
                                  <p:subTnLst>
                                    <p:audio>
                                      <p:cMediaNode>
                                        <p:cTn display="0" masterRel="sameClick">
                                          <p:stCondLst>
                                            <p:cond evt="begin" delay="0">
                                              <p:tn val="93"/>
                                            </p:cond>
                                          </p:stCondLst>
                                          <p:endCondLst>
                                            <p:cond evt="onStopAudio" delay="0">
                                              <p:tgtEl>
                                                <p:sldTgt/>
                                              </p:tgtEl>
                                            </p:cond>
                                          </p:endCondLst>
                                        </p:cTn>
                                        <p:tgtEl>
                                          <p:sndTgt r:embed="rId8" name="coin.wav"/>
                                        </p:tgtEl>
                                      </p:cMediaNode>
                                    </p:audio>
                                  </p:subTnLst>
                                </p:cTn>
                              </p:par>
                              <p:par>
                                <p:cTn id="96" presetID="1" presetClass="entr" presetSubtype="0" fill="hold" grpId="1" nodeType="withEffect">
                                  <p:stCondLst>
                                    <p:cond delay="2000"/>
                                  </p:stCondLst>
                                  <p:childTnLst>
                                    <p:set>
                                      <p:cBhvr>
                                        <p:cTn id="97" dur="1" fill="hold">
                                          <p:stCondLst>
                                            <p:cond delay="0"/>
                                          </p:stCondLst>
                                        </p:cTn>
                                        <p:tgtEl>
                                          <p:spTgt spid="32"/>
                                        </p:tgtEl>
                                        <p:attrNameLst>
                                          <p:attrName>style.visibility</p:attrName>
                                        </p:attrNameLst>
                                      </p:cBhvr>
                                      <p:to>
                                        <p:strVal val="visible"/>
                                      </p:to>
                                    </p:set>
                                  </p:childTnLst>
                                </p:cTn>
                              </p:par>
                              <p:par>
                                <p:cTn id="98" presetID="1" presetClass="exit" presetSubtype="0" fill="hold" grpId="0" nodeType="withEffect">
                                  <p:stCondLst>
                                    <p:cond delay="3000"/>
                                  </p:stCondLst>
                                  <p:childTnLst>
                                    <p:set>
                                      <p:cBhvr>
                                        <p:cTn id="99" dur="1" fill="hold">
                                          <p:stCondLst>
                                            <p:cond delay="0"/>
                                          </p:stCondLst>
                                        </p:cTn>
                                        <p:tgtEl>
                                          <p:spTgt spid="32"/>
                                        </p:tgtEl>
                                        <p:attrNameLst>
                                          <p:attrName>style.visibility</p:attrName>
                                        </p:attrNameLst>
                                      </p:cBhvr>
                                      <p:to>
                                        <p:strVal val="hidden"/>
                                      </p:to>
                                    </p:set>
                                  </p:childTnLst>
                                </p:cTn>
                              </p:par>
                              <p:par>
                                <p:cTn id="100" presetID="21" presetClass="entr" presetSubtype="1" fill="hold" grpId="3" nodeType="withEffect">
                                  <p:stCondLst>
                                    <p:cond delay="2000"/>
                                  </p:stCondLst>
                                  <p:childTnLst>
                                    <p:set>
                                      <p:cBhvr>
                                        <p:cTn id="101" dur="1" fill="hold">
                                          <p:stCondLst>
                                            <p:cond delay="0"/>
                                          </p:stCondLst>
                                        </p:cTn>
                                        <p:tgtEl>
                                          <p:spTgt spid="35"/>
                                        </p:tgtEl>
                                        <p:attrNameLst>
                                          <p:attrName>style.visibility</p:attrName>
                                        </p:attrNameLst>
                                      </p:cBhvr>
                                      <p:to>
                                        <p:strVal val="visible"/>
                                      </p:to>
                                    </p:set>
                                    <p:animEffect transition="in" filter="wheel(1)">
                                      <p:cBhvr>
                                        <p:cTn id="102" dur="1000"/>
                                        <p:tgtEl>
                                          <p:spTgt spid="35"/>
                                        </p:tgtEl>
                                      </p:cBhvr>
                                    </p:animEffect>
                                  </p:childTnLst>
                                  <p:subTnLst>
                                    <p:audio>
                                      <p:cMediaNode>
                                        <p:cTn display="0" masterRel="sameClick">
                                          <p:stCondLst>
                                            <p:cond evt="begin" delay="0">
                                              <p:tn val="100"/>
                                            </p:cond>
                                          </p:stCondLst>
                                          <p:endCondLst>
                                            <p:cond evt="onStopAudio" delay="0">
                                              <p:tgtEl>
                                                <p:sldTgt/>
                                              </p:tgtEl>
                                            </p:cond>
                                          </p:endCondLst>
                                        </p:cTn>
                                        <p:tgtEl>
                                          <p:sndTgt r:embed="rId8" name="coin.wav"/>
                                        </p:tgtEl>
                                      </p:cMediaNode>
                                    </p:audio>
                                  </p:subTnLst>
                                </p:cTn>
                              </p:par>
                              <p:par>
                                <p:cTn id="103" presetID="1" presetClass="entr" presetSubtype="0" fill="hold" grpId="1" nodeType="withEffect">
                                  <p:stCondLst>
                                    <p:cond delay="3000"/>
                                  </p:stCondLst>
                                  <p:childTnLst>
                                    <p:set>
                                      <p:cBhvr>
                                        <p:cTn id="104" dur="1" fill="hold">
                                          <p:stCondLst>
                                            <p:cond delay="0"/>
                                          </p:stCondLst>
                                        </p:cTn>
                                        <p:tgtEl>
                                          <p:spTgt spid="31"/>
                                        </p:tgtEl>
                                        <p:attrNameLst>
                                          <p:attrName>style.visibility</p:attrName>
                                        </p:attrNameLst>
                                      </p:cBhvr>
                                      <p:to>
                                        <p:strVal val="visible"/>
                                      </p:to>
                                    </p:set>
                                  </p:childTnLst>
                                </p:cTn>
                              </p:par>
                              <p:par>
                                <p:cTn id="105" presetID="1" presetClass="exit" presetSubtype="0" fill="hold" grpId="0" nodeType="withEffect">
                                  <p:stCondLst>
                                    <p:cond delay="4000"/>
                                  </p:stCondLst>
                                  <p:childTnLst>
                                    <p:set>
                                      <p:cBhvr>
                                        <p:cTn id="106" dur="1" fill="hold">
                                          <p:stCondLst>
                                            <p:cond delay="0"/>
                                          </p:stCondLst>
                                        </p:cTn>
                                        <p:tgtEl>
                                          <p:spTgt spid="31"/>
                                        </p:tgtEl>
                                        <p:attrNameLst>
                                          <p:attrName>style.visibility</p:attrName>
                                        </p:attrNameLst>
                                      </p:cBhvr>
                                      <p:to>
                                        <p:strVal val="hidden"/>
                                      </p:to>
                                    </p:set>
                                  </p:childTnLst>
                                </p:cTn>
                              </p:par>
                              <p:par>
                                <p:cTn id="107" presetID="21" presetClass="entr" presetSubtype="1" fill="hold" grpId="4" nodeType="withEffect">
                                  <p:stCondLst>
                                    <p:cond delay="3000"/>
                                  </p:stCondLst>
                                  <p:childTnLst>
                                    <p:set>
                                      <p:cBhvr>
                                        <p:cTn id="108" dur="1" fill="hold">
                                          <p:stCondLst>
                                            <p:cond delay="0"/>
                                          </p:stCondLst>
                                        </p:cTn>
                                        <p:tgtEl>
                                          <p:spTgt spid="35"/>
                                        </p:tgtEl>
                                        <p:attrNameLst>
                                          <p:attrName>style.visibility</p:attrName>
                                        </p:attrNameLst>
                                      </p:cBhvr>
                                      <p:to>
                                        <p:strVal val="visible"/>
                                      </p:to>
                                    </p:set>
                                    <p:animEffect transition="in" filter="wheel(1)">
                                      <p:cBhvr>
                                        <p:cTn id="109" dur="1000"/>
                                        <p:tgtEl>
                                          <p:spTgt spid="35"/>
                                        </p:tgtEl>
                                      </p:cBhvr>
                                    </p:animEffect>
                                  </p:childTnLst>
                                  <p:subTnLst>
                                    <p:audio>
                                      <p:cMediaNode>
                                        <p:cTn display="0" masterRel="sameClick">
                                          <p:stCondLst>
                                            <p:cond evt="begin" delay="0">
                                              <p:tn val="107"/>
                                            </p:cond>
                                          </p:stCondLst>
                                          <p:endCondLst>
                                            <p:cond evt="onStopAudio" delay="0">
                                              <p:tgtEl>
                                                <p:sldTgt/>
                                              </p:tgtEl>
                                            </p:cond>
                                          </p:endCondLst>
                                        </p:cTn>
                                        <p:tgtEl>
                                          <p:sndTgt r:embed="rId8" name="coin.wav"/>
                                        </p:tgtEl>
                                      </p:cMediaNode>
                                    </p:audio>
                                  </p:subTnLst>
                                </p:cTn>
                              </p:par>
                              <p:par>
                                <p:cTn id="110" presetID="1" presetClass="entr" presetSubtype="0" fill="hold" grpId="1" nodeType="withEffect">
                                  <p:stCondLst>
                                    <p:cond delay="4000"/>
                                  </p:stCondLst>
                                  <p:childTnLst>
                                    <p:set>
                                      <p:cBhvr>
                                        <p:cTn id="111" dur="1" fill="hold">
                                          <p:stCondLst>
                                            <p:cond delay="0"/>
                                          </p:stCondLst>
                                        </p:cTn>
                                        <p:tgtEl>
                                          <p:spTgt spid="30"/>
                                        </p:tgtEl>
                                        <p:attrNameLst>
                                          <p:attrName>style.visibility</p:attrName>
                                        </p:attrNameLst>
                                      </p:cBhvr>
                                      <p:to>
                                        <p:strVal val="visible"/>
                                      </p:to>
                                    </p:set>
                                  </p:childTnLst>
                                </p:cTn>
                              </p:par>
                              <p:par>
                                <p:cTn id="112" presetID="1" presetClass="exit" presetSubtype="0" fill="hold" grpId="0" nodeType="withEffect">
                                  <p:stCondLst>
                                    <p:cond delay="5000"/>
                                  </p:stCondLst>
                                  <p:childTnLst>
                                    <p:set>
                                      <p:cBhvr>
                                        <p:cTn id="113" dur="1" fill="hold">
                                          <p:stCondLst>
                                            <p:cond delay="0"/>
                                          </p:stCondLst>
                                        </p:cTn>
                                        <p:tgtEl>
                                          <p:spTgt spid="30"/>
                                        </p:tgtEl>
                                        <p:attrNameLst>
                                          <p:attrName>style.visibility</p:attrName>
                                        </p:attrNameLst>
                                      </p:cBhvr>
                                      <p:to>
                                        <p:strVal val="hidden"/>
                                      </p:to>
                                    </p:set>
                                  </p:childTnLst>
                                </p:cTn>
                              </p:par>
                              <p:par>
                                <p:cTn id="114" presetID="21" presetClass="entr" presetSubtype="1" fill="hold" grpId="5" nodeType="withEffect">
                                  <p:stCondLst>
                                    <p:cond delay="4000"/>
                                  </p:stCondLst>
                                  <p:childTnLst>
                                    <p:set>
                                      <p:cBhvr>
                                        <p:cTn id="115" dur="1" fill="hold">
                                          <p:stCondLst>
                                            <p:cond delay="0"/>
                                          </p:stCondLst>
                                        </p:cTn>
                                        <p:tgtEl>
                                          <p:spTgt spid="35"/>
                                        </p:tgtEl>
                                        <p:attrNameLst>
                                          <p:attrName>style.visibility</p:attrName>
                                        </p:attrNameLst>
                                      </p:cBhvr>
                                      <p:to>
                                        <p:strVal val="visible"/>
                                      </p:to>
                                    </p:set>
                                    <p:animEffect transition="in" filter="wheel(1)">
                                      <p:cBhvr>
                                        <p:cTn id="116" dur="1000"/>
                                        <p:tgtEl>
                                          <p:spTgt spid="35"/>
                                        </p:tgtEl>
                                      </p:cBhvr>
                                    </p:animEffect>
                                  </p:childTnLst>
                                  <p:subTnLst>
                                    <p:audio>
                                      <p:cMediaNode>
                                        <p:cTn display="0" masterRel="sameClick">
                                          <p:stCondLst>
                                            <p:cond evt="begin" delay="0">
                                              <p:tn val="114"/>
                                            </p:cond>
                                          </p:stCondLst>
                                          <p:endCondLst>
                                            <p:cond evt="onStopAudio" delay="0">
                                              <p:tgtEl>
                                                <p:sldTgt/>
                                              </p:tgtEl>
                                            </p:cond>
                                          </p:endCondLst>
                                        </p:cTn>
                                        <p:tgtEl>
                                          <p:sndTgt r:embed="rId8" name="coin.wav"/>
                                        </p:tgtEl>
                                      </p:cMediaNode>
                                    </p:audio>
                                  </p:subTnLst>
                                </p:cTn>
                              </p:par>
                              <p:par>
                                <p:cTn id="117" presetID="1" presetClass="entr" presetSubtype="0" fill="hold" grpId="1" nodeType="withEffect">
                                  <p:stCondLst>
                                    <p:cond delay="5000"/>
                                  </p:stCondLst>
                                  <p:childTnLst>
                                    <p:set>
                                      <p:cBhvr>
                                        <p:cTn id="118" dur="1" fill="hold">
                                          <p:stCondLst>
                                            <p:cond delay="0"/>
                                          </p:stCondLst>
                                        </p:cTn>
                                        <p:tgtEl>
                                          <p:spTgt spid="29"/>
                                        </p:tgtEl>
                                        <p:attrNameLst>
                                          <p:attrName>style.visibility</p:attrName>
                                        </p:attrNameLst>
                                      </p:cBhvr>
                                      <p:to>
                                        <p:strVal val="visible"/>
                                      </p:to>
                                    </p:set>
                                  </p:childTnLst>
                                </p:cTn>
                              </p:par>
                              <p:par>
                                <p:cTn id="119" presetID="1" presetClass="exit" presetSubtype="0" fill="hold" grpId="0" nodeType="withEffect">
                                  <p:stCondLst>
                                    <p:cond delay="6000"/>
                                  </p:stCondLst>
                                  <p:childTnLst>
                                    <p:set>
                                      <p:cBhvr>
                                        <p:cTn id="120" dur="1" fill="hold">
                                          <p:stCondLst>
                                            <p:cond delay="0"/>
                                          </p:stCondLst>
                                        </p:cTn>
                                        <p:tgtEl>
                                          <p:spTgt spid="29"/>
                                        </p:tgtEl>
                                        <p:attrNameLst>
                                          <p:attrName>style.visibility</p:attrName>
                                        </p:attrNameLst>
                                      </p:cBhvr>
                                      <p:to>
                                        <p:strVal val="hidden"/>
                                      </p:to>
                                    </p:set>
                                  </p:childTnLst>
                                </p:cTn>
                              </p:par>
                              <p:par>
                                <p:cTn id="121" presetID="21" presetClass="entr" presetSubtype="1" fill="hold" grpId="6" nodeType="withEffect">
                                  <p:stCondLst>
                                    <p:cond delay="5000"/>
                                  </p:stCondLst>
                                  <p:childTnLst>
                                    <p:set>
                                      <p:cBhvr>
                                        <p:cTn id="122" dur="1" fill="hold">
                                          <p:stCondLst>
                                            <p:cond delay="0"/>
                                          </p:stCondLst>
                                        </p:cTn>
                                        <p:tgtEl>
                                          <p:spTgt spid="35"/>
                                        </p:tgtEl>
                                        <p:attrNameLst>
                                          <p:attrName>style.visibility</p:attrName>
                                        </p:attrNameLst>
                                      </p:cBhvr>
                                      <p:to>
                                        <p:strVal val="visible"/>
                                      </p:to>
                                    </p:set>
                                    <p:animEffect transition="in" filter="wheel(1)">
                                      <p:cBhvr>
                                        <p:cTn id="123" dur="1000"/>
                                        <p:tgtEl>
                                          <p:spTgt spid="35"/>
                                        </p:tgtEl>
                                      </p:cBhvr>
                                    </p:animEffect>
                                  </p:childTnLst>
                                  <p:subTnLst>
                                    <p:audio>
                                      <p:cMediaNode>
                                        <p:cTn display="0" masterRel="sameClick">
                                          <p:stCondLst>
                                            <p:cond evt="begin" delay="0">
                                              <p:tn val="121"/>
                                            </p:cond>
                                          </p:stCondLst>
                                          <p:endCondLst>
                                            <p:cond evt="onStopAudio" delay="0">
                                              <p:tgtEl>
                                                <p:sldTgt/>
                                              </p:tgtEl>
                                            </p:cond>
                                          </p:endCondLst>
                                        </p:cTn>
                                        <p:tgtEl>
                                          <p:sndTgt r:embed="rId8" name="coin.wav"/>
                                        </p:tgtEl>
                                      </p:cMediaNode>
                                    </p:audio>
                                  </p:subTnLst>
                                </p:cTn>
                              </p:par>
                              <p:par>
                                <p:cTn id="124" presetID="1" presetClass="entr" presetSubtype="0" fill="hold" grpId="1" nodeType="withEffect">
                                  <p:stCondLst>
                                    <p:cond delay="6000"/>
                                  </p:stCondLst>
                                  <p:childTnLst>
                                    <p:set>
                                      <p:cBhvr>
                                        <p:cTn id="125" dur="1" fill="hold">
                                          <p:stCondLst>
                                            <p:cond delay="0"/>
                                          </p:stCondLst>
                                        </p:cTn>
                                        <p:tgtEl>
                                          <p:spTgt spid="28"/>
                                        </p:tgtEl>
                                        <p:attrNameLst>
                                          <p:attrName>style.visibility</p:attrName>
                                        </p:attrNameLst>
                                      </p:cBhvr>
                                      <p:to>
                                        <p:strVal val="visible"/>
                                      </p:to>
                                    </p:set>
                                  </p:childTnLst>
                                </p:cTn>
                              </p:par>
                              <p:par>
                                <p:cTn id="126" presetID="1" presetClass="exit" presetSubtype="0" fill="hold" grpId="0" nodeType="withEffect">
                                  <p:stCondLst>
                                    <p:cond delay="7000"/>
                                  </p:stCondLst>
                                  <p:childTnLst>
                                    <p:set>
                                      <p:cBhvr>
                                        <p:cTn id="127" dur="1" fill="hold">
                                          <p:stCondLst>
                                            <p:cond delay="0"/>
                                          </p:stCondLst>
                                        </p:cTn>
                                        <p:tgtEl>
                                          <p:spTgt spid="28"/>
                                        </p:tgtEl>
                                        <p:attrNameLst>
                                          <p:attrName>style.visibility</p:attrName>
                                        </p:attrNameLst>
                                      </p:cBhvr>
                                      <p:to>
                                        <p:strVal val="hidden"/>
                                      </p:to>
                                    </p:set>
                                  </p:childTnLst>
                                </p:cTn>
                              </p:par>
                              <p:par>
                                <p:cTn id="128" presetID="21" presetClass="entr" presetSubtype="1" fill="hold" grpId="7" nodeType="withEffect">
                                  <p:stCondLst>
                                    <p:cond delay="6000"/>
                                  </p:stCondLst>
                                  <p:childTnLst>
                                    <p:set>
                                      <p:cBhvr>
                                        <p:cTn id="129" dur="1" fill="hold">
                                          <p:stCondLst>
                                            <p:cond delay="0"/>
                                          </p:stCondLst>
                                        </p:cTn>
                                        <p:tgtEl>
                                          <p:spTgt spid="35"/>
                                        </p:tgtEl>
                                        <p:attrNameLst>
                                          <p:attrName>style.visibility</p:attrName>
                                        </p:attrNameLst>
                                      </p:cBhvr>
                                      <p:to>
                                        <p:strVal val="visible"/>
                                      </p:to>
                                    </p:set>
                                    <p:animEffect transition="in" filter="wheel(1)">
                                      <p:cBhvr>
                                        <p:cTn id="130" dur="1000"/>
                                        <p:tgtEl>
                                          <p:spTgt spid="35"/>
                                        </p:tgtEl>
                                      </p:cBhvr>
                                    </p:animEffect>
                                  </p:childTnLst>
                                  <p:subTnLst>
                                    <p:audio>
                                      <p:cMediaNode>
                                        <p:cTn display="0" masterRel="sameClick">
                                          <p:stCondLst>
                                            <p:cond evt="begin" delay="0">
                                              <p:tn val="128"/>
                                            </p:cond>
                                          </p:stCondLst>
                                          <p:endCondLst>
                                            <p:cond evt="onStopAudio" delay="0">
                                              <p:tgtEl>
                                                <p:sldTgt/>
                                              </p:tgtEl>
                                            </p:cond>
                                          </p:endCondLst>
                                        </p:cTn>
                                        <p:tgtEl>
                                          <p:sndTgt r:embed="rId8" name="coin.wav"/>
                                        </p:tgtEl>
                                      </p:cMediaNode>
                                    </p:audio>
                                  </p:subTnLst>
                                </p:cTn>
                              </p:par>
                              <p:par>
                                <p:cTn id="131" presetID="1" presetClass="entr" presetSubtype="0" fill="hold" grpId="1" nodeType="withEffect">
                                  <p:stCondLst>
                                    <p:cond delay="7000"/>
                                  </p:stCondLst>
                                  <p:childTnLst>
                                    <p:set>
                                      <p:cBhvr>
                                        <p:cTn id="132" dur="1" fill="hold">
                                          <p:stCondLst>
                                            <p:cond delay="0"/>
                                          </p:stCondLst>
                                        </p:cTn>
                                        <p:tgtEl>
                                          <p:spTgt spid="27"/>
                                        </p:tgtEl>
                                        <p:attrNameLst>
                                          <p:attrName>style.visibility</p:attrName>
                                        </p:attrNameLst>
                                      </p:cBhvr>
                                      <p:to>
                                        <p:strVal val="visible"/>
                                      </p:to>
                                    </p:set>
                                  </p:childTnLst>
                                </p:cTn>
                              </p:par>
                              <p:par>
                                <p:cTn id="133" presetID="1" presetClass="exit" presetSubtype="0" fill="hold" grpId="0" nodeType="withEffect">
                                  <p:stCondLst>
                                    <p:cond delay="8000"/>
                                  </p:stCondLst>
                                  <p:childTnLst>
                                    <p:set>
                                      <p:cBhvr>
                                        <p:cTn id="134" dur="1" fill="hold">
                                          <p:stCondLst>
                                            <p:cond delay="0"/>
                                          </p:stCondLst>
                                        </p:cTn>
                                        <p:tgtEl>
                                          <p:spTgt spid="27"/>
                                        </p:tgtEl>
                                        <p:attrNameLst>
                                          <p:attrName>style.visibility</p:attrName>
                                        </p:attrNameLst>
                                      </p:cBhvr>
                                      <p:to>
                                        <p:strVal val="hidden"/>
                                      </p:to>
                                    </p:set>
                                  </p:childTnLst>
                                </p:cTn>
                              </p:par>
                              <p:par>
                                <p:cTn id="135" presetID="21" presetClass="entr" presetSubtype="1" fill="hold" grpId="8" nodeType="withEffect">
                                  <p:stCondLst>
                                    <p:cond delay="7000"/>
                                  </p:stCondLst>
                                  <p:childTnLst>
                                    <p:set>
                                      <p:cBhvr>
                                        <p:cTn id="136" dur="1" fill="hold">
                                          <p:stCondLst>
                                            <p:cond delay="0"/>
                                          </p:stCondLst>
                                        </p:cTn>
                                        <p:tgtEl>
                                          <p:spTgt spid="35"/>
                                        </p:tgtEl>
                                        <p:attrNameLst>
                                          <p:attrName>style.visibility</p:attrName>
                                        </p:attrNameLst>
                                      </p:cBhvr>
                                      <p:to>
                                        <p:strVal val="visible"/>
                                      </p:to>
                                    </p:set>
                                    <p:animEffect transition="in" filter="wheel(1)">
                                      <p:cBhvr>
                                        <p:cTn id="137" dur="1000"/>
                                        <p:tgtEl>
                                          <p:spTgt spid="35"/>
                                        </p:tgtEl>
                                      </p:cBhvr>
                                    </p:animEffect>
                                  </p:childTnLst>
                                  <p:subTnLst>
                                    <p:audio>
                                      <p:cMediaNode>
                                        <p:cTn display="0" masterRel="sameClick">
                                          <p:stCondLst>
                                            <p:cond evt="begin" delay="0">
                                              <p:tn val="135"/>
                                            </p:cond>
                                          </p:stCondLst>
                                          <p:endCondLst>
                                            <p:cond evt="onStopAudio" delay="0">
                                              <p:tgtEl>
                                                <p:sldTgt/>
                                              </p:tgtEl>
                                            </p:cond>
                                          </p:endCondLst>
                                        </p:cTn>
                                        <p:tgtEl>
                                          <p:sndTgt r:embed="rId8" name="coin.wav"/>
                                        </p:tgtEl>
                                      </p:cMediaNode>
                                    </p:audio>
                                  </p:subTnLst>
                                </p:cTn>
                              </p:par>
                              <p:par>
                                <p:cTn id="138" presetID="1" presetClass="entr" presetSubtype="0" fill="hold" grpId="1" nodeType="withEffect">
                                  <p:stCondLst>
                                    <p:cond delay="8000"/>
                                  </p:stCondLst>
                                  <p:childTnLst>
                                    <p:set>
                                      <p:cBhvr>
                                        <p:cTn id="139" dur="1" fill="hold">
                                          <p:stCondLst>
                                            <p:cond delay="0"/>
                                          </p:stCondLst>
                                        </p:cTn>
                                        <p:tgtEl>
                                          <p:spTgt spid="26"/>
                                        </p:tgtEl>
                                        <p:attrNameLst>
                                          <p:attrName>style.visibility</p:attrName>
                                        </p:attrNameLst>
                                      </p:cBhvr>
                                      <p:to>
                                        <p:strVal val="visible"/>
                                      </p:to>
                                    </p:set>
                                  </p:childTnLst>
                                </p:cTn>
                              </p:par>
                              <p:par>
                                <p:cTn id="140" presetID="1" presetClass="exit" presetSubtype="0" fill="hold" grpId="0" nodeType="withEffect">
                                  <p:stCondLst>
                                    <p:cond delay="9000"/>
                                  </p:stCondLst>
                                  <p:childTnLst>
                                    <p:set>
                                      <p:cBhvr>
                                        <p:cTn id="141" dur="1" fill="hold">
                                          <p:stCondLst>
                                            <p:cond delay="0"/>
                                          </p:stCondLst>
                                        </p:cTn>
                                        <p:tgtEl>
                                          <p:spTgt spid="26"/>
                                        </p:tgtEl>
                                        <p:attrNameLst>
                                          <p:attrName>style.visibility</p:attrName>
                                        </p:attrNameLst>
                                      </p:cBhvr>
                                      <p:to>
                                        <p:strVal val="hidden"/>
                                      </p:to>
                                    </p:set>
                                  </p:childTnLst>
                                </p:cTn>
                              </p:par>
                              <p:par>
                                <p:cTn id="142" presetID="21" presetClass="entr" presetSubtype="1" fill="hold" grpId="2" nodeType="withEffect">
                                  <p:stCondLst>
                                    <p:cond delay="8000"/>
                                  </p:stCondLst>
                                  <p:childTnLst>
                                    <p:set>
                                      <p:cBhvr>
                                        <p:cTn id="143" dur="1" fill="hold">
                                          <p:stCondLst>
                                            <p:cond delay="0"/>
                                          </p:stCondLst>
                                        </p:cTn>
                                        <p:tgtEl>
                                          <p:spTgt spid="35"/>
                                        </p:tgtEl>
                                        <p:attrNameLst>
                                          <p:attrName>style.visibility</p:attrName>
                                        </p:attrNameLst>
                                      </p:cBhvr>
                                      <p:to>
                                        <p:strVal val="visible"/>
                                      </p:to>
                                    </p:set>
                                    <p:animEffect transition="in" filter="wheel(1)">
                                      <p:cBhvr>
                                        <p:cTn id="144" dur="1000"/>
                                        <p:tgtEl>
                                          <p:spTgt spid="35"/>
                                        </p:tgtEl>
                                      </p:cBhvr>
                                    </p:animEffect>
                                  </p:childTnLst>
                                  <p:subTnLst>
                                    <p:audio>
                                      <p:cMediaNode>
                                        <p:cTn display="0" masterRel="sameClick">
                                          <p:stCondLst>
                                            <p:cond evt="begin" delay="0">
                                              <p:tn val="142"/>
                                            </p:cond>
                                          </p:stCondLst>
                                          <p:endCondLst>
                                            <p:cond evt="onStopAudio" delay="0">
                                              <p:tgtEl>
                                                <p:sldTgt/>
                                              </p:tgtEl>
                                            </p:cond>
                                          </p:endCondLst>
                                        </p:cTn>
                                        <p:tgtEl>
                                          <p:sndTgt r:embed="rId8" name="coin.wav"/>
                                        </p:tgtEl>
                                      </p:cMediaNode>
                                    </p:audio>
                                  </p:subTnLst>
                                </p:cTn>
                              </p:par>
                              <p:par>
                                <p:cTn id="145" presetID="1" presetClass="entr" presetSubtype="0" fill="hold" grpId="1" nodeType="withEffect">
                                  <p:stCondLst>
                                    <p:cond delay="9000"/>
                                  </p:stCondLst>
                                  <p:childTnLst>
                                    <p:set>
                                      <p:cBhvr>
                                        <p:cTn id="146" dur="1" fill="hold">
                                          <p:stCondLst>
                                            <p:cond delay="0"/>
                                          </p:stCondLst>
                                        </p:cTn>
                                        <p:tgtEl>
                                          <p:spTgt spid="25"/>
                                        </p:tgtEl>
                                        <p:attrNameLst>
                                          <p:attrName>style.visibility</p:attrName>
                                        </p:attrNameLst>
                                      </p:cBhvr>
                                      <p:to>
                                        <p:strVal val="visible"/>
                                      </p:to>
                                    </p:set>
                                  </p:childTnLst>
                                </p:cTn>
                              </p:par>
                              <p:par>
                                <p:cTn id="147" presetID="1" presetClass="exit" presetSubtype="0" fill="hold" grpId="0" nodeType="withEffect">
                                  <p:stCondLst>
                                    <p:cond delay="10000"/>
                                  </p:stCondLst>
                                  <p:childTnLst>
                                    <p:set>
                                      <p:cBhvr>
                                        <p:cTn id="148" dur="1" fill="hold">
                                          <p:stCondLst>
                                            <p:cond delay="0"/>
                                          </p:stCondLst>
                                        </p:cTn>
                                        <p:tgtEl>
                                          <p:spTgt spid="25"/>
                                        </p:tgtEl>
                                        <p:attrNameLst>
                                          <p:attrName>style.visibility</p:attrName>
                                        </p:attrNameLst>
                                      </p:cBhvr>
                                      <p:to>
                                        <p:strVal val="hidden"/>
                                      </p:to>
                                    </p:set>
                                  </p:childTnLst>
                                </p:cTn>
                              </p:par>
                              <p:par>
                                <p:cTn id="149" presetID="21" presetClass="entr" presetSubtype="1" fill="hold" grpId="10" nodeType="withEffect">
                                  <p:stCondLst>
                                    <p:cond delay="9000"/>
                                  </p:stCondLst>
                                  <p:childTnLst>
                                    <p:set>
                                      <p:cBhvr>
                                        <p:cTn id="150" dur="1" fill="hold">
                                          <p:stCondLst>
                                            <p:cond delay="0"/>
                                          </p:stCondLst>
                                        </p:cTn>
                                        <p:tgtEl>
                                          <p:spTgt spid="35"/>
                                        </p:tgtEl>
                                        <p:attrNameLst>
                                          <p:attrName>style.visibility</p:attrName>
                                        </p:attrNameLst>
                                      </p:cBhvr>
                                      <p:to>
                                        <p:strVal val="visible"/>
                                      </p:to>
                                    </p:set>
                                    <p:animEffect transition="in" filter="wheel(1)">
                                      <p:cBhvr>
                                        <p:cTn id="151" dur="1000"/>
                                        <p:tgtEl>
                                          <p:spTgt spid="35"/>
                                        </p:tgtEl>
                                      </p:cBhvr>
                                    </p:animEffect>
                                  </p:childTnLst>
                                  <p:subTnLst>
                                    <p:audio>
                                      <p:cMediaNode>
                                        <p:cTn display="0" masterRel="sameClick">
                                          <p:stCondLst>
                                            <p:cond evt="begin" delay="0">
                                              <p:tn val="149"/>
                                            </p:cond>
                                          </p:stCondLst>
                                          <p:endCondLst>
                                            <p:cond evt="onStopAudio" delay="0">
                                              <p:tgtEl>
                                                <p:sldTgt/>
                                              </p:tgtEl>
                                            </p:cond>
                                          </p:endCondLst>
                                        </p:cTn>
                                        <p:tgtEl>
                                          <p:sndTgt r:embed="rId8" name="coin.wav"/>
                                        </p:tgtEl>
                                      </p:cMediaNode>
                                    </p:audio>
                                  </p:subTnLst>
                                </p:cTn>
                              </p:par>
                              <p:par>
                                <p:cTn id="152" presetID="1" presetClass="entr" presetSubtype="0" fill="hold" grpId="1" nodeType="withEffect">
                                  <p:stCondLst>
                                    <p:cond delay="10000"/>
                                  </p:stCondLst>
                                  <p:childTnLst>
                                    <p:set>
                                      <p:cBhvr>
                                        <p:cTn id="153" dur="1" fill="hold">
                                          <p:stCondLst>
                                            <p:cond delay="0"/>
                                          </p:stCondLst>
                                        </p:cTn>
                                        <p:tgtEl>
                                          <p:spTgt spid="24"/>
                                        </p:tgtEl>
                                        <p:attrNameLst>
                                          <p:attrName>style.visibility</p:attrName>
                                        </p:attrNameLst>
                                      </p:cBhvr>
                                      <p:to>
                                        <p:strVal val="visible"/>
                                      </p:to>
                                    </p:set>
                                  </p:childTnLst>
                                </p:cTn>
                              </p:par>
                              <p:par>
                                <p:cTn id="154" presetID="1" presetClass="exit" presetSubtype="0" fill="hold" grpId="0" nodeType="withEffect">
                                  <p:stCondLst>
                                    <p:cond delay="11000"/>
                                  </p:stCondLst>
                                  <p:childTnLst>
                                    <p:set>
                                      <p:cBhvr>
                                        <p:cTn id="155" dur="1" fill="hold">
                                          <p:stCondLst>
                                            <p:cond delay="0"/>
                                          </p:stCondLst>
                                        </p:cTn>
                                        <p:tgtEl>
                                          <p:spTgt spid="24"/>
                                        </p:tgtEl>
                                        <p:attrNameLst>
                                          <p:attrName>style.visibility</p:attrName>
                                        </p:attrNameLst>
                                      </p:cBhvr>
                                      <p:to>
                                        <p:strVal val="hidden"/>
                                      </p:to>
                                    </p:set>
                                  </p:childTnLst>
                                </p:cTn>
                              </p:par>
                              <p:par>
                                <p:cTn id="156" presetID="21" presetClass="entr" presetSubtype="1" fill="hold" grpId="11" nodeType="withEffect">
                                  <p:stCondLst>
                                    <p:cond delay="10000"/>
                                  </p:stCondLst>
                                  <p:childTnLst>
                                    <p:set>
                                      <p:cBhvr>
                                        <p:cTn id="157" dur="1" fill="hold">
                                          <p:stCondLst>
                                            <p:cond delay="0"/>
                                          </p:stCondLst>
                                        </p:cTn>
                                        <p:tgtEl>
                                          <p:spTgt spid="35"/>
                                        </p:tgtEl>
                                        <p:attrNameLst>
                                          <p:attrName>style.visibility</p:attrName>
                                        </p:attrNameLst>
                                      </p:cBhvr>
                                      <p:to>
                                        <p:strVal val="visible"/>
                                      </p:to>
                                    </p:set>
                                    <p:animEffect transition="in" filter="wheel(1)">
                                      <p:cBhvr>
                                        <p:cTn id="158" dur="1000"/>
                                        <p:tgtEl>
                                          <p:spTgt spid="35"/>
                                        </p:tgtEl>
                                      </p:cBhvr>
                                    </p:animEffect>
                                  </p:childTnLst>
                                  <p:subTnLst>
                                    <p:audio>
                                      <p:cMediaNode>
                                        <p:cTn display="0" masterRel="sameClick">
                                          <p:stCondLst>
                                            <p:cond evt="begin" delay="0">
                                              <p:tn val="156"/>
                                            </p:cond>
                                          </p:stCondLst>
                                          <p:endCondLst>
                                            <p:cond evt="onStopAudio" delay="0">
                                              <p:tgtEl>
                                                <p:sldTgt/>
                                              </p:tgtEl>
                                            </p:cond>
                                          </p:endCondLst>
                                        </p:cTn>
                                        <p:tgtEl>
                                          <p:sndTgt r:embed="rId8" name="coin.wav"/>
                                        </p:tgtEl>
                                      </p:cMediaNode>
                                    </p:audio>
                                  </p:subTnLst>
                                </p:cTn>
                              </p:par>
                              <p:par>
                                <p:cTn id="159" presetID="1" presetClass="entr" presetSubtype="0" fill="hold" grpId="1" nodeType="withEffect">
                                  <p:stCondLst>
                                    <p:cond delay="11000"/>
                                  </p:stCondLst>
                                  <p:childTnLst>
                                    <p:set>
                                      <p:cBhvr>
                                        <p:cTn id="160" dur="1" fill="hold">
                                          <p:stCondLst>
                                            <p:cond delay="0"/>
                                          </p:stCondLst>
                                        </p:cTn>
                                        <p:tgtEl>
                                          <p:spTgt spid="23"/>
                                        </p:tgtEl>
                                        <p:attrNameLst>
                                          <p:attrName>style.visibility</p:attrName>
                                        </p:attrNameLst>
                                      </p:cBhvr>
                                      <p:to>
                                        <p:strVal val="visible"/>
                                      </p:to>
                                    </p:set>
                                  </p:childTnLst>
                                </p:cTn>
                              </p:par>
                              <p:par>
                                <p:cTn id="161" presetID="1" presetClass="exit" presetSubtype="0" fill="hold" grpId="0" nodeType="withEffect">
                                  <p:stCondLst>
                                    <p:cond delay="12000"/>
                                  </p:stCondLst>
                                  <p:childTnLst>
                                    <p:set>
                                      <p:cBhvr>
                                        <p:cTn id="162" dur="1" fill="hold">
                                          <p:stCondLst>
                                            <p:cond delay="0"/>
                                          </p:stCondLst>
                                        </p:cTn>
                                        <p:tgtEl>
                                          <p:spTgt spid="23"/>
                                        </p:tgtEl>
                                        <p:attrNameLst>
                                          <p:attrName>style.visibility</p:attrName>
                                        </p:attrNameLst>
                                      </p:cBhvr>
                                      <p:to>
                                        <p:strVal val="hidden"/>
                                      </p:to>
                                    </p:set>
                                  </p:childTnLst>
                                </p:cTn>
                              </p:par>
                              <p:par>
                                <p:cTn id="163" presetID="21" presetClass="entr" presetSubtype="1" fill="hold" grpId="12" nodeType="withEffect">
                                  <p:stCondLst>
                                    <p:cond delay="11000"/>
                                  </p:stCondLst>
                                  <p:childTnLst>
                                    <p:set>
                                      <p:cBhvr>
                                        <p:cTn id="164" dur="1" fill="hold">
                                          <p:stCondLst>
                                            <p:cond delay="0"/>
                                          </p:stCondLst>
                                        </p:cTn>
                                        <p:tgtEl>
                                          <p:spTgt spid="35"/>
                                        </p:tgtEl>
                                        <p:attrNameLst>
                                          <p:attrName>style.visibility</p:attrName>
                                        </p:attrNameLst>
                                      </p:cBhvr>
                                      <p:to>
                                        <p:strVal val="visible"/>
                                      </p:to>
                                    </p:set>
                                    <p:animEffect transition="in" filter="wheel(1)">
                                      <p:cBhvr>
                                        <p:cTn id="165" dur="1000"/>
                                        <p:tgtEl>
                                          <p:spTgt spid="35"/>
                                        </p:tgtEl>
                                      </p:cBhvr>
                                    </p:animEffect>
                                  </p:childTnLst>
                                  <p:subTnLst>
                                    <p:audio>
                                      <p:cMediaNode>
                                        <p:cTn display="0" masterRel="sameClick">
                                          <p:stCondLst>
                                            <p:cond evt="begin" delay="0">
                                              <p:tn val="163"/>
                                            </p:cond>
                                          </p:stCondLst>
                                          <p:endCondLst>
                                            <p:cond evt="onStopAudio" delay="0">
                                              <p:tgtEl>
                                                <p:sldTgt/>
                                              </p:tgtEl>
                                            </p:cond>
                                          </p:endCondLst>
                                        </p:cTn>
                                        <p:tgtEl>
                                          <p:sndTgt r:embed="rId8" name="coin.wav"/>
                                        </p:tgtEl>
                                      </p:cMediaNode>
                                    </p:audio>
                                  </p:subTnLst>
                                </p:cTn>
                              </p:par>
                              <p:par>
                                <p:cTn id="166" presetID="1" presetClass="entr" presetSubtype="0" fill="hold" grpId="1" nodeType="withEffect">
                                  <p:stCondLst>
                                    <p:cond delay="12000"/>
                                  </p:stCondLst>
                                  <p:childTnLst>
                                    <p:set>
                                      <p:cBhvr>
                                        <p:cTn id="167" dur="1" fill="hold">
                                          <p:stCondLst>
                                            <p:cond delay="0"/>
                                          </p:stCondLst>
                                        </p:cTn>
                                        <p:tgtEl>
                                          <p:spTgt spid="22"/>
                                        </p:tgtEl>
                                        <p:attrNameLst>
                                          <p:attrName>style.visibility</p:attrName>
                                        </p:attrNameLst>
                                      </p:cBhvr>
                                      <p:to>
                                        <p:strVal val="visible"/>
                                      </p:to>
                                    </p:set>
                                  </p:childTnLst>
                                </p:cTn>
                              </p:par>
                              <p:par>
                                <p:cTn id="168" presetID="1" presetClass="exit" presetSubtype="0" fill="hold" grpId="0" nodeType="withEffect">
                                  <p:stCondLst>
                                    <p:cond delay="13000"/>
                                  </p:stCondLst>
                                  <p:childTnLst>
                                    <p:set>
                                      <p:cBhvr>
                                        <p:cTn id="169" dur="1" fill="hold">
                                          <p:stCondLst>
                                            <p:cond delay="0"/>
                                          </p:stCondLst>
                                        </p:cTn>
                                        <p:tgtEl>
                                          <p:spTgt spid="22"/>
                                        </p:tgtEl>
                                        <p:attrNameLst>
                                          <p:attrName>style.visibility</p:attrName>
                                        </p:attrNameLst>
                                      </p:cBhvr>
                                      <p:to>
                                        <p:strVal val="hidden"/>
                                      </p:to>
                                    </p:set>
                                  </p:childTnLst>
                                </p:cTn>
                              </p:par>
                              <p:par>
                                <p:cTn id="170" presetID="21" presetClass="entr" presetSubtype="1" fill="hold" grpId="13" nodeType="withEffect">
                                  <p:stCondLst>
                                    <p:cond delay="12000"/>
                                  </p:stCondLst>
                                  <p:childTnLst>
                                    <p:set>
                                      <p:cBhvr>
                                        <p:cTn id="171" dur="1" fill="hold">
                                          <p:stCondLst>
                                            <p:cond delay="0"/>
                                          </p:stCondLst>
                                        </p:cTn>
                                        <p:tgtEl>
                                          <p:spTgt spid="35"/>
                                        </p:tgtEl>
                                        <p:attrNameLst>
                                          <p:attrName>style.visibility</p:attrName>
                                        </p:attrNameLst>
                                      </p:cBhvr>
                                      <p:to>
                                        <p:strVal val="visible"/>
                                      </p:to>
                                    </p:set>
                                    <p:animEffect transition="in" filter="wheel(1)">
                                      <p:cBhvr>
                                        <p:cTn id="172" dur="1000"/>
                                        <p:tgtEl>
                                          <p:spTgt spid="35"/>
                                        </p:tgtEl>
                                      </p:cBhvr>
                                    </p:animEffect>
                                  </p:childTnLst>
                                  <p:subTnLst>
                                    <p:audio>
                                      <p:cMediaNode>
                                        <p:cTn display="0" masterRel="sameClick">
                                          <p:stCondLst>
                                            <p:cond evt="begin" delay="0">
                                              <p:tn val="170"/>
                                            </p:cond>
                                          </p:stCondLst>
                                          <p:endCondLst>
                                            <p:cond evt="onStopAudio" delay="0">
                                              <p:tgtEl>
                                                <p:sldTgt/>
                                              </p:tgtEl>
                                            </p:cond>
                                          </p:endCondLst>
                                        </p:cTn>
                                        <p:tgtEl>
                                          <p:sndTgt r:embed="rId8" name="coin.wav"/>
                                        </p:tgtEl>
                                      </p:cMediaNode>
                                    </p:audio>
                                  </p:subTnLst>
                                </p:cTn>
                              </p:par>
                              <p:par>
                                <p:cTn id="173" presetID="1" presetClass="entr" presetSubtype="0" fill="hold" grpId="1" nodeType="withEffect">
                                  <p:stCondLst>
                                    <p:cond delay="13000"/>
                                  </p:stCondLst>
                                  <p:childTnLst>
                                    <p:set>
                                      <p:cBhvr>
                                        <p:cTn id="174" dur="1" fill="hold">
                                          <p:stCondLst>
                                            <p:cond delay="0"/>
                                          </p:stCondLst>
                                        </p:cTn>
                                        <p:tgtEl>
                                          <p:spTgt spid="21"/>
                                        </p:tgtEl>
                                        <p:attrNameLst>
                                          <p:attrName>style.visibility</p:attrName>
                                        </p:attrNameLst>
                                      </p:cBhvr>
                                      <p:to>
                                        <p:strVal val="visible"/>
                                      </p:to>
                                    </p:set>
                                  </p:childTnLst>
                                </p:cTn>
                              </p:par>
                              <p:par>
                                <p:cTn id="175" presetID="1" presetClass="exit" presetSubtype="0" fill="hold" grpId="0" nodeType="withEffect">
                                  <p:stCondLst>
                                    <p:cond delay="14000"/>
                                  </p:stCondLst>
                                  <p:childTnLst>
                                    <p:set>
                                      <p:cBhvr>
                                        <p:cTn id="176" dur="1" fill="hold">
                                          <p:stCondLst>
                                            <p:cond delay="0"/>
                                          </p:stCondLst>
                                        </p:cTn>
                                        <p:tgtEl>
                                          <p:spTgt spid="21"/>
                                        </p:tgtEl>
                                        <p:attrNameLst>
                                          <p:attrName>style.visibility</p:attrName>
                                        </p:attrNameLst>
                                      </p:cBhvr>
                                      <p:to>
                                        <p:strVal val="hidden"/>
                                      </p:to>
                                    </p:set>
                                  </p:childTnLst>
                                </p:cTn>
                              </p:par>
                              <p:par>
                                <p:cTn id="177" presetID="21" presetClass="entr" presetSubtype="1" fill="hold" grpId="14" nodeType="withEffect">
                                  <p:stCondLst>
                                    <p:cond delay="13000"/>
                                  </p:stCondLst>
                                  <p:childTnLst>
                                    <p:set>
                                      <p:cBhvr>
                                        <p:cTn id="178" dur="1" fill="hold">
                                          <p:stCondLst>
                                            <p:cond delay="0"/>
                                          </p:stCondLst>
                                        </p:cTn>
                                        <p:tgtEl>
                                          <p:spTgt spid="35"/>
                                        </p:tgtEl>
                                        <p:attrNameLst>
                                          <p:attrName>style.visibility</p:attrName>
                                        </p:attrNameLst>
                                      </p:cBhvr>
                                      <p:to>
                                        <p:strVal val="visible"/>
                                      </p:to>
                                    </p:set>
                                    <p:animEffect transition="in" filter="wheel(1)">
                                      <p:cBhvr>
                                        <p:cTn id="179" dur="1000"/>
                                        <p:tgtEl>
                                          <p:spTgt spid="35"/>
                                        </p:tgtEl>
                                      </p:cBhvr>
                                    </p:animEffect>
                                  </p:childTnLst>
                                  <p:subTnLst>
                                    <p:audio>
                                      <p:cMediaNode>
                                        <p:cTn display="0" masterRel="sameClick">
                                          <p:stCondLst>
                                            <p:cond evt="begin" delay="0">
                                              <p:tn val="177"/>
                                            </p:cond>
                                          </p:stCondLst>
                                          <p:endCondLst>
                                            <p:cond evt="onStopAudio" delay="0">
                                              <p:tgtEl>
                                                <p:sldTgt/>
                                              </p:tgtEl>
                                            </p:cond>
                                          </p:endCondLst>
                                        </p:cTn>
                                        <p:tgtEl>
                                          <p:sndTgt r:embed="rId8" name="coin.wav"/>
                                        </p:tgtEl>
                                      </p:cMediaNode>
                                    </p:audio>
                                  </p:subTnLst>
                                </p:cTn>
                              </p:par>
                              <p:par>
                                <p:cTn id="180" presetID="1" presetClass="entr" presetSubtype="0" fill="hold" grpId="1" nodeType="withEffect">
                                  <p:stCondLst>
                                    <p:cond delay="14000"/>
                                  </p:stCondLst>
                                  <p:childTnLst>
                                    <p:set>
                                      <p:cBhvr>
                                        <p:cTn id="181" dur="1" fill="hold">
                                          <p:stCondLst>
                                            <p:cond delay="0"/>
                                          </p:stCondLst>
                                        </p:cTn>
                                        <p:tgtEl>
                                          <p:spTgt spid="20"/>
                                        </p:tgtEl>
                                        <p:attrNameLst>
                                          <p:attrName>style.visibility</p:attrName>
                                        </p:attrNameLst>
                                      </p:cBhvr>
                                      <p:to>
                                        <p:strVal val="visible"/>
                                      </p:to>
                                    </p:set>
                                  </p:childTnLst>
                                </p:cTn>
                              </p:par>
                              <p:par>
                                <p:cTn id="182" presetID="1" presetClass="exit" presetSubtype="0" fill="hold" grpId="0" nodeType="withEffect">
                                  <p:stCondLst>
                                    <p:cond delay="15000"/>
                                  </p:stCondLst>
                                  <p:childTnLst>
                                    <p:set>
                                      <p:cBhvr>
                                        <p:cTn id="183" dur="1" fill="hold">
                                          <p:stCondLst>
                                            <p:cond delay="0"/>
                                          </p:stCondLst>
                                        </p:cTn>
                                        <p:tgtEl>
                                          <p:spTgt spid="20"/>
                                        </p:tgtEl>
                                        <p:attrNameLst>
                                          <p:attrName>style.visibility</p:attrName>
                                        </p:attrNameLst>
                                      </p:cBhvr>
                                      <p:to>
                                        <p:strVal val="hidden"/>
                                      </p:to>
                                    </p:set>
                                  </p:childTnLst>
                                  <p:subTnLst>
                                    <p:audio>
                                      <p:cMediaNode>
                                        <p:cTn display="0" masterRel="sameClick">
                                          <p:stCondLst>
                                            <p:cond evt="begin" delay="0">
                                              <p:tn val="182"/>
                                            </p:cond>
                                          </p:stCondLst>
                                          <p:endCondLst>
                                            <p:cond evt="onStopAudio" delay="0">
                                              <p:tgtEl>
                                                <p:sldTgt/>
                                              </p:tgtEl>
                                            </p:cond>
                                          </p:endCondLst>
                                        </p:cTn>
                                        <p:tgtEl>
                                          <p:sndTgt r:embed="rId8" name="coin.wav"/>
                                        </p:tgtEl>
                                      </p:cMediaNode>
                                    </p:audio>
                                  </p:subTnLst>
                                </p:cTn>
                              </p:par>
                              <p:par>
                                <p:cTn id="184" presetID="21" presetClass="entr" presetSubtype="1" fill="hold" grpId="9" nodeType="withEffect">
                                  <p:stCondLst>
                                    <p:cond delay="14000"/>
                                  </p:stCondLst>
                                  <p:childTnLst>
                                    <p:set>
                                      <p:cBhvr>
                                        <p:cTn id="185" dur="1" fill="hold">
                                          <p:stCondLst>
                                            <p:cond delay="0"/>
                                          </p:stCondLst>
                                        </p:cTn>
                                        <p:tgtEl>
                                          <p:spTgt spid="35"/>
                                        </p:tgtEl>
                                        <p:attrNameLst>
                                          <p:attrName>style.visibility</p:attrName>
                                        </p:attrNameLst>
                                      </p:cBhvr>
                                      <p:to>
                                        <p:strVal val="visible"/>
                                      </p:to>
                                    </p:set>
                                    <p:animEffect transition="in" filter="wheel(1)">
                                      <p:cBhvr>
                                        <p:cTn id="186" dur="1000"/>
                                        <p:tgtEl>
                                          <p:spTgt spid="35"/>
                                        </p:tgtEl>
                                      </p:cBhvr>
                                    </p:animEffect>
                                  </p:childTnLst>
                                  <p:subTnLst>
                                    <p:audio>
                                      <p:cMediaNode vol="100000">
                                        <p:cTn display="0" masterRel="sameClick">
                                          <p:stCondLst>
                                            <p:cond evt="begin" delay="0">
                                              <p:tn val="184"/>
                                            </p:cond>
                                          </p:stCondLst>
                                          <p:endCondLst>
                                            <p:cond evt="onStopAudio" delay="0">
                                              <p:tgtEl>
                                                <p:sldTgt/>
                                              </p:tgtEl>
                                            </p:cond>
                                          </p:endCondLst>
                                        </p:cTn>
                                        <p:tgtEl>
                                          <p:sndTgt r:embed="rId8" name="coin.wav"/>
                                        </p:tgtEl>
                                      </p:cMediaNode>
                                    </p:audio>
                                  </p:subTnLst>
                                </p:cTn>
                              </p:par>
                              <p:par>
                                <p:cTn id="187" presetID="1" presetClass="entr" presetSubtype="0" fill="hold" grpId="1" nodeType="withEffect">
                                  <p:stCondLst>
                                    <p:cond delay="15000"/>
                                  </p:stCondLst>
                                  <p:childTnLst>
                                    <p:set>
                                      <p:cBhvr>
                                        <p:cTn id="188" dur="1" fill="hold">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187"/>
                                            </p:cond>
                                          </p:stCondLst>
                                          <p:endCondLst>
                                            <p:cond evt="onStopAudio" delay="0">
                                              <p:tgtEl>
                                                <p:sldTgt/>
                                              </p:tgtEl>
                                            </p:cond>
                                          </p:endCondLst>
                                        </p:cTn>
                                        <p:tgtEl>
                                          <p:sndTgt r:embed="rId9" name="cashreg.wav"/>
                                        </p:tgtEl>
                                      </p:cMediaNode>
                                    </p:audio>
                                  </p:subTnLst>
                                </p:cTn>
                              </p:par>
                              <p:par>
                                <p:cTn id="189" presetID="1" presetClass="exit" presetSubtype="0" fill="hold" grpId="0" nodeType="withEffect">
                                  <p:stCondLst>
                                    <p:cond delay="16000"/>
                                  </p:stCondLst>
                                  <p:childTnLst>
                                    <p:set>
                                      <p:cBhvr>
                                        <p:cTn id="190" dur="1" fill="hold">
                                          <p:stCondLst>
                                            <p:cond delay="0"/>
                                          </p:stCondLst>
                                        </p:cTn>
                                        <p:tgtEl>
                                          <p:spTgt spid="19"/>
                                        </p:tgtEl>
                                        <p:attrNameLst>
                                          <p:attrName>style.visibility</p:attrName>
                                        </p:attrNameLst>
                                      </p:cBhvr>
                                      <p:to>
                                        <p:strVal val="hidden"/>
                                      </p:to>
                                    </p:set>
                                  </p:childTnLst>
                                </p:cTn>
                              </p:par>
                              <p:par>
                                <p:cTn id="191" presetID="21" presetClass="entr" presetSubtype="1" fill="hold" grpId="0" nodeType="withEffect">
                                  <p:stCondLst>
                                    <p:cond delay="15000"/>
                                  </p:stCondLst>
                                  <p:childTnLst>
                                    <p:set>
                                      <p:cBhvr>
                                        <p:cTn id="192" dur="1" fill="hold">
                                          <p:stCondLst>
                                            <p:cond delay="0"/>
                                          </p:stCondLst>
                                        </p:cTn>
                                        <p:tgtEl>
                                          <p:spTgt spid="35"/>
                                        </p:tgtEl>
                                        <p:attrNameLst>
                                          <p:attrName>style.visibility</p:attrName>
                                        </p:attrNameLst>
                                      </p:cBhvr>
                                      <p:to>
                                        <p:strVal val="visible"/>
                                      </p:to>
                                    </p:set>
                                    <p:animEffect transition="in" filter="wheel(1)">
                                      <p:cBhvr>
                                        <p:cTn id="193" dur="1000"/>
                                        <p:tgtEl>
                                          <p:spTgt spid="35"/>
                                        </p:tgtEl>
                                      </p:cBhvr>
                                    </p:animEffect>
                                  </p:childTnLst>
                                  <p:subTnLst>
                                    <p:audio>
                                      <p:cMediaNode vol="100000">
                                        <p:cTn display="0" masterRel="sameClick">
                                          <p:stCondLst>
                                            <p:cond evt="begin" delay="0">
                                              <p:tn val="191"/>
                                            </p:cond>
                                          </p:stCondLst>
                                          <p:endCondLst>
                                            <p:cond evt="onStopAudio" delay="0">
                                              <p:tgtEl>
                                                <p:sldTgt/>
                                              </p:tgtEl>
                                            </p:cond>
                                          </p:endCondLst>
                                        </p:cTn>
                                        <p:tgtEl>
                                          <p:sndTgt r:embed="rId9" name="cashreg.wav"/>
                                        </p:tgtEl>
                                      </p:cMediaNode>
                                    </p:audio>
                                  </p:subTnLst>
                                </p:cTn>
                              </p:par>
                              <p:par>
                                <p:cTn id="194" presetID="1" presetClass="exit" presetSubtype="0" fill="hold" grpId="15" nodeType="withEffect">
                                  <p:stCondLst>
                                    <p:cond delay="16000"/>
                                  </p:stCondLst>
                                  <p:childTnLst>
                                    <p:set>
                                      <p:cBhvr>
                                        <p:cTn id="195"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100000">
                <p:cTn id="196" fill="hold" display="0">
                  <p:stCondLst>
                    <p:cond delay="indefinite"/>
                  </p:stCondLst>
                  <p:endCondLst>
                    <p:cond evt="onStopAudio" delay="0">
                      <p:tgtEl>
                        <p:sldTgt/>
                      </p:tgtEl>
                    </p:cond>
                  </p:endCondLst>
                </p:cTn>
                <p:tgtEl>
                  <p:spTgt spid="18"/>
                </p:tgtEl>
              </p:cMediaNode>
            </p:audio>
            <p:seq concurrent="1" nextAc="seek">
              <p:cTn id="197" restart="whenNotActive" fill="hold" evtFilter="cancelBubble" nodeType="interactiveSeq">
                <p:stCondLst>
                  <p:cond evt="onClick" delay="0">
                    <p:tgtEl>
                      <p:spTgt spid="15"/>
                    </p:tgtEl>
                  </p:cond>
                </p:stCondLst>
                <p:endSync evt="end" delay="0">
                  <p:rtn val="all"/>
                </p:endSync>
                <p:childTnLst>
                  <p:par>
                    <p:cTn id="198" fill="hold">
                      <p:stCondLst>
                        <p:cond delay="0"/>
                      </p:stCondLst>
                      <p:childTnLst>
                        <p:par>
                          <p:cTn id="199" fill="hold">
                            <p:stCondLst>
                              <p:cond delay="0"/>
                            </p:stCondLst>
                            <p:childTnLst>
                              <p:par>
                                <p:cTn id="200" presetID="37" presetClass="exit" presetSubtype="0" fill="hold" grpId="1" nodeType="clickEffect">
                                  <p:stCondLst>
                                    <p:cond delay="0"/>
                                  </p:stCondLst>
                                  <p:childTnLst>
                                    <p:animEffect transition="out" filter="fade">
                                      <p:cBhvr>
                                        <p:cTn id="201" dur="1000"/>
                                        <p:tgtEl>
                                          <p:spTgt spid="2"/>
                                        </p:tgtEl>
                                      </p:cBhvr>
                                    </p:animEffect>
                                    <p:anim calcmode="lin" valueType="num">
                                      <p:cBhvr>
                                        <p:cTn id="202" dur="1000"/>
                                        <p:tgtEl>
                                          <p:spTgt spid="2"/>
                                        </p:tgtEl>
                                        <p:attrNameLst>
                                          <p:attrName>ppt_x</p:attrName>
                                        </p:attrNameLst>
                                      </p:cBhvr>
                                      <p:tavLst>
                                        <p:tav tm="0">
                                          <p:val>
                                            <p:strVal val="ppt_x"/>
                                          </p:val>
                                        </p:tav>
                                        <p:tav tm="100000">
                                          <p:val>
                                            <p:strVal val="ppt_x"/>
                                          </p:val>
                                        </p:tav>
                                      </p:tavLst>
                                    </p:anim>
                                    <p:anim calcmode="lin" valueType="num">
                                      <p:cBhvr>
                                        <p:cTn id="203" dur="100" decel="100000"/>
                                        <p:tgtEl>
                                          <p:spTgt spid="2"/>
                                        </p:tgtEl>
                                        <p:attrNameLst>
                                          <p:attrName>ppt_y</p:attrName>
                                        </p:attrNameLst>
                                      </p:cBhvr>
                                      <p:tavLst>
                                        <p:tav tm="0">
                                          <p:val>
                                            <p:strVal val="ppt_y"/>
                                          </p:val>
                                        </p:tav>
                                        <p:tav tm="100000">
                                          <p:val>
                                            <p:strVal val="ppt_y-.03"/>
                                          </p:val>
                                        </p:tav>
                                      </p:tavLst>
                                    </p:anim>
                                    <p:anim calcmode="lin" valueType="num">
                                      <p:cBhvr>
                                        <p:cTn id="204" dur="900" accel="100000">
                                          <p:stCondLst>
                                            <p:cond delay="100"/>
                                          </p:stCondLst>
                                        </p:cTn>
                                        <p:tgtEl>
                                          <p:spTgt spid="2"/>
                                        </p:tgtEl>
                                        <p:attrNameLst>
                                          <p:attrName>ppt_y</p:attrName>
                                        </p:attrNameLst>
                                      </p:cBhvr>
                                      <p:tavLst>
                                        <p:tav tm="0">
                                          <p:val>
                                            <p:strVal val="ppt_y"/>
                                          </p:val>
                                        </p:tav>
                                        <p:tav tm="100000">
                                          <p:val>
                                            <p:strVal val="ppt_y+1"/>
                                          </p:val>
                                        </p:tav>
                                      </p:tavLst>
                                    </p:anim>
                                    <p:set>
                                      <p:cBhvr>
                                        <p:cTn id="205" dur="1" fill="hold">
                                          <p:stCondLst>
                                            <p:cond delay="999"/>
                                          </p:stCondLst>
                                        </p:cTn>
                                        <p:tgtEl>
                                          <p:spTgt spid="2"/>
                                        </p:tgtEl>
                                        <p:attrNameLst>
                                          <p:attrName>style.visibility</p:attrName>
                                        </p:attrNameLst>
                                      </p:cBhvr>
                                      <p:to>
                                        <p:strVal val="hidden"/>
                                      </p:to>
                                    </p:set>
                                  </p:childTnLst>
                                </p:cTn>
                              </p:par>
                              <p:par>
                                <p:cTn id="206" presetID="37" presetClass="exit" presetSubtype="0" fill="hold" grpId="1" nodeType="withEffect">
                                  <p:stCondLst>
                                    <p:cond delay="0"/>
                                  </p:stCondLst>
                                  <p:childTnLst>
                                    <p:animEffect transition="out" filter="fade">
                                      <p:cBhvr>
                                        <p:cTn id="207" dur="1000"/>
                                        <p:tgtEl>
                                          <p:spTgt spid="42"/>
                                        </p:tgtEl>
                                      </p:cBhvr>
                                    </p:animEffect>
                                    <p:anim calcmode="lin" valueType="num">
                                      <p:cBhvr>
                                        <p:cTn id="208" dur="1000"/>
                                        <p:tgtEl>
                                          <p:spTgt spid="42"/>
                                        </p:tgtEl>
                                        <p:attrNameLst>
                                          <p:attrName>ppt_x</p:attrName>
                                        </p:attrNameLst>
                                      </p:cBhvr>
                                      <p:tavLst>
                                        <p:tav tm="0">
                                          <p:val>
                                            <p:strVal val="ppt_x"/>
                                          </p:val>
                                        </p:tav>
                                        <p:tav tm="100000">
                                          <p:val>
                                            <p:strVal val="ppt_x"/>
                                          </p:val>
                                        </p:tav>
                                      </p:tavLst>
                                    </p:anim>
                                    <p:anim calcmode="lin" valueType="num">
                                      <p:cBhvr>
                                        <p:cTn id="209" dur="100" decel="100000"/>
                                        <p:tgtEl>
                                          <p:spTgt spid="42"/>
                                        </p:tgtEl>
                                        <p:attrNameLst>
                                          <p:attrName>ppt_y</p:attrName>
                                        </p:attrNameLst>
                                      </p:cBhvr>
                                      <p:tavLst>
                                        <p:tav tm="0">
                                          <p:val>
                                            <p:strVal val="ppt_y"/>
                                          </p:val>
                                        </p:tav>
                                        <p:tav tm="100000">
                                          <p:val>
                                            <p:strVal val="ppt_y-.03"/>
                                          </p:val>
                                        </p:tav>
                                      </p:tavLst>
                                    </p:anim>
                                    <p:anim calcmode="lin" valueType="num">
                                      <p:cBhvr>
                                        <p:cTn id="210" dur="900" accel="100000">
                                          <p:stCondLst>
                                            <p:cond delay="100"/>
                                          </p:stCondLst>
                                        </p:cTn>
                                        <p:tgtEl>
                                          <p:spTgt spid="42"/>
                                        </p:tgtEl>
                                        <p:attrNameLst>
                                          <p:attrName>ppt_y</p:attrName>
                                        </p:attrNameLst>
                                      </p:cBhvr>
                                      <p:tavLst>
                                        <p:tav tm="0">
                                          <p:val>
                                            <p:strVal val="ppt_y"/>
                                          </p:val>
                                        </p:tav>
                                        <p:tav tm="100000">
                                          <p:val>
                                            <p:strVal val="ppt_y+1"/>
                                          </p:val>
                                        </p:tav>
                                      </p:tavLst>
                                    </p:anim>
                                    <p:set>
                                      <p:cBhvr>
                                        <p:cTn id="211" dur="1" fill="hold">
                                          <p:stCondLst>
                                            <p:cond delay="999"/>
                                          </p:stCondLst>
                                        </p:cTn>
                                        <p:tgtEl>
                                          <p:spTgt spid="42"/>
                                        </p:tgtEl>
                                        <p:attrNameLst>
                                          <p:attrName>style.visibility</p:attrName>
                                        </p:attrNameLst>
                                      </p:cBhvr>
                                      <p:to>
                                        <p:strVal val="hidden"/>
                                      </p:to>
                                    </p:set>
                                  </p:childTnLst>
                                </p:cTn>
                              </p:par>
                              <p:par>
                                <p:cTn id="212" presetID="37" presetClass="exit" presetSubtype="0" fill="hold" grpId="1" nodeType="withEffect">
                                  <p:stCondLst>
                                    <p:cond delay="0"/>
                                  </p:stCondLst>
                                  <p:childTnLst>
                                    <p:animEffect transition="out" filter="fade">
                                      <p:cBhvr>
                                        <p:cTn id="213" dur="1000"/>
                                        <p:tgtEl>
                                          <p:spTgt spid="4"/>
                                        </p:tgtEl>
                                      </p:cBhvr>
                                    </p:animEffect>
                                    <p:anim calcmode="lin" valueType="num">
                                      <p:cBhvr>
                                        <p:cTn id="214" dur="1000"/>
                                        <p:tgtEl>
                                          <p:spTgt spid="4"/>
                                        </p:tgtEl>
                                        <p:attrNameLst>
                                          <p:attrName>ppt_x</p:attrName>
                                        </p:attrNameLst>
                                      </p:cBhvr>
                                      <p:tavLst>
                                        <p:tav tm="0">
                                          <p:val>
                                            <p:strVal val="ppt_x"/>
                                          </p:val>
                                        </p:tav>
                                        <p:tav tm="100000">
                                          <p:val>
                                            <p:strVal val="ppt_x"/>
                                          </p:val>
                                        </p:tav>
                                      </p:tavLst>
                                    </p:anim>
                                    <p:anim calcmode="lin" valueType="num">
                                      <p:cBhvr>
                                        <p:cTn id="215" dur="100" decel="100000"/>
                                        <p:tgtEl>
                                          <p:spTgt spid="4"/>
                                        </p:tgtEl>
                                        <p:attrNameLst>
                                          <p:attrName>ppt_y</p:attrName>
                                        </p:attrNameLst>
                                      </p:cBhvr>
                                      <p:tavLst>
                                        <p:tav tm="0">
                                          <p:val>
                                            <p:strVal val="ppt_y"/>
                                          </p:val>
                                        </p:tav>
                                        <p:tav tm="100000">
                                          <p:val>
                                            <p:strVal val="ppt_y-.03"/>
                                          </p:val>
                                        </p:tav>
                                      </p:tavLst>
                                    </p:anim>
                                    <p:anim calcmode="lin" valueType="num">
                                      <p:cBhvr>
                                        <p:cTn id="216" dur="900" accel="100000">
                                          <p:stCondLst>
                                            <p:cond delay="100"/>
                                          </p:stCondLst>
                                        </p:cTn>
                                        <p:tgtEl>
                                          <p:spTgt spid="4"/>
                                        </p:tgtEl>
                                        <p:attrNameLst>
                                          <p:attrName>ppt_y</p:attrName>
                                        </p:attrNameLst>
                                      </p:cBhvr>
                                      <p:tavLst>
                                        <p:tav tm="0">
                                          <p:val>
                                            <p:strVal val="ppt_y"/>
                                          </p:val>
                                        </p:tav>
                                        <p:tav tm="100000">
                                          <p:val>
                                            <p:strVal val="ppt_y+1"/>
                                          </p:val>
                                        </p:tav>
                                      </p:tavLst>
                                    </p:anim>
                                    <p:set>
                                      <p:cBhvr>
                                        <p:cTn id="217" dur="1" fill="hold">
                                          <p:stCondLst>
                                            <p:cond delay="999"/>
                                          </p:stCondLst>
                                        </p:cTn>
                                        <p:tgtEl>
                                          <p:spTgt spid="4"/>
                                        </p:tgtEl>
                                        <p:attrNameLst>
                                          <p:attrName>style.visibility</p:attrName>
                                        </p:attrNameLst>
                                      </p:cBhvr>
                                      <p:to>
                                        <p:strVal val="hidden"/>
                                      </p:to>
                                    </p:set>
                                  </p:childTnLst>
                                </p:cTn>
                              </p:par>
                              <p:par>
                                <p:cTn id="218" presetID="22" presetClass="emph" presetSubtype="0" fill="hold" grpId="1" nodeType="withEffect">
                                  <p:stCondLst>
                                    <p:cond delay="0"/>
                                  </p:stCondLst>
                                  <p:childTnLst>
                                    <p:animClr clrSpc="hsl" dir="cw">
                                      <p:cBhvr override="childStyle">
                                        <p:cTn id="219" dur="1000" fill="hold"/>
                                        <p:tgtEl>
                                          <p:spTgt spid="36"/>
                                        </p:tgtEl>
                                        <p:attrNameLst>
                                          <p:attrName>style.color</p:attrName>
                                        </p:attrNameLst>
                                      </p:cBhvr>
                                      <p:by>
                                        <p:hsl h="-7200000" s="0" l="0"/>
                                      </p:by>
                                    </p:animClr>
                                    <p:animClr clrSpc="hsl" dir="cw">
                                      <p:cBhvr>
                                        <p:cTn id="220" dur="1000" fill="hold"/>
                                        <p:tgtEl>
                                          <p:spTgt spid="36"/>
                                        </p:tgtEl>
                                        <p:attrNameLst>
                                          <p:attrName>fillcolor</p:attrName>
                                        </p:attrNameLst>
                                      </p:cBhvr>
                                      <p:by>
                                        <p:hsl h="-7200000" s="0" l="0"/>
                                      </p:by>
                                    </p:animClr>
                                    <p:animClr clrSpc="hsl" dir="cw">
                                      <p:cBhvr>
                                        <p:cTn id="221" dur="1000" fill="hold"/>
                                        <p:tgtEl>
                                          <p:spTgt spid="36"/>
                                        </p:tgtEl>
                                        <p:attrNameLst>
                                          <p:attrName>stroke.color</p:attrName>
                                        </p:attrNameLst>
                                      </p:cBhvr>
                                      <p:by>
                                        <p:hsl h="-7200000" s="0" l="0"/>
                                      </p:by>
                                    </p:animClr>
                                    <p:set>
                                      <p:cBhvr>
                                        <p:cTn id="222" dur="1000" fill="hold"/>
                                        <p:tgtEl>
                                          <p:spTgt spid="36"/>
                                        </p:tgtEl>
                                        <p:attrNameLst>
                                          <p:attrName>fill.type</p:attrName>
                                        </p:attrNameLst>
                                      </p:cBhvr>
                                      <p:to>
                                        <p:strVal val="solid"/>
                                      </p:to>
                                    </p:set>
                                  </p:childTnLst>
                                  <p:subTnLst>
                                    <p:audio>
                                      <p:cMediaNode>
                                        <p:cTn display="0" masterRel="sameClick">
                                          <p:stCondLst>
                                            <p:cond evt="begin" delay="0">
                                              <p:tn val="218"/>
                                            </p:cond>
                                          </p:stCondLst>
                                          <p:endCondLst>
                                            <p:cond evt="onStopAudio" delay="0">
                                              <p:tgtEl>
                                                <p:sldTgt/>
                                              </p:tgtEl>
                                            </p:cond>
                                          </p:endCondLst>
                                        </p:cTn>
                                        <p:tgtEl>
                                          <p:sndTgt r:embed="rId9" name="cashreg.wav"/>
                                        </p:tgtEl>
                                      </p:cMediaNode>
                                    </p:audio>
                                  </p:subTnLst>
                                </p:cTn>
                              </p:par>
                              <p:par>
                                <p:cTn id="223" presetID="22" presetClass="emph" presetSubtype="0" fill="hold" grpId="1" nodeType="withEffect">
                                  <p:stCondLst>
                                    <p:cond delay="0"/>
                                  </p:stCondLst>
                                  <p:childTnLst>
                                    <p:animClr clrSpc="hsl" dir="cw">
                                      <p:cBhvr override="childStyle">
                                        <p:cTn id="224" dur="1000" fill="hold"/>
                                        <p:tgtEl>
                                          <p:spTgt spid="43"/>
                                        </p:tgtEl>
                                        <p:attrNameLst>
                                          <p:attrName>style.color</p:attrName>
                                        </p:attrNameLst>
                                      </p:cBhvr>
                                      <p:by>
                                        <p:hsl h="-7200000" s="0" l="0"/>
                                      </p:by>
                                    </p:animClr>
                                    <p:animClr clrSpc="hsl" dir="cw">
                                      <p:cBhvr>
                                        <p:cTn id="225" dur="1000" fill="hold"/>
                                        <p:tgtEl>
                                          <p:spTgt spid="43"/>
                                        </p:tgtEl>
                                        <p:attrNameLst>
                                          <p:attrName>fillcolor</p:attrName>
                                        </p:attrNameLst>
                                      </p:cBhvr>
                                      <p:by>
                                        <p:hsl h="-7200000" s="0" l="0"/>
                                      </p:by>
                                    </p:animClr>
                                    <p:animClr clrSpc="hsl" dir="cw">
                                      <p:cBhvr>
                                        <p:cTn id="226" dur="1000" fill="hold"/>
                                        <p:tgtEl>
                                          <p:spTgt spid="43"/>
                                        </p:tgtEl>
                                        <p:attrNameLst>
                                          <p:attrName>stroke.color</p:attrName>
                                        </p:attrNameLst>
                                      </p:cBhvr>
                                      <p:by>
                                        <p:hsl h="-7200000" s="0" l="0"/>
                                      </p:by>
                                    </p:animClr>
                                    <p:set>
                                      <p:cBhvr>
                                        <p:cTn id="227" dur="1000" fill="hold"/>
                                        <p:tgtEl>
                                          <p:spTgt spid="43"/>
                                        </p:tgtEl>
                                        <p:attrNameLst>
                                          <p:attrName>fill.type</p:attrName>
                                        </p:attrNameLst>
                                      </p:cBhvr>
                                      <p:to>
                                        <p:strVal val="solid"/>
                                      </p:to>
                                    </p:set>
                                  </p:childTnLst>
                                  <p:subTnLst>
                                    <p:audio>
                                      <p:cMediaNode>
                                        <p:cTn display="0" masterRel="sameClick">
                                          <p:stCondLst>
                                            <p:cond evt="begin" delay="0">
                                              <p:tn val="223"/>
                                            </p:cond>
                                          </p:stCondLst>
                                          <p:endCondLst>
                                            <p:cond evt="onStopAudio" delay="0">
                                              <p:tgtEl>
                                                <p:sldTgt/>
                                              </p:tgtEl>
                                            </p:cond>
                                          </p:endCondLst>
                                        </p:cTn>
                                        <p:tgtEl>
                                          <p:sndTgt r:embed="rId9" name="cashreg.wav"/>
                                        </p:tgtEl>
                                      </p:cMediaNode>
                                    </p:audio>
                                  </p:subTnLst>
                                </p:cTn>
                              </p:par>
                              <p:par>
                                <p:cTn id="228" presetID="22" presetClass="emph" presetSubtype="0" fill="hold" grpId="1" nodeType="withEffect">
                                  <p:stCondLst>
                                    <p:cond delay="0"/>
                                  </p:stCondLst>
                                  <p:childTnLst>
                                    <p:animClr clrSpc="hsl" dir="cw">
                                      <p:cBhvr override="childStyle">
                                        <p:cTn id="229" dur="1000" fill="hold"/>
                                        <p:tgtEl>
                                          <p:spTgt spid="39"/>
                                        </p:tgtEl>
                                        <p:attrNameLst>
                                          <p:attrName>style.color</p:attrName>
                                        </p:attrNameLst>
                                      </p:cBhvr>
                                      <p:by>
                                        <p:hsl h="-7200000" s="0" l="0"/>
                                      </p:by>
                                    </p:animClr>
                                    <p:animClr clrSpc="hsl" dir="cw">
                                      <p:cBhvr>
                                        <p:cTn id="230" dur="1000" fill="hold"/>
                                        <p:tgtEl>
                                          <p:spTgt spid="39"/>
                                        </p:tgtEl>
                                        <p:attrNameLst>
                                          <p:attrName>fillcolor</p:attrName>
                                        </p:attrNameLst>
                                      </p:cBhvr>
                                      <p:by>
                                        <p:hsl h="-7200000" s="0" l="0"/>
                                      </p:by>
                                    </p:animClr>
                                    <p:animClr clrSpc="hsl" dir="cw">
                                      <p:cBhvr>
                                        <p:cTn id="231" dur="1000" fill="hold"/>
                                        <p:tgtEl>
                                          <p:spTgt spid="39"/>
                                        </p:tgtEl>
                                        <p:attrNameLst>
                                          <p:attrName>stroke.color</p:attrName>
                                        </p:attrNameLst>
                                      </p:cBhvr>
                                      <p:by>
                                        <p:hsl h="-7200000" s="0" l="0"/>
                                      </p:by>
                                    </p:animClr>
                                    <p:set>
                                      <p:cBhvr>
                                        <p:cTn id="232" dur="1000" fill="hold"/>
                                        <p:tgtEl>
                                          <p:spTgt spid="39"/>
                                        </p:tgtEl>
                                        <p:attrNameLst>
                                          <p:attrName>fill.type</p:attrName>
                                        </p:attrNameLst>
                                      </p:cBhvr>
                                      <p:to>
                                        <p:strVal val="solid"/>
                                      </p:to>
                                    </p:set>
                                  </p:childTnLst>
                                  <p:subTnLst>
                                    <p:audio>
                                      <p:cMediaNode>
                                        <p:cTn display="0" masterRel="sameClick">
                                          <p:stCondLst>
                                            <p:cond evt="begin" delay="0">
                                              <p:tn val="228"/>
                                            </p:cond>
                                          </p:stCondLst>
                                          <p:endCondLst>
                                            <p:cond evt="onStopAudio" delay="0">
                                              <p:tgtEl>
                                                <p:sldTgt/>
                                              </p:tgtEl>
                                            </p:cond>
                                          </p:endCondLst>
                                        </p:cTn>
                                        <p:tgtEl>
                                          <p:sndTgt r:embed="rId9" name="cashreg.wav"/>
                                        </p:tgtEl>
                                      </p:cMediaNode>
                                    </p:audio>
                                  </p:subTnLst>
                                </p:cTn>
                              </p:par>
                              <p:par>
                                <p:cTn id="233" presetID="37" presetClass="exit" presetSubtype="0" fill="hold" grpId="1" nodeType="withEffect">
                                  <p:stCondLst>
                                    <p:cond delay="0"/>
                                  </p:stCondLst>
                                  <p:childTnLst>
                                    <p:animEffect transition="out" filter="fade">
                                      <p:cBhvr>
                                        <p:cTn id="234" dur="1000"/>
                                        <p:tgtEl>
                                          <p:spTgt spid="38"/>
                                        </p:tgtEl>
                                      </p:cBhvr>
                                    </p:animEffect>
                                    <p:anim calcmode="lin" valueType="num">
                                      <p:cBhvr>
                                        <p:cTn id="235" dur="1000"/>
                                        <p:tgtEl>
                                          <p:spTgt spid="38"/>
                                        </p:tgtEl>
                                        <p:attrNameLst>
                                          <p:attrName>ppt_x</p:attrName>
                                        </p:attrNameLst>
                                      </p:cBhvr>
                                      <p:tavLst>
                                        <p:tav tm="0">
                                          <p:val>
                                            <p:strVal val="ppt_x"/>
                                          </p:val>
                                        </p:tav>
                                        <p:tav tm="100000">
                                          <p:val>
                                            <p:strVal val="ppt_x"/>
                                          </p:val>
                                        </p:tav>
                                      </p:tavLst>
                                    </p:anim>
                                    <p:anim calcmode="lin" valueType="num">
                                      <p:cBhvr>
                                        <p:cTn id="236" dur="100" decel="100000"/>
                                        <p:tgtEl>
                                          <p:spTgt spid="38"/>
                                        </p:tgtEl>
                                        <p:attrNameLst>
                                          <p:attrName>ppt_y</p:attrName>
                                        </p:attrNameLst>
                                      </p:cBhvr>
                                      <p:tavLst>
                                        <p:tav tm="0">
                                          <p:val>
                                            <p:strVal val="ppt_y"/>
                                          </p:val>
                                        </p:tav>
                                        <p:tav tm="100000">
                                          <p:val>
                                            <p:strVal val="ppt_y-.03"/>
                                          </p:val>
                                        </p:tav>
                                      </p:tavLst>
                                    </p:anim>
                                    <p:anim calcmode="lin" valueType="num">
                                      <p:cBhvr>
                                        <p:cTn id="237" dur="900" accel="100000">
                                          <p:stCondLst>
                                            <p:cond delay="100"/>
                                          </p:stCondLst>
                                        </p:cTn>
                                        <p:tgtEl>
                                          <p:spTgt spid="38"/>
                                        </p:tgtEl>
                                        <p:attrNameLst>
                                          <p:attrName>ppt_y</p:attrName>
                                        </p:attrNameLst>
                                      </p:cBhvr>
                                      <p:tavLst>
                                        <p:tav tm="0">
                                          <p:val>
                                            <p:strVal val="ppt_y"/>
                                          </p:val>
                                        </p:tav>
                                        <p:tav tm="100000">
                                          <p:val>
                                            <p:strVal val="ppt_y+1"/>
                                          </p:val>
                                        </p:tav>
                                      </p:tavLst>
                                    </p:anim>
                                    <p:set>
                                      <p:cBhvr>
                                        <p:cTn id="238" dur="1" fill="hold">
                                          <p:stCondLst>
                                            <p:cond delay="999"/>
                                          </p:stCondLst>
                                        </p:cTn>
                                        <p:tgtEl>
                                          <p:spTgt spid="38"/>
                                        </p:tgtEl>
                                        <p:attrNameLst>
                                          <p:attrName>style.visibility</p:attrName>
                                        </p:attrNameLst>
                                      </p:cBhvr>
                                      <p:to>
                                        <p:strVal val="hidden"/>
                                      </p:to>
                                    </p:set>
                                  </p:childTnLst>
                                  <p:subTnLst>
                                    <p:audio>
                                      <p:cMediaNode>
                                        <p:cTn display="0" masterRel="sameClick">
                                          <p:stCondLst>
                                            <p:cond evt="begin" delay="0">
                                              <p:tn val="233"/>
                                            </p:cond>
                                          </p:stCondLst>
                                          <p:endCondLst>
                                            <p:cond evt="onStopAudio" delay="0">
                                              <p:tgtEl>
                                                <p:sldTgt/>
                                              </p:tgtEl>
                                            </p:cond>
                                          </p:endCondLst>
                                        </p:cTn>
                                        <p:tgtEl>
                                          <p:sndTgt r:embed="rId9" name="cashreg.wav"/>
                                        </p:tgtEl>
                                      </p:cMediaNode>
                                    </p:audio>
                                  </p:subTnLst>
                                </p:cTn>
                              </p:par>
                              <p:par>
                                <p:cTn id="239" presetID="37" presetClass="exit" presetSubtype="0" fill="hold" grpId="1" nodeType="withEffect">
                                  <p:stCondLst>
                                    <p:cond delay="0"/>
                                  </p:stCondLst>
                                  <p:childTnLst>
                                    <p:animEffect transition="out" filter="fade">
                                      <p:cBhvr>
                                        <p:cTn id="240" dur="1000"/>
                                        <p:tgtEl>
                                          <p:spTgt spid="44"/>
                                        </p:tgtEl>
                                      </p:cBhvr>
                                    </p:animEffect>
                                    <p:anim calcmode="lin" valueType="num">
                                      <p:cBhvr>
                                        <p:cTn id="241" dur="1000"/>
                                        <p:tgtEl>
                                          <p:spTgt spid="44"/>
                                        </p:tgtEl>
                                        <p:attrNameLst>
                                          <p:attrName>ppt_x</p:attrName>
                                        </p:attrNameLst>
                                      </p:cBhvr>
                                      <p:tavLst>
                                        <p:tav tm="0">
                                          <p:val>
                                            <p:strVal val="ppt_x"/>
                                          </p:val>
                                        </p:tav>
                                        <p:tav tm="100000">
                                          <p:val>
                                            <p:strVal val="ppt_x"/>
                                          </p:val>
                                        </p:tav>
                                      </p:tavLst>
                                    </p:anim>
                                    <p:anim calcmode="lin" valueType="num">
                                      <p:cBhvr>
                                        <p:cTn id="242" dur="100" decel="100000"/>
                                        <p:tgtEl>
                                          <p:spTgt spid="44"/>
                                        </p:tgtEl>
                                        <p:attrNameLst>
                                          <p:attrName>ppt_y</p:attrName>
                                        </p:attrNameLst>
                                      </p:cBhvr>
                                      <p:tavLst>
                                        <p:tav tm="0">
                                          <p:val>
                                            <p:strVal val="ppt_y"/>
                                          </p:val>
                                        </p:tav>
                                        <p:tav tm="100000">
                                          <p:val>
                                            <p:strVal val="ppt_y-.03"/>
                                          </p:val>
                                        </p:tav>
                                      </p:tavLst>
                                    </p:anim>
                                    <p:anim calcmode="lin" valueType="num">
                                      <p:cBhvr>
                                        <p:cTn id="243" dur="900" accel="100000">
                                          <p:stCondLst>
                                            <p:cond delay="100"/>
                                          </p:stCondLst>
                                        </p:cTn>
                                        <p:tgtEl>
                                          <p:spTgt spid="44"/>
                                        </p:tgtEl>
                                        <p:attrNameLst>
                                          <p:attrName>ppt_y</p:attrName>
                                        </p:attrNameLst>
                                      </p:cBhvr>
                                      <p:tavLst>
                                        <p:tav tm="0">
                                          <p:val>
                                            <p:strVal val="ppt_y"/>
                                          </p:val>
                                        </p:tav>
                                        <p:tav tm="100000">
                                          <p:val>
                                            <p:strVal val="ppt_y+1"/>
                                          </p:val>
                                        </p:tav>
                                      </p:tavLst>
                                    </p:anim>
                                    <p:set>
                                      <p:cBhvr>
                                        <p:cTn id="244" dur="1" fill="hold">
                                          <p:stCondLst>
                                            <p:cond delay="999"/>
                                          </p:stCondLst>
                                        </p:cTn>
                                        <p:tgtEl>
                                          <p:spTgt spid="44"/>
                                        </p:tgtEl>
                                        <p:attrNameLst>
                                          <p:attrName>style.visibility</p:attrName>
                                        </p:attrNameLst>
                                      </p:cBhvr>
                                      <p:to>
                                        <p:strVal val="hidden"/>
                                      </p:to>
                                    </p:set>
                                  </p:childTnLst>
                                  <p:subTnLst>
                                    <p:audio>
                                      <p:cMediaNode>
                                        <p:cTn display="0" masterRel="sameClick">
                                          <p:stCondLst>
                                            <p:cond evt="begin" delay="0">
                                              <p:tn val="239"/>
                                            </p:cond>
                                          </p:stCondLst>
                                          <p:endCondLst>
                                            <p:cond evt="onStopAudio" delay="0">
                                              <p:tgtEl>
                                                <p:sldTgt/>
                                              </p:tgtEl>
                                            </p:cond>
                                          </p:endCondLst>
                                        </p:cTn>
                                        <p:tgtEl>
                                          <p:sndTgt r:embed="rId9" name="cashreg.wav"/>
                                        </p:tgtEl>
                                      </p:cMediaNode>
                                    </p:audio>
                                  </p:subTnLst>
                                </p:cTn>
                              </p:par>
                              <p:par>
                                <p:cTn id="245" presetID="37" presetClass="exit" presetSubtype="0" fill="hold" grpId="1" nodeType="withEffect">
                                  <p:stCondLst>
                                    <p:cond delay="0"/>
                                  </p:stCondLst>
                                  <p:childTnLst>
                                    <p:animEffect transition="out" filter="fade">
                                      <p:cBhvr>
                                        <p:cTn id="246" dur="1000"/>
                                        <p:tgtEl>
                                          <p:spTgt spid="40"/>
                                        </p:tgtEl>
                                      </p:cBhvr>
                                    </p:animEffect>
                                    <p:anim calcmode="lin" valueType="num">
                                      <p:cBhvr>
                                        <p:cTn id="247" dur="1000"/>
                                        <p:tgtEl>
                                          <p:spTgt spid="40"/>
                                        </p:tgtEl>
                                        <p:attrNameLst>
                                          <p:attrName>ppt_x</p:attrName>
                                        </p:attrNameLst>
                                      </p:cBhvr>
                                      <p:tavLst>
                                        <p:tav tm="0">
                                          <p:val>
                                            <p:strVal val="ppt_x"/>
                                          </p:val>
                                        </p:tav>
                                        <p:tav tm="100000">
                                          <p:val>
                                            <p:strVal val="ppt_x"/>
                                          </p:val>
                                        </p:tav>
                                      </p:tavLst>
                                    </p:anim>
                                    <p:anim calcmode="lin" valueType="num">
                                      <p:cBhvr>
                                        <p:cTn id="248" dur="100" decel="100000"/>
                                        <p:tgtEl>
                                          <p:spTgt spid="40"/>
                                        </p:tgtEl>
                                        <p:attrNameLst>
                                          <p:attrName>ppt_y</p:attrName>
                                        </p:attrNameLst>
                                      </p:cBhvr>
                                      <p:tavLst>
                                        <p:tav tm="0">
                                          <p:val>
                                            <p:strVal val="ppt_y"/>
                                          </p:val>
                                        </p:tav>
                                        <p:tav tm="100000">
                                          <p:val>
                                            <p:strVal val="ppt_y-.03"/>
                                          </p:val>
                                        </p:tav>
                                      </p:tavLst>
                                    </p:anim>
                                    <p:anim calcmode="lin" valueType="num">
                                      <p:cBhvr>
                                        <p:cTn id="249" dur="900" accel="100000">
                                          <p:stCondLst>
                                            <p:cond delay="100"/>
                                          </p:stCondLst>
                                        </p:cTn>
                                        <p:tgtEl>
                                          <p:spTgt spid="40"/>
                                        </p:tgtEl>
                                        <p:attrNameLst>
                                          <p:attrName>ppt_y</p:attrName>
                                        </p:attrNameLst>
                                      </p:cBhvr>
                                      <p:tavLst>
                                        <p:tav tm="0">
                                          <p:val>
                                            <p:strVal val="ppt_y"/>
                                          </p:val>
                                        </p:tav>
                                        <p:tav tm="100000">
                                          <p:val>
                                            <p:strVal val="ppt_y+1"/>
                                          </p:val>
                                        </p:tav>
                                      </p:tavLst>
                                    </p:anim>
                                    <p:set>
                                      <p:cBhvr>
                                        <p:cTn id="250" dur="1" fill="hold">
                                          <p:stCondLst>
                                            <p:cond delay="999"/>
                                          </p:stCondLst>
                                        </p:cTn>
                                        <p:tgtEl>
                                          <p:spTgt spid="40"/>
                                        </p:tgtEl>
                                        <p:attrNameLst>
                                          <p:attrName>style.visibility</p:attrName>
                                        </p:attrNameLst>
                                      </p:cBhvr>
                                      <p:to>
                                        <p:strVal val="hidden"/>
                                      </p:to>
                                    </p:set>
                                  </p:childTnLst>
                                  <p:subTnLst>
                                    <p:audio>
                                      <p:cMediaNode>
                                        <p:cTn display="0" masterRel="sameClick">
                                          <p:stCondLst>
                                            <p:cond evt="begin" delay="0">
                                              <p:tn val="245"/>
                                            </p:cond>
                                          </p:stCondLst>
                                          <p:endCondLst>
                                            <p:cond evt="onStopAudio" delay="0">
                                              <p:tgtEl>
                                                <p:sldTgt/>
                                              </p:tgtEl>
                                            </p:cond>
                                          </p:endCondLst>
                                        </p:cTn>
                                        <p:tgtEl>
                                          <p:sndTgt r:embed="rId9" name="cashreg.wav"/>
                                        </p:tgtEl>
                                      </p:cMediaNode>
                                    </p:audio>
                                  </p:subTnLst>
                                </p:cTn>
                              </p:par>
                              <p:par>
                                <p:cTn id="251" presetID="37" presetClass="exit" presetSubtype="0" fill="hold" grpId="1" nodeType="withEffect">
                                  <p:stCondLst>
                                    <p:cond delay="0"/>
                                  </p:stCondLst>
                                  <p:childTnLst>
                                    <p:animEffect transition="out" filter="fade">
                                      <p:cBhvr>
                                        <p:cTn id="252" dur="1000"/>
                                        <p:tgtEl>
                                          <p:spTgt spid="37"/>
                                        </p:tgtEl>
                                      </p:cBhvr>
                                    </p:animEffect>
                                    <p:anim calcmode="lin" valueType="num">
                                      <p:cBhvr>
                                        <p:cTn id="253" dur="1000"/>
                                        <p:tgtEl>
                                          <p:spTgt spid="37"/>
                                        </p:tgtEl>
                                        <p:attrNameLst>
                                          <p:attrName>ppt_x</p:attrName>
                                        </p:attrNameLst>
                                      </p:cBhvr>
                                      <p:tavLst>
                                        <p:tav tm="0">
                                          <p:val>
                                            <p:strVal val="ppt_x"/>
                                          </p:val>
                                        </p:tav>
                                        <p:tav tm="100000">
                                          <p:val>
                                            <p:strVal val="ppt_x"/>
                                          </p:val>
                                        </p:tav>
                                      </p:tavLst>
                                    </p:anim>
                                    <p:anim calcmode="lin" valueType="num">
                                      <p:cBhvr>
                                        <p:cTn id="254" dur="100" decel="100000"/>
                                        <p:tgtEl>
                                          <p:spTgt spid="37"/>
                                        </p:tgtEl>
                                        <p:attrNameLst>
                                          <p:attrName>ppt_y</p:attrName>
                                        </p:attrNameLst>
                                      </p:cBhvr>
                                      <p:tavLst>
                                        <p:tav tm="0">
                                          <p:val>
                                            <p:strVal val="ppt_y"/>
                                          </p:val>
                                        </p:tav>
                                        <p:tav tm="100000">
                                          <p:val>
                                            <p:strVal val="ppt_y-.03"/>
                                          </p:val>
                                        </p:tav>
                                      </p:tavLst>
                                    </p:anim>
                                    <p:anim calcmode="lin" valueType="num">
                                      <p:cBhvr>
                                        <p:cTn id="255" dur="900" accel="100000">
                                          <p:stCondLst>
                                            <p:cond delay="100"/>
                                          </p:stCondLst>
                                        </p:cTn>
                                        <p:tgtEl>
                                          <p:spTgt spid="37"/>
                                        </p:tgtEl>
                                        <p:attrNameLst>
                                          <p:attrName>ppt_y</p:attrName>
                                        </p:attrNameLst>
                                      </p:cBhvr>
                                      <p:tavLst>
                                        <p:tav tm="0">
                                          <p:val>
                                            <p:strVal val="ppt_y"/>
                                          </p:val>
                                        </p:tav>
                                        <p:tav tm="100000">
                                          <p:val>
                                            <p:strVal val="ppt_y+1"/>
                                          </p:val>
                                        </p:tav>
                                      </p:tavLst>
                                    </p:anim>
                                    <p:set>
                                      <p:cBhvr>
                                        <p:cTn id="256"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251"/>
                                            </p:cond>
                                          </p:stCondLst>
                                          <p:endCondLst>
                                            <p:cond evt="onStopAudio" delay="0">
                                              <p:tgtEl>
                                                <p:sldTgt/>
                                              </p:tgtEl>
                                            </p:cond>
                                          </p:endCondLst>
                                        </p:cTn>
                                        <p:tgtEl>
                                          <p:sndTgt r:embed="rId9" name="cashreg.wav"/>
                                        </p:tgtEl>
                                      </p:cMediaNode>
                                    </p:audio>
                                  </p:subTnLst>
                                </p:cTn>
                              </p:par>
                              <p:par>
                                <p:cTn id="257" presetID="37" presetClass="exit" presetSubtype="0" fill="hold" grpId="1" nodeType="withEffect">
                                  <p:stCondLst>
                                    <p:cond delay="0"/>
                                  </p:stCondLst>
                                  <p:childTnLst>
                                    <p:animEffect transition="out" filter="fade">
                                      <p:cBhvr>
                                        <p:cTn id="258" dur="1000"/>
                                        <p:tgtEl>
                                          <p:spTgt spid="45"/>
                                        </p:tgtEl>
                                      </p:cBhvr>
                                    </p:animEffect>
                                    <p:anim calcmode="lin" valueType="num">
                                      <p:cBhvr>
                                        <p:cTn id="259" dur="1000"/>
                                        <p:tgtEl>
                                          <p:spTgt spid="45"/>
                                        </p:tgtEl>
                                        <p:attrNameLst>
                                          <p:attrName>ppt_x</p:attrName>
                                        </p:attrNameLst>
                                      </p:cBhvr>
                                      <p:tavLst>
                                        <p:tav tm="0">
                                          <p:val>
                                            <p:strVal val="ppt_x"/>
                                          </p:val>
                                        </p:tav>
                                        <p:tav tm="100000">
                                          <p:val>
                                            <p:strVal val="ppt_x"/>
                                          </p:val>
                                        </p:tav>
                                      </p:tavLst>
                                    </p:anim>
                                    <p:anim calcmode="lin" valueType="num">
                                      <p:cBhvr>
                                        <p:cTn id="260" dur="100" decel="100000"/>
                                        <p:tgtEl>
                                          <p:spTgt spid="45"/>
                                        </p:tgtEl>
                                        <p:attrNameLst>
                                          <p:attrName>ppt_y</p:attrName>
                                        </p:attrNameLst>
                                      </p:cBhvr>
                                      <p:tavLst>
                                        <p:tav tm="0">
                                          <p:val>
                                            <p:strVal val="ppt_y"/>
                                          </p:val>
                                        </p:tav>
                                        <p:tav tm="100000">
                                          <p:val>
                                            <p:strVal val="ppt_y-.03"/>
                                          </p:val>
                                        </p:tav>
                                      </p:tavLst>
                                    </p:anim>
                                    <p:anim calcmode="lin" valueType="num">
                                      <p:cBhvr>
                                        <p:cTn id="261" dur="900" accel="100000">
                                          <p:stCondLst>
                                            <p:cond delay="100"/>
                                          </p:stCondLst>
                                        </p:cTn>
                                        <p:tgtEl>
                                          <p:spTgt spid="45"/>
                                        </p:tgtEl>
                                        <p:attrNameLst>
                                          <p:attrName>ppt_y</p:attrName>
                                        </p:attrNameLst>
                                      </p:cBhvr>
                                      <p:tavLst>
                                        <p:tav tm="0">
                                          <p:val>
                                            <p:strVal val="ppt_y"/>
                                          </p:val>
                                        </p:tav>
                                        <p:tav tm="100000">
                                          <p:val>
                                            <p:strVal val="ppt_y+1"/>
                                          </p:val>
                                        </p:tav>
                                      </p:tavLst>
                                    </p:anim>
                                    <p:set>
                                      <p:cBhvr>
                                        <p:cTn id="262" dur="1" fill="hold">
                                          <p:stCondLst>
                                            <p:cond delay="999"/>
                                          </p:stCondLst>
                                        </p:cTn>
                                        <p:tgtEl>
                                          <p:spTgt spid="45"/>
                                        </p:tgtEl>
                                        <p:attrNameLst>
                                          <p:attrName>style.visibility</p:attrName>
                                        </p:attrNameLst>
                                      </p:cBhvr>
                                      <p:to>
                                        <p:strVal val="hidden"/>
                                      </p:to>
                                    </p:set>
                                  </p:childTnLst>
                                  <p:subTnLst>
                                    <p:audio>
                                      <p:cMediaNode>
                                        <p:cTn display="0" masterRel="sameClick">
                                          <p:stCondLst>
                                            <p:cond evt="begin" delay="0">
                                              <p:tn val="257"/>
                                            </p:cond>
                                          </p:stCondLst>
                                          <p:endCondLst>
                                            <p:cond evt="onStopAudio" delay="0">
                                              <p:tgtEl>
                                                <p:sldTgt/>
                                              </p:tgtEl>
                                            </p:cond>
                                          </p:endCondLst>
                                        </p:cTn>
                                        <p:tgtEl>
                                          <p:sndTgt r:embed="rId9" name="cashreg.wav"/>
                                        </p:tgtEl>
                                      </p:cMediaNode>
                                    </p:audio>
                                  </p:subTnLst>
                                </p:cTn>
                              </p:par>
                              <p:par>
                                <p:cTn id="263" presetID="37" presetClass="exit" presetSubtype="0" fill="hold" grpId="1" nodeType="withEffect">
                                  <p:stCondLst>
                                    <p:cond delay="0"/>
                                  </p:stCondLst>
                                  <p:childTnLst>
                                    <p:animEffect transition="out" filter="fade">
                                      <p:cBhvr>
                                        <p:cTn id="264" dur="1000"/>
                                        <p:tgtEl>
                                          <p:spTgt spid="41"/>
                                        </p:tgtEl>
                                      </p:cBhvr>
                                    </p:animEffect>
                                    <p:anim calcmode="lin" valueType="num">
                                      <p:cBhvr>
                                        <p:cTn id="265" dur="1000"/>
                                        <p:tgtEl>
                                          <p:spTgt spid="41"/>
                                        </p:tgtEl>
                                        <p:attrNameLst>
                                          <p:attrName>ppt_x</p:attrName>
                                        </p:attrNameLst>
                                      </p:cBhvr>
                                      <p:tavLst>
                                        <p:tav tm="0">
                                          <p:val>
                                            <p:strVal val="ppt_x"/>
                                          </p:val>
                                        </p:tav>
                                        <p:tav tm="100000">
                                          <p:val>
                                            <p:strVal val="ppt_x"/>
                                          </p:val>
                                        </p:tav>
                                      </p:tavLst>
                                    </p:anim>
                                    <p:anim calcmode="lin" valueType="num">
                                      <p:cBhvr>
                                        <p:cTn id="266" dur="100" decel="100000"/>
                                        <p:tgtEl>
                                          <p:spTgt spid="41"/>
                                        </p:tgtEl>
                                        <p:attrNameLst>
                                          <p:attrName>ppt_y</p:attrName>
                                        </p:attrNameLst>
                                      </p:cBhvr>
                                      <p:tavLst>
                                        <p:tav tm="0">
                                          <p:val>
                                            <p:strVal val="ppt_y"/>
                                          </p:val>
                                        </p:tav>
                                        <p:tav tm="100000">
                                          <p:val>
                                            <p:strVal val="ppt_y-.03"/>
                                          </p:val>
                                        </p:tav>
                                      </p:tavLst>
                                    </p:anim>
                                    <p:anim calcmode="lin" valueType="num">
                                      <p:cBhvr>
                                        <p:cTn id="267" dur="900" accel="100000">
                                          <p:stCondLst>
                                            <p:cond delay="100"/>
                                          </p:stCondLst>
                                        </p:cTn>
                                        <p:tgtEl>
                                          <p:spTgt spid="41"/>
                                        </p:tgtEl>
                                        <p:attrNameLst>
                                          <p:attrName>ppt_y</p:attrName>
                                        </p:attrNameLst>
                                      </p:cBhvr>
                                      <p:tavLst>
                                        <p:tav tm="0">
                                          <p:val>
                                            <p:strVal val="ppt_y"/>
                                          </p:val>
                                        </p:tav>
                                        <p:tav tm="100000">
                                          <p:val>
                                            <p:strVal val="ppt_y+1"/>
                                          </p:val>
                                        </p:tav>
                                      </p:tavLst>
                                    </p:anim>
                                    <p:set>
                                      <p:cBhvr>
                                        <p:cTn id="268" dur="1" fill="hold">
                                          <p:stCondLst>
                                            <p:cond delay="999"/>
                                          </p:stCondLst>
                                        </p:cTn>
                                        <p:tgtEl>
                                          <p:spTgt spid="41"/>
                                        </p:tgtEl>
                                        <p:attrNameLst>
                                          <p:attrName>style.visibility</p:attrName>
                                        </p:attrNameLst>
                                      </p:cBhvr>
                                      <p:to>
                                        <p:strVal val="hidden"/>
                                      </p:to>
                                    </p:set>
                                  </p:childTnLst>
                                  <p:subTnLst>
                                    <p:audio>
                                      <p:cMediaNode>
                                        <p:cTn display="0" masterRel="sameClick">
                                          <p:stCondLst>
                                            <p:cond evt="begin" delay="0">
                                              <p:tn val="263"/>
                                            </p:cond>
                                          </p:stCondLst>
                                          <p:endCondLst>
                                            <p:cond evt="onStopAudio" delay="0">
                                              <p:tgtEl>
                                                <p:sldTgt/>
                                              </p:tgtEl>
                                            </p:cond>
                                          </p:endCondLst>
                                        </p:cTn>
                                        <p:tgtEl>
                                          <p:sndTgt r:embed="rId9" name="cashreg.wav"/>
                                        </p:tgtEl>
                                      </p:cMediaNode>
                                    </p:audio>
                                  </p:subTnLst>
                                </p:cTn>
                              </p:par>
                            </p:childTnLst>
                          </p:cTn>
                        </p:par>
                      </p:childTnLst>
                    </p:cTn>
                  </p:par>
                </p:childTnLst>
              </p:cTn>
              <p:nextCondLst>
                <p:cond evt="onClick" delay="0">
                  <p:tgtEl>
                    <p:spTgt spid="15"/>
                  </p:tgtEl>
                </p:cond>
              </p:nextCondLst>
            </p:seq>
          </p:childTnLst>
        </p:cTn>
      </p:par>
    </p:tnLst>
    <p:bldLst>
      <p:bldP spid="6" grpId="0"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5" grpId="2" animBg="1"/>
      <p:bldP spid="35" grpId="3" animBg="1"/>
      <p:bldP spid="35" grpId="4" animBg="1"/>
      <p:bldP spid="35" grpId="5" animBg="1"/>
      <p:bldP spid="35" grpId="6" animBg="1"/>
      <p:bldP spid="35" grpId="7" animBg="1"/>
      <p:bldP spid="35" grpId="8" animBg="1"/>
      <p:bldP spid="35" grpId="9" animBg="1"/>
      <p:bldP spid="35" grpId="10" animBg="1"/>
      <p:bldP spid="35" grpId="11" animBg="1"/>
      <p:bldP spid="35" grpId="12" animBg="1"/>
      <p:bldP spid="35" grpId="13" animBg="1"/>
      <p:bldP spid="35" grpId="14" animBg="1"/>
      <p:bldP spid="35" grpId="15" animBg="1"/>
      <p:bldP spid="35" grpId="16" animBg="1"/>
      <p:bldP spid="2" grpId="0" animBg="1"/>
      <p:bldP spid="2" grpId="1" animBg="1"/>
      <p:bldP spid="36" grpId="0" animBg="1"/>
      <p:bldP spid="36" grpId="1" animBg="1"/>
      <p:bldP spid="37" grpId="0" animBg="1"/>
      <p:bldP spid="37" grpId="1" animBg="1"/>
      <p:bldP spid="38" grpId="0" animBg="1"/>
      <p:bldP spid="38" grpId="1" animBg="1"/>
      <p:bldP spid="4" grpId="0" animBg="1"/>
      <p:bldP spid="4" grpId="1" animBg="1"/>
      <p:bldP spid="39" grpId="0" animBg="1"/>
      <p:bldP spid="39" grpId="1" animBg="1"/>
      <p:bldP spid="40" grpId="0" animBg="1"/>
      <p:bldP spid="40" grpId="1" animBg="1"/>
      <p:bldP spid="41" grpId="0" animBg="1"/>
      <p:bldP spid="41" grpId="1" animBg="1"/>
      <p:bldP spid="42" grpId="0"/>
      <p:bldP spid="42" grpId="1"/>
      <p:bldP spid="43" grpId="0"/>
      <p:bldP spid="43" grpId="1"/>
      <p:bldP spid="44" grpId="0"/>
      <p:bldP spid="44" grpId="1"/>
      <p:bldP spid="45" grpId="0"/>
      <p:bldP spid="45" grpId="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3505876" y="218375"/>
            <a:ext cx="8151277" cy="1839384"/>
          </a:xfrm>
          <a:prstGeom prst="roundRect">
            <a:avLst/>
          </a:prstGeom>
          <a:solidFill>
            <a:srgbClr val="C00000"/>
          </a:solidFill>
          <a:scene3d>
            <a:camera prst="orthographicFront"/>
            <a:lightRig rig="threePt" dir="t"/>
          </a:scene3d>
          <a:sp3d>
            <a:bevelT w="101600" prst="riblet"/>
          </a:sp3d>
        </p:spPr>
        <p:style>
          <a:lnRef idx="1">
            <a:schemeClr val="accent1"/>
          </a:lnRef>
          <a:fillRef idx="2">
            <a:schemeClr val="accent1"/>
          </a:fillRef>
          <a:effectRef idx="1">
            <a:schemeClr val="accent1"/>
          </a:effectRef>
          <a:fontRef idx="minor">
            <a:schemeClr val="dk1"/>
          </a:fontRef>
        </p:style>
        <p:txBody>
          <a:bodyPr lIns="91439" tIns="45719" rIns="91439" bIns="45719" rtlCol="0" anchor="ctr"/>
          <a:lstStyle/>
          <a:p>
            <a:pPr algn="ctr" defTabSz="914081"/>
            <a:r>
              <a:rPr lang="en-US" sz="4400" b="1" i="1" dirty="0" err="1">
                <a:solidFill>
                  <a:prstClr val="white"/>
                </a:solidFill>
              </a:rPr>
              <a:t>Cụm</a:t>
            </a:r>
            <a:r>
              <a:rPr lang="en-US" sz="4400" b="1" i="1" dirty="0">
                <a:solidFill>
                  <a:prstClr val="white"/>
                </a:solidFill>
              </a:rPr>
              <a:t> </a:t>
            </a:r>
            <a:r>
              <a:rPr lang="en-US" sz="4400" b="1" i="1" dirty="0" err="1">
                <a:solidFill>
                  <a:prstClr val="white"/>
                </a:solidFill>
              </a:rPr>
              <a:t>từ</a:t>
            </a:r>
            <a:r>
              <a:rPr lang="en-US" sz="4400" b="1" i="1" dirty="0">
                <a:solidFill>
                  <a:prstClr val="white"/>
                </a:solidFill>
              </a:rPr>
              <a:t> </a:t>
            </a:r>
            <a:r>
              <a:rPr lang="en-US" sz="4400" b="1" i="1" dirty="0" err="1">
                <a:solidFill>
                  <a:prstClr val="white"/>
                </a:solidFill>
              </a:rPr>
              <a:t>nào</a:t>
            </a:r>
            <a:r>
              <a:rPr lang="en-US" sz="4400" b="1" i="1" dirty="0">
                <a:solidFill>
                  <a:prstClr val="white"/>
                </a:solidFill>
              </a:rPr>
              <a:t> </a:t>
            </a:r>
            <a:r>
              <a:rPr lang="en-US" sz="4400" b="1" i="1" dirty="0" err="1">
                <a:solidFill>
                  <a:prstClr val="white"/>
                </a:solidFill>
              </a:rPr>
              <a:t>được</a:t>
            </a:r>
            <a:r>
              <a:rPr lang="en-US" sz="4400" b="1" i="1" dirty="0">
                <a:solidFill>
                  <a:prstClr val="white"/>
                </a:solidFill>
              </a:rPr>
              <a:t> </a:t>
            </a:r>
            <a:r>
              <a:rPr lang="en-US" sz="4400" b="1" i="1" dirty="0" err="1">
                <a:solidFill>
                  <a:prstClr val="white"/>
                </a:solidFill>
              </a:rPr>
              <a:t>dùng</a:t>
            </a:r>
            <a:r>
              <a:rPr lang="en-US" sz="4400" b="1" i="1" dirty="0">
                <a:solidFill>
                  <a:prstClr val="white"/>
                </a:solidFill>
              </a:rPr>
              <a:t> </a:t>
            </a:r>
            <a:r>
              <a:rPr lang="en-US" sz="4400" b="1" i="1" dirty="0" err="1">
                <a:solidFill>
                  <a:prstClr val="white"/>
                </a:solidFill>
              </a:rPr>
              <a:t>để</a:t>
            </a:r>
            <a:r>
              <a:rPr lang="en-US" sz="4400" b="1" i="1" dirty="0">
                <a:solidFill>
                  <a:prstClr val="white"/>
                </a:solidFill>
              </a:rPr>
              <a:t> </a:t>
            </a:r>
            <a:r>
              <a:rPr lang="en-US" sz="4400" b="1" i="1" dirty="0" err="1">
                <a:solidFill>
                  <a:prstClr val="white"/>
                </a:solidFill>
              </a:rPr>
              <a:t>miêu</a:t>
            </a:r>
            <a:r>
              <a:rPr lang="en-US" sz="4400" b="1" i="1" dirty="0">
                <a:solidFill>
                  <a:prstClr val="white"/>
                </a:solidFill>
              </a:rPr>
              <a:t> </a:t>
            </a:r>
            <a:r>
              <a:rPr lang="en-US" sz="4400" b="1" i="1" dirty="0" err="1">
                <a:solidFill>
                  <a:prstClr val="white"/>
                </a:solidFill>
              </a:rPr>
              <a:t>tả</a:t>
            </a:r>
            <a:r>
              <a:rPr lang="en-US" sz="4400" b="1" i="1" dirty="0">
                <a:solidFill>
                  <a:prstClr val="white"/>
                </a:solidFill>
              </a:rPr>
              <a:t> </a:t>
            </a:r>
            <a:r>
              <a:rPr lang="en-US" sz="4400" b="1" i="1" dirty="0" err="1">
                <a:solidFill>
                  <a:prstClr val="white"/>
                </a:solidFill>
              </a:rPr>
              <a:t>đôi</a:t>
            </a:r>
            <a:r>
              <a:rPr lang="en-US" sz="4400" b="1" i="1" dirty="0">
                <a:solidFill>
                  <a:prstClr val="white"/>
                </a:solidFill>
              </a:rPr>
              <a:t> </a:t>
            </a:r>
            <a:r>
              <a:rPr lang="en-US" sz="4400" b="1" i="1" dirty="0" err="1">
                <a:solidFill>
                  <a:prstClr val="white"/>
                </a:solidFill>
              </a:rPr>
              <a:t>mắt</a:t>
            </a:r>
            <a:r>
              <a:rPr lang="en-US" sz="4400" b="1" i="1" dirty="0">
                <a:solidFill>
                  <a:prstClr val="white"/>
                </a:solidFill>
              </a:rPr>
              <a:t> </a:t>
            </a:r>
            <a:r>
              <a:rPr lang="en-US" sz="4400" b="1" i="1" dirty="0" err="1">
                <a:solidFill>
                  <a:prstClr val="white"/>
                </a:solidFill>
              </a:rPr>
              <a:t>của</a:t>
            </a:r>
            <a:r>
              <a:rPr lang="en-US" sz="4400" b="1" i="1" dirty="0">
                <a:solidFill>
                  <a:prstClr val="white"/>
                </a:solidFill>
              </a:rPr>
              <a:t> </a:t>
            </a:r>
            <a:r>
              <a:rPr lang="en-US" sz="4400" b="1" i="1" dirty="0" err="1">
                <a:solidFill>
                  <a:prstClr val="white"/>
                </a:solidFill>
              </a:rPr>
              <a:t>Phương</a:t>
            </a:r>
            <a:r>
              <a:rPr lang="en-US" sz="4400" b="1" i="1" dirty="0">
                <a:solidFill>
                  <a:prstClr val="white"/>
                </a:solidFill>
              </a:rPr>
              <a:t> </a:t>
            </a:r>
            <a:r>
              <a:rPr lang="en-US" sz="4400" b="1" i="1" dirty="0" err="1">
                <a:solidFill>
                  <a:prstClr val="white"/>
                </a:solidFill>
              </a:rPr>
              <a:t>Định</a:t>
            </a:r>
            <a:r>
              <a:rPr lang="en-US" sz="4400" b="1" i="1" dirty="0">
                <a:solidFill>
                  <a:prstClr val="white"/>
                </a:solidFill>
              </a:rPr>
              <a:t>?</a:t>
            </a:r>
            <a:endParaRPr lang="en-US" sz="4400" b="1" dirty="0">
              <a:solidFill>
                <a:prstClr val="white"/>
              </a:solidFill>
              <a:latin typeface="Times New Roman" panose="02020603050405020304" pitchFamily="18" charset="0"/>
              <a:cs typeface="Times New Roman" panose="02020603050405020304" pitchFamily="18" charset="0"/>
            </a:endParaRPr>
          </a:p>
        </p:txBody>
      </p:sp>
      <p:grpSp>
        <p:nvGrpSpPr>
          <p:cNvPr id="5" name="Group 142"/>
          <p:cNvGrpSpPr>
            <a:grpSpLocks/>
          </p:cNvGrpSpPr>
          <p:nvPr/>
        </p:nvGrpSpPr>
        <p:grpSpPr bwMode="auto">
          <a:xfrm>
            <a:off x="-760213" y="-456188"/>
            <a:ext cx="3047207" cy="3123387"/>
            <a:chOff x="819" y="1243"/>
            <a:chExt cx="454" cy="518"/>
          </a:xfrm>
        </p:grpSpPr>
        <p:grpSp>
          <p:nvGrpSpPr>
            <p:cNvPr id="9" name="Group 143"/>
            <p:cNvGrpSpPr>
              <a:grpSpLocks/>
            </p:cNvGrpSpPr>
            <p:nvPr/>
          </p:nvGrpSpPr>
          <p:grpSpPr bwMode="auto">
            <a:xfrm>
              <a:off x="819" y="1243"/>
              <a:ext cx="454" cy="518"/>
              <a:chOff x="192" y="1917"/>
              <a:chExt cx="1042" cy="1102"/>
            </a:xfrm>
          </p:grpSpPr>
          <p:pic>
            <p:nvPicPr>
              <p:cNvPr id="11" name="Picture 144" descr="light_shadow"/>
              <p:cNvPicPr>
                <a:picLocks noChangeAspect="1" noChangeArrowheads="1"/>
              </p:cNvPicPr>
              <p:nvPr/>
            </p:nvPicPr>
            <p:blipFill>
              <a:blip r:embed="rId11">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291" y="2781"/>
                <a:ext cx="858"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45" descr="circuler_1"/>
              <p:cNvPicPr>
                <a:picLocks noChangeAspect="1" noChangeArrowheads="1"/>
              </p:cNvPicPr>
              <p:nvPr/>
            </p:nvPicPr>
            <p:blipFill>
              <a:blip r:embed="rId12">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192" y="1917"/>
                <a:ext cx="1042"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146"/>
              <p:cNvSpPr>
                <a:spLocks noChangeArrowheads="1"/>
              </p:cNvSpPr>
              <p:nvPr/>
            </p:nvSpPr>
            <p:spPr bwMode="gray">
              <a:xfrm>
                <a:off x="192" y="1917"/>
                <a:ext cx="1035" cy="1019"/>
              </a:xfrm>
              <a:prstGeom prst="ellipse">
                <a:avLst/>
              </a:prstGeom>
              <a:ln/>
            </p:spPr>
            <p:style>
              <a:lnRef idx="1">
                <a:schemeClr val="accent2"/>
              </a:lnRef>
              <a:fillRef idx="3">
                <a:schemeClr val="accent2"/>
              </a:fillRef>
              <a:effectRef idx="2">
                <a:schemeClr val="accent2"/>
              </a:effectRef>
              <a:fontRef idx="minor">
                <a:schemeClr val="lt1"/>
              </a:fontRef>
            </p:style>
            <p:txBody>
              <a:bodyPr wrap="none" anchor="ctr"/>
              <a:lstStyle/>
              <a:p>
                <a:pPr defTabSz="914081" fontAlgn="base">
                  <a:spcBef>
                    <a:spcPct val="0"/>
                  </a:spcBef>
                  <a:spcAft>
                    <a:spcPct val="0"/>
                  </a:spcAft>
                  <a:defRPr/>
                </a:pPr>
                <a:endParaRPr lang="en-US" sz="1733" i="1" kern="0">
                  <a:solidFill>
                    <a:srgbClr val="FFFFFF"/>
                  </a:solidFill>
                  <a:latin typeface="Arial" panose="020B0604020202020204" pitchFamily="34" charset="0"/>
                </a:endParaRPr>
              </a:p>
            </p:txBody>
          </p:sp>
        </p:grpSp>
        <p:pic>
          <p:nvPicPr>
            <p:cNvPr id="10" name="Picture 147" descr="Picture2"/>
            <p:cNvPicPr>
              <a:picLocks noChangeAspect="1" noChangeArrowheads="1"/>
            </p:cNvPicPr>
            <p:nvPr/>
          </p:nvPicPr>
          <p:blipFill>
            <a:blip r:embed="rId13"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864" y="1248"/>
              <a:ext cx="359"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Picture 14"/>
          <p:cNvPicPr>
            <a:picLocks noChangeAspect="1"/>
          </p:cNvPicPr>
          <p:nvPr/>
        </p:nvPicPr>
        <p:blipFill rotWithShape="1">
          <a:blip r:embed="rId14" cstate="print">
            <a:extLst>
              <a:ext uri="{28A0092B-C50C-407E-A947-70E740481C1C}">
                <a14:useLocalDpi xmlns:a14="http://schemas.microsoft.com/office/drawing/2010/main" val="0"/>
              </a:ext>
            </a:extLst>
          </a:blip>
          <a:srcRect l="50000" b="49512"/>
          <a:stretch/>
        </p:blipFill>
        <p:spPr>
          <a:xfrm>
            <a:off x="105548" y="2006494"/>
            <a:ext cx="761803" cy="7692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nhac 10s 2.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5" cstate="print"/>
          <a:stretch>
            <a:fillRect/>
          </a:stretch>
        </p:blipFill>
        <p:spPr>
          <a:xfrm>
            <a:off x="-2322151" y="318068"/>
            <a:ext cx="548243" cy="548243"/>
          </a:xfrm>
          <a:prstGeom prst="rect">
            <a:avLst/>
          </a:prstGeom>
        </p:spPr>
      </p:pic>
      <p:pic>
        <p:nvPicPr>
          <p:cNvPr id="17" name="Picture 16"/>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363175" y="280275"/>
            <a:ext cx="787143" cy="787143"/>
          </a:xfrm>
          <a:prstGeom prst="rect">
            <a:avLst/>
          </a:prstGeom>
        </p:spPr>
      </p:pic>
      <p:pic>
        <p:nvPicPr>
          <p:cNvPr id="18" name="nhac thoi gian 15s.wav">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5" cstate="print"/>
          <a:stretch>
            <a:fillRect/>
          </a:stretch>
        </p:blipFill>
        <p:spPr>
          <a:xfrm>
            <a:off x="-2148024" y="1067417"/>
            <a:ext cx="548243" cy="548243"/>
          </a:xfrm>
          <a:prstGeom prst="rect">
            <a:avLst/>
          </a:prstGeom>
        </p:spPr>
      </p:pic>
      <p:sp>
        <p:nvSpPr>
          <p:cNvPr id="19" name="TextBox 18"/>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rPr>
              <a:t>00</a:t>
            </a:r>
            <a:endParaRPr lang="vi-VN" sz="4800" b="1" kern="0">
              <a:solidFill>
                <a:sysClr val="windowText" lastClr="000000"/>
              </a:solidFill>
            </a:endParaRPr>
          </a:p>
        </p:txBody>
      </p:sp>
      <p:sp>
        <p:nvSpPr>
          <p:cNvPr id="20" name="TextBox 19"/>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rPr>
              <a:t>01</a:t>
            </a:r>
            <a:endParaRPr lang="vi-VN" sz="4800" b="1" kern="0">
              <a:solidFill>
                <a:sysClr val="windowText" lastClr="000000"/>
              </a:solidFill>
            </a:endParaRPr>
          </a:p>
        </p:txBody>
      </p:sp>
      <p:sp>
        <p:nvSpPr>
          <p:cNvPr id="21" name="TextBox 20"/>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rPr>
              <a:t>02</a:t>
            </a:r>
            <a:endParaRPr lang="vi-VN" sz="4800" b="1" kern="0">
              <a:solidFill>
                <a:sysClr val="windowText" lastClr="000000"/>
              </a:solidFill>
            </a:endParaRPr>
          </a:p>
        </p:txBody>
      </p:sp>
      <p:sp>
        <p:nvSpPr>
          <p:cNvPr id="22" name="TextBox 21"/>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rPr>
              <a:t>03</a:t>
            </a:r>
            <a:endParaRPr lang="vi-VN" sz="4800" b="1" kern="0">
              <a:solidFill>
                <a:sysClr val="windowText" lastClr="000000"/>
              </a:solidFill>
            </a:endParaRPr>
          </a:p>
        </p:txBody>
      </p:sp>
      <p:sp>
        <p:nvSpPr>
          <p:cNvPr id="23" name="TextBox 22"/>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rPr>
              <a:t>04</a:t>
            </a:r>
            <a:endParaRPr lang="vi-VN" sz="4800" b="1" kern="0">
              <a:solidFill>
                <a:sysClr val="windowText" lastClr="000000"/>
              </a:solidFill>
            </a:endParaRPr>
          </a:p>
        </p:txBody>
      </p:sp>
      <p:sp>
        <p:nvSpPr>
          <p:cNvPr id="24" name="TextBox 23"/>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rPr>
              <a:t>05</a:t>
            </a:r>
            <a:endParaRPr lang="vi-VN" sz="4800" b="1" kern="0">
              <a:solidFill>
                <a:sysClr val="windowText" lastClr="000000"/>
              </a:solidFill>
            </a:endParaRPr>
          </a:p>
        </p:txBody>
      </p:sp>
      <p:sp>
        <p:nvSpPr>
          <p:cNvPr id="25" name="TextBox 24"/>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rPr>
              <a:t>06</a:t>
            </a:r>
            <a:endParaRPr lang="vi-VN" sz="4800" b="1" kern="0">
              <a:solidFill>
                <a:sysClr val="windowText" lastClr="000000"/>
              </a:solidFill>
            </a:endParaRPr>
          </a:p>
        </p:txBody>
      </p:sp>
      <p:sp>
        <p:nvSpPr>
          <p:cNvPr id="26" name="TextBox 25"/>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rPr>
              <a:t>07</a:t>
            </a:r>
            <a:endParaRPr lang="vi-VN" sz="4800" b="1" kern="0">
              <a:solidFill>
                <a:sysClr val="windowText" lastClr="000000"/>
              </a:solidFill>
            </a:endParaRPr>
          </a:p>
        </p:txBody>
      </p:sp>
      <p:sp>
        <p:nvSpPr>
          <p:cNvPr id="27" name="TextBox 26"/>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rPr>
              <a:t>08</a:t>
            </a:r>
            <a:endParaRPr lang="vi-VN" sz="4800" b="1" kern="0">
              <a:solidFill>
                <a:sysClr val="windowText" lastClr="000000"/>
              </a:solidFill>
            </a:endParaRPr>
          </a:p>
        </p:txBody>
      </p:sp>
      <p:sp>
        <p:nvSpPr>
          <p:cNvPr id="28" name="TextBox 27"/>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rPr>
              <a:t>09</a:t>
            </a:r>
            <a:endParaRPr lang="vi-VN" sz="4800" b="1" kern="0">
              <a:solidFill>
                <a:sysClr val="windowText" lastClr="000000"/>
              </a:solidFill>
            </a:endParaRPr>
          </a:p>
        </p:txBody>
      </p:sp>
      <p:sp>
        <p:nvSpPr>
          <p:cNvPr id="29" name="TextBox 28"/>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rPr>
              <a:t>10</a:t>
            </a:r>
            <a:endParaRPr lang="vi-VN" sz="4800" b="1" kern="0">
              <a:solidFill>
                <a:sysClr val="windowText" lastClr="000000"/>
              </a:solidFill>
            </a:endParaRPr>
          </a:p>
        </p:txBody>
      </p:sp>
      <p:sp>
        <p:nvSpPr>
          <p:cNvPr id="30" name="TextBox 29"/>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rPr>
              <a:t>11</a:t>
            </a:r>
            <a:endParaRPr lang="vi-VN" sz="4800" b="1" kern="0">
              <a:solidFill>
                <a:sysClr val="windowText" lastClr="000000"/>
              </a:solidFill>
            </a:endParaRPr>
          </a:p>
        </p:txBody>
      </p:sp>
      <p:sp>
        <p:nvSpPr>
          <p:cNvPr id="31" name="TextBox 30"/>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rPr>
              <a:t>12</a:t>
            </a:r>
            <a:endParaRPr lang="vi-VN" sz="4800" b="1" kern="0">
              <a:solidFill>
                <a:sysClr val="windowText" lastClr="000000"/>
              </a:solidFill>
            </a:endParaRPr>
          </a:p>
        </p:txBody>
      </p:sp>
      <p:sp>
        <p:nvSpPr>
          <p:cNvPr id="32" name="TextBox 31"/>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rPr>
              <a:t>13</a:t>
            </a:r>
            <a:endParaRPr lang="vi-VN" sz="4800" b="1" kern="0">
              <a:solidFill>
                <a:sysClr val="windowText" lastClr="000000"/>
              </a:solidFill>
            </a:endParaRPr>
          </a:p>
        </p:txBody>
      </p:sp>
      <p:sp>
        <p:nvSpPr>
          <p:cNvPr id="33" name="TextBox 32"/>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rPr>
              <a:t>14</a:t>
            </a:r>
            <a:endParaRPr lang="vi-VN" sz="4800" b="1" kern="0">
              <a:solidFill>
                <a:sysClr val="windowText" lastClr="000000"/>
              </a:solidFill>
            </a:endParaRPr>
          </a:p>
        </p:txBody>
      </p:sp>
      <p:sp>
        <p:nvSpPr>
          <p:cNvPr id="34" name="TextBox 33"/>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rPr>
              <a:t>15</a:t>
            </a:r>
            <a:endParaRPr lang="vi-VN" sz="4800" b="1" kern="0">
              <a:solidFill>
                <a:sysClr val="windowText" lastClr="000000"/>
              </a:solidFill>
            </a:endParaRPr>
          </a:p>
        </p:txBody>
      </p:sp>
      <p:sp>
        <p:nvSpPr>
          <p:cNvPr id="35" name="Donut 34"/>
          <p:cNvSpPr/>
          <p:nvPr/>
        </p:nvSpPr>
        <p:spPr>
          <a:xfrm>
            <a:off x="2064592" y="1372139"/>
            <a:ext cx="1288925" cy="1295063"/>
          </a:xfrm>
          <a:prstGeom prst="donut">
            <a:avLst>
              <a:gd name="adj" fmla="val 10370"/>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lIns="91439" tIns="45719" rIns="91439" bIns="45719" rtlCol="0" anchor="ctr"/>
          <a:lstStyle/>
          <a:p>
            <a:pPr algn="ctr" defTabSz="914081">
              <a:defRPr/>
            </a:pPr>
            <a:endParaRPr lang="vi-VN" sz="4000" kern="0">
              <a:solidFill>
                <a:sysClr val="windowText" lastClr="000000"/>
              </a:solidFill>
            </a:endParaRPr>
          </a:p>
        </p:txBody>
      </p:sp>
      <p:sp>
        <p:nvSpPr>
          <p:cNvPr id="2" name="Isosceles Triangle 1"/>
          <p:cNvSpPr/>
          <p:nvPr/>
        </p:nvSpPr>
        <p:spPr>
          <a:xfrm rot="5400000">
            <a:off x="257905" y="2931412"/>
            <a:ext cx="907163" cy="751613"/>
          </a:xfrm>
          <a:prstGeom prst="triangle">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defTabSz="914081"/>
            <a:endParaRPr lang="en-US" sz="1733">
              <a:solidFill>
                <a:prstClr val="white"/>
              </a:solidFill>
            </a:endParaRPr>
          </a:p>
        </p:txBody>
      </p:sp>
      <p:sp>
        <p:nvSpPr>
          <p:cNvPr id="36" name="Isosceles Triangle 35"/>
          <p:cNvSpPr/>
          <p:nvPr/>
        </p:nvSpPr>
        <p:spPr>
          <a:xfrm rot="5400000">
            <a:off x="257905" y="3910412"/>
            <a:ext cx="907163" cy="751613"/>
          </a:xfrm>
          <a:prstGeom prst="triangle">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defTabSz="914081"/>
            <a:endParaRPr lang="en-US" sz="1733">
              <a:solidFill>
                <a:prstClr val="white"/>
              </a:solidFill>
            </a:endParaRPr>
          </a:p>
        </p:txBody>
      </p:sp>
      <p:sp>
        <p:nvSpPr>
          <p:cNvPr id="37" name="Isosceles Triangle 36"/>
          <p:cNvSpPr/>
          <p:nvPr/>
        </p:nvSpPr>
        <p:spPr>
          <a:xfrm rot="5400000">
            <a:off x="257905" y="5951543"/>
            <a:ext cx="907163" cy="751613"/>
          </a:xfrm>
          <a:prstGeom prst="triangle">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defTabSz="914081"/>
            <a:endParaRPr lang="en-US" sz="1733">
              <a:solidFill>
                <a:prstClr val="white"/>
              </a:solidFill>
            </a:endParaRPr>
          </a:p>
        </p:txBody>
      </p:sp>
      <p:sp>
        <p:nvSpPr>
          <p:cNvPr id="38" name="Isosceles Triangle 37"/>
          <p:cNvSpPr/>
          <p:nvPr/>
        </p:nvSpPr>
        <p:spPr>
          <a:xfrm rot="5400000">
            <a:off x="257905" y="4928880"/>
            <a:ext cx="907163" cy="751613"/>
          </a:xfrm>
          <a:prstGeom prst="triangle">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defTabSz="914081"/>
            <a:endParaRPr lang="en-US" sz="1733">
              <a:solidFill>
                <a:prstClr val="white"/>
              </a:solidFill>
            </a:endParaRPr>
          </a:p>
        </p:txBody>
      </p:sp>
      <p:sp>
        <p:nvSpPr>
          <p:cNvPr id="4" name="Rounded Rectangle 3"/>
          <p:cNvSpPr/>
          <p:nvPr/>
        </p:nvSpPr>
        <p:spPr>
          <a:xfrm>
            <a:off x="1087297" y="2799513"/>
            <a:ext cx="10798399" cy="953167"/>
          </a:xfrm>
          <a:prstGeom prst="roundRect">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just" defTabSz="914081">
              <a:buSzPts val="1000"/>
              <a:tabLst>
                <a:tab pos="457039" algn="l"/>
              </a:tabLst>
            </a:pPr>
            <a:r>
              <a:rPr lang="en-BZ" sz="3200" b="1" dirty="0" err="1">
                <a:solidFill>
                  <a:prstClr val="white"/>
                </a:solidFill>
              </a:rPr>
              <a:t>Dài</a:t>
            </a:r>
            <a:r>
              <a:rPr lang="en-BZ" sz="3200" b="1" dirty="0">
                <a:solidFill>
                  <a:prstClr val="white"/>
                </a:solidFill>
              </a:rPr>
              <a:t>, </a:t>
            </a:r>
            <a:r>
              <a:rPr lang="en-BZ" sz="3200" b="1" dirty="0" err="1">
                <a:solidFill>
                  <a:prstClr val="white"/>
                </a:solidFill>
              </a:rPr>
              <a:t>màu</a:t>
            </a:r>
            <a:r>
              <a:rPr lang="en-BZ" sz="3200" b="1" dirty="0">
                <a:solidFill>
                  <a:prstClr val="white"/>
                </a:solidFill>
              </a:rPr>
              <a:t> </a:t>
            </a:r>
            <a:r>
              <a:rPr lang="en-BZ" sz="3200" b="1" dirty="0" err="1">
                <a:solidFill>
                  <a:prstClr val="white"/>
                </a:solidFill>
              </a:rPr>
              <a:t>nâu</a:t>
            </a:r>
            <a:r>
              <a:rPr lang="en-BZ" sz="3200" b="1" dirty="0">
                <a:solidFill>
                  <a:prstClr val="white"/>
                </a:solidFill>
              </a:rPr>
              <a:t>, hay </a:t>
            </a:r>
            <a:r>
              <a:rPr lang="en-BZ" sz="3200" b="1" dirty="0" err="1">
                <a:solidFill>
                  <a:prstClr val="white"/>
                </a:solidFill>
              </a:rPr>
              <a:t>nheo</a:t>
            </a:r>
            <a:r>
              <a:rPr lang="en-BZ" sz="3200" b="1" dirty="0">
                <a:solidFill>
                  <a:prstClr val="white"/>
                </a:solidFill>
              </a:rPr>
              <a:t> </a:t>
            </a:r>
            <a:r>
              <a:rPr lang="en-BZ" sz="3200" b="1" dirty="0" err="1">
                <a:solidFill>
                  <a:prstClr val="white"/>
                </a:solidFill>
              </a:rPr>
              <a:t>lại</a:t>
            </a:r>
            <a:r>
              <a:rPr lang="en-BZ" sz="3200" b="1" dirty="0">
                <a:solidFill>
                  <a:prstClr val="white"/>
                </a:solidFill>
              </a:rPr>
              <a:t> </a:t>
            </a:r>
            <a:r>
              <a:rPr lang="en-BZ" sz="3200" b="1" dirty="0" err="1">
                <a:solidFill>
                  <a:prstClr val="white"/>
                </a:solidFill>
              </a:rPr>
              <a:t>như</a:t>
            </a:r>
            <a:r>
              <a:rPr lang="en-BZ" sz="3200" b="1" dirty="0">
                <a:solidFill>
                  <a:prstClr val="white"/>
                </a:solidFill>
              </a:rPr>
              <a:t> </a:t>
            </a:r>
            <a:r>
              <a:rPr lang="en-BZ" sz="3200" b="1" dirty="0" err="1">
                <a:solidFill>
                  <a:prstClr val="white"/>
                </a:solidFill>
              </a:rPr>
              <a:t>chói</a:t>
            </a:r>
            <a:r>
              <a:rPr lang="en-BZ" sz="3200" b="1" dirty="0">
                <a:solidFill>
                  <a:prstClr val="white"/>
                </a:solidFill>
              </a:rPr>
              <a:t> </a:t>
            </a:r>
            <a:r>
              <a:rPr lang="en-BZ" sz="3200" b="1" dirty="0" err="1">
                <a:solidFill>
                  <a:prstClr val="white"/>
                </a:solidFill>
              </a:rPr>
              <a:t>sáng</a:t>
            </a:r>
            <a:r>
              <a:rPr lang="en-BZ" sz="3200" b="1" dirty="0">
                <a:solidFill>
                  <a:prstClr val="white"/>
                </a:solidFill>
              </a:rPr>
              <a:t>.</a:t>
            </a:r>
            <a:endParaRPr lang="en-US" sz="3200" b="1" dirty="0">
              <a:solidFill>
                <a:prstClr val="white"/>
              </a:solidFill>
              <a:ea typeface="Calibri" panose="020F0502020204030204" pitchFamily="34" charset="0"/>
              <a:cs typeface="Times New Roman" panose="02020603050405020304" pitchFamily="18" charset="0"/>
            </a:endParaRPr>
          </a:p>
        </p:txBody>
      </p:sp>
      <p:sp>
        <p:nvSpPr>
          <p:cNvPr id="39" name="Rounded Rectangle 38"/>
          <p:cNvSpPr/>
          <p:nvPr/>
        </p:nvSpPr>
        <p:spPr>
          <a:xfrm>
            <a:off x="1101147" y="3809903"/>
            <a:ext cx="10798399" cy="953167"/>
          </a:xfrm>
          <a:prstGeom prst="roundRect">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just" defTabSz="914081">
              <a:buSzPts val="1000"/>
              <a:tabLst>
                <a:tab pos="457039" algn="l"/>
              </a:tabLst>
            </a:pPr>
            <a:r>
              <a:rPr lang="en-BZ" sz="3200" b="1" dirty="0" err="1">
                <a:solidFill>
                  <a:prstClr val="white"/>
                </a:solidFill>
              </a:rPr>
              <a:t>Dài</a:t>
            </a:r>
            <a:r>
              <a:rPr lang="en-BZ" sz="3200" b="1" dirty="0">
                <a:solidFill>
                  <a:prstClr val="white"/>
                </a:solidFill>
              </a:rPr>
              <a:t>, </a:t>
            </a:r>
            <a:r>
              <a:rPr lang="en-BZ" sz="3200" b="1" dirty="0" err="1">
                <a:solidFill>
                  <a:prstClr val="white"/>
                </a:solidFill>
              </a:rPr>
              <a:t>màu</a:t>
            </a:r>
            <a:r>
              <a:rPr lang="en-BZ" sz="3200" b="1" dirty="0">
                <a:solidFill>
                  <a:prstClr val="white"/>
                </a:solidFill>
              </a:rPr>
              <a:t> </a:t>
            </a:r>
            <a:r>
              <a:rPr lang="en-BZ" sz="3200" b="1" dirty="0" err="1">
                <a:solidFill>
                  <a:prstClr val="white"/>
                </a:solidFill>
              </a:rPr>
              <a:t>nâu</a:t>
            </a:r>
            <a:r>
              <a:rPr lang="en-BZ" sz="3200" b="1" dirty="0">
                <a:solidFill>
                  <a:prstClr val="white"/>
                </a:solidFill>
              </a:rPr>
              <a:t>, hay </a:t>
            </a:r>
            <a:r>
              <a:rPr lang="en-BZ" sz="3200" b="1" dirty="0" err="1">
                <a:solidFill>
                  <a:prstClr val="white"/>
                </a:solidFill>
              </a:rPr>
              <a:t>nheo</a:t>
            </a:r>
            <a:r>
              <a:rPr lang="en-BZ" sz="3200" b="1" dirty="0">
                <a:solidFill>
                  <a:prstClr val="white"/>
                </a:solidFill>
              </a:rPr>
              <a:t> </a:t>
            </a:r>
            <a:r>
              <a:rPr lang="en-BZ" sz="3200" b="1" dirty="0" err="1">
                <a:solidFill>
                  <a:prstClr val="white"/>
                </a:solidFill>
              </a:rPr>
              <a:t>lại</a:t>
            </a:r>
            <a:r>
              <a:rPr lang="en-BZ" sz="3200" b="1" dirty="0">
                <a:solidFill>
                  <a:prstClr val="white"/>
                </a:solidFill>
              </a:rPr>
              <a:t> </a:t>
            </a:r>
            <a:r>
              <a:rPr lang="en-BZ" sz="3200" b="1" dirty="0" err="1">
                <a:solidFill>
                  <a:prstClr val="white"/>
                </a:solidFill>
              </a:rPr>
              <a:t>như</a:t>
            </a:r>
            <a:r>
              <a:rPr lang="en-BZ" sz="3200" b="1" dirty="0">
                <a:solidFill>
                  <a:prstClr val="white"/>
                </a:solidFill>
              </a:rPr>
              <a:t> </a:t>
            </a:r>
            <a:r>
              <a:rPr lang="en-BZ" sz="3200" b="1" dirty="0" err="1">
                <a:solidFill>
                  <a:prstClr val="white"/>
                </a:solidFill>
              </a:rPr>
              <a:t>chói</a:t>
            </a:r>
            <a:r>
              <a:rPr lang="en-BZ" sz="3200" b="1" dirty="0">
                <a:solidFill>
                  <a:prstClr val="white"/>
                </a:solidFill>
              </a:rPr>
              <a:t> </a:t>
            </a:r>
            <a:r>
              <a:rPr lang="en-BZ" sz="3200" b="1" dirty="0" err="1">
                <a:solidFill>
                  <a:prstClr val="white"/>
                </a:solidFill>
              </a:rPr>
              <a:t>nắng</a:t>
            </a:r>
            <a:r>
              <a:rPr lang="en-BZ" sz="3200" b="1" dirty="0">
                <a:solidFill>
                  <a:prstClr val="white"/>
                </a:solidFill>
              </a:rPr>
              <a:t>.</a:t>
            </a:r>
            <a:endParaRPr lang="en-US" sz="3200" b="1" dirty="0">
              <a:solidFill>
                <a:prstClr val="white"/>
              </a:solidFill>
              <a:ea typeface="Calibri" panose="020F0502020204030204" pitchFamily="34" charset="0"/>
              <a:cs typeface="Times New Roman" panose="02020603050405020304" pitchFamily="18" charset="0"/>
            </a:endParaRPr>
          </a:p>
        </p:txBody>
      </p:sp>
      <p:sp>
        <p:nvSpPr>
          <p:cNvPr id="40" name="Rounded Rectangle 39"/>
          <p:cNvSpPr/>
          <p:nvPr/>
        </p:nvSpPr>
        <p:spPr>
          <a:xfrm>
            <a:off x="1101147" y="4828102"/>
            <a:ext cx="10798399" cy="953167"/>
          </a:xfrm>
          <a:prstGeom prst="roundRect">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just" defTabSz="914081">
              <a:buSzPts val="1000"/>
              <a:tabLst>
                <a:tab pos="457039" algn="l"/>
              </a:tabLst>
            </a:pPr>
            <a:r>
              <a:rPr lang="en-BZ" sz="3200" b="1" dirty="0">
                <a:solidFill>
                  <a:prstClr val="white"/>
                </a:solidFill>
              </a:rPr>
              <a:t>To </a:t>
            </a:r>
            <a:r>
              <a:rPr lang="en-BZ" sz="3200" b="1" dirty="0" err="1">
                <a:solidFill>
                  <a:prstClr val="white"/>
                </a:solidFill>
              </a:rPr>
              <a:t>tròn</a:t>
            </a:r>
            <a:r>
              <a:rPr lang="en-BZ" sz="3200" b="1" dirty="0">
                <a:solidFill>
                  <a:prstClr val="white"/>
                </a:solidFill>
              </a:rPr>
              <a:t>, </a:t>
            </a:r>
            <a:r>
              <a:rPr lang="en-BZ" sz="3200" b="1" dirty="0" err="1">
                <a:solidFill>
                  <a:prstClr val="white"/>
                </a:solidFill>
              </a:rPr>
              <a:t>màu</a:t>
            </a:r>
            <a:r>
              <a:rPr lang="en-BZ" sz="3200" b="1" dirty="0">
                <a:solidFill>
                  <a:prstClr val="white"/>
                </a:solidFill>
              </a:rPr>
              <a:t> </a:t>
            </a:r>
            <a:r>
              <a:rPr lang="en-BZ" sz="3200" b="1" dirty="0" err="1">
                <a:solidFill>
                  <a:prstClr val="white"/>
                </a:solidFill>
              </a:rPr>
              <a:t>nâu</a:t>
            </a:r>
            <a:r>
              <a:rPr lang="en-BZ" sz="3200" b="1" dirty="0">
                <a:solidFill>
                  <a:prstClr val="white"/>
                </a:solidFill>
              </a:rPr>
              <a:t>, hay </a:t>
            </a:r>
            <a:r>
              <a:rPr lang="en-BZ" sz="3200" b="1" dirty="0" err="1">
                <a:solidFill>
                  <a:prstClr val="white"/>
                </a:solidFill>
              </a:rPr>
              <a:t>nheo</a:t>
            </a:r>
            <a:r>
              <a:rPr lang="en-BZ" sz="3200" b="1" dirty="0">
                <a:solidFill>
                  <a:prstClr val="white"/>
                </a:solidFill>
              </a:rPr>
              <a:t> </a:t>
            </a:r>
            <a:r>
              <a:rPr lang="en-BZ" sz="3200" b="1" dirty="0" err="1">
                <a:solidFill>
                  <a:prstClr val="white"/>
                </a:solidFill>
              </a:rPr>
              <a:t>lại</a:t>
            </a:r>
            <a:r>
              <a:rPr lang="en-BZ" sz="3200" b="1" dirty="0">
                <a:solidFill>
                  <a:prstClr val="white"/>
                </a:solidFill>
              </a:rPr>
              <a:t> </a:t>
            </a:r>
            <a:r>
              <a:rPr lang="en-BZ" sz="3200" b="1" dirty="0" err="1">
                <a:solidFill>
                  <a:prstClr val="white"/>
                </a:solidFill>
              </a:rPr>
              <a:t>như</a:t>
            </a:r>
            <a:r>
              <a:rPr lang="en-BZ" sz="3200" b="1" dirty="0">
                <a:solidFill>
                  <a:prstClr val="white"/>
                </a:solidFill>
              </a:rPr>
              <a:t> </a:t>
            </a:r>
            <a:r>
              <a:rPr lang="en-BZ" sz="3200" b="1" dirty="0" err="1">
                <a:solidFill>
                  <a:prstClr val="white"/>
                </a:solidFill>
              </a:rPr>
              <a:t>chói</a:t>
            </a:r>
            <a:r>
              <a:rPr lang="en-BZ" sz="3200" b="1" dirty="0">
                <a:solidFill>
                  <a:prstClr val="white"/>
                </a:solidFill>
              </a:rPr>
              <a:t> </a:t>
            </a:r>
            <a:r>
              <a:rPr lang="en-BZ" sz="3200" b="1" dirty="0" err="1">
                <a:solidFill>
                  <a:prstClr val="white"/>
                </a:solidFill>
              </a:rPr>
              <a:t>nắng</a:t>
            </a:r>
            <a:r>
              <a:rPr lang="en-BZ" sz="3200" b="1" dirty="0">
                <a:solidFill>
                  <a:prstClr val="white"/>
                </a:solidFill>
              </a:rPr>
              <a:t>.</a:t>
            </a:r>
            <a:endParaRPr lang="en-US" sz="3200" b="1" dirty="0">
              <a:solidFill>
                <a:prstClr val="white"/>
              </a:solidFill>
              <a:ea typeface="Calibri" panose="020F0502020204030204" pitchFamily="34" charset="0"/>
              <a:cs typeface="Times New Roman" panose="02020603050405020304" pitchFamily="18" charset="0"/>
            </a:endParaRPr>
          </a:p>
        </p:txBody>
      </p:sp>
      <p:sp>
        <p:nvSpPr>
          <p:cNvPr id="41" name="Rounded Rectangle 40"/>
          <p:cNvSpPr/>
          <p:nvPr/>
        </p:nvSpPr>
        <p:spPr>
          <a:xfrm>
            <a:off x="1101147" y="5832046"/>
            <a:ext cx="10798399" cy="953167"/>
          </a:xfrm>
          <a:prstGeom prst="roundRect">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just" defTabSz="914081">
              <a:buSzPts val="1000"/>
              <a:tabLst>
                <a:tab pos="457039" algn="l"/>
              </a:tabLst>
            </a:pPr>
            <a:r>
              <a:rPr lang="en-BZ" sz="3200" b="1" dirty="0" err="1">
                <a:solidFill>
                  <a:prstClr val="white"/>
                </a:solidFill>
              </a:rPr>
              <a:t>Dài</a:t>
            </a:r>
            <a:r>
              <a:rPr lang="en-BZ" sz="3200" b="1" dirty="0">
                <a:solidFill>
                  <a:prstClr val="white"/>
                </a:solidFill>
              </a:rPr>
              <a:t>, </a:t>
            </a:r>
            <a:r>
              <a:rPr lang="en-BZ" sz="3200" b="1" dirty="0" err="1">
                <a:solidFill>
                  <a:prstClr val="white"/>
                </a:solidFill>
              </a:rPr>
              <a:t>màu</a:t>
            </a:r>
            <a:r>
              <a:rPr lang="en-BZ" sz="3200" b="1" dirty="0">
                <a:solidFill>
                  <a:prstClr val="white"/>
                </a:solidFill>
              </a:rPr>
              <a:t> </a:t>
            </a:r>
            <a:r>
              <a:rPr lang="en-BZ" sz="3200" b="1" dirty="0" err="1">
                <a:solidFill>
                  <a:prstClr val="white"/>
                </a:solidFill>
              </a:rPr>
              <a:t>đen</a:t>
            </a:r>
            <a:r>
              <a:rPr lang="en-BZ" sz="3200" b="1" dirty="0">
                <a:solidFill>
                  <a:prstClr val="white"/>
                </a:solidFill>
              </a:rPr>
              <a:t> </a:t>
            </a:r>
            <a:r>
              <a:rPr lang="en-BZ" sz="3200" b="1" dirty="0" err="1">
                <a:solidFill>
                  <a:prstClr val="white"/>
                </a:solidFill>
              </a:rPr>
              <a:t>láy</a:t>
            </a:r>
            <a:r>
              <a:rPr lang="en-BZ" sz="3200" b="1" dirty="0">
                <a:solidFill>
                  <a:prstClr val="white"/>
                </a:solidFill>
              </a:rPr>
              <a:t>, hay </a:t>
            </a:r>
            <a:r>
              <a:rPr lang="en-BZ" sz="3200" b="1" dirty="0" err="1">
                <a:solidFill>
                  <a:prstClr val="white"/>
                </a:solidFill>
              </a:rPr>
              <a:t>nheo</a:t>
            </a:r>
            <a:r>
              <a:rPr lang="en-BZ" sz="3200" b="1" dirty="0">
                <a:solidFill>
                  <a:prstClr val="white"/>
                </a:solidFill>
              </a:rPr>
              <a:t> </a:t>
            </a:r>
            <a:r>
              <a:rPr lang="en-BZ" sz="3200" b="1" dirty="0" err="1">
                <a:solidFill>
                  <a:prstClr val="white"/>
                </a:solidFill>
              </a:rPr>
              <a:t>lại</a:t>
            </a:r>
            <a:r>
              <a:rPr lang="en-BZ" sz="3200" b="1" dirty="0">
                <a:solidFill>
                  <a:prstClr val="white"/>
                </a:solidFill>
              </a:rPr>
              <a:t> </a:t>
            </a:r>
            <a:r>
              <a:rPr lang="en-BZ" sz="3200" b="1" dirty="0" err="1">
                <a:solidFill>
                  <a:prstClr val="white"/>
                </a:solidFill>
              </a:rPr>
              <a:t>như</a:t>
            </a:r>
            <a:r>
              <a:rPr lang="en-BZ" sz="3200" b="1" dirty="0">
                <a:solidFill>
                  <a:prstClr val="white"/>
                </a:solidFill>
              </a:rPr>
              <a:t> </a:t>
            </a:r>
            <a:r>
              <a:rPr lang="en-BZ" sz="3200" b="1" dirty="0" err="1">
                <a:solidFill>
                  <a:prstClr val="white"/>
                </a:solidFill>
              </a:rPr>
              <a:t>chói</a:t>
            </a:r>
            <a:r>
              <a:rPr lang="en-BZ" sz="3200" b="1" dirty="0">
                <a:solidFill>
                  <a:prstClr val="white"/>
                </a:solidFill>
              </a:rPr>
              <a:t> </a:t>
            </a:r>
            <a:r>
              <a:rPr lang="en-BZ" sz="3200" b="1" dirty="0" err="1">
                <a:solidFill>
                  <a:prstClr val="white"/>
                </a:solidFill>
              </a:rPr>
              <a:t>nắng</a:t>
            </a:r>
            <a:r>
              <a:rPr lang="en-BZ" sz="3200" b="1" dirty="0">
                <a:solidFill>
                  <a:prstClr val="white"/>
                </a:solidFill>
              </a:rPr>
              <a:t>.</a:t>
            </a:r>
            <a:endParaRPr lang="en-US" sz="3200" b="1" dirty="0">
              <a:solidFill>
                <a:prstClr val="white"/>
              </a:solidFill>
              <a:ea typeface="Calibri" panose="020F0502020204030204" pitchFamily="34" charset="0"/>
              <a:cs typeface="Times New Roman" panose="02020603050405020304" pitchFamily="18" charset="0"/>
            </a:endParaRPr>
          </a:p>
        </p:txBody>
      </p:sp>
      <p:sp>
        <p:nvSpPr>
          <p:cNvPr id="42" name="TextBox 41"/>
          <p:cNvSpPr txBox="1"/>
          <p:nvPr/>
        </p:nvSpPr>
        <p:spPr>
          <a:xfrm>
            <a:off x="306311" y="2991333"/>
            <a:ext cx="427711" cy="646329"/>
          </a:xfrm>
          <a:prstGeom prst="rect">
            <a:avLst/>
          </a:prstGeom>
          <a:noFill/>
        </p:spPr>
        <p:txBody>
          <a:bodyPr wrap="square" lIns="91439" tIns="45719" rIns="91439" bIns="45719" rtlCol="0">
            <a:spAutoFit/>
          </a:bodyPr>
          <a:lstStyle/>
          <a:p>
            <a:pPr algn="ctr" defTabSz="914081"/>
            <a:r>
              <a:rPr lang="en-US" sz="3600" b="1">
                <a:solidFill>
                  <a:prstClr val="white"/>
                </a:solidFill>
                <a:effectLst>
                  <a:outerShdw blurRad="38100" dist="38100" dir="2700000" algn="tl">
                    <a:srgbClr val="000000">
                      <a:alpha val="43137"/>
                    </a:srgbClr>
                  </a:outerShdw>
                </a:effectLst>
              </a:rPr>
              <a:t>A</a:t>
            </a:r>
          </a:p>
        </p:txBody>
      </p:sp>
      <p:sp>
        <p:nvSpPr>
          <p:cNvPr id="43" name="TextBox 42"/>
          <p:cNvSpPr txBox="1"/>
          <p:nvPr/>
        </p:nvSpPr>
        <p:spPr>
          <a:xfrm>
            <a:off x="290398" y="3963137"/>
            <a:ext cx="427711" cy="646329"/>
          </a:xfrm>
          <a:prstGeom prst="rect">
            <a:avLst/>
          </a:prstGeom>
          <a:noFill/>
        </p:spPr>
        <p:txBody>
          <a:bodyPr wrap="square" lIns="91439" tIns="45719" rIns="91439" bIns="45719" rtlCol="0">
            <a:spAutoFit/>
          </a:bodyPr>
          <a:lstStyle/>
          <a:p>
            <a:pPr algn="ctr" defTabSz="914081"/>
            <a:r>
              <a:rPr lang="en-US" sz="3600" b="1">
                <a:solidFill>
                  <a:prstClr val="white"/>
                </a:solidFill>
                <a:effectLst>
                  <a:outerShdw blurRad="38100" dist="38100" dir="2700000" algn="tl">
                    <a:srgbClr val="000000">
                      <a:alpha val="43137"/>
                    </a:srgbClr>
                  </a:outerShdw>
                </a:effectLst>
              </a:rPr>
              <a:t>B</a:t>
            </a:r>
          </a:p>
        </p:txBody>
      </p:sp>
      <p:sp>
        <p:nvSpPr>
          <p:cNvPr id="44" name="TextBox 43"/>
          <p:cNvSpPr txBox="1"/>
          <p:nvPr/>
        </p:nvSpPr>
        <p:spPr>
          <a:xfrm>
            <a:off x="272594" y="4981605"/>
            <a:ext cx="427711" cy="646329"/>
          </a:xfrm>
          <a:prstGeom prst="rect">
            <a:avLst/>
          </a:prstGeom>
          <a:noFill/>
        </p:spPr>
        <p:txBody>
          <a:bodyPr wrap="square" lIns="91439" tIns="45719" rIns="91439" bIns="45719" rtlCol="0">
            <a:spAutoFit/>
          </a:bodyPr>
          <a:lstStyle/>
          <a:p>
            <a:pPr algn="ctr" defTabSz="914081"/>
            <a:r>
              <a:rPr lang="en-US" sz="3600" b="1">
                <a:solidFill>
                  <a:prstClr val="white"/>
                </a:solidFill>
                <a:effectLst>
                  <a:outerShdw blurRad="38100" dist="38100" dir="2700000" algn="tl">
                    <a:srgbClr val="000000">
                      <a:alpha val="43137"/>
                    </a:srgbClr>
                  </a:outerShdw>
                </a:effectLst>
              </a:rPr>
              <a:t>C</a:t>
            </a:r>
          </a:p>
        </p:txBody>
      </p:sp>
      <p:sp>
        <p:nvSpPr>
          <p:cNvPr id="45" name="TextBox 44"/>
          <p:cNvSpPr txBox="1"/>
          <p:nvPr/>
        </p:nvSpPr>
        <p:spPr>
          <a:xfrm>
            <a:off x="306311" y="6004265"/>
            <a:ext cx="427711" cy="646329"/>
          </a:xfrm>
          <a:prstGeom prst="rect">
            <a:avLst/>
          </a:prstGeom>
          <a:noFill/>
        </p:spPr>
        <p:txBody>
          <a:bodyPr wrap="square" lIns="91439" tIns="45719" rIns="91439" bIns="45719" rtlCol="0">
            <a:spAutoFit/>
          </a:bodyPr>
          <a:lstStyle/>
          <a:p>
            <a:pPr algn="ctr" defTabSz="914081"/>
            <a:r>
              <a:rPr lang="en-US" sz="3600" b="1">
                <a:solidFill>
                  <a:prstClr val="white"/>
                </a:solidFill>
                <a:effectLst>
                  <a:outerShdw blurRad="38100" dist="38100" dir="2700000" algn="tl">
                    <a:srgbClr val="000000">
                      <a:alpha val="43137"/>
                    </a:srgbClr>
                  </a:outerShdw>
                </a:effectLst>
              </a:rPr>
              <a:t>D</a:t>
            </a:r>
          </a:p>
        </p:txBody>
      </p:sp>
      <p:pic>
        <p:nvPicPr>
          <p:cNvPr id="46" name="Picture 10" descr="num4">
            <a:hlinkClick r:id="" action="ppaction://noaction"/>
          </p:cNvPr>
          <p:cNvPicPr>
            <a:picLocks noChangeAspect="1" noChangeArrowheads="1"/>
          </p:cNvPicPr>
          <p:nvPr/>
        </p:nvPicPr>
        <p:blipFill>
          <a:blip r:embed="rId17">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055291">
            <a:off x="544195" y="257400"/>
            <a:ext cx="1267796" cy="185241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16962697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31" fill="hold"/>
                                        <p:tgtEl>
                                          <p:spTgt spid="16"/>
                                        </p:tgtEl>
                                      </p:cBhvr>
                                    </p:cmd>
                                  </p:childTnLst>
                                </p:cTn>
                              </p:par>
                              <p:par>
                                <p:cTn id="7" presetID="6" presetClass="entr" presetSubtype="16"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circle(in)">
                                      <p:cBhvr>
                                        <p:cTn id="9" dur="1250"/>
                                        <p:tgtEl>
                                          <p:spTgt spid="5"/>
                                        </p:tgtEl>
                                      </p:cBhvr>
                                    </p:animEffect>
                                  </p:childTnLst>
                                </p:cTn>
                              </p:par>
                              <p:par>
                                <p:cTn id="10" presetID="6"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ircle(in)">
                                      <p:cBhvr>
                                        <p:cTn id="12" dur="1250"/>
                                        <p:tgtEl>
                                          <p:spTgt spid="15"/>
                                        </p:tgtEl>
                                      </p:cBhvr>
                                    </p:animEffect>
                                  </p:childTnLst>
                                </p:cTn>
                              </p:par>
                              <p:par>
                                <p:cTn id="13" presetID="53" presetClass="entr" presetSubtype="16" fill="hold" nodeType="withEffect">
                                  <p:stCondLst>
                                    <p:cond delay="0"/>
                                  </p:stCondLst>
                                  <p:childTnLst>
                                    <p:set>
                                      <p:cBhvr>
                                        <p:cTn id="14" dur="1" fill="hold">
                                          <p:stCondLst>
                                            <p:cond delay="0"/>
                                          </p:stCondLst>
                                        </p:cTn>
                                        <p:tgtEl>
                                          <p:spTgt spid="46"/>
                                        </p:tgtEl>
                                        <p:attrNameLst>
                                          <p:attrName>style.visibility</p:attrName>
                                        </p:attrNameLst>
                                      </p:cBhvr>
                                      <p:to>
                                        <p:strVal val="visible"/>
                                      </p:to>
                                    </p:set>
                                    <p:anim calcmode="lin" valueType="num">
                                      <p:cBhvr>
                                        <p:cTn id="15" dur="1250" fill="hold"/>
                                        <p:tgtEl>
                                          <p:spTgt spid="46"/>
                                        </p:tgtEl>
                                        <p:attrNameLst>
                                          <p:attrName>ppt_w</p:attrName>
                                        </p:attrNameLst>
                                      </p:cBhvr>
                                      <p:tavLst>
                                        <p:tav tm="0">
                                          <p:val>
                                            <p:fltVal val="0"/>
                                          </p:val>
                                        </p:tav>
                                        <p:tav tm="100000">
                                          <p:val>
                                            <p:strVal val="#ppt_w"/>
                                          </p:val>
                                        </p:tav>
                                      </p:tavLst>
                                    </p:anim>
                                    <p:anim calcmode="lin" valueType="num">
                                      <p:cBhvr>
                                        <p:cTn id="16" dur="1250" fill="hold"/>
                                        <p:tgtEl>
                                          <p:spTgt spid="46"/>
                                        </p:tgtEl>
                                        <p:attrNameLst>
                                          <p:attrName>ppt_h</p:attrName>
                                        </p:attrNameLst>
                                      </p:cBhvr>
                                      <p:tavLst>
                                        <p:tav tm="0">
                                          <p:val>
                                            <p:fltVal val="0"/>
                                          </p:val>
                                        </p:tav>
                                        <p:tav tm="100000">
                                          <p:val>
                                            <p:strVal val="#ppt_h"/>
                                          </p:val>
                                        </p:tav>
                                      </p:tavLst>
                                    </p:anim>
                                    <p:animEffect transition="in" filter="fade">
                                      <p:cBhvr>
                                        <p:cTn id="17" dur="1250"/>
                                        <p:tgtEl>
                                          <p:spTgt spid="46"/>
                                        </p:tgtEl>
                                      </p:cBhvr>
                                    </p:animEffect>
                                  </p:childTnLst>
                                </p:cTn>
                              </p:par>
                              <p:par>
                                <p:cTn id="18" presetID="16" presetClass="entr" presetSubtype="21" fill="hold" grpId="0" nodeType="withEffect">
                                  <p:stCondLst>
                                    <p:cond delay="175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1750"/>
                                        <p:tgtEl>
                                          <p:spTgt spid="6"/>
                                        </p:tgtEl>
                                      </p:cBhvr>
                                    </p:animEffect>
                                  </p:childTnLst>
                                </p:cTn>
                              </p:par>
                              <p:par>
                                <p:cTn id="21" presetID="21" presetClass="entr" presetSubtype="1" fill="hold" nodeType="withEffect">
                                  <p:stCondLst>
                                    <p:cond delay="3500"/>
                                  </p:stCondLst>
                                  <p:childTnLst>
                                    <p:set>
                                      <p:cBhvr>
                                        <p:cTn id="22" dur="1" fill="hold">
                                          <p:stCondLst>
                                            <p:cond delay="0"/>
                                          </p:stCondLst>
                                        </p:cTn>
                                        <p:tgtEl>
                                          <p:spTgt spid="17"/>
                                        </p:tgtEl>
                                        <p:attrNameLst>
                                          <p:attrName>style.visibility</p:attrName>
                                        </p:attrNameLst>
                                      </p:cBhvr>
                                      <p:to>
                                        <p:strVal val="visible"/>
                                      </p:to>
                                    </p:set>
                                    <p:animEffect transition="in" filter="wheel(1)">
                                      <p:cBhvr>
                                        <p:cTn id="23" dur="30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additive="base">
                                        <p:cTn id="28" dur="750" fill="hold"/>
                                        <p:tgtEl>
                                          <p:spTgt spid="2"/>
                                        </p:tgtEl>
                                        <p:attrNameLst>
                                          <p:attrName>ppt_x</p:attrName>
                                        </p:attrNameLst>
                                      </p:cBhvr>
                                      <p:tavLst>
                                        <p:tav tm="0">
                                          <p:val>
                                            <p:strVal val="0-#ppt_w/2"/>
                                          </p:val>
                                        </p:tav>
                                        <p:tav tm="100000">
                                          <p:val>
                                            <p:strVal val="#ppt_x"/>
                                          </p:val>
                                        </p:tav>
                                      </p:tavLst>
                                    </p:anim>
                                    <p:anim calcmode="lin" valueType="num">
                                      <p:cBhvr additive="base">
                                        <p:cTn id="29" dur="750" fill="hold"/>
                                        <p:tgtEl>
                                          <p:spTgt spid="2"/>
                                        </p:tgtEl>
                                        <p:attrNameLst>
                                          <p:attrName>ppt_y</p:attrName>
                                        </p:attrNameLst>
                                      </p:cBhvr>
                                      <p:tavLst>
                                        <p:tav tm="0">
                                          <p:val>
                                            <p:strVal val="#ppt_y"/>
                                          </p:val>
                                        </p:tav>
                                        <p:tav tm="100000">
                                          <p:val>
                                            <p:strVal val="#ppt_y"/>
                                          </p:val>
                                        </p:tav>
                                      </p:tavLst>
                                    </p:anim>
                                  </p:childTnLst>
                                </p:cTn>
                              </p:par>
                              <p:par>
                                <p:cTn id="30" presetID="2" presetClass="entr" presetSubtype="8" fill="hold" grpId="0" nodeType="withEffect">
                                  <p:stCondLst>
                                    <p:cond delay="0"/>
                                  </p:stCondLst>
                                  <p:childTnLst>
                                    <p:set>
                                      <p:cBhvr>
                                        <p:cTn id="31" dur="1" fill="hold">
                                          <p:stCondLst>
                                            <p:cond delay="0"/>
                                          </p:stCondLst>
                                        </p:cTn>
                                        <p:tgtEl>
                                          <p:spTgt spid="42"/>
                                        </p:tgtEl>
                                        <p:attrNameLst>
                                          <p:attrName>style.visibility</p:attrName>
                                        </p:attrNameLst>
                                      </p:cBhvr>
                                      <p:to>
                                        <p:strVal val="visible"/>
                                      </p:to>
                                    </p:set>
                                    <p:anim calcmode="lin" valueType="num">
                                      <p:cBhvr additive="base">
                                        <p:cTn id="32" dur="750" fill="hold"/>
                                        <p:tgtEl>
                                          <p:spTgt spid="42"/>
                                        </p:tgtEl>
                                        <p:attrNameLst>
                                          <p:attrName>ppt_x</p:attrName>
                                        </p:attrNameLst>
                                      </p:cBhvr>
                                      <p:tavLst>
                                        <p:tav tm="0">
                                          <p:val>
                                            <p:strVal val="0-#ppt_w/2"/>
                                          </p:val>
                                        </p:tav>
                                        <p:tav tm="100000">
                                          <p:val>
                                            <p:strVal val="#ppt_x"/>
                                          </p:val>
                                        </p:tav>
                                      </p:tavLst>
                                    </p:anim>
                                    <p:anim calcmode="lin" valueType="num">
                                      <p:cBhvr additive="base">
                                        <p:cTn id="33" dur="750" fill="hold"/>
                                        <p:tgtEl>
                                          <p:spTgt spid="42"/>
                                        </p:tgtEl>
                                        <p:attrNameLst>
                                          <p:attrName>ppt_y</p:attrName>
                                        </p:attrNameLst>
                                      </p:cBhvr>
                                      <p:tavLst>
                                        <p:tav tm="0">
                                          <p:val>
                                            <p:strVal val="#ppt_y"/>
                                          </p:val>
                                        </p:tav>
                                        <p:tav tm="100000">
                                          <p:val>
                                            <p:strVal val="#ppt_y"/>
                                          </p:val>
                                        </p:tav>
                                      </p:tavLst>
                                    </p:anim>
                                  </p:childTnLst>
                                </p:cTn>
                              </p:par>
                              <p:par>
                                <p:cTn id="34" presetID="22" presetClass="entr" presetSubtype="8" fill="hold" grpId="0" nodeType="withEffect">
                                  <p:stCondLst>
                                    <p:cond delay="750"/>
                                  </p:stCondLst>
                                  <p:childTnLst>
                                    <p:set>
                                      <p:cBhvr>
                                        <p:cTn id="35" dur="1" fill="hold">
                                          <p:stCondLst>
                                            <p:cond delay="0"/>
                                          </p:stCondLst>
                                        </p:cTn>
                                        <p:tgtEl>
                                          <p:spTgt spid="4"/>
                                        </p:tgtEl>
                                        <p:attrNameLst>
                                          <p:attrName>style.visibility</p:attrName>
                                        </p:attrNameLst>
                                      </p:cBhvr>
                                      <p:to>
                                        <p:strVal val="visible"/>
                                      </p:to>
                                    </p:set>
                                    <p:animEffect transition="in" filter="wipe(left)">
                                      <p:cBhvr>
                                        <p:cTn id="36" dur="1250"/>
                                        <p:tgtEl>
                                          <p:spTgt spid="4"/>
                                        </p:tgtEl>
                                      </p:cBhvr>
                                    </p:animEffect>
                                  </p:childTnLst>
                                  <p:subTnLst>
                                    <p:audio>
                                      <p:cMediaNode vol="100000">
                                        <p:cTn display="0" masterRel="sameClick">
                                          <p:stCondLst>
                                            <p:cond evt="begin" delay="0">
                                              <p:tn val="34"/>
                                            </p:cond>
                                          </p:stCondLst>
                                          <p:endCondLst>
                                            <p:cond evt="onStopAudio" delay="0">
                                              <p:tgtEl>
                                                <p:sldTgt/>
                                              </p:tgtEl>
                                            </p:cond>
                                          </p:endCondLst>
                                        </p:cTn>
                                        <p:tgtEl>
                                          <p:sndTgt r:embed="rId8" name="bomb.wav"/>
                                        </p:tgtEl>
                                      </p:cMediaNode>
                                    </p:audio>
                                  </p:subTnLst>
                                </p:cTn>
                              </p:par>
                            </p:childTnLst>
                          </p:cTn>
                        </p:par>
                      </p:childTnLst>
                    </p:cTn>
                  </p:par>
                  <p:par>
                    <p:cTn id="37" fill="hold">
                      <p:stCondLst>
                        <p:cond delay="indefinite"/>
                      </p:stCondLst>
                      <p:childTnLst>
                        <p:par>
                          <p:cTn id="38" fill="hold">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36"/>
                                        </p:tgtEl>
                                        <p:attrNameLst>
                                          <p:attrName>style.visibility</p:attrName>
                                        </p:attrNameLst>
                                      </p:cBhvr>
                                      <p:to>
                                        <p:strVal val="visible"/>
                                      </p:to>
                                    </p:set>
                                    <p:anim calcmode="lin" valueType="num">
                                      <p:cBhvr additive="base">
                                        <p:cTn id="41" dur="750" fill="hold"/>
                                        <p:tgtEl>
                                          <p:spTgt spid="36"/>
                                        </p:tgtEl>
                                        <p:attrNameLst>
                                          <p:attrName>ppt_x</p:attrName>
                                        </p:attrNameLst>
                                      </p:cBhvr>
                                      <p:tavLst>
                                        <p:tav tm="0">
                                          <p:val>
                                            <p:strVal val="0-#ppt_w/2"/>
                                          </p:val>
                                        </p:tav>
                                        <p:tav tm="100000">
                                          <p:val>
                                            <p:strVal val="#ppt_x"/>
                                          </p:val>
                                        </p:tav>
                                      </p:tavLst>
                                    </p:anim>
                                    <p:anim calcmode="lin" valueType="num">
                                      <p:cBhvr additive="base">
                                        <p:cTn id="42" dur="750" fill="hold"/>
                                        <p:tgtEl>
                                          <p:spTgt spid="36"/>
                                        </p:tgtEl>
                                        <p:attrNameLst>
                                          <p:attrName>ppt_y</p:attrName>
                                        </p:attrNameLst>
                                      </p:cBhvr>
                                      <p:tavLst>
                                        <p:tav tm="0">
                                          <p:val>
                                            <p:strVal val="#ppt_y"/>
                                          </p:val>
                                        </p:tav>
                                        <p:tav tm="100000">
                                          <p:val>
                                            <p:strVal val="#ppt_y"/>
                                          </p:val>
                                        </p:tav>
                                      </p:tavLst>
                                    </p:anim>
                                  </p:childTnLst>
                                </p:cTn>
                              </p:par>
                              <p:par>
                                <p:cTn id="43" presetID="2" presetClass="entr" presetSubtype="8" fill="hold" grpId="0" nodeType="withEffect">
                                  <p:stCondLst>
                                    <p:cond delay="0"/>
                                  </p:stCondLst>
                                  <p:childTnLst>
                                    <p:set>
                                      <p:cBhvr>
                                        <p:cTn id="44" dur="1" fill="hold">
                                          <p:stCondLst>
                                            <p:cond delay="0"/>
                                          </p:stCondLst>
                                        </p:cTn>
                                        <p:tgtEl>
                                          <p:spTgt spid="43"/>
                                        </p:tgtEl>
                                        <p:attrNameLst>
                                          <p:attrName>style.visibility</p:attrName>
                                        </p:attrNameLst>
                                      </p:cBhvr>
                                      <p:to>
                                        <p:strVal val="visible"/>
                                      </p:to>
                                    </p:set>
                                    <p:anim calcmode="lin" valueType="num">
                                      <p:cBhvr additive="base">
                                        <p:cTn id="45" dur="750" fill="hold"/>
                                        <p:tgtEl>
                                          <p:spTgt spid="43"/>
                                        </p:tgtEl>
                                        <p:attrNameLst>
                                          <p:attrName>ppt_x</p:attrName>
                                        </p:attrNameLst>
                                      </p:cBhvr>
                                      <p:tavLst>
                                        <p:tav tm="0">
                                          <p:val>
                                            <p:strVal val="0-#ppt_w/2"/>
                                          </p:val>
                                        </p:tav>
                                        <p:tav tm="100000">
                                          <p:val>
                                            <p:strVal val="#ppt_x"/>
                                          </p:val>
                                        </p:tav>
                                      </p:tavLst>
                                    </p:anim>
                                    <p:anim calcmode="lin" valueType="num">
                                      <p:cBhvr additive="base">
                                        <p:cTn id="46" dur="750" fill="hold"/>
                                        <p:tgtEl>
                                          <p:spTgt spid="43"/>
                                        </p:tgtEl>
                                        <p:attrNameLst>
                                          <p:attrName>ppt_y</p:attrName>
                                        </p:attrNameLst>
                                      </p:cBhvr>
                                      <p:tavLst>
                                        <p:tav tm="0">
                                          <p:val>
                                            <p:strVal val="#ppt_y"/>
                                          </p:val>
                                        </p:tav>
                                        <p:tav tm="100000">
                                          <p:val>
                                            <p:strVal val="#ppt_y"/>
                                          </p:val>
                                        </p:tav>
                                      </p:tavLst>
                                    </p:anim>
                                  </p:childTnLst>
                                </p:cTn>
                              </p:par>
                              <p:par>
                                <p:cTn id="47" presetID="22" presetClass="entr" presetSubtype="8" fill="hold" grpId="0" nodeType="withEffect">
                                  <p:stCondLst>
                                    <p:cond delay="750"/>
                                  </p:stCondLst>
                                  <p:childTnLst>
                                    <p:set>
                                      <p:cBhvr>
                                        <p:cTn id="48" dur="1" fill="hold">
                                          <p:stCondLst>
                                            <p:cond delay="0"/>
                                          </p:stCondLst>
                                        </p:cTn>
                                        <p:tgtEl>
                                          <p:spTgt spid="39"/>
                                        </p:tgtEl>
                                        <p:attrNameLst>
                                          <p:attrName>style.visibility</p:attrName>
                                        </p:attrNameLst>
                                      </p:cBhvr>
                                      <p:to>
                                        <p:strVal val="visible"/>
                                      </p:to>
                                    </p:set>
                                    <p:animEffect transition="in" filter="wipe(left)">
                                      <p:cBhvr>
                                        <p:cTn id="49" dur="1250"/>
                                        <p:tgtEl>
                                          <p:spTgt spid="39"/>
                                        </p:tgtEl>
                                      </p:cBhvr>
                                    </p:animEffect>
                                  </p:childTnLst>
                                  <p:subTnLst>
                                    <p:audio>
                                      <p:cMediaNode vol="100000">
                                        <p:cTn display="0" masterRel="sameClick">
                                          <p:stCondLst>
                                            <p:cond evt="begin" delay="0">
                                              <p:tn val="47"/>
                                            </p:cond>
                                          </p:stCondLst>
                                          <p:endCondLst>
                                            <p:cond evt="onStopAudio" delay="0">
                                              <p:tgtEl>
                                                <p:sldTgt/>
                                              </p:tgtEl>
                                            </p:cond>
                                          </p:endCondLst>
                                        </p:cTn>
                                        <p:tgtEl>
                                          <p:sndTgt r:embed="rId8" name="bomb.wav"/>
                                        </p:tgtEl>
                                      </p:cMediaNode>
                                    </p:audio>
                                  </p:subTnLst>
                                </p:cTn>
                              </p:par>
                            </p:childTnLst>
                          </p:cTn>
                        </p:par>
                      </p:childTnLst>
                    </p:cTn>
                  </p:par>
                  <p:par>
                    <p:cTn id="50" fill="hold">
                      <p:stCondLst>
                        <p:cond delay="indefinite"/>
                      </p:stCondLst>
                      <p:childTnLst>
                        <p:par>
                          <p:cTn id="51" fill="hold">
                            <p:stCondLst>
                              <p:cond delay="0"/>
                            </p:stCondLst>
                            <p:childTnLst>
                              <p:par>
                                <p:cTn id="52" presetID="2" presetClass="entr" presetSubtype="8" fill="hold" grpId="0" nodeType="clickEffect">
                                  <p:stCondLst>
                                    <p:cond delay="0"/>
                                  </p:stCondLst>
                                  <p:childTnLst>
                                    <p:set>
                                      <p:cBhvr>
                                        <p:cTn id="53" dur="1" fill="hold">
                                          <p:stCondLst>
                                            <p:cond delay="0"/>
                                          </p:stCondLst>
                                        </p:cTn>
                                        <p:tgtEl>
                                          <p:spTgt spid="38"/>
                                        </p:tgtEl>
                                        <p:attrNameLst>
                                          <p:attrName>style.visibility</p:attrName>
                                        </p:attrNameLst>
                                      </p:cBhvr>
                                      <p:to>
                                        <p:strVal val="visible"/>
                                      </p:to>
                                    </p:set>
                                    <p:anim calcmode="lin" valueType="num">
                                      <p:cBhvr additive="base">
                                        <p:cTn id="54" dur="750" fill="hold"/>
                                        <p:tgtEl>
                                          <p:spTgt spid="38"/>
                                        </p:tgtEl>
                                        <p:attrNameLst>
                                          <p:attrName>ppt_x</p:attrName>
                                        </p:attrNameLst>
                                      </p:cBhvr>
                                      <p:tavLst>
                                        <p:tav tm="0">
                                          <p:val>
                                            <p:strVal val="0-#ppt_w/2"/>
                                          </p:val>
                                        </p:tav>
                                        <p:tav tm="100000">
                                          <p:val>
                                            <p:strVal val="#ppt_x"/>
                                          </p:val>
                                        </p:tav>
                                      </p:tavLst>
                                    </p:anim>
                                    <p:anim calcmode="lin" valueType="num">
                                      <p:cBhvr additive="base">
                                        <p:cTn id="55" dur="750" fill="hold"/>
                                        <p:tgtEl>
                                          <p:spTgt spid="38"/>
                                        </p:tgtEl>
                                        <p:attrNameLst>
                                          <p:attrName>ppt_y</p:attrName>
                                        </p:attrNameLst>
                                      </p:cBhvr>
                                      <p:tavLst>
                                        <p:tav tm="0">
                                          <p:val>
                                            <p:strVal val="#ppt_y"/>
                                          </p:val>
                                        </p:tav>
                                        <p:tav tm="100000">
                                          <p:val>
                                            <p:strVal val="#ppt_y"/>
                                          </p:val>
                                        </p:tav>
                                      </p:tavLst>
                                    </p:anim>
                                  </p:childTnLst>
                                </p:cTn>
                              </p:par>
                              <p:par>
                                <p:cTn id="56" presetID="2" presetClass="entr" presetSubtype="8" fill="hold" grpId="0" nodeType="withEffect">
                                  <p:stCondLst>
                                    <p:cond delay="0"/>
                                  </p:stCondLst>
                                  <p:childTnLst>
                                    <p:set>
                                      <p:cBhvr>
                                        <p:cTn id="57" dur="1" fill="hold">
                                          <p:stCondLst>
                                            <p:cond delay="0"/>
                                          </p:stCondLst>
                                        </p:cTn>
                                        <p:tgtEl>
                                          <p:spTgt spid="44"/>
                                        </p:tgtEl>
                                        <p:attrNameLst>
                                          <p:attrName>style.visibility</p:attrName>
                                        </p:attrNameLst>
                                      </p:cBhvr>
                                      <p:to>
                                        <p:strVal val="visible"/>
                                      </p:to>
                                    </p:set>
                                    <p:anim calcmode="lin" valueType="num">
                                      <p:cBhvr additive="base">
                                        <p:cTn id="58" dur="750" fill="hold"/>
                                        <p:tgtEl>
                                          <p:spTgt spid="44"/>
                                        </p:tgtEl>
                                        <p:attrNameLst>
                                          <p:attrName>ppt_x</p:attrName>
                                        </p:attrNameLst>
                                      </p:cBhvr>
                                      <p:tavLst>
                                        <p:tav tm="0">
                                          <p:val>
                                            <p:strVal val="0-#ppt_w/2"/>
                                          </p:val>
                                        </p:tav>
                                        <p:tav tm="100000">
                                          <p:val>
                                            <p:strVal val="#ppt_x"/>
                                          </p:val>
                                        </p:tav>
                                      </p:tavLst>
                                    </p:anim>
                                    <p:anim calcmode="lin" valueType="num">
                                      <p:cBhvr additive="base">
                                        <p:cTn id="59" dur="750" fill="hold"/>
                                        <p:tgtEl>
                                          <p:spTgt spid="44"/>
                                        </p:tgtEl>
                                        <p:attrNameLst>
                                          <p:attrName>ppt_y</p:attrName>
                                        </p:attrNameLst>
                                      </p:cBhvr>
                                      <p:tavLst>
                                        <p:tav tm="0">
                                          <p:val>
                                            <p:strVal val="#ppt_y"/>
                                          </p:val>
                                        </p:tav>
                                        <p:tav tm="100000">
                                          <p:val>
                                            <p:strVal val="#ppt_y"/>
                                          </p:val>
                                        </p:tav>
                                      </p:tavLst>
                                    </p:anim>
                                  </p:childTnLst>
                                </p:cTn>
                              </p:par>
                              <p:par>
                                <p:cTn id="60" presetID="22" presetClass="entr" presetSubtype="8" fill="hold" grpId="0" nodeType="withEffect">
                                  <p:stCondLst>
                                    <p:cond delay="750"/>
                                  </p:stCondLst>
                                  <p:childTnLst>
                                    <p:set>
                                      <p:cBhvr>
                                        <p:cTn id="61" dur="1" fill="hold">
                                          <p:stCondLst>
                                            <p:cond delay="0"/>
                                          </p:stCondLst>
                                        </p:cTn>
                                        <p:tgtEl>
                                          <p:spTgt spid="40"/>
                                        </p:tgtEl>
                                        <p:attrNameLst>
                                          <p:attrName>style.visibility</p:attrName>
                                        </p:attrNameLst>
                                      </p:cBhvr>
                                      <p:to>
                                        <p:strVal val="visible"/>
                                      </p:to>
                                    </p:set>
                                    <p:animEffect transition="in" filter="wipe(left)">
                                      <p:cBhvr>
                                        <p:cTn id="62" dur="1250"/>
                                        <p:tgtEl>
                                          <p:spTgt spid="40"/>
                                        </p:tgtEl>
                                      </p:cBhvr>
                                    </p:animEffect>
                                  </p:childTnLst>
                                  <p:subTnLst>
                                    <p:audio>
                                      <p:cMediaNode vol="100000">
                                        <p:cTn display="0" masterRel="sameClick">
                                          <p:stCondLst>
                                            <p:cond evt="begin" delay="0">
                                              <p:tn val="60"/>
                                            </p:cond>
                                          </p:stCondLst>
                                          <p:endCondLst>
                                            <p:cond evt="onStopAudio" delay="0">
                                              <p:tgtEl>
                                                <p:sldTgt/>
                                              </p:tgtEl>
                                            </p:cond>
                                          </p:endCondLst>
                                        </p:cTn>
                                        <p:tgtEl>
                                          <p:sndTgt r:embed="rId8" name="bomb.wav"/>
                                        </p:tgtEl>
                                      </p:cMediaNode>
                                    </p:audio>
                                  </p:subTnLst>
                                </p:cTn>
                              </p:par>
                            </p:childTnLst>
                          </p:cTn>
                        </p:par>
                      </p:childTnLst>
                    </p:cTn>
                  </p:par>
                  <p:par>
                    <p:cTn id="63" fill="hold">
                      <p:stCondLst>
                        <p:cond delay="indefinite"/>
                      </p:stCondLst>
                      <p:childTnLst>
                        <p:par>
                          <p:cTn id="64" fill="hold">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37"/>
                                        </p:tgtEl>
                                        <p:attrNameLst>
                                          <p:attrName>style.visibility</p:attrName>
                                        </p:attrNameLst>
                                      </p:cBhvr>
                                      <p:to>
                                        <p:strVal val="visible"/>
                                      </p:to>
                                    </p:set>
                                    <p:anim calcmode="lin" valueType="num">
                                      <p:cBhvr additive="base">
                                        <p:cTn id="67" dur="750" fill="hold"/>
                                        <p:tgtEl>
                                          <p:spTgt spid="37"/>
                                        </p:tgtEl>
                                        <p:attrNameLst>
                                          <p:attrName>ppt_x</p:attrName>
                                        </p:attrNameLst>
                                      </p:cBhvr>
                                      <p:tavLst>
                                        <p:tav tm="0">
                                          <p:val>
                                            <p:strVal val="0-#ppt_w/2"/>
                                          </p:val>
                                        </p:tav>
                                        <p:tav tm="100000">
                                          <p:val>
                                            <p:strVal val="#ppt_x"/>
                                          </p:val>
                                        </p:tav>
                                      </p:tavLst>
                                    </p:anim>
                                    <p:anim calcmode="lin" valueType="num">
                                      <p:cBhvr additive="base">
                                        <p:cTn id="68" dur="750" fill="hold"/>
                                        <p:tgtEl>
                                          <p:spTgt spid="37"/>
                                        </p:tgtEl>
                                        <p:attrNameLst>
                                          <p:attrName>ppt_y</p:attrName>
                                        </p:attrNameLst>
                                      </p:cBhvr>
                                      <p:tavLst>
                                        <p:tav tm="0">
                                          <p:val>
                                            <p:strVal val="#ppt_y"/>
                                          </p:val>
                                        </p:tav>
                                        <p:tav tm="100000">
                                          <p:val>
                                            <p:strVal val="#ppt_y"/>
                                          </p:val>
                                        </p:tav>
                                      </p:tavLst>
                                    </p:anim>
                                  </p:childTnLst>
                                </p:cTn>
                              </p:par>
                              <p:par>
                                <p:cTn id="69" presetID="2" presetClass="entr" presetSubtype="8" fill="hold" grpId="0" nodeType="withEffect">
                                  <p:stCondLst>
                                    <p:cond delay="0"/>
                                  </p:stCondLst>
                                  <p:childTnLst>
                                    <p:set>
                                      <p:cBhvr>
                                        <p:cTn id="70" dur="1" fill="hold">
                                          <p:stCondLst>
                                            <p:cond delay="0"/>
                                          </p:stCondLst>
                                        </p:cTn>
                                        <p:tgtEl>
                                          <p:spTgt spid="45"/>
                                        </p:tgtEl>
                                        <p:attrNameLst>
                                          <p:attrName>style.visibility</p:attrName>
                                        </p:attrNameLst>
                                      </p:cBhvr>
                                      <p:to>
                                        <p:strVal val="visible"/>
                                      </p:to>
                                    </p:set>
                                    <p:anim calcmode="lin" valueType="num">
                                      <p:cBhvr additive="base">
                                        <p:cTn id="71" dur="750" fill="hold"/>
                                        <p:tgtEl>
                                          <p:spTgt spid="45"/>
                                        </p:tgtEl>
                                        <p:attrNameLst>
                                          <p:attrName>ppt_x</p:attrName>
                                        </p:attrNameLst>
                                      </p:cBhvr>
                                      <p:tavLst>
                                        <p:tav tm="0">
                                          <p:val>
                                            <p:strVal val="0-#ppt_w/2"/>
                                          </p:val>
                                        </p:tav>
                                        <p:tav tm="100000">
                                          <p:val>
                                            <p:strVal val="#ppt_x"/>
                                          </p:val>
                                        </p:tav>
                                      </p:tavLst>
                                    </p:anim>
                                    <p:anim calcmode="lin" valueType="num">
                                      <p:cBhvr additive="base">
                                        <p:cTn id="72" dur="750" fill="hold"/>
                                        <p:tgtEl>
                                          <p:spTgt spid="45"/>
                                        </p:tgtEl>
                                        <p:attrNameLst>
                                          <p:attrName>ppt_y</p:attrName>
                                        </p:attrNameLst>
                                      </p:cBhvr>
                                      <p:tavLst>
                                        <p:tav tm="0">
                                          <p:val>
                                            <p:strVal val="#ppt_y"/>
                                          </p:val>
                                        </p:tav>
                                        <p:tav tm="100000">
                                          <p:val>
                                            <p:strVal val="#ppt_y"/>
                                          </p:val>
                                        </p:tav>
                                      </p:tavLst>
                                    </p:anim>
                                  </p:childTnLst>
                                </p:cTn>
                              </p:par>
                              <p:par>
                                <p:cTn id="73" presetID="22" presetClass="entr" presetSubtype="8" fill="hold" grpId="0" nodeType="withEffect">
                                  <p:stCondLst>
                                    <p:cond delay="750"/>
                                  </p:stCondLst>
                                  <p:childTnLst>
                                    <p:set>
                                      <p:cBhvr>
                                        <p:cTn id="74" dur="1" fill="hold">
                                          <p:stCondLst>
                                            <p:cond delay="0"/>
                                          </p:stCondLst>
                                        </p:cTn>
                                        <p:tgtEl>
                                          <p:spTgt spid="41"/>
                                        </p:tgtEl>
                                        <p:attrNameLst>
                                          <p:attrName>style.visibility</p:attrName>
                                        </p:attrNameLst>
                                      </p:cBhvr>
                                      <p:to>
                                        <p:strVal val="visible"/>
                                      </p:to>
                                    </p:set>
                                    <p:animEffect transition="in" filter="wipe(left)">
                                      <p:cBhvr>
                                        <p:cTn id="75" dur="1250"/>
                                        <p:tgtEl>
                                          <p:spTgt spid="41"/>
                                        </p:tgtEl>
                                      </p:cBhvr>
                                    </p:animEffect>
                                  </p:childTnLst>
                                  <p:subTnLst>
                                    <p:audio>
                                      <p:cMediaNode vol="100000">
                                        <p:cTn display="0" masterRel="sameClick">
                                          <p:stCondLst>
                                            <p:cond evt="begin" delay="0">
                                              <p:tn val="73"/>
                                            </p:cond>
                                          </p:stCondLst>
                                          <p:endCondLst>
                                            <p:cond evt="onStopAudio" delay="0">
                                              <p:tgtEl>
                                                <p:sldTgt/>
                                              </p:tgtEl>
                                            </p:cond>
                                          </p:endCondLst>
                                        </p:cTn>
                                        <p:tgtEl>
                                          <p:sndTgt r:embed="rId8"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100000">
                <p:cTn id="76" fill="hold" display="0">
                  <p:stCondLst>
                    <p:cond delay="indefinite"/>
                  </p:stCondLst>
                  <p:endCondLst>
                    <p:cond evt="onStopAudio" delay="0">
                      <p:tgtEl>
                        <p:sldTgt/>
                      </p:tgtEl>
                    </p:cond>
                  </p:endCondLst>
                </p:cTn>
                <p:tgtEl>
                  <p:spTgt spid="16"/>
                </p:tgtEl>
              </p:cMediaNode>
            </p:audio>
            <p:seq concurrent="1" nextAc="seek">
              <p:cTn id="77" restart="whenNotActive" fill="hold" evtFilter="cancelBubble" nodeType="interactiveSeq">
                <p:stCondLst>
                  <p:cond evt="onClick" delay="0">
                    <p:tgtEl>
                      <p:spTgt spid="17"/>
                    </p:tgtEl>
                  </p:cond>
                </p:stCondLst>
                <p:endSync evt="end" delay="0">
                  <p:rtn val="all"/>
                </p:endSync>
                <p:childTnLst>
                  <p:par>
                    <p:cTn id="78" fill="hold">
                      <p:stCondLst>
                        <p:cond delay="0"/>
                      </p:stCondLst>
                      <p:childTnLst>
                        <p:par>
                          <p:cTn id="79" fill="hold">
                            <p:stCondLst>
                              <p:cond delay="0"/>
                            </p:stCondLst>
                            <p:childTnLst>
                              <p:par>
                                <p:cTn id="80" presetID="1" presetClass="mediacall" presetSubtype="0" fill="hold" nodeType="clickEffect">
                                  <p:stCondLst>
                                    <p:cond delay="0"/>
                                  </p:stCondLst>
                                  <p:childTnLst>
                                    <p:cmd type="call" cmd="playFrom(0.0)">
                                      <p:cBhvr>
                                        <p:cTn id="81" dur="16735" fill="hold"/>
                                        <p:tgtEl>
                                          <p:spTgt spid="18"/>
                                        </p:tgtEl>
                                      </p:cBhvr>
                                    </p:cmd>
                                  </p:childTnLst>
                                </p:cTn>
                              </p:par>
                              <p:par>
                                <p:cTn id="82" presetID="1" presetClass="entr" presetSubtype="0" fill="hold" grpId="1" nodeType="withEffect">
                                  <p:stCondLst>
                                    <p:cond delay="0"/>
                                  </p:stCondLst>
                                  <p:childTnLst>
                                    <p:set>
                                      <p:cBhvr>
                                        <p:cTn id="83" dur="1" fill="hold">
                                          <p:stCondLst>
                                            <p:cond delay="0"/>
                                          </p:stCondLst>
                                        </p:cTn>
                                        <p:tgtEl>
                                          <p:spTgt spid="34"/>
                                        </p:tgtEl>
                                        <p:attrNameLst>
                                          <p:attrName>style.visibility</p:attrName>
                                        </p:attrNameLst>
                                      </p:cBhvr>
                                      <p:to>
                                        <p:strVal val="visible"/>
                                      </p:to>
                                    </p:set>
                                  </p:childTnLst>
                                </p:cTn>
                              </p:par>
                              <p:par>
                                <p:cTn id="84" presetID="1" presetClass="exit" presetSubtype="0" fill="hold" grpId="0" nodeType="withEffect">
                                  <p:stCondLst>
                                    <p:cond delay="1000"/>
                                  </p:stCondLst>
                                  <p:childTnLst>
                                    <p:set>
                                      <p:cBhvr>
                                        <p:cTn id="85" dur="1" fill="hold">
                                          <p:stCondLst>
                                            <p:cond delay="0"/>
                                          </p:stCondLst>
                                        </p:cTn>
                                        <p:tgtEl>
                                          <p:spTgt spid="34"/>
                                        </p:tgtEl>
                                        <p:attrNameLst>
                                          <p:attrName>style.visibility</p:attrName>
                                        </p:attrNameLst>
                                      </p:cBhvr>
                                      <p:to>
                                        <p:strVal val="hidden"/>
                                      </p:to>
                                    </p:set>
                                  </p:childTnLst>
                                </p:cTn>
                              </p:par>
                              <p:par>
                                <p:cTn id="86" presetID="21" presetClass="entr" presetSubtype="1" fill="hold" grpId="16" nodeType="withEffect">
                                  <p:stCondLst>
                                    <p:cond delay="0"/>
                                  </p:stCondLst>
                                  <p:childTnLst>
                                    <p:set>
                                      <p:cBhvr>
                                        <p:cTn id="87" dur="1" fill="hold">
                                          <p:stCondLst>
                                            <p:cond delay="0"/>
                                          </p:stCondLst>
                                        </p:cTn>
                                        <p:tgtEl>
                                          <p:spTgt spid="35"/>
                                        </p:tgtEl>
                                        <p:attrNameLst>
                                          <p:attrName>style.visibility</p:attrName>
                                        </p:attrNameLst>
                                      </p:cBhvr>
                                      <p:to>
                                        <p:strVal val="visible"/>
                                      </p:to>
                                    </p:set>
                                    <p:animEffect transition="in" filter="wheel(1)">
                                      <p:cBhvr>
                                        <p:cTn id="88" dur="1000"/>
                                        <p:tgtEl>
                                          <p:spTgt spid="35"/>
                                        </p:tgtEl>
                                      </p:cBhvr>
                                    </p:animEffect>
                                  </p:childTnLst>
                                </p:cTn>
                              </p:par>
                              <p:par>
                                <p:cTn id="89" presetID="1" presetClass="entr" presetSubtype="0" fill="hold" grpId="1" nodeType="withEffect">
                                  <p:stCondLst>
                                    <p:cond delay="1000"/>
                                  </p:stCondLst>
                                  <p:childTnLst>
                                    <p:set>
                                      <p:cBhvr>
                                        <p:cTn id="90" dur="1" fill="hold">
                                          <p:stCondLst>
                                            <p:cond delay="0"/>
                                          </p:stCondLst>
                                        </p:cTn>
                                        <p:tgtEl>
                                          <p:spTgt spid="33"/>
                                        </p:tgtEl>
                                        <p:attrNameLst>
                                          <p:attrName>style.visibility</p:attrName>
                                        </p:attrNameLst>
                                      </p:cBhvr>
                                      <p:to>
                                        <p:strVal val="visible"/>
                                      </p:to>
                                    </p:set>
                                  </p:childTnLst>
                                </p:cTn>
                              </p:par>
                              <p:par>
                                <p:cTn id="91" presetID="1" presetClass="exit" presetSubtype="0" fill="hold" grpId="0" nodeType="withEffect">
                                  <p:stCondLst>
                                    <p:cond delay="2000"/>
                                  </p:stCondLst>
                                  <p:childTnLst>
                                    <p:set>
                                      <p:cBhvr>
                                        <p:cTn id="92" dur="1" fill="hold">
                                          <p:stCondLst>
                                            <p:cond delay="0"/>
                                          </p:stCondLst>
                                        </p:cTn>
                                        <p:tgtEl>
                                          <p:spTgt spid="33"/>
                                        </p:tgtEl>
                                        <p:attrNameLst>
                                          <p:attrName>style.visibility</p:attrName>
                                        </p:attrNameLst>
                                      </p:cBhvr>
                                      <p:to>
                                        <p:strVal val="hidden"/>
                                      </p:to>
                                    </p:set>
                                  </p:childTnLst>
                                </p:cTn>
                              </p:par>
                              <p:par>
                                <p:cTn id="93" presetID="21" presetClass="entr" presetSubtype="1" fill="hold" grpId="1" nodeType="withEffect">
                                  <p:stCondLst>
                                    <p:cond delay="1000"/>
                                  </p:stCondLst>
                                  <p:childTnLst>
                                    <p:set>
                                      <p:cBhvr>
                                        <p:cTn id="94" dur="1" fill="hold">
                                          <p:stCondLst>
                                            <p:cond delay="0"/>
                                          </p:stCondLst>
                                        </p:cTn>
                                        <p:tgtEl>
                                          <p:spTgt spid="35"/>
                                        </p:tgtEl>
                                        <p:attrNameLst>
                                          <p:attrName>style.visibility</p:attrName>
                                        </p:attrNameLst>
                                      </p:cBhvr>
                                      <p:to>
                                        <p:strVal val="visible"/>
                                      </p:to>
                                    </p:set>
                                    <p:animEffect transition="in" filter="wheel(1)">
                                      <p:cBhvr>
                                        <p:cTn id="95" dur="1000"/>
                                        <p:tgtEl>
                                          <p:spTgt spid="35"/>
                                        </p:tgtEl>
                                      </p:cBhvr>
                                    </p:animEffect>
                                  </p:childTnLst>
                                  <p:subTnLst>
                                    <p:audio>
                                      <p:cMediaNode>
                                        <p:cTn display="0" masterRel="sameClick">
                                          <p:stCondLst>
                                            <p:cond evt="begin" delay="0">
                                              <p:tn val="93"/>
                                            </p:cond>
                                          </p:stCondLst>
                                          <p:endCondLst>
                                            <p:cond evt="onStopAudio" delay="0">
                                              <p:tgtEl>
                                                <p:sldTgt/>
                                              </p:tgtEl>
                                            </p:cond>
                                          </p:endCondLst>
                                        </p:cTn>
                                        <p:tgtEl>
                                          <p:sndTgt r:embed="rId9" name="coin.wav"/>
                                        </p:tgtEl>
                                      </p:cMediaNode>
                                    </p:audio>
                                  </p:subTnLst>
                                </p:cTn>
                              </p:par>
                              <p:par>
                                <p:cTn id="96" presetID="1" presetClass="entr" presetSubtype="0" fill="hold" grpId="1" nodeType="withEffect">
                                  <p:stCondLst>
                                    <p:cond delay="2000"/>
                                  </p:stCondLst>
                                  <p:childTnLst>
                                    <p:set>
                                      <p:cBhvr>
                                        <p:cTn id="97" dur="1" fill="hold">
                                          <p:stCondLst>
                                            <p:cond delay="0"/>
                                          </p:stCondLst>
                                        </p:cTn>
                                        <p:tgtEl>
                                          <p:spTgt spid="32"/>
                                        </p:tgtEl>
                                        <p:attrNameLst>
                                          <p:attrName>style.visibility</p:attrName>
                                        </p:attrNameLst>
                                      </p:cBhvr>
                                      <p:to>
                                        <p:strVal val="visible"/>
                                      </p:to>
                                    </p:set>
                                  </p:childTnLst>
                                </p:cTn>
                              </p:par>
                              <p:par>
                                <p:cTn id="98" presetID="1" presetClass="exit" presetSubtype="0" fill="hold" grpId="0" nodeType="withEffect">
                                  <p:stCondLst>
                                    <p:cond delay="3000"/>
                                  </p:stCondLst>
                                  <p:childTnLst>
                                    <p:set>
                                      <p:cBhvr>
                                        <p:cTn id="99" dur="1" fill="hold">
                                          <p:stCondLst>
                                            <p:cond delay="0"/>
                                          </p:stCondLst>
                                        </p:cTn>
                                        <p:tgtEl>
                                          <p:spTgt spid="32"/>
                                        </p:tgtEl>
                                        <p:attrNameLst>
                                          <p:attrName>style.visibility</p:attrName>
                                        </p:attrNameLst>
                                      </p:cBhvr>
                                      <p:to>
                                        <p:strVal val="hidden"/>
                                      </p:to>
                                    </p:set>
                                  </p:childTnLst>
                                </p:cTn>
                              </p:par>
                              <p:par>
                                <p:cTn id="100" presetID="21" presetClass="entr" presetSubtype="1" fill="hold" grpId="3" nodeType="withEffect">
                                  <p:stCondLst>
                                    <p:cond delay="2000"/>
                                  </p:stCondLst>
                                  <p:childTnLst>
                                    <p:set>
                                      <p:cBhvr>
                                        <p:cTn id="101" dur="1" fill="hold">
                                          <p:stCondLst>
                                            <p:cond delay="0"/>
                                          </p:stCondLst>
                                        </p:cTn>
                                        <p:tgtEl>
                                          <p:spTgt spid="35"/>
                                        </p:tgtEl>
                                        <p:attrNameLst>
                                          <p:attrName>style.visibility</p:attrName>
                                        </p:attrNameLst>
                                      </p:cBhvr>
                                      <p:to>
                                        <p:strVal val="visible"/>
                                      </p:to>
                                    </p:set>
                                    <p:animEffect transition="in" filter="wheel(1)">
                                      <p:cBhvr>
                                        <p:cTn id="102" dur="1000"/>
                                        <p:tgtEl>
                                          <p:spTgt spid="35"/>
                                        </p:tgtEl>
                                      </p:cBhvr>
                                    </p:animEffect>
                                  </p:childTnLst>
                                  <p:subTnLst>
                                    <p:audio>
                                      <p:cMediaNode>
                                        <p:cTn display="0" masterRel="sameClick">
                                          <p:stCondLst>
                                            <p:cond evt="begin" delay="0">
                                              <p:tn val="100"/>
                                            </p:cond>
                                          </p:stCondLst>
                                          <p:endCondLst>
                                            <p:cond evt="onStopAudio" delay="0">
                                              <p:tgtEl>
                                                <p:sldTgt/>
                                              </p:tgtEl>
                                            </p:cond>
                                          </p:endCondLst>
                                        </p:cTn>
                                        <p:tgtEl>
                                          <p:sndTgt r:embed="rId9" name="coin.wav"/>
                                        </p:tgtEl>
                                      </p:cMediaNode>
                                    </p:audio>
                                  </p:subTnLst>
                                </p:cTn>
                              </p:par>
                              <p:par>
                                <p:cTn id="103" presetID="1" presetClass="entr" presetSubtype="0" fill="hold" grpId="1" nodeType="withEffect">
                                  <p:stCondLst>
                                    <p:cond delay="3000"/>
                                  </p:stCondLst>
                                  <p:childTnLst>
                                    <p:set>
                                      <p:cBhvr>
                                        <p:cTn id="104" dur="1" fill="hold">
                                          <p:stCondLst>
                                            <p:cond delay="0"/>
                                          </p:stCondLst>
                                        </p:cTn>
                                        <p:tgtEl>
                                          <p:spTgt spid="31"/>
                                        </p:tgtEl>
                                        <p:attrNameLst>
                                          <p:attrName>style.visibility</p:attrName>
                                        </p:attrNameLst>
                                      </p:cBhvr>
                                      <p:to>
                                        <p:strVal val="visible"/>
                                      </p:to>
                                    </p:set>
                                  </p:childTnLst>
                                </p:cTn>
                              </p:par>
                              <p:par>
                                <p:cTn id="105" presetID="1" presetClass="exit" presetSubtype="0" fill="hold" grpId="0" nodeType="withEffect">
                                  <p:stCondLst>
                                    <p:cond delay="4000"/>
                                  </p:stCondLst>
                                  <p:childTnLst>
                                    <p:set>
                                      <p:cBhvr>
                                        <p:cTn id="106" dur="1" fill="hold">
                                          <p:stCondLst>
                                            <p:cond delay="0"/>
                                          </p:stCondLst>
                                        </p:cTn>
                                        <p:tgtEl>
                                          <p:spTgt spid="31"/>
                                        </p:tgtEl>
                                        <p:attrNameLst>
                                          <p:attrName>style.visibility</p:attrName>
                                        </p:attrNameLst>
                                      </p:cBhvr>
                                      <p:to>
                                        <p:strVal val="hidden"/>
                                      </p:to>
                                    </p:set>
                                  </p:childTnLst>
                                </p:cTn>
                              </p:par>
                              <p:par>
                                <p:cTn id="107" presetID="21" presetClass="entr" presetSubtype="1" fill="hold" grpId="4" nodeType="withEffect">
                                  <p:stCondLst>
                                    <p:cond delay="3000"/>
                                  </p:stCondLst>
                                  <p:childTnLst>
                                    <p:set>
                                      <p:cBhvr>
                                        <p:cTn id="108" dur="1" fill="hold">
                                          <p:stCondLst>
                                            <p:cond delay="0"/>
                                          </p:stCondLst>
                                        </p:cTn>
                                        <p:tgtEl>
                                          <p:spTgt spid="35"/>
                                        </p:tgtEl>
                                        <p:attrNameLst>
                                          <p:attrName>style.visibility</p:attrName>
                                        </p:attrNameLst>
                                      </p:cBhvr>
                                      <p:to>
                                        <p:strVal val="visible"/>
                                      </p:to>
                                    </p:set>
                                    <p:animEffect transition="in" filter="wheel(1)">
                                      <p:cBhvr>
                                        <p:cTn id="109" dur="1000"/>
                                        <p:tgtEl>
                                          <p:spTgt spid="35"/>
                                        </p:tgtEl>
                                      </p:cBhvr>
                                    </p:animEffect>
                                  </p:childTnLst>
                                  <p:subTnLst>
                                    <p:audio>
                                      <p:cMediaNode>
                                        <p:cTn display="0" masterRel="sameClick">
                                          <p:stCondLst>
                                            <p:cond evt="begin" delay="0">
                                              <p:tn val="107"/>
                                            </p:cond>
                                          </p:stCondLst>
                                          <p:endCondLst>
                                            <p:cond evt="onStopAudio" delay="0">
                                              <p:tgtEl>
                                                <p:sldTgt/>
                                              </p:tgtEl>
                                            </p:cond>
                                          </p:endCondLst>
                                        </p:cTn>
                                        <p:tgtEl>
                                          <p:sndTgt r:embed="rId9" name="coin.wav"/>
                                        </p:tgtEl>
                                      </p:cMediaNode>
                                    </p:audio>
                                  </p:subTnLst>
                                </p:cTn>
                              </p:par>
                              <p:par>
                                <p:cTn id="110" presetID="1" presetClass="entr" presetSubtype="0" fill="hold" grpId="1" nodeType="withEffect">
                                  <p:stCondLst>
                                    <p:cond delay="4000"/>
                                  </p:stCondLst>
                                  <p:childTnLst>
                                    <p:set>
                                      <p:cBhvr>
                                        <p:cTn id="111" dur="1" fill="hold">
                                          <p:stCondLst>
                                            <p:cond delay="0"/>
                                          </p:stCondLst>
                                        </p:cTn>
                                        <p:tgtEl>
                                          <p:spTgt spid="30"/>
                                        </p:tgtEl>
                                        <p:attrNameLst>
                                          <p:attrName>style.visibility</p:attrName>
                                        </p:attrNameLst>
                                      </p:cBhvr>
                                      <p:to>
                                        <p:strVal val="visible"/>
                                      </p:to>
                                    </p:set>
                                  </p:childTnLst>
                                </p:cTn>
                              </p:par>
                              <p:par>
                                <p:cTn id="112" presetID="1" presetClass="exit" presetSubtype="0" fill="hold" grpId="0" nodeType="withEffect">
                                  <p:stCondLst>
                                    <p:cond delay="5000"/>
                                  </p:stCondLst>
                                  <p:childTnLst>
                                    <p:set>
                                      <p:cBhvr>
                                        <p:cTn id="113" dur="1" fill="hold">
                                          <p:stCondLst>
                                            <p:cond delay="0"/>
                                          </p:stCondLst>
                                        </p:cTn>
                                        <p:tgtEl>
                                          <p:spTgt spid="30"/>
                                        </p:tgtEl>
                                        <p:attrNameLst>
                                          <p:attrName>style.visibility</p:attrName>
                                        </p:attrNameLst>
                                      </p:cBhvr>
                                      <p:to>
                                        <p:strVal val="hidden"/>
                                      </p:to>
                                    </p:set>
                                  </p:childTnLst>
                                </p:cTn>
                              </p:par>
                              <p:par>
                                <p:cTn id="114" presetID="21" presetClass="entr" presetSubtype="1" fill="hold" grpId="5" nodeType="withEffect">
                                  <p:stCondLst>
                                    <p:cond delay="4000"/>
                                  </p:stCondLst>
                                  <p:childTnLst>
                                    <p:set>
                                      <p:cBhvr>
                                        <p:cTn id="115" dur="1" fill="hold">
                                          <p:stCondLst>
                                            <p:cond delay="0"/>
                                          </p:stCondLst>
                                        </p:cTn>
                                        <p:tgtEl>
                                          <p:spTgt spid="35"/>
                                        </p:tgtEl>
                                        <p:attrNameLst>
                                          <p:attrName>style.visibility</p:attrName>
                                        </p:attrNameLst>
                                      </p:cBhvr>
                                      <p:to>
                                        <p:strVal val="visible"/>
                                      </p:to>
                                    </p:set>
                                    <p:animEffect transition="in" filter="wheel(1)">
                                      <p:cBhvr>
                                        <p:cTn id="116" dur="1000"/>
                                        <p:tgtEl>
                                          <p:spTgt spid="35"/>
                                        </p:tgtEl>
                                      </p:cBhvr>
                                    </p:animEffect>
                                  </p:childTnLst>
                                  <p:subTnLst>
                                    <p:audio>
                                      <p:cMediaNode>
                                        <p:cTn display="0" masterRel="sameClick">
                                          <p:stCondLst>
                                            <p:cond evt="begin" delay="0">
                                              <p:tn val="114"/>
                                            </p:cond>
                                          </p:stCondLst>
                                          <p:endCondLst>
                                            <p:cond evt="onStopAudio" delay="0">
                                              <p:tgtEl>
                                                <p:sldTgt/>
                                              </p:tgtEl>
                                            </p:cond>
                                          </p:endCondLst>
                                        </p:cTn>
                                        <p:tgtEl>
                                          <p:sndTgt r:embed="rId9" name="coin.wav"/>
                                        </p:tgtEl>
                                      </p:cMediaNode>
                                    </p:audio>
                                  </p:subTnLst>
                                </p:cTn>
                              </p:par>
                              <p:par>
                                <p:cTn id="117" presetID="1" presetClass="entr" presetSubtype="0" fill="hold" grpId="1" nodeType="withEffect">
                                  <p:stCondLst>
                                    <p:cond delay="5000"/>
                                  </p:stCondLst>
                                  <p:childTnLst>
                                    <p:set>
                                      <p:cBhvr>
                                        <p:cTn id="118" dur="1" fill="hold">
                                          <p:stCondLst>
                                            <p:cond delay="0"/>
                                          </p:stCondLst>
                                        </p:cTn>
                                        <p:tgtEl>
                                          <p:spTgt spid="29"/>
                                        </p:tgtEl>
                                        <p:attrNameLst>
                                          <p:attrName>style.visibility</p:attrName>
                                        </p:attrNameLst>
                                      </p:cBhvr>
                                      <p:to>
                                        <p:strVal val="visible"/>
                                      </p:to>
                                    </p:set>
                                  </p:childTnLst>
                                </p:cTn>
                              </p:par>
                              <p:par>
                                <p:cTn id="119" presetID="1" presetClass="exit" presetSubtype="0" fill="hold" grpId="0" nodeType="withEffect">
                                  <p:stCondLst>
                                    <p:cond delay="6000"/>
                                  </p:stCondLst>
                                  <p:childTnLst>
                                    <p:set>
                                      <p:cBhvr>
                                        <p:cTn id="120" dur="1" fill="hold">
                                          <p:stCondLst>
                                            <p:cond delay="0"/>
                                          </p:stCondLst>
                                        </p:cTn>
                                        <p:tgtEl>
                                          <p:spTgt spid="29"/>
                                        </p:tgtEl>
                                        <p:attrNameLst>
                                          <p:attrName>style.visibility</p:attrName>
                                        </p:attrNameLst>
                                      </p:cBhvr>
                                      <p:to>
                                        <p:strVal val="hidden"/>
                                      </p:to>
                                    </p:set>
                                  </p:childTnLst>
                                </p:cTn>
                              </p:par>
                              <p:par>
                                <p:cTn id="121" presetID="21" presetClass="entr" presetSubtype="1" fill="hold" grpId="6" nodeType="withEffect">
                                  <p:stCondLst>
                                    <p:cond delay="5000"/>
                                  </p:stCondLst>
                                  <p:childTnLst>
                                    <p:set>
                                      <p:cBhvr>
                                        <p:cTn id="122" dur="1" fill="hold">
                                          <p:stCondLst>
                                            <p:cond delay="0"/>
                                          </p:stCondLst>
                                        </p:cTn>
                                        <p:tgtEl>
                                          <p:spTgt spid="35"/>
                                        </p:tgtEl>
                                        <p:attrNameLst>
                                          <p:attrName>style.visibility</p:attrName>
                                        </p:attrNameLst>
                                      </p:cBhvr>
                                      <p:to>
                                        <p:strVal val="visible"/>
                                      </p:to>
                                    </p:set>
                                    <p:animEffect transition="in" filter="wheel(1)">
                                      <p:cBhvr>
                                        <p:cTn id="123" dur="1000"/>
                                        <p:tgtEl>
                                          <p:spTgt spid="35"/>
                                        </p:tgtEl>
                                      </p:cBhvr>
                                    </p:animEffect>
                                  </p:childTnLst>
                                  <p:subTnLst>
                                    <p:audio>
                                      <p:cMediaNode>
                                        <p:cTn display="0" masterRel="sameClick">
                                          <p:stCondLst>
                                            <p:cond evt="begin" delay="0">
                                              <p:tn val="121"/>
                                            </p:cond>
                                          </p:stCondLst>
                                          <p:endCondLst>
                                            <p:cond evt="onStopAudio" delay="0">
                                              <p:tgtEl>
                                                <p:sldTgt/>
                                              </p:tgtEl>
                                            </p:cond>
                                          </p:endCondLst>
                                        </p:cTn>
                                        <p:tgtEl>
                                          <p:sndTgt r:embed="rId9" name="coin.wav"/>
                                        </p:tgtEl>
                                      </p:cMediaNode>
                                    </p:audio>
                                  </p:subTnLst>
                                </p:cTn>
                              </p:par>
                              <p:par>
                                <p:cTn id="124" presetID="1" presetClass="entr" presetSubtype="0" fill="hold" grpId="1" nodeType="withEffect">
                                  <p:stCondLst>
                                    <p:cond delay="6000"/>
                                  </p:stCondLst>
                                  <p:childTnLst>
                                    <p:set>
                                      <p:cBhvr>
                                        <p:cTn id="125" dur="1" fill="hold">
                                          <p:stCondLst>
                                            <p:cond delay="0"/>
                                          </p:stCondLst>
                                        </p:cTn>
                                        <p:tgtEl>
                                          <p:spTgt spid="28"/>
                                        </p:tgtEl>
                                        <p:attrNameLst>
                                          <p:attrName>style.visibility</p:attrName>
                                        </p:attrNameLst>
                                      </p:cBhvr>
                                      <p:to>
                                        <p:strVal val="visible"/>
                                      </p:to>
                                    </p:set>
                                  </p:childTnLst>
                                </p:cTn>
                              </p:par>
                              <p:par>
                                <p:cTn id="126" presetID="1" presetClass="exit" presetSubtype="0" fill="hold" grpId="0" nodeType="withEffect">
                                  <p:stCondLst>
                                    <p:cond delay="7000"/>
                                  </p:stCondLst>
                                  <p:childTnLst>
                                    <p:set>
                                      <p:cBhvr>
                                        <p:cTn id="127" dur="1" fill="hold">
                                          <p:stCondLst>
                                            <p:cond delay="0"/>
                                          </p:stCondLst>
                                        </p:cTn>
                                        <p:tgtEl>
                                          <p:spTgt spid="28"/>
                                        </p:tgtEl>
                                        <p:attrNameLst>
                                          <p:attrName>style.visibility</p:attrName>
                                        </p:attrNameLst>
                                      </p:cBhvr>
                                      <p:to>
                                        <p:strVal val="hidden"/>
                                      </p:to>
                                    </p:set>
                                  </p:childTnLst>
                                </p:cTn>
                              </p:par>
                              <p:par>
                                <p:cTn id="128" presetID="21" presetClass="entr" presetSubtype="1" fill="hold" grpId="7" nodeType="withEffect">
                                  <p:stCondLst>
                                    <p:cond delay="6000"/>
                                  </p:stCondLst>
                                  <p:childTnLst>
                                    <p:set>
                                      <p:cBhvr>
                                        <p:cTn id="129" dur="1" fill="hold">
                                          <p:stCondLst>
                                            <p:cond delay="0"/>
                                          </p:stCondLst>
                                        </p:cTn>
                                        <p:tgtEl>
                                          <p:spTgt spid="35"/>
                                        </p:tgtEl>
                                        <p:attrNameLst>
                                          <p:attrName>style.visibility</p:attrName>
                                        </p:attrNameLst>
                                      </p:cBhvr>
                                      <p:to>
                                        <p:strVal val="visible"/>
                                      </p:to>
                                    </p:set>
                                    <p:animEffect transition="in" filter="wheel(1)">
                                      <p:cBhvr>
                                        <p:cTn id="130" dur="1000"/>
                                        <p:tgtEl>
                                          <p:spTgt spid="35"/>
                                        </p:tgtEl>
                                      </p:cBhvr>
                                    </p:animEffect>
                                  </p:childTnLst>
                                  <p:subTnLst>
                                    <p:audio>
                                      <p:cMediaNode>
                                        <p:cTn display="0" masterRel="sameClick">
                                          <p:stCondLst>
                                            <p:cond evt="begin" delay="0">
                                              <p:tn val="128"/>
                                            </p:cond>
                                          </p:stCondLst>
                                          <p:endCondLst>
                                            <p:cond evt="onStopAudio" delay="0">
                                              <p:tgtEl>
                                                <p:sldTgt/>
                                              </p:tgtEl>
                                            </p:cond>
                                          </p:endCondLst>
                                        </p:cTn>
                                        <p:tgtEl>
                                          <p:sndTgt r:embed="rId9" name="coin.wav"/>
                                        </p:tgtEl>
                                      </p:cMediaNode>
                                    </p:audio>
                                  </p:subTnLst>
                                </p:cTn>
                              </p:par>
                              <p:par>
                                <p:cTn id="131" presetID="1" presetClass="entr" presetSubtype="0" fill="hold" grpId="1" nodeType="withEffect">
                                  <p:stCondLst>
                                    <p:cond delay="7000"/>
                                  </p:stCondLst>
                                  <p:childTnLst>
                                    <p:set>
                                      <p:cBhvr>
                                        <p:cTn id="132" dur="1" fill="hold">
                                          <p:stCondLst>
                                            <p:cond delay="0"/>
                                          </p:stCondLst>
                                        </p:cTn>
                                        <p:tgtEl>
                                          <p:spTgt spid="27"/>
                                        </p:tgtEl>
                                        <p:attrNameLst>
                                          <p:attrName>style.visibility</p:attrName>
                                        </p:attrNameLst>
                                      </p:cBhvr>
                                      <p:to>
                                        <p:strVal val="visible"/>
                                      </p:to>
                                    </p:set>
                                  </p:childTnLst>
                                </p:cTn>
                              </p:par>
                              <p:par>
                                <p:cTn id="133" presetID="1" presetClass="exit" presetSubtype="0" fill="hold" grpId="0" nodeType="withEffect">
                                  <p:stCondLst>
                                    <p:cond delay="8000"/>
                                  </p:stCondLst>
                                  <p:childTnLst>
                                    <p:set>
                                      <p:cBhvr>
                                        <p:cTn id="134" dur="1" fill="hold">
                                          <p:stCondLst>
                                            <p:cond delay="0"/>
                                          </p:stCondLst>
                                        </p:cTn>
                                        <p:tgtEl>
                                          <p:spTgt spid="27"/>
                                        </p:tgtEl>
                                        <p:attrNameLst>
                                          <p:attrName>style.visibility</p:attrName>
                                        </p:attrNameLst>
                                      </p:cBhvr>
                                      <p:to>
                                        <p:strVal val="hidden"/>
                                      </p:to>
                                    </p:set>
                                  </p:childTnLst>
                                </p:cTn>
                              </p:par>
                              <p:par>
                                <p:cTn id="135" presetID="21" presetClass="entr" presetSubtype="1" fill="hold" grpId="8" nodeType="withEffect">
                                  <p:stCondLst>
                                    <p:cond delay="7000"/>
                                  </p:stCondLst>
                                  <p:childTnLst>
                                    <p:set>
                                      <p:cBhvr>
                                        <p:cTn id="136" dur="1" fill="hold">
                                          <p:stCondLst>
                                            <p:cond delay="0"/>
                                          </p:stCondLst>
                                        </p:cTn>
                                        <p:tgtEl>
                                          <p:spTgt spid="35"/>
                                        </p:tgtEl>
                                        <p:attrNameLst>
                                          <p:attrName>style.visibility</p:attrName>
                                        </p:attrNameLst>
                                      </p:cBhvr>
                                      <p:to>
                                        <p:strVal val="visible"/>
                                      </p:to>
                                    </p:set>
                                    <p:animEffect transition="in" filter="wheel(1)">
                                      <p:cBhvr>
                                        <p:cTn id="137" dur="1000"/>
                                        <p:tgtEl>
                                          <p:spTgt spid="35"/>
                                        </p:tgtEl>
                                      </p:cBhvr>
                                    </p:animEffect>
                                  </p:childTnLst>
                                  <p:subTnLst>
                                    <p:audio>
                                      <p:cMediaNode>
                                        <p:cTn display="0" masterRel="sameClick">
                                          <p:stCondLst>
                                            <p:cond evt="begin" delay="0">
                                              <p:tn val="135"/>
                                            </p:cond>
                                          </p:stCondLst>
                                          <p:endCondLst>
                                            <p:cond evt="onStopAudio" delay="0">
                                              <p:tgtEl>
                                                <p:sldTgt/>
                                              </p:tgtEl>
                                            </p:cond>
                                          </p:endCondLst>
                                        </p:cTn>
                                        <p:tgtEl>
                                          <p:sndTgt r:embed="rId9" name="coin.wav"/>
                                        </p:tgtEl>
                                      </p:cMediaNode>
                                    </p:audio>
                                  </p:subTnLst>
                                </p:cTn>
                              </p:par>
                              <p:par>
                                <p:cTn id="138" presetID="1" presetClass="entr" presetSubtype="0" fill="hold" grpId="1" nodeType="withEffect">
                                  <p:stCondLst>
                                    <p:cond delay="8000"/>
                                  </p:stCondLst>
                                  <p:childTnLst>
                                    <p:set>
                                      <p:cBhvr>
                                        <p:cTn id="139" dur="1" fill="hold">
                                          <p:stCondLst>
                                            <p:cond delay="0"/>
                                          </p:stCondLst>
                                        </p:cTn>
                                        <p:tgtEl>
                                          <p:spTgt spid="26"/>
                                        </p:tgtEl>
                                        <p:attrNameLst>
                                          <p:attrName>style.visibility</p:attrName>
                                        </p:attrNameLst>
                                      </p:cBhvr>
                                      <p:to>
                                        <p:strVal val="visible"/>
                                      </p:to>
                                    </p:set>
                                  </p:childTnLst>
                                </p:cTn>
                              </p:par>
                              <p:par>
                                <p:cTn id="140" presetID="1" presetClass="exit" presetSubtype="0" fill="hold" grpId="0" nodeType="withEffect">
                                  <p:stCondLst>
                                    <p:cond delay="9000"/>
                                  </p:stCondLst>
                                  <p:childTnLst>
                                    <p:set>
                                      <p:cBhvr>
                                        <p:cTn id="141" dur="1" fill="hold">
                                          <p:stCondLst>
                                            <p:cond delay="0"/>
                                          </p:stCondLst>
                                        </p:cTn>
                                        <p:tgtEl>
                                          <p:spTgt spid="26"/>
                                        </p:tgtEl>
                                        <p:attrNameLst>
                                          <p:attrName>style.visibility</p:attrName>
                                        </p:attrNameLst>
                                      </p:cBhvr>
                                      <p:to>
                                        <p:strVal val="hidden"/>
                                      </p:to>
                                    </p:set>
                                  </p:childTnLst>
                                </p:cTn>
                              </p:par>
                              <p:par>
                                <p:cTn id="142" presetID="21" presetClass="entr" presetSubtype="1" fill="hold" grpId="2" nodeType="withEffect">
                                  <p:stCondLst>
                                    <p:cond delay="8000"/>
                                  </p:stCondLst>
                                  <p:childTnLst>
                                    <p:set>
                                      <p:cBhvr>
                                        <p:cTn id="143" dur="1" fill="hold">
                                          <p:stCondLst>
                                            <p:cond delay="0"/>
                                          </p:stCondLst>
                                        </p:cTn>
                                        <p:tgtEl>
                                          <p:spTgt spid="35"/>
                                        </p:tgtEl>
                                        <p:attrNameLst>
                                          <p:attrName>style.visibility</p:attrName>
                                        </p:attrNameLst>
                                      </p:cBhvr>
                                      <p:to>
                                        <p:strVal val="visible"/>
                                      </p:to>
                                    </p:set>
                                    <p:animEffect transition="in" filter="wheel(1)">
                                      <p:cBhvr>
                                        <p:cTn id="144" dur="1000"/>
                                        <p:tgtEl>
                                          <p:spTgt spid="35"/>
                                        </p:tgtEl>
                                      </p:cBhvr>
                                    </p:animEffect>
                                  </p:childTnLst>
                                  <p:subTnLst>
                                    <p:audio>
                                      <p:cMediaNode>
                                        <p:cTn display="0" masterRel="sameClick">
                                          <p:stCondLst>
                                            <p:cond evt="begin" delay="0">
                                              <p:tn val="142"/>
                                            </p:cond>
                                          </p:stCondLst>
                                          <p:endCondLst>
                                            <p:cond evt="onStopAudio" delay="0">
                                              <p:tgtEl>
                                                <p:sldTgt/>
                                              </p:tgtEl>
                                            </p:cond>
                                          </p:endCondLst>
                                        </p:cTn>
                                        <p:tgtEl>
                                          <p:sndTgt r:embed="rId9" name="coin.wav"/>
                                        </p:tgtEl>
                                      </p:cMediaNode>
                                    </p:audio>
                                  </p:subTnLst>
                                </p:cTn>
                              </p:par>
                              <p:par>
                                <p:cTn id="145" presetID="1" presetClass="entr" presetSubtype="0" fill="hold" grpId="1" nodeType="withEffect">
                                  <p:stCondLst>
                                    <p:cond delay="9000"/>
                                  </p:stCondLst>
                                  <p:childTnLst>
                                    <p:set>
                                      <p:cBhvr>
                                        <p:cTn id="146" dur="1" fill="hold">
                                          <p:stCondLst>
                                            <p:cond delay="0"/>
                                          </p:stCondLst>
                                        </p:cTn>
                                        <p:tgtEl>
                                          <p:spTgt spid="25"/>
                                        </p:tgtEl>
                                        <p:attrNameLst>
                                          <p:attrName>style.visibility</p:attrName>
                                        </p:attrNameLst>
                                      </p:cBhvr>
                                      <p:to>
                                        <p:strVal val="visible"/>
                                      </p:to>
                                    </p:set>
                                  </p:childTnLst>
                                </p:cTn>
                              </p:par>
                              <p:par>
                                <p:cTn id="147" presetID="1" presetClass="exit" presetSubtype="0" fill="hold" grpId="0" nodeType="withEffect">
                                  <p:stCondLst>
                                    <p:cond delay="10000"/>
                                  </p:stCondLst>
                                  <p:childTnLst>
                                    <p:set>
                                      <p:cBhvr>
                                        <p:cTn id="148" dur="1" fill="hold">
                                          <p:stCondLst>
                                            <p:cond delay="0"/>
                                          </p:stCondLst>
                                        </p:cTn>
                                        <p:tgtEl>
                                          <p:spTgt spid="25"/>
                                        </p:tgtEl>
                                        <p:attrNameLst>
                                          <p:attrName>style.visibility</p:attrName>
                                        </p:attrNameLst>
                                      </p:cBhvr>
                                      <p:to>
                                        <p:strVal val="hidden"/>
                                      </p:to>
                                    </p:set>
                                  </p:childTnLst>
                                </p:cTn>
                              </p:par>
                              <p:par>
                                <p:cTn id="149" presetID="21" presetClass="entr" presetSubtype="1" fill="hold" grpId="10" nodeType="withEffect">
                                  <p:stCondLst>
                                    <p:cond delay="9000"/>
                                  </p:stCondLst>
                                  <p:childTnLst>
                                    <p:set>
                                      <p:cBhvr>
                                        <p:cTn id="150" dur="1" fill="hold">
                                          <p:stCondLst>
                                            <p:cond delay="0"/>
                                          </p:stCondLst>
                                        </p:cTn>
                                        <p:tgtEl>
                                          <p:spTgt spid="35"/>
                                        </p:tgtEl>
                                        <p:attrNameLst>
                                          <p:attrName>style.visibility</p:attrName>
                                        </p:attrNameLst>
                                      </p:cBhvr>
                                      <p:to>
                                        <p:strVal val="visible"/>
                                      </p:to>
                                    </p:set>
                                    <p:animEffect transition="in" filter="wheel(1)">
                                      <p:cBhvr>
                                        <p:cTn id="151" dur="1000"/>
                                        <p:tgtEl>
                                          <p:spTgt spid="35"/>
                                        </p:tgtEl>
                                      </p:cBhvr>
                                    </p:animEffect>
                                  </p:childTnLst>
                                  <p:subTnLst>
                                    <p:audio>
                                      <p:cMediaNode>
                                        <p:cTn display="0" masterRel="sameClick">
                                          <p:stCondLst>
                                            <p:cond evt="begin" delay="0">
                                              <p:tn val="149"/>
                                            </p:cond>
                                          </p:stCondLst>
                                          <p:endCondLst>
                                            <p:cond evt="onStopAudio" delay="0">
                                              <p:tgtEl>
                                                <p:sldTgt/>
                                              </p:tgtEl>
                                            </p:cond>
                                          </p:endCondLst>
                                        </p:cTn>
                                        <p:tgtEl>
                                          <p:sndTgt r:embed="rId9" name="coin.wav"/>
                                        </p:tgtEl>
                                      </p:cMediaNode>
                                    </p:audio>
                                  </p:subTnLst>
                                </p:cTn>
                              </p:par>
                              <p:par>
                                <p:cTn id="152" presetID="1" presetClass="entr" presetSubtype="0" fill="hold" grpId="1" nodeType="withEffect">
                                  <p:stCondLst>
                                    <p:cond delay="10000"/>
                                  </p:stCondLst>
                                  <p:childTnLst>
                                    <p:set>
                                      <p:cBhvr>
                                        <p:cTn id="153" dur="1" fill="hold">
                                          <p:stCondLst>
                                            <p:cond delay="0"/>
                                          </p:stCondLst>
                                        </p:cTn>
                                        <p:tgtEl>
                                          <p:spTgt spid="24"/>
                                        </p:tgtEl>
                                        <p:attrNameLst>
                                          <p:attrName>style.visibility</p:attrName>
                                        </p:attrNameLst>
                                      </p:cBhvr>
                                      <p:to>
                                        <p:strVal val="visible"/>
                                      </p:to>
                                    </p:set>
                                  </p:childTnLst>
                                </p:cTn>
                              </p:par>
                              <p:par>
                                <p:cTn id="154" presetID="1" presetClass="exit" presetSubtype="0" fill="hold" grpId="0" nodeType="withEffect">
                                  <p:stCondLst>
                                    <p:cond delay="11000"/>
                                  </p:stCondLst>
                                  <p:childTnLst>
                                    <p:set>
                                      <p:cBhvr>
                                        <p:cTn id="155" dur="1" fill="hold">
                                          <p:stCondLst>
                                            <p:cond delay="0"/>
                                          </p:stCondLst>
                                        </p:cTn>
                                        <p:tgtEl>
                                          <p:spTgt spid="24"/>
                                        </p:tgtEl>
                                        <p:attrNameLst>
                                          <p:attrName>style.visibility</p:attrName>
                                        </p:attrNameLst>
                                      </p:cBhvr>
                                      <p:to>
                                        <p:strVal val="hidden"/>
                                      </p:to>
                                    </p:set>
                                  </p:childTnLst>
                                </p:cTn>
                              </p:par>
                              <p:par>
                                <p:cTn id="156" presetID="21" presetClass="entr" presetSubtype="1" fill="hold" grpId="11" nodeType="withEffect">
                                  <p:stCondLst>
                                    <p:cond delay="10000"/>
                                  </p:stCondLst>
                                  <p:childTnLst>
                                    <p:set>
                                      <p:cBhvr>
                                        <p:cTn id="157" dur="1" fill="hold">
                                          <p:stCondLst>
                                            <p:cond delay="0"/>
                                          </p:stCondLst>
                                        </p:cTn>
                                        <p:tgtEl>
                                          <p:spTgt spid="35"/>
                                        </p:tgtEl>
                                        <p:attrNameLst>
                                          <p:attrName>style.visibility</p:attrName>
                                        </p:attrNameLst>
                                      </p:cBhvr>
                                      <p:to>
                                        <p:strVal val="visible"/>
                                      </p:to>
                                    </p:set>
                                    <p:animEffect transition="in" filter="wheel(1)">
                                      <p:cBhvr>
                                        <p:cTn id="158" dur="1000"/>
                                        <p:tgtEl>
                                          <p:spTgt spid="35"/>
                                        </p:tgtEl>
                                      </p:cBhvr>
                                    </p:animEffect>
                                  </p:childTnLst>
                                  <p:subTnLst>
                                    <p:audio>
                                      <p:cMediaNode>
                                        <p:cTn display="0" masterRel="sameClick">
                                          <p:stCondLst>
                                            <p:cond evt="begin" delay="0">
                                              <p:tn val="156"/>
                                            </p:cond>
                                          </p:stCondLst>
                                          <p:endCondLst>
                                            <p:cond evt="onStopAudio" delay="0">
                                              <p:tgtEl>
                                                <p:sldTgt/>
                                              </p:tgtEl>
                                            </p:cond>
                                          </p:endCondLst>
                                        </p:cTn>
                                        <p:tgtEl>
                                          <p:sndTgt r:embed="rId9" name="coin.wav"/>
                                        </p:tgtEl>
                                      </p:cMediaNode>
                                    </p:audio>
                                  </p:subTnLst>
                                </p:cTn>
                              </p:par>
                              <p:par>
                                <p:cTn id="159" presetID="1" presetClass="entr" presetSubtype="0" fill="hold" grpId="1" nodeType="withEffect">
                                  <p:stCondLst>
                                    <p:cond delay="11000"/>
                                  </p:stCondLst>
                                  <p:childTnLst>
                                    <p:set>
                                      <p:cBhvr>
                                        <p:cTn id="160" dur="1" fill="hold">
                                          <p:stCondLst>
                                            <p:cond delay="0"/>
                                          </p:stCondLst>
                                        </p:cTn>
                                        <p:tgtEl>
                                          <p:spTgt spid="23"/>
                                        </p:tgtEl>
                                        <p:attrNameLst>
                                          <p:attrName>style.visibility</p:attrName>
                                        </p:attrNameLst>
                                      </p:cBhvr>
                                      <p:to>
                                        <p:strVal val="visible"/>
                                      </p:to>
                                    </p:set>
                                  </p:childTnLst>
                                </p:cTn>
                              </p:par>
                              <p:par>
                                <p:cTn id="161" presetID="1" presetClass="exit" presetSubtype="0" fill="hold" grpId="0" nodeType="withEffect">
                                  <p:stCondLst>
                                    <p:cond delay="12000"/>
                                  </p:stCondLst>
                                  <p:childTnLst>
                                    <p:set>
                                      <p:cBhvr>
                                        <p:cTn id="162" dur="1" fill="hold">
                                          <p:stCondLst>
                                            <p:cond delay="0"/>
                                          </p:stCondLst>
                                        </p:cTn>
                                        <p:tgtEl>
                                          <p:spTgt spid="23"/>
                                        </p:tgtEl>
                                        <p:attrNameLst>
                                          <p:attrName>style.visibility</p:attrName>
                                        </p:attrNameLst>
                                      </p:cBhvr>
                                      <p:to>
                                        <p:strVal val="hidden"/>
                                      </p:to>
                                    </p:set>
                                  </p:childTnLst>
                                </p:cTn>
                              </p:par>
                              <p:par>
                                <p:cTn id="163" presetID="21" presetClass="entr" presetSubtype="1" fill="hold" grpId="12" nodeType="withEffect">
                                  <p:stCondLst>
                                    <p:cond delay="11000"/>
                                  </p:stCondLst>
                                  <p:childTnLst>
                                    <p:set>
                                      <p:cBhvr>
                                        <p:cTn id="164" dur="1" fill="hold">
                                          <p:stCondLst>
                                            <p:cond delay="0"/>
                                          </p:stCondLst>
                                        </p:cTn>
                                        <p:tgtEl>
                                          <p:spTgt spid="35"/>
                                        </p:tgtEl>
                                        <p:attrNameLst>
                                          <p:attrName>style.visibility</p:attrName>
                                        </p:attrNameLst>
                                      </p:cBhvr>
                                      <p:to>
                                        <p:strVal val="visible"/>
                                      </p:to>
                                    </p:set>
                                    <p:animEffect transition="in" filter="wheel(1)">
                                      <p:cBhvr>
                                        <p:cTn id="165" dur="1000"/>
                                        <p:tgtEl>
                                          <p:spTgt spid="35"/>
                                        </p:tgtEl>
                                      </p:cBhvr>
                                    </p:animEffect>
                                  </p:childTnLst>
                                  <p:subTnLst>
                                    <p:audio>
                                      <p:cMediaNode>
                                        <p:cTn display="0" masterRel="sameClick">
                                          <p:stCondLst>
                                            <p:cond evt="begin" delay="0">
                                              <p:tn val="163"/>
                                            </p:cond>
                                          </p:stCondLst>
                                          <p:endCondLst>
                                            <p:cond evt="onStopAudio" delay="0">
                                              <p:tgtEl>
                                                <p:sldTgt/>
                                              </p:tgtEl>
                                            </p:cond>
                                          </p:endCondLst>
                                        </p:cTn>
                                        <p:tgtEl>
                                          <p:sndTgt r:embed="rId9" name="coin.wav"/>
                                        </p:tgtEl>
                                      </p:cMediaNode>
                                    </p:audio>
                                  </p:subTnLst>
                                </p:cTn>
                              </p:par>
                              <p:par>
                                <p:cTn id="166" presetID="1" presetClass="entr" presetSubtype="0" fill="hold" grpId="1" nodeType="withEffect">
                                  <p:stCondLst>
                                    <p:cond delay="12000"/>
                                  </p:stCondLst>
                                  <p:childTnLst>
                                    <p:set>
                                      <p:cBhvr>
                                        <p:cTn id="167" dur="1" fill="hold">
                                          <p:stCondLst>
                                            <p:cond delay="0"/>
                                          </p:stCondLst>
                                        </p:cTn>
                                        <p:tgtEl>
                                          <p:spTgt spid="22"/>
                                        </p:tgtEl>
                                        <p:attrNameLst>
                                          <p:attrName>style.visibility</p:attrName>
                                        </p:attrNameLst>
                                      </p:cBhvr>
                                      <p:to>
                                        <p:strVal val="visible"/>
                                      </p:to>
                                    </p:set>
                                  </p:childTnLst>
                                </p:cTn>
                              </p:par>
                              <p:par>
                                <p:cTn id="168" presetID="1" presetClass="exit" presetSubtype="0" fill="hold" grpId="0" nodeType="withEffect">
                                  <p:stCondLst>
                                    <p:cond delay="13000"/>
                                  </p:stCondLst>
                                  <p:childTnLst>
                                    <p:set>
                                      <p:cBhvr>
                                        <p:cTn id="169" dur="1" fill="hold">
                                          <p:stCondLst>
                                            <p:cond delay="0"/>
                                          </p:stCondLst>
                                        </p:cTn>
                                        <p:tgtEl>
                                          <p:spTgt spid="22"/>
                                        </p:tgtEl>
                                        <p:attrNameLst>
                                          <p:attrName>style.visibility</p:attrName>
                                        </p:attrNameLst>
                                      </p:cBhvr>
                                      <p:to>
                                        <p:strVal val="hidden"/>
                                      </p:to>
                                    </p:set>
                                  </p:childTnLst>
                                </p:cTn>
                              </p:par>
                              <p:par>
                                <p:cTn id="170" presetID="21" presetClass="entr" presetSubtype="1" fill="hold" grpId="13" nodeType="withEffect">
                                  <p:stCondLst>
                                    <p:cond delay="12000"/>
                                  </p:stCondLst>
                                  <p:childTnLst>
                                    <p:set>
                                      <p:cBhvr>
                                        <p:cTn id="171" dur="1" fill="hold">
                                          <p:stCondLst>
                                            <p:cond delay="0"/>
                                          </p:stCondLst>
                                        </p:cTn>
                                        <p:tgtEl>
                                          <p:spTgt spid="35"/>
                                        </p:tgtEl>
                                        <p:attrNameLst>
                                          <p:attrName>style.visibility</p:attrName>
                                        </p:attrNameLst>
                                      </p:cBhvr>
                                      <p:to>
                                        <p:strVal val="visible"/>
                                      </p:to>
                                    </p:set>
                                    <p:animEffect transition="in" filter="wheel(1)">
                                      <p:cBhvr>
                                        <p:cTn id="172" dur="1000"/>
                                        <p:tgtEl>
                                          <p:spTgt spid="35"/>
                                        </p:tgtEl>
                                      </p:cBhvr>
                                    </p:animEffect>
                                  </p:childTnLst>
                                  <p:subTnLst>
                                    <p:audio>
                                      <p:cMediaNode>
                                        <p:cTn display="0" masterRel="sameClick">
                                          <p:stCondLst>
                                            <p:cond evt="begin" delay="0">
                                              <p:tn val="170"/>
                                            </p:cond>
                                          </p:stCondLst>
                                          <p:endCondLst>
                                            <p:cond evt="onStopAudio" delay="0">
                                              <p:tgtEl>
                                                <p:sldTgt/>
                                              </p:tgtEl>
                                            </p:cond>
                                          </p:endCondLst>
                                        </p:cTn>
                                        <p:tgtEl>
                                          <p:sndTgt r:embed="rId9" name="coin.wav"/>
                                        </p:tgtEl>
                                      </p:cMediaNode>
                                    </p:audio>
                                  </p:subTnLst>
                                </p:cTn>
                              </p:par>
                              <p:par>
                                <p:cTn id="173" presetID="1" presetClass="entr" presetSubtype="0" fill="hold" grpId="1" nodeType="withEffect">
                                  <p:stCondLst>
                                    <p:cond delay="13000"/>
                                  </p:stCondLst>
                                  <p:childTnLst>
                                    <p:set>
                                      <p:cBhvr>
                                        <p:cTn id="174" dur="1" fill="hold">
                                          <p:stCondLst>
                                            <p:cond delay="0"/>
                                          </p:stCondLst>
                                        </p:cTn>
                                        <p:tgtEl>
                                          <p:spTgt spid="21"/>
                                        </p:tgtEl>
                                        <p:attrNameLst>
                                          <p:attrName>style.visibility</p:attrName>
                                        </p:attrNameLst>
                                      </p:cBhvr>
                                      <p:to>
                                        <p:strVal val="visible"/>
                                      </p:to>
                                    </p:set>
                                  </p:childTnLst>
                                </p:cTn>
                              </p:par>
                              <p:par>
                                <p:cTn id="175" presetID="1" presetClass="exit" presetSubtype="0" fill="hold" grpId="0" nodeType="withEffect">
                                  <p:stCondLst>
                                    <p:cond delay="14000"/>
                                  </p:stCondLst>
                                  <p:childTnLst>
                                    <p:set>
                                      <p:cBhvr>
                                        <p:cTn id="176" dur="1" fill="hold">
                                          <p:stCondLst>
                                            <p:cond delay="0"/>
                                          </p:stCondLst>
                                        </p:cTn>
                                        <p:tgtEl>
                                          <p:spTgt spid="21"/>
                                        </p:tgtEl>
                                        <p:attrNameLst>
                                          <p:attrName>style.visibility</p:attrName>
                                        </p:attrNameLst>
                                      </p:cBhvr>
                                      <p:to>
                                        <p:strVal val="hidden"/>
                                      </p:to>
                                    </p:set>
                                  </p:childTnLst>
                                </p:cTn>
                              </p:par>
                              <p:par>
                                <p:cTn id="177" presetID="21" presetClass="entr" presetSubtype="1" fill="hold" grpId="14" nodeType="withEffect">
                                  <p:stCondLst>
                                    <p:cond delay="13000"/>
                                  </p:stCondLst>
                                  <p:childTnLst>
                                    <p:set>
                                      <p:cBhvr>
                                        <p:cTn id="178" dur="1" fill="hold">
                                          <p:stCondLst>
                                            <p:cond delay="0"/>
                                          </p:stCondLst>
                                        </p:cTn>
                                        <p:tgtEl>
                                          <p:spTgt spid="35"/>
                                        </p:tgtEl>
                                        <p:attrNameLst>
                                          <p:attrName>style.visibility</p:attrName>
                                        </p:attrNameLst>
                                      </p:cBhvr>
                                      <p:to>
                                        <p:strVal val="visible"/>
                                      </p:to>
                                    </p:set>
                                    <p:animEffect transition="in" filter="wheel(1)">
                                      <p:cBhvr>
                                        <p:cTn id="179" dur="1000"/>
                                        <p:tgtEl>
                                          <p:spTgt spid="35"/>
                                        </p:tgtEl>
                                      </p:cBhvr>
                                    </p:animEffect>
                                  </p:childTnLst>
                                  <p:subTnLst>
                                    <p:audio>
                                      <p:cMediaNode>
                                        <p:cTn display="0" masterRel="sameClick">
                                          <p:stCondLst>
                                            <p:cond evt="begin" delay="0">
                                              <p:tn val="177"/>
                                            </p:cond>
                                          </p:stCondLst>
                                          <p:endCondLst>
                                            <p:cond evt="onStopAudio" delay="0">
                                              <p:tgtEl>
                                                <p:sldTgt/>
                                              </p:tgtEl>
                                            </p:cond>
                                          </p:endCondLst>
                                        </p:cTn>
                                        <p:tgtEl>
                                          <p:sndTgt r:embed="rId9" name="coin.wav"/>
                                        </p:tgtEl>
                                      </p:cMediaNode>
                                    </p:audio>
                                  </p:subTnLst>
                                </p:cTn>
                              </p:par>
                              <p:par>
                                <p:cTn id="180" presetID="1" presetClass="entr" presetSubtype="0" fill="hold" grpId="1" nodeType="withEffect">
                                  <p:stCondLst>
                                    <p:cond delay="14000"/>
                                  </p:stCondLst>
                                  <p:childTnLst>
                                    <p:set>
                                      <p:cBhvr>
                                        <p:cTn id="181" dur="1" fill="hold">
                                          <p:stCondLst>
                                            <p:cond delay="0"/>
                                          </p:stCondLst>
                                        </p:cTn>
                                        <p:tgtEl>
                                          <p:spTgt spid="20"/>
                                        </p:tgtEl>
                                        <p:attrNameLst>
                                          <p:attrName>style.visibility</p:attrName>
                                        </p:attrNameLst>
                                      </p:cBhvr>
                                      <p:to>
                                        <p:strVal val="visible"/>
                                      </p:to>
                                    </p:set>
                                  </p:childTnLst>
                                </p:cTn>
                              </p:par>
                              <p:par>
                                <p:cTn id="182" presetID="1" presetClass="exit" presetSubtype="0" fill="hold" grpId="0" nodeType="withEffect">
                                  <p:stCondLst>
                                    <p:cond delay="15000"/>
                                  </p:stCondLst>
                                  <p:childTnLst>
                                    <p:set>
                                      <p:cBhvr>
                                        <p:cTn id="183" dur="1" fill="hold">
                                          <p:stCondLst>
                                            <p:cond delay="0"/>
                                          </p:stCondLst>
                                        </p:cTn>
                                        <p:tgtEl>
                                          <p:spTgt spid="20"/>
                                        </p:tgtEl>
                                        <p:attrNameLst>
                                          <p:attrName>style.visibility</p:attrName>
                                        </p:attrNameLst>
                                      </p:cBhvr>
                                      <p:to>
                                        <p:strVal val="hidden"/>
                                      </p:to>
                                    </p:set>
                                  </p:childTnLst>
                                  <p:subTnLst>
                                    <p:audio>
                                      <p:cMediaNode>
                                        <p:cTn display="0" masterRel="sameClick">
                                          <p:stCondLst>
                                            <p:cond evt="begin" delay="0">
                                              <p:tn val="182"/>
                                            </p:cond>
                                          </p:stCondLst>
                                          <p:endCondLst>
                                            <p:cond evt="onStopAudio" delay="0">
                                              <p:tgtEl>
                                                <p:sldTgt/>
                                              </p:tgtEl>
                                            </p:cond>
                                          </p:endCondLst>
                                        </p:cTn>
                                        <p:tgtEl>
                                          <p:sndTgt r:embed="rId9" name="coin.wav"/>
                                        </p:tgtEl>
                                      </p:cMediaNode>
                                    </p:audio>
                                  </p:subTnLst>
                                </p:cTn>
                              </p:par>
                              <p:par>
                                <p:cTn id="184" presetID="21" presetClass="entr" presetSubtype="1" fill="hold" grpId="9" nodeType="withEffect">
                                  <p:stCondLst>
                                    <p:cond delay="14000"/>
                                  </p:stCondLst>
                                  <p:childTnLst>
                                    <p:set>
                                      <p:cBhvr>
                                        <p:cTn id="185" dur="1" fill="hold">
                                          <p:stCondLst>
                                            <p:cond delay="0"/>
                                          </p:stCondLst>
                                        </p:cTn>
                                        <p:tgtEl>
                                          <p:spTgt spid="35"/>
                                        </p:tgtEl>
                                        <p:attrNameLst>
                                          <p:attrName>style.visibility</p:attrName>
                                        </p:attrNameLst>
                                      </p:cBhvr>
                                      <p:to>
                                        <p:strVal val="visible"/>
                                      </p:to>
                                    </p:set>
                                    <p:animEffect transition="in" filter="wheel(1)">
                                      <p:cBhvr>
                                        <p:cTn id="186" dur="1000"/>
                                        <p:tgtEl>
                                          <p:spTgt spid="35"/>
                                        </p:tgtEl>
                                      </p:cBhvr>
                                    </p:animEffect>
                                  </p:childTnLst>
                                  <p:subTnLst>
                                    <p:audio>
                                      <p:cMediaNode vol="100000">
                                        <p:cTn display="0" masterRel="sameClick">
                                          <p:stCondLst>
                                            <p:cond evt="begin" delay="0">
                                              <p:tn val="184"/>
                                            </p:cond>
                                          </p:stCondLst>
                                          <p:endCondLst>
                                            <p:cond evt="onStopAudio" delay="0">
                                              <p:tgtEl>
                                                <p:sldTgt/>
                                              </p:tgtEl>
                                            </p:cond>
                                          </p:endCondLst>
                                        </p:cTn>
                                        <p:tgtEl>
                                          <p:sndTgt r:embed="rId9" name="coin.wav"/>
                                        </p:tgtEl>
                                      </p:cMediaNode>
                                    </p:audio>
                                  </p:subTnLst>
                                </p:cTn>
                              </p:par>
                              <p:par>
                                <p:cTn id="187" presetID="1" presetClass="entr" presetSubtype="0" fill="hold" grpId="1" nodeType="withEffect">
                                  <p:stCondLst>
                                    <p:cond delay="15000"/>
                                  </p:stCondLst>
                                  <p:childTnLst>
                                    <p:set>
                                      <p:cBhvr>
                                        <p:cTn id="188" dur="1" fill="hold">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187"/>
                                            </p:cond>
                                          </p:stCondLst>
                                          <p:endCondLst>
                                            <p:cond evt="onStopAudio" delay="0">
                                              <p:tgtEl>
                                                <p:sldTgt/>
                                              </p:tgtEl>
                                            </p:cond>
                                          </p:endCondLst>
                                        </p:cTn>
                                        <p:tgtEl>
                                          <p:sndTgt r:embed="rId10" name="cashreg.wav"/>
                                        </p:tgtEl>
                                      </p:cMediaNode>
                                    </p:audio>
                                  </p:subTnLst>
                                </p:cTn>
                              </p:par>
                              <p:par>
                                <p:cTn id="189" presetID="1" presetClass="exit" presetSubtype="0" fill="hold" grpId="0" nodeType="withEffect">
                                  <p:stCondLst>
                                    <p:cond delay="16000"/>
                                  </p:stCondLst>
                                  <p:childTnLst>
                                    <p:set>
                                      <p:cBhvr>
                                        <p:cTn id="190" dur="1" fill="hold">
                                          <p:stCondLst>
                                            <p:cond delay="0"/>
                                          </p:stCondLst>
                                        </p:cTn>
                                        <p:tgtEl>
                                          <p:spTgt spid="19"/>
                                        </p:tgtEl>
                                        <p:attrNameLst>
                                          <p:attrName>style.visibility</p:attrName>
                                        </p:attrNameLst>
                                      </p:cBhvr>
                                      <p:to>
                                        <p:strVal val="hidden"/>
                                      </p:to>
                                    </p:set>
                                  </p:childTnLst>
                                </p:cTn>
                              </p:par>
                              <p:par>
                                <p:cTn id="191" presetID="21" presetClass="entr" presetSubtype="1" fill="hold" grpId="0" nodeType="withEffect">
                                  <p:stCondLst>
                                    <p:cond delay="15000"/>
                                  </p:stCondLst>
                                  <p:childTnLst>
                                    <p:set>
                                      <p:cBhvr>
                                        <p:cTn id="192" dur="1" fill="hold">
                                          <p:stCondLst>
                                            <p:cond delay="0"/>
                                          </p:stCondLst>
                                        </p:cTn>
                                        <p:tgtEl>
                                          <p:spTgt spid="35"/>
                                        </p:tgtEl>
                                        <p:attrNameLst>
                                          <p:attrName>style.visibility</p:attrName>
                                        </p:attrNameLst>
                                      </p:cBhvr>
                                      <p:to>
                                        <p:strVal val="visible"/>
                                      </p:to>
                                    </p:set>
                                    <p:animEffect transition="in" filter="wheel(1)">
                                      <p:cBhvr>
                                        <p:cTn id="193" dur="1000"/>
                                        <p:tgtEl>
                                          <p:spTgt spid="35"/>
                                        </p:tgtEl>
                                      </p:cBhvr>
                                    </p:animEffect>
                                  </p:childTnLst>
                                  <p:subTnLst>
                                    <p:audio>
                                      <p:cMediaNode vol="100000">
                                        <p:cTn display="0" masterRel="sameClick">
                                          <p:stCondLst>
                                            <p:cond evt="begin" delay="0">
                                              <p:tn val="191"/>
                                            </p:cond>
                                          </p:stCondLst>
                                          <p:endCondLst>
                                            <p:cond evt="onStopAudio" delay="0">
                                              <p:tgtEl>
                                                <p:sldTgt/>
                                              </p:tgtEl>
                                            </p:cond>
                                          </p:endCondLst>
                                        </p:cTn>
                                        <p:tgtEl>
                                          <p:sndTgt r:embed="rId10" name="cashreg.wav"/>
                                        </p:tgtEl>
                                      </p:cMediaNode>
                                    </p:audio>
                                  </p:subTnLst>
                                </p:cTn>
                              </p:par>
                              <p:par>
                                <p:cTn id="194" presetID="1" presetClass="exit" presetSubtype="0" fill="hold" grpId="15" nodeType="withEffect">
                                  <p:stCondLst>
                                    <p:cond delay="16000"/>
                                  </p:stCondLst>
                                  <p:childTnLst>
                                    <p:set>
                                      <p:cBhvr>
                                        <p:cTn id="195"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100000">
                <p:cTn id="196" fill="hold" display="0">
                  <p:stCondLst>
                    <p:cond delay="indefinite"/>
                  </p:stCondLst>
                  <p:endCondLst>
                    <p:cond evt="onStopAudio" delay="0">
                      <p:tgtEl>
                        <p:sldTgt/>
                      </p:tgtEl>
                    </p:cond>
                  </p:endCondLst>
                </p:cTn>
                <p:tgtEl>
                  <p:spTgt spid="18"/>
                </p:tgtEl>
              </p:cMediaNode>
            </p:audio>
            <p:seq concurrent="1" nextAc="seek">
              <p:cTn id="197" restart="whenNotActive" fill="hold" evtFilter="cancelBubble" nodeType="interactiveSeq">
                <p:stCondLst>
                  <p:cond evt="onClick" delay="0">
                    <p:tgtEl>
                      <p:spTgt spid="15"/>
                    </p:tgtEl>
                  </p:cond>
                </p:stCondLst>
                <p:endSync evt="end" delay="0">
                  <p:rtn val="all"/>
                </p:endSync>
                <p:childTnLst>
                  <p:par>
                    <p:cTn id="198" fill="hold">
                      <p:stCondLst>
                        <p:cond delay="0"/>
                      </p:stCondLst>
                      <p:childTnLst>
                        <p:par>
                          <p:cTn id="199" fill="hold">
                            <p:stCondLst>
                              <p:cond delay="0"/>
                            </p:stCondLst>
                            <p:childTnLst>
                              <p:par>
                                <p:cTn id="200" presetID="37" presetClass="exit" presetSubtype="0" fill="hold" grpId="1" nodeType="clickEffect">
                                  <p:stCondLst>
                                    <p:cond delay="0"/>
                                  </p:stCondLst>
                                  <p:childTnLst>
                                    <p:animEffect transition="out" filter="fade">
                                      <p:cBhvr>
                                        <p:cTn id="201" dur="1000"/>
                                        <p:tgtEl>
                                          <p:spTgt spid="38"/>
                                        </p:tgtEl>
                                      </p:cBhvr>
                                    </p:animEffect>
                                    <p:anim calcmode="lin" valueType="num">
                                      <p:cBhvr>
                                        <p:cTn id="202" dur="1000"/>
                                        <p:tgtEl>
                                          <p:spTgt spid="38"/>
                                        </p:tgtEl>
                                        <p:attrNameLst>
                                          <p:attrName>ppt_x</p:attrName>
                                        </p:attrNameLst>
                                      </p:cBhvr>
                                      <p:tavLst>
                                        <p:tav tm="0">
                                          <p:val>
                                            <p:strVal val="ppt_x"/>
                                          </p:val>
                                        </p:tav>
                                        <p:tav tm="100000">
                                          <p:val>
                                            <p:strVal val="ppt_x"/>
                                          </p:val>
                                        </p:tav>
                                      </p:tavLst>
                                    </p:anim>
                                    <p:anim calcmode="lin" valueType="num">
                                      <p:cBhvr>
                                        <p:cTn id="203" dur="100" decel="100000"/>
                                        <p:tgtEl>
                                          <p:spTgt spid="38"/>
                                        </p:tgtEl>
                                        <p:attrNameLst>
                                          <p:attrName>ppt_y</p:attrName>
                                        </p:attrNameLst>
                                      </p:cBhvr>
                                      <p:tavLst>
                                        <p:tav tm="0">
                                          <p:val>
                                            <p:strVal val="ppt_y"/>
                                          </p:val>
                                        </p:tav>
                                        <p:tav tm="100000">
                                          <p:val>
                                            <p:strVal val="ppt_y-.03"/>
                                          </p:val>
                                        </p:tav>
                                      </p:tavLst>
                                    </p:anim>
                                    <p:anim calcmode="lin" valueType="num">
                                      <p:cBhvr>
                                        <p:cTn id="204" dur="900" accel="100000">
                                          <p:stCondLst>
                                            <p:cond delay="100"/>
                                          </p:stCondLst>
                                        </p:cTn>
                                        <p:tgtEl>
                                          <p:spTgt spid="38"/>
                                        </p:tgtEl>
                                        <p:attrNameLst>
                                          <p:attrName>ppt_y</p:attrName>
                                        </p:attrNameLst>
                                      </p:cBhvr>
                                      <p:tavLst>
                                        <p:tav tm="0">
                                          <p:val>
                                            <p:strVal val="ppt_y"/>
                                          </p:val>
                                        </p:tav>
                                        <p:tav tm="100000">
                                          <p:val>
                                            <p:strVal val="ppt_y+1"/>
                                          </p:val>
                                        </p:tav>
                                      </p:tavLst>
                                    </p:anim>
                                    <p:set>
                                      <p:cBhvr>
                                        <p:cTn id="205" dur="1" fill="hold">
                                          <p:stCondLst>
                                            <p:cond delay="999"/>
                                          </p:stCondLst>
                                        </p:cTn>
                                        <p:tgtEl>
                                          <p:spTgt spid="38"/>
                                        </p:tgtEl>
                                        <p:attrNameLst>
                                          <p:attrName>style.visibility</p:attrName>
                                        </p:attrNameLst>
                                      </p:cBhvr>
                                      <p:to>
                                        <p:strVal val="hidden"/>
                                      </p:to>
                                    </p:set>
                                  </p:childTnLst>
                                </p:cTn>
                              </p:par>
                              <p:par>
                                <p:cTn id="206" presetID="37" presetClass="exit" presetSubtype="0" fill="hold" grpId="1" nodeType="withEffect">
                                  <p:stCondLst>
                                    <p:cond delay="0"/>
                                  </p:stCondLst>
                                  <p:childTnLst>
                                    <p:animEffect transition="out" filter="fade">
                                      <p:cBhvr>
                                        <p:cTn id="207" dur="1000"/>
                                        <p:tgtEl>
                                          <p:spTgt spid="44"/>
                                        </p:tgtEl>
                                      </p:cBhvr>
                                    </p:animEffect>
                                    <p:anim calcmode="lin" valueType="num">
                                      <p:cBhvr>
                                        <p:cTn id="208" dur="1000"/>
                                        <p:tgtEl>
                                          <p:spTgt spid="44"/>
                                        </p:tgtEl>
                                        <p:attrNameLst>
                                          <p:attrName>ppt_x</p:attrName>
                                        </p:attrNameLst>
                                      </p:cBhvr>
                                      <p:tavLst>
                                        <p:tav tm="0">
                                          <p:val>
                                            <p:strVal val="ppt_x"/>
                                          </p:val>
                                        </p:tav>
                                        <p:tav tm="100000">
                                          <p:val>
                                            <p:strVal val="ppt_x"/>
                                          </p:val>
                                        </p:tav>
                                      </p:tavLst>
                                    </p:anim>
                                    <p:anim calcmode="lin" valueType="num">
                                      <p:cBhvr>
                                        <p:cTn id="209" dur="100" decel="100000"/>
                                        <p:tgtEl>
                                          <p:spTgt spid="44"/>
                                        </p:tgtEl>
                                        <p:attrNameLst>
                                          <p:attrName>ppt_y</p:attrName>
                                        </p:attrNameLst>
                                      </p:cBhvr>
                                      <p:tavLst>
                                        <p:tav tm="0">
                                          <p:val>
                                            <p:strVal val="ppt_y"/>
                                          </p:val>
                                        </p:tav>
                                        <p:tav tm="100000">
                                          <p:val>
                                            <p:strVal val="ppt_y-.03"/>
                                          </p:val>
                                        </p:tav>
                                      </p:tavLst>
                                    </p:anim>
                                    <p:anim calcmode="lin" valueType="num">
                                      <p:cBhvr>
                                        <p:cTn id="210" dur="900" accel="100000">
                                          <p:stCondLst>
                                            <p:cond delay="100"/>
                                          </p:stCondLst>
                                        </p:cTn>
                                        <p:tgtEl>
                                          <p:spTgt spid="44"/>
                                        </p:tgtEl>
                                        <p:attrNameLst>
                                          <p:attrName>ppt_y</p:attrName>
                                        </p:attrNameLst>
                                      </p:cBhvr>
                                      <p:tavLst>
                                        <p:tav tm="0">
                                          <p:val>
                                            <p:strVal val="ppt_y"/>
                                          </p:val>
                                        </p:tav>
                                        <p:tav tm="100000">
                                          <p:val>
                                            <p:strVal val="ppt_y+1"/>
                                          </p:val>
                                        </p:tav>
                                      </p:tavLst>
                                    </p:anim>
                                    <p:set>
                                      <p:cBhvr>
                                        <p:cTn id="211" dur="1" fill="hold">
                                          <p:stCondLst>
                                            <p:cond delay="999"/>
                                          </p:stCondLst>
                                        </p:cTn>
                                        <p:tgtEl>
                                          <p:spTgt spid="44"/>
                                        </p:tgtEl>
                                        <p:attrNameLst>
                                          <p:attrName>style.visibility</p:attrName>
                                        </p:attrNameLst>
                                      </p:cBhvr>
                                      <p:to>
                                        <p:strVal val="hidden"/>
                                      </p:to>
                                    </p:set>
                                  </p:childTnLst>
                                </p:cTn>
                              </p:par>
                              <p:par>
                                <p:cTn id="212" presetID="37" presetClass="exit" presetSubtype="0" fill="hold" grpId="1" nodeType="withEffect">
                                  <p:stCondLst>
                                    <p:cond delay="0"/>
                                  </p:stCondLst>
                                  <p:childTnLst>
                                    <p:animEffect transition="out" filter="fade">
                                      <p:cBhvr>
                                        <p:cTn id="213" dur="1000"/>
                                        <p:tgtEl>
                                          <p:spTgt spid="40"/>
                                        </p:tgtEl>
                                      </p:cBhvr>
                                    </p:animEffect>
                                    <p:anim calcmode="lin" valueType="num">
                                      <p:cBhvr>
                                        <p:cTn id="214" dur="1000"/>
                                        <p:tgtEl>
                                          <p:spTgt spid="40"/>
                                        </p:tgtEl>
                                        <p:attrNameLst>
                                          <p:attrName>ppt_x</p:attrName>
                                        </p:attrNameLst>
                                      </p:cBhvr>
                                      <p:tavLst>
                                        <p:tav tm="0">
                                          <p:val>
                                            <p:strVal val="ppt_x"/>
                                          </p:val>
                                        </p:tav>
                                        <p:tav tm="100000">
                                          <p:val>
                                            <p:strVal val="ppt_x"/>
                                          </p:val>
                                        </p:tav>
                                      </p:tavLst>
                                    </p:anim>
                                    <p:anim calcmode="lin" valueType="num">
                                      <p:cBhvr>
                                        <p:cTn id="215" dur="100" decel="100000"/>
                                        <p:tgtEl>
                                          <p:spTgt spid="40"/>
                                        </p:tgtEl>
                                        <p:attrNameLst>
                                          <p:attrName>ppt_y</p:attrName>
                                        </p:attrNameLst>
                                      </p:cBhvr>
                                      <p:tavLst>
                                        <p:tav tm="0">
                                          <p:val>
                                            <p:strVal val="ppt_y"/>
                                          </p:val>
                                        </p:tav>
                                        <p:tav tm="100000">
                                          <p:val>
                                            <p:strVal val="ppt_y-.03"/>
                                          </p:val>
                                        </p:tav>
                                      </p:tavLst>
                                    </p:anim>
                                    <p:anim calcmode="lin" valueType="num">
                                      <p:cBhvr>
                                        <p:cTn id="216" dur="900" accel="100000">
                                          <p:stCondLst>
                                            <p:cond delay="100"/>
                                          </p:stCondLst>
                                        </p:cTn>
                                        <p:tgtEl>
                                          <p:spTgt spid="40"/>
                                        </p:tgtEl>
                                        <p:attrNameLst>
                                          <p:attrName>ppt_y</p:attrName>
                                        </p:attrNameLst>
                                      </p:cBhvr>
                                      <p:tavLst>
                                        <p:tav tm="0">
                                          <p:val>
                                            <p:strVal val="ppt_y"/>
                                          </p:val>
                                        </p:tav>
                                        <p:tav tm="100000">
                                          <p:val>
                                            <p:strVal val="ppt_y+1"/>
                                          </p:val>
                                        </p:tav>
                                      </p:tavLst>
                                    </p:anim>
                                    <p:set>
                                      <p:cBhvr>
                                        <p:cTn id="217" dur="1" fill="hold">
                                          <p:stCondLst>
                                            <p:cond delay="999"/>
                                          </p:stCondLst>
                                        </p:cTn>
                                        <p:tgtEl>
                                          <p:spTgt spid="40"/>
                                        </p:tgtEl>
                                        <p:attrNameLst>
                                          <p:attrName>style.visibility</p:attrName>
                                        </p:attrNameLst>
                                      </p:cBhvr>
                                      <p:to>
                                        <p:strVal val="hidden"/>
                                      </p:to>
                                    </p:set>
                                  </p:childTnLst>
                                </p:cTn>
                              </p:par>
                              <p:par>
                                <p:cTn id="218" presetID="37" presetClass="exit" presetSubtype="0" fill="hold" grpId="1" nodeType="withEffect">
                                  <p:stCondLst>
                                    <p:cond delay="0"/>
                                  </p:stCondLst>
                                  <p:childTnLst>
                                    <p:animEffect transition="out" filter="fade">
                                      <p:cBhvr>
                                        <p:cTn id="219" dur="1000"/>
                                        <p:tgtEl>
                                          <p:spTgt spid="2"/>
                                        </p:tgtEl>
                                      </p:cBhvr>
                                    </p:animEffect>
                                    <p:anim calcmode="lin" valueType="num">
                                      <p:cBhvr>
                                        <p:cTn id="220" dur="1000"/>
                                        <p:tgtEl>
                                          <p:spTgt spid="2"/>
                                        </p:tgtEl>
                                        <p:attrNameLst>
                                          <p:attrName>ppt_x</p:attrName>
                                        </p:attrNameLst>
                                      </p:cBhvr>
                                      <p:tavLst>
                                        <p:tav tm="0">
                                          <p:val>
                                            <p:strVal val="ppt_x"/>
                                          </p:val>
                                        </p:tav>
                                        <p:tav tm="100000">
                                          <p:val>
                                            <p:strVal val="ppt_x"/>
                                          </p:val>
                                        </p:tav>
                                      </p:tavLst>
                                    </p:anim>
                                    <p:anim calcmode="lin" valueType="num">
                                      <p:cBhvr>
                                        <p:cTn id="221" dur="100" decel="100000"/>
                                        <p:tgtEl>
                                          <p:spTgt spid="2"/>
                                        </p:tgtEl>
                                        <p:attrNameLst>
                                          <p:attrName>ppt_y</p:attrName>
                                        </p:attrNameLst>
                                      </p:cBhvr>
                                      <p:tavLst>
                                        <p:tav tm="0">
                                          <p:val>
                                            <p:strVal val="ppt_y"/>
                                          </p:val>
                                        </p:tav>
                                        <p:tav tm="100000">
                                          <p:val>
                                            <p:strVal val="ppt_y-.03"/>
                                          </p:val>
                                        </p:tav>
                                      </p:tavLst>
                                    </p:anim>
                                    <p:anim calcmode="lin" valueType="num">
                                      <p:cBhvr>
                                        <p:cTn id="222" dur="900" accel="100000">
                                          <p:stCondLst>
                                            <p:cond delay="100"/>
                                          </p:stCondLst>
                                        </p:cTn>
                                        <p:tgtEl>
                                          <p:spTgt spid="2"/>
                                        </p:tgtEl>
                                        <p:attrNameLst>
                                          <p:attrName>ppt_y</p:attrName>
                                        </p:attrNameLst>
                                      </p:cBhvr>
                                      <p:tavLst>
                                        <p:tav tm="0">
                                          <p:val>
                                            <p:strVal val="ppt_y"/>
                                          </p:val>
                                        </p:tav>
                                        <p:tav tm="100000">
                                          <p:val>
                                            <p:strVal val="ppt_y+1"/>
                                          </p:val>
                                        </p:tav>
                                      </p:tavLst>
                                    </p:anim>
                                    <p:set>
                                      <p:cBhvr>
                                        <p:cTn id="223" dur="1" fill="hold">
                                          <p:stCondLst>
                                            <p:cond delay="999"/>
                                          </p:stCondLst>
                                        </p:cTn>
                                        <p:tgtEl>
                                          <p:spTgt spid="2"/>
                                        </p:tgtEl>
                                        <p:attrNameLst>
                                          <p:attrName>style.visibility</p:attrName>
                                        </p:attrNameLst>
                                      </p:cBhvr>
                                      <p:to>
                                        <p:strVal val="hidden"/>
                                      </p:to>
                                    </p:set>
                                  </p:childTnLst>
                                  <p:subTnLst>
                                    <p:audio>
                                      <p:cMediaNode vol="100000">
                                        <p:cTn display="0" masterRel="sameClick">
                                          <p:stCondLst>
                                            <p:cond evt="begin" delay="0">
                                              <p:tn val="218"/>
                                            </p:cond>
                                          </p:stCondLst>
                                          <p:endCondLst>
                                            <p:cond evt="onStopAudio" delay="0">
                                              <p:tgtEl>
                                                <p:sldTgt/>
                                              </p:tgtEl>
                                            </p:cond>
                                          </p:endCondLst>
                                        </p:cTn>
                                        <p:tgtEl>
                                          <p:sndTgt r:embed="rId10" name="cashreg.wav"/>
                                        </p:tgtEl>
                                      </p:cMediaNode>
                                    </p:audio>
                                  </p:subTnLst>
                                </p:cTn>
                              </p:par>
                              <p:par>
                                <p:cTn id="224" presetID="37" presetClass="exit" presetSubtype="0" fill="hold" grpId="1" nodeType="withEffect">
                                  <p:stCondLst>
                                    <p:cond delay="0"/>
                                  </p:stCondLst>
                                  <p:childTnLst>
                                    <p:animEffect transition="out" filter="fade">
                                      <p:cBhvr>
                                        <p:cTn id="225" dur="1000"/>
                                        <p:tgtEl>
                                          <p:spTgt spid="42"/>
                                        </p:tgtEl>
                                      </p:cBhvr>
                                    </p:animEffect>
                                    <p:anim calcmode="lin" valueType="num">
                                      <p:cBhvr>
                                        <p:cTn id="226" dur="1000"/>
                                        <p:tgtEl>
                                          <p:spTgt spid="42"/>
                                        </p:tgtEl>
                                        <p:attrNameLst>
                                          <p:attrName>ppt_x</p:attrName>
                                        </p:attrNameLst>
                                      </p:cBhvr>
                                      <p:tavLst>
                                        <p:tav tm="0">
                                          <p:val>
                                            <p:strVal val="ppt_x"/>
                                          </p:val>
                                        </p:tav>
                                        <p:tav tm="100000">
                                          <p:val>
                                            <p:strVal val="ppt_x"/>
                                          </p:val>
                                        </p:tav>
                                      </p:tavLst>
                                    </p:anim>
                                    <p:anim calcmode="lin" valueType="num">
                                      <p:cBhvr>
                                        <p:cTn id="227" dur="100" decel="100000"/>
                                        <p:tgtEl>
                                          <p:spTgt spid="42"/>
                                        </p:tgtEl>
                                        <p:attrNameLst>
                                          <p:attrName>ppt_y</p:attrName>
                                        </p:attrNameLst>
                                      </p:cBhvr>
                                      <p:tavLst>
                                        <p:tav tm="0">
                                          <p:val>
                                            <p:strVal val="ppt_y"/>
                                          </p:val>
                                        </p:tav>
                                        <p:tav tm="100000">
                                          <p:val>
                                            <p:strVal val="ppt_y-.03"/>
                                          </p:val>
                                        </p:tav>
                                      </p:tavLst>
                                    </p:anim>
                                    <p:anim calcmode="lin" valueType="num">
                                      <p:cBhvr>
                                        <p:cTn id="228" dur="900" accel="100000">
                                          <p:stCondLst>
                                            <p:cond delay="100"/>
                                          </p:stCondLst>
                                        </p:cTn>
                                        <p:tgtEl>
                                          <p:spTgt spid="42"/>
                                        </p:tgtEl>
                                        <p:attrNameLst>
                                          <p:attrName>ppt_y</p:attrName>
                                        </p:attrNameLst>
                                      </p:cBhvr>
                                      <p:tavLst>
                                        <p:tav tm="0">
                                          <p:val>
                                            <p:strVal val="ppt_y"/>
                                          </p:val>
                                        </p:tav>
                                        <p:tav tm="100000">
                                          <p:val>
                                            <p:strVal val="ppt_y+1"/>
                                          </p:val>
                                        </p:tav>
                                      </p:tavLst>
                                    </p:anim>
                                    <p:set>
                                      <p:cBhvr>
                                        <p:cTn id="229" dur="1" fill="hold">
                                          <p:stCondLst>
                                            <p:cond delay="999"/>
                                          </p:stCondLst>
                                        </p:cTn>
                                        <p:tgtEl>
                                          <p:spTgt spid="42"/>
                                        </p:tgtEl>
                                        <p:attrNameLst>
                                          <p:attrName>style.visibility</p:attrName>
                                        </p:attrNameLst>
                                      </p:cBhvr>
                                      <p:to>
                                        <p:strVal val="hidden"/>
                                      </p:to>
                                    </p:set>
                                  </p:childTnLst>
                                  <p:subTnLst>
                                    <p:audio>
                                      <p:cMediaNode vol="100000">
                                        <p:cTn display="0" masterRel="sameClick">
                                          <p:stCondLst>
                                            <p:cond evt="begin" delay="0">
                                              <p:tn val="224"/>
                                            </p:cond>
                                          </p:stCondLst>
                                          <p:endCondLst>
                                            <p:cond evt="onStopAudio" delay="0">
                                              <p:tgtEl>
                                                <p:sldTgt/>
                                              </p:tgtEl>
                                            </p:cond>
                                          </p:endCondLst>
                                        </p:cTn>
                                        <p:tgtEl>
                                          <p:sndTgt r:embed="rId10" name="cashreg.wav"/>
                                        </p:tgtEl>
                                      </p:cMediaNode>
                                    </p:audio>
                                  </p:subTnLst>
                                </p:cTn>
                              </p:par>
                              <p:par>
                                <p:cTn id="230" presetID="37" presetClass="exit" presetSubtype="0" fill="hold" grpId="1" nodeType="withEffect">
                                  <p:stCondLst>
                                    <p:cond delay="0"/>
                                  </p:stCondLst>
                                  <p:childTnLst>
                                    <p:animEffect transition="out" filter="fade">
                                      <p:cBhvr>
                                        <p:cTn id="231" dur="1000"/>
                                        <p:tgtEl>
                                          <p:spTgt spid="4"/>
                                        </p:tgtEl>
                                      </p:cBhvr>
                                    </p:animEffect>
                                    <p:anim calcmode="lin" valueType="num">
                                      <p:cBhvr>
                                        <p:cTn id="232" dur="1000"/>
                                        <p:tgtEl>
                                          <p:spTgt spid="4"/>
                                        </p:tgtEl>
                                        <p:attrNameLst>
                                          <p:attrName>ppt_x</p:attrName>
                                        </p:attrNameLst>
                                      </p:cBhvr>
                                      <p:tavLst>
                                        <p:tav tm="0">
                                          <p:val>
                                            <p:strVal val="ppt_x"/>
                                          </p:val>
                                        </p:tav>
                                        <p:tav tm="100000">
                                          <p:val>
                                            <p:strVal val="ppt_x"/>
                                          </p:val>
                                        </p:tav>
                                      </p:tavLst>
                                    </p:anim>
                                    <p:anim calcmode="lin" valueType="num">
                                      <p:cBhvr>
                                        <p:cTn id="233" dur="100" decel="100000"/>
                                        <p:tgtEl>
                                          <p:spTgt spid="4"/>
                                        </p:tgtEl>
                                        <p:attrNameLst>
                                          <p:attrName>ppt_y</p:attrName>
                                        </p:attrNameLst>
                                      </p:cBhvr>
                                      <p:tavLst>
                                        <p:tav tm="0">
                                          <p:val>
                                            <p:strVal val="ppt_y"/>
                                          </p:val>
                                        </p:tav>
                                        <p:tav tm="100000">
                                          <p:val>
                                            <p:strVal val="ppt_y-.03"/>
                                          </p:val>
                                        </p:tav>
                                      </p:tavLst>
                                    </p:anim>
                                    <p:anim calcmode="lin" valueType="num">
                                      <p:cBhvr>
                                        <p:cTn id="234" dur="900" accel="100000">
                                          <p:stCondLst>
                                            <p:cond delay="100"/>
                                          </p:stCondLst>
                                        </p:cTn>
                                        <p:tgtEl>
                                          <p:spTgt spid="4"/>
                                        </p:tgtEl>
                                        <p:attrNameLst>
                                          <p:attrName>ppt_y</p:attrName>
                                        </p:attrNameLst>
                                      </p:cBhvr>
                                      <p:tavLst>
                                        <p:tav tm="0">
                                          <p:val>
                                            <p:strVal val="ppt_y"/>
                                          </p:val>
                                        </p:tav>
                                        <p:tav tm="100000">
                                          <p:val>
                                            <p:strVal val="ppt_y+1"/>
                                          </p:val>
                                        </p:tav>
                                      </p:tavLst>
                                    </p:anim>
                                    <p:set>
                                      <p:cBhvr>
                                        <p:cTn id="235" dur="1" fill="hold">
                                          <p:stCondLst>
                                            <p:cond delay="999"/>
                                          </p:stCondLst>
                                        </p:cTn>
                                        <p:tgtEl>
                                          <p:spTgt spid="4"/>
                                        </p:tgtEl>
                                        <p:attrNameLst>
                                          <p:attrName>style.visibility</p:attrName>
                                        </p:attrNameLst>
                                      </p:cBhvr>
                                      <p:to>
                                        <p:strVal val="hidden"/>
                                      </p:to>
                                    </p:set>
                                  </p:childTnLst>
                                  <p:subTnLst>
                                    <p:audio>
                                      <p:cMediaNode vol="100000">
                                        <p:cTn display="0" masterRel="sameClick">
                                          <p:stCondLst>
                                            <p:cond evt="begin" delay="0">
                                              <p:tn val="230"/>
                                            </p:cond>
                                          </p:stCondLst>
                                          <p:endCondLst>
                                            <p:cond evt="onStopAudio" delay="0">
                                              <p:tgtEl>
                                                <p:sldTgt/>
                                              </p:tgtEl>
                                            </p:cond>
                                          </p:endCondLst>
                                        </p:cTn>
                                        <p:tgtEl>
                                          <p:sndTgt r:embed="rId10" name="cashreg.wav"/>
                                        </p:tgtEl>
                                      </p:cMediaNode>
                                    </p:audio>
                                  </p:subTnLst>
                                </p:cTn>
                              </p:par>
                              <p:par>
                                <p:cTn id="236" presetID="22" presetClass="emph" presetSubtype="0" fill="hold" grpId="1" nodeType="withEffect">
                                  <p:stCondLst>
                                    <p:cond delay="0"/>
                                  </p:stCondLst>
                                  <p:childTnLst>
                                    <p:animClr clrSpc="hsl" dir="cw">
                                      <p:cBhvr override="childStyle">
                                        <p:cTn id="237" dur="1000" fill="hold"/>
                                        <p:tgtEl>
                                          <p:spTgt spid="36"/>
                                        </p:tgtEl>
                                        <p:attrNameLst>
                                          <p:attrName>style.color</p:attrName>
                                        </p:attrNameLst>
                                      </p:cBhvr>
                                      <p:by>
                                        <p:hsl h="-7200000" s="0" l="0"/>
                                      </p:by>
                                    </p:animClr>
                                    <p:animClr clrSpc="hsl" dir="cw">
                                      <p:cBhvr>
                                        <p:cTn id="238" dur="1000" fill="hold"/>
                                        <p:tgtEl>
                                          <p:spTgt spid="36"/>
                                        </p:tgtEl>
                                        <p:attrNameLst>
                                          <p:attrName>fillcolor</p:attrName>
                                        </p:attrNameLst>
                                      </p:cBhvr>
                                      <p:by>
                                        <p:hsl h="-7200000" s="0" l="0"/>
                                      </p:by>
                                    </p:animClr>
                                    <p:animClr clrSpc="hsl" dir="cw">
                                      <p:cBhvr>
                                        <p:cTn id="239" dur="1000" fill="hold"/>
                                        <p:tgtEl>
                                          <p:spTgt spid="36"/>
                                        </p:tgtEl>
                                        <p:attrNameLst>
                                          <p:attrName>stroke.color</p:attrName>
                                        </p:attrNameLst>
                                      </p:cBhvr>
                                      <p:by>
                                        <p:hsl h="-7200000" s="0" l="0"/>
                                      </p:by>
                                    </p:animClr>
                                    <p:set>
                                      <p:cBhvr>
                                        <p:cTn id="240" dur="1000" fill="hold"/>
                                        <p:tgtEl>
                                          <p:spTgt spid="36"/>
                                        </p:tgtEl>
                                        <p:attrNameLst>
                                          <p:attrName>fill.type</p:attrName>
                                        </p:attrNameLst>
                                      </p:cBhvr>
                                      <p:to>
                                        <p:strVal val="solid"/>
                                      </p:to>
                                    </p:set>
                                  </p:childTnLst>
                                  <p:subTnLst>
                                    <p:audio>
                                      <p:cMediaNode vol="100000">
                                        <p:cTn display="0" masterRel="sameClick">
                                          <p:stCondLst>
                                            <p:cond evt="begin" delay="0">
                                              <p:tn val="236"/>
                                            </p:cond>
                                          </p:stCondLst>
                                          <p:endCondLst>
                                            <p:cond evt="onStopAudio" delay="0">
                                              <p:tgtEl>
                                                <p:sldTgt/>
                                              </p:tgtEl>
                                            </p:cond>
                                          </p:endCondLst>
                                        </p:cTn>
                                        <p:tgtEl>
                                          <p:sndTgt r:embed="rId10" name="cashreg.wav"/>
                                        </p:tgtEl>
                                      </p:cMediaNode>
                                    </p:audio>
                                  </p:subTnLst>
                                </p:cTn>
                              </p:par>
                              <p:par>
                                <p:cTn id="241" presetID="22" presetClass="emph" presetSubtype="0" fill="hold" grpId="1" nodeType="withEffect">
                                  <p:stCondLst>
                                    <p:cond delay="0"/>
                                  </p:stCondLst>
                                  <p:childTnLst>
                                    <p:animClr clrSpc="hsl" dir="cw">
                                      <p:cBhvr override="childStyle">
                                        <p:cTn id="242" dur="1000" fill="hold"/>
                                        <p:tgtEl>
                                          <p:spTgt spid="43"/>
                                        </p:tgtEl>
                                        <p:attrNameLst>
                                          <p:attrName>style.color</p:attrName>
                                        </p:attrNameLst>
                                      </p:cBhvr>
                                      <p:by>
                                        <p:hsl h="-7200000" s="0" l="0"/>
                                      </p:by>
                                    </p:animClr>
                                    <p:animClr clrSpc="hsl" dir="cw">
                                      <p:cBhvr>
                                        <p:cTn id="243" dur="1000" fill="hold"/>
                                        <p:tgtEl>
                                          <p:spTgt spid="43"/>
                                        </p:tgtEl>
                                        <p:attrNameLst>
                                          <p:attrName>fillcolor</p:attrName>
                                        </p:attrNameLst>
                                      </p:cBhvr>
                                      <p:by>
                                        <p:hsl h="-7200000" s="0" l="0"/>
                                      </p:by>
                                    </p:animClr>
                                    <p:animClr clrSpc="hsl" dir="cw">
                                      <p:cBhvr>
                                        <p:cTn id="244" dur="1000" fill="hold"/>
                                        <p:tgtEl>
                                          <p:spTgt spid="43"/>
                                        </p:tgtEl>
                                        <p:attrNameLst>
                                          <p:attrName>stroke.color</p:attrName>
                                        </p:attrNameLst>
                                      </p:cBhvr>
                                      <p:by>
                                        <p:hsl h="-7200000" s="0" l="0"/>
                                      </p:by>
                                    </p:animClr>
                                    <p:set>
                                      <p:cBhvr>
                                        <p:cTn id="245" dur="1000" fill="hold"/>
                                        <p:tgtEl>
                                          <p:spTgt spid="43"/>
                                        </p:tgtEl>
                                        <p:attrNameLst>
                                          <p:attrName>fill.type</p:attrName>
                                        </p:attrNameLst>
                                      </p:cBhvr>
                                      <p:to>
                                        <p:strVal val="solid"/>
                                      </p:to>
                                    </p:set>
                                  </p:childTnLst>
                                  <p:subTnLst>
                                    <p:audio>
                                      <p:cMediaNode vol="100000">
                                        <p:cTn display="0" masterRel="sameClick">
                                          <p:stCondLst>
                                            <p:cond evt="begin" delay="0">
                                              <p:tn val="241"/>
                                            </p:cond>
                                          </p:stCondLst>
                                          <p:endCondLst>
                                            <p:cond evt="onStopAudio" delay="0">
                                              <p:tgtEl>
                                                <p:sldTgt/>
                                              </p:tgtEl>
                                            </p:cond>
                                          </p:endCondLst>
                                        </p:cTn>
                                        <p:tgtEl>
                                          <p:sndTgt r:embed="rId10" name="cashreg.wav"/>
                                        </p:tgtEl>
                                      </p:cMediaNode>
                                    </p:audio>
                                  </p:subTnLst>
                                </p:cTn>
                              </p:par>
                              <p:par>
                                <p:cTn id="246" presetID="22" presetClass="emph" presetSubtype="0" fill="hold" grpId="1" nodeType="withEffect">
                                  <p:stCondLst>
                                    <p:cond delay="0"/>
                                  </p:stCondLst>
                                  <p:childTnLst>
                                    <p:animClr clrSpc="hsl" dir="cw">
                                      <p:cBhvr override="childStyle">
                                        <p:cTn id="247" dur="1000" fill="hold"/>
                                        <p:tgtEl>
                                          <p:spTgt spid="39"/>
                                        </p:tgtEl>
                                        <p:attrNameLst>
                                          <p:attrName>style.color</p:attrName>
                                        </p:attrNameLst>
                                      </p:cBhvr>
                                      <p:by>
                                        <p:hsl h="-7200000" s="0" l="0"/>
                                      </p:by>
                                    </p:animClr>
                                    <p:animClr clrSpc="hsl" dir="cw">
                                      <p:cBhvr>
                                        <p:cTn id="248" dur="1000" fill="hold"/>
                                        <p:tgtEl>
                                          <p:spTgt spid="39"/>
                                        </p:tgtEl>
                                        <p:attrNameLst>
                                          <p:attrName>fillcolor</p:attrName>
                                        </p:attrNameLst>
                                      </p:cBhvr>
                                      <p:by>
                                        <p:hsl h="-7200000" s="0" l="0"/>
                                      </p:by>
                                    </p:animClr>
                                    <p:animClr clrSpc="hsl" dir="cw">
                                      <p:cBhvr>
                                        <p:cTn id="249" dur="1000" fill="hold"/>
                                        <p:tgtEl>
                                          <p:spTgt spid="39"/>
                                        </p:tgtEl>
                                        <p:attrNameLst>
                                          <p:attrName>stroke.color</p:attrName>
                                        </p:attrNameLst>
                                      </p:cBhvr>
                                      <p:by>
                                        <p:hsl h="-7200000" s="0" l="0"/>
                                      </p:by>
                                    </p:animClr>
                                    <p:set>
                                      <p:cBhvr>
                                        <p:cTn id="250" dur="1000" fill="hold"/>
                                        <p:tgtEl>
                                          <p:spTgt spid="39"/>
                                        </p:tgtEl>
                                        <p:attrNameLst>
                                          <p:attrName>fill.type</p:attrName>
                                        </p:attrNameLst>
                                      </p:cBhvr>
                                      <p:to>
                                        <p:strVal val="solid"/>
                                      </p:to>
                                    </p:set>
                                  </p:childTnLst>
                                  <p:subTnLst>
                                    <p:audio>
                                      <p:cMediaNode vol="100000">
                                        <p:cTn display="0" masterRel="sameClick">
                                          <p:stCondLst>
                                            <p:cond evt="begin" delay="0">
                                              <p:tn val="246"/>
                                            </p:cond>
                                          </p:stCondLst>
                                          <p:endCondLst>
                                            <p:cond evt="onStopAudio" delay="0">
                                              <p:tgtEl>
                                                <p:sldTgt/>
                                              </p:tgtEl>
                                            </p:cond>
                                          </p:endCondLst>
                                        </p:cTn>
                                        <p:tgtEl>
                                          <p:sndTgt r:embed="rId10" name="cashreg.wav"/>
                                        </p:tgtEl>
                                      </p:cMediaNode>
                                    </p:audio>
                                  </p:subTnLst>
                                </p:cTn>
                              </p:par>
                              <p:par>
                                <p:cTn id="251" presetID="37" presetClass="exit" presetSubtype="0" fill="hold" grpId="1" nodeType="withEffect">
                                  <p:stCondLst>
                                    <p:cond delay="0"/>
                                  </p:stCondLst>
                                  <p:childTnLst>
                                    <p:animEffect transition="out" filter="fade">
                                      <p:cBhvr>
                                        <p:cTn id="252" dur="1000"/>
                                        <p:tgtEl>
                                          <p:spTgt spid="37"/>
                                        </p:tgtEl>
                                      </p:cBhvr>
                                    </p:animEffect>
                                    <p:anim calcmode="lin" valueType="num">
                                      <p:cBhvr>
                                        <p:cTn id="253" dur="1000"/>
                                        <p:tgtEl>
                                          <p:spTgt spid="37"/>
                                        </p:tgtEl>
                                        <p:attrNameLst>
                                          <p:attrName>ppt_x</p:attrName>
                                        </p:attrNameLst>
                                      </p:cBhvr>
                                      <p:tavLst>
                                        <p:tav tm="0">
                                          <p:val>
                                            <p:strVal val="ppt_x"/>
                                          </p:val>
                                        </p:tav>
                                        <p:tav tm="100000">
                                          <p:val>
                                            <p:strVal val="ppt_x"/>
                                          </p:val>
                                        </p:tav>
                                      </p:tavLst>
                                    </p:anim>
                                    <p:anim calcmode="lin" valueType="num">
                                      <p:cBhvr>
                                        <p:cTn id="254" dur="100" decel="100000"/>
                                        <p:tgtEl>
                                          <p:spTgt spid="37"/>
                                        </p:tgtEl>
                                        <p:attrNameLst>
                                          <p:attrName>ppt_y</p:attrName>
                                        </p:attrNameLst>
                                      </p:cBhvr>
                                      <p:tavLst>
                                        <p:tav tm="0">
                                          <p:val>
                                            <p:strVal val="ppt_y"/>
                                          </p:val>
                                        </p:tav>
                                        <p:tav tm="100000">
                                          <p:val>
                                            <p:strVal val="ppt_y-.03"/>
                                          </p:val>
                                        </p:tav>
                                      </p:tavLst>
                                    </p:anim>
                                    <p:anim calcmode="lin" valueType="num">
                                      <p:cBhvr>
                                        <p:cTn id="255" dur="900" accel="100000">
                                          <p:stCondLst>
                                            <p:cond delay="100"/>
                                          </p:stCondLst>
                                        </p:cTn>
                                        <p:tgtEl>
                                          <p:spTgt spid="37"/>
                                        </p:tgtEl>
                                        <p:attrNameLst>
                                          <p:attrName>ppt_y</p:attrName>
                                        </p:attrNameLst>
                                      </p:cBhvr>
                                      <p:tavLst>
                                        <p:tav tm="0">
                                          <p:val>
                                            <p:strVal val="ppt_y"/>
                                          </p:val>
                                        </p:tav>
                                        <p:tav tm="100000">
                                          <p:val>
                                            <p:strVal val="ppt_y+1"/>
                                          </p:val>
                                        </p:tav>
                                      </p:tavLst>
                                    </p:anim>
                                    <p:set>
                                      <p:cBhvr>
                                        <p:cTn id="256" dur="1" fill="hold">
                                          <p:stCondLst>
                                            <p:cond delay="999"/>
                                          </p:stCondLst>
                                        </p:cTn>
                                        <p:tgtEl>
                                          <p:spTgt spid="37"/>
                                        </p:tgtEl>
                                        <p:attrNameLst>
                                          <p:attrName>style.visibility</p:attrName>
                                        </p:attrNameLst>
                                      </p:cBhvr>
                                      <p:to>
                                        <p:strVal val="hidden"/>
                                      </p:to>
                                    </p:set>
                                  </p:childTnLst>
                                  <p:subTnLst>
                                    <p:audio>
                                      <p:cMediaNode vol="100000">
                                        <p:cTn display="0" masterRel="sameClick">
                                          <p:stCondLst>
                                            <p:cond evt="begin" delay="0">
                                              <p:tn val="251"/>
                                            </p:cond>
                                          </p:stCondLst>
                                          <p:endCondLst>
                                            <p:cond evt="onStopAudio" delay="0">
                                              <p:tgtEl>
                                                <p:sldTgt/>
                                              </p:tgtEl>
                                            </p:cond>
                                          </p:endCondLst>
                                        </p:cTn>
                                        <p:tgtEl>
                                          <p:sndTgt r:embed="rId10" name="cashreg.wav"/>
                                        </p:tgtEl>
                                      </p:cMediaNode>
                                    </p:audio>
                                  </p:subTnLst>
                                </p:cTn>
                              </p:par>
                              <p:par>
                                <p:cTn id="257" presetID="37" presetClass="exit" presetSubtype="0" fill="hold" grpId="1" nodeType="withEffect">
                                  <p:stCondLst>
                                    <p:cond delay="0"/>
                                  </p:stCondLst>
                                  <p:childTnLst>
                                    <p:animEffect transition="out" filter="fade">
                                      <p:cBhvr>
                                        <p:cTn id="258" dur="1000"/>
                                        <p:tgtEl>
                                          <p:spTgt spid="45"/>
                                        </p:tgtEl>
                                      </p:cBhvr>
                                    </p:animEffect>
                                    <p:anim calcmode="lin" valueType="num">
                                      <p:cBhvr>
                                        <p:cTn id="259" dur="1000"/>
                                        <p:tgtEl>
                                          <p:spTgt spid="45"/>
                                        </p:tgtEl>
                                        <p:attrNameLst>
                                          <p:attrName>ppt_x</p:attrName>
                                        </p:attrNameLst>
                                      </p:cBhvr>
                                      <p:tavLst>
                                        <p:tav tm="0">
                                          <p:val>
                                            <p:strVal val="ppt_x"/>
                                          </p:val>
                                        </p:tav>
                                        <p:tav tm="100000">
                                          <p:val>
                                            <p:strVal val="ppt_x"/>
                                          </p:val>
                                        </p:tav>
                                      </p:tavLst>
                                    </p:anim>
                                    <p:anim calcmode="lin" valueType="num">
                                      <p:cBhvr>
                                        <p:cTn id="260" dur="100" decel="100000"/>
                                        <p:tgtEl>
                                          <p:spTgt spid="45"/>
                                        </p:tgtEl>
                                        <p:attrNameLst>
                                          <p:attrName>ppt_y</p:attrName>
                                        </p:attrNameLst>
                                      </p:cBhvr>
                                      <p:tavLst>
                                        <p:tav tm="0">
                                          <p:val>
                                            <p:strVal val="ppt_y"/>
                                          </p:val>
                                        </p:tav>
                                        <p:tav tm="100000">
                                          <p:val>
                                            <p:strVal val="ppt_y-.03"/>
                                          </p:val>
                                        </p:tav>
                                      </p:tavLst>
                                    </p:anim>
                                    <p:anim calcmode="lin" valueType="num">
                                      <p:cBhvr>
                                        <p:cTn id="261" dur="900" accel="100000">
                                          <p:stCondLst>
                                            <p:cond delay="100"/>
                                          </p:stCondLst>
                                        </p:cTn>
                                        <p:tgtEl>
                                          <p:spTgt spid="45"/>
                                        </p:tgtEl>
                                        <p:attrNameLst>
                                          <p:attrName>ppt_y</p:attrName>
                                        </p:attrNameLst>
                                      </p:cBhvr>
                                      <p:tavLst>
                                        <p:tav tm="0">
                                          <p:val>
                                            <p:strVal val="ppt_y"/>
                                          </p:val>
                                        </p:tav>
                                        <p:tav tm="100000">
                                          <p:val>
                                            <p:strVal val="ppt_y+1"/>
                                          </p:val>
                                        </p:tav>
                                      </p:tavLst>
                                    </p:anim>
                                    <p:set>
                                      <p:cBhvr>
                                        <p:cTn id="262" dur="1" fill="hold">
                                          <p:stCondLst>
                                            <p:cond delay="999"/>
                                          </p:stCondLst>
                                        </p:cTn>
                                        <p:tgtEl>
                                          <p:spTgt spid="45"/>
                                        </p:tgtEl>
                                        <p:attrNameLst>
                                          <p:attrName>style.visibility</p:attrName>
                                        </p:attrNameLst>
                                      </p:cBhvr>
                                      <p:to>
                                        <p:strVal val="hidden"/>
                                      </p:to>
                                    </p:set>
                                  </p:childTnLst>
                                  <p:subTnLst>
                                    <p:audio>
                                      <p:cMediaNode vol="100000">
                                        <p:cTn display="0" masterRel="sameClick">
                                          <p:stCondLst>
                                            <p:cond evt="begin" delay="0">
                                              <p:tn val="257"/>
                                            </p:cond>
                                          </p:stCondLst>
                                          <p:endCondLst>
                                            <p:cond evt="onStopAudio" delay="0">
                                              <p:tgtEl>
                                                <p:sldTgt/>
                                              </p:tgtEl>
                                            </p:cond>
                                          </p:endCondLst>
                                        </p:cTn>
                                        <p:tgtEl>
                                          <p:sndTgt r:embed="rId10" name="cashreg.wav"/>
                                        </p:tgtEl>
                                      </p:cMediaNode>
                                    </p:audio>
                                  </p:subTnLst>
                                </p:cTn>
                              </p:par>
                              <p:par>
                                <p:cTn id="263" presetID="37" presetClass="exit" presetSubtype="0" fill="hold" grpId="1" nodeType="withEffect">
                                  <p:stCondLst>
                                    <p:cond delay="0"/>
                                  </p:stCondLst>
                                  <p:childTnLst>
                                    <p:animEffect transition="out" filter="fade">
                                      <p:cBhvr>
                                        <p:cTn id="264" dur="1000"/>
                                        <p:tgtEl>
                                          <p:spTgt spid="41"/>
                                        </p:tgtEl>
                                      </p:cBhvr>
                                    </p:animEffect>
                                    <p:anim calcmode="lin" valueType="num">
                                      <p:cBhvr>
                                        <p:cTn id="265" dur="1000"/>
                                        <p:tgtEl>
                                          <p:spTgt spid="41"/>
                                        </p:tgtEl>
                                        <p:attrNameLst>
                                          <p:attrName>ppt_x</p:attrName>
                                        </p:attrNameLst>
                                      </p:cBhvr>
                                      <p:tavLst>
                                        <p:tav tm="0">
                                          <p:val>
                                            <p:strVal val="ppt_x"/>
                                          </p:val>
                                        </p:tav>
                                        <p:tav tm="100000">
                                          <p:val>
                                            <p:strVal val="ppt_x"/>
                                          </p:val>
                                        </p:tav>
                                      </p:tavLst>
                                    </p:anim>
                                    <p:anim calcmode="lin" valueType="num">
                                      <p:cBhvr>
                                        <p:cTn id="266" dur="100" decel="100000"/>
                                        <p:tgtEl>
                                          <p:spTgt spid="41"/>
                                        </p:tgtEl>
                                        <p:attrNameLst>
                                          <p:attrName>ppt_y</p:attrName>
                                        </p:attrNameLst>
                                      </p:cBhvr>
                                      <p:tavLst>
                                        <p:tav tm="0">
                                          <p:val>
                                            <p:strVal val="ppt_y"/>
                                          </p:val>
                                        </p:tav>
                                        <p:tav tm="100000">
                                          <p:val>
                                            <p:strVal val="ppt_y-.03"/>
                                          </p:val>
                                        </p:tav>
                                      </p:tavLst>
                                    </p:anim>
                                    <p:anim calcmode="lin" valueType="num">
                                      <p:cBhvr>
                                        <p:cTn id="267" dur="900" accel="100000">
                                          <p:stCondLst>
                                            <p:cond delay="100"/>
                                          </p:stCondLst>
                                        </p:cTn>
                                        <p:tgtEl>
                                          <p:spTgt spid="41"/>
                                        </p:tgtEl>
                                        <p:attrNameLst>
                                          <p:attrName>ppt_y</p:attrName>
                                        </p:attrNameLst>
                                      </p:cBhvr>
                                      <p:tavLst>
                                        <p:tav tm="0">
                                          <p:val>
                                            <p:strVal val="ppt_y"/>
                                          </p:val>
                                        </p:tav>
                                        <p:tav tm="100000">
                                          <p:val>
                                            <p:strVal val="ppt_y+1"/>
                                          </p:val>
                                        </p:tav>
                                      </p:tavLst>
                                    </p:anim>
                                    <p:set>
                                      <p:cBhvr>
                                        <p:cTn id="268" dur="1" fill="hold">
                                          <p:stCondLst>
                                            <p:cond delay="999"/>
                                          </p:stCondLst>
                                        </p:cTn>
                                        <p:tgtEl>
                                          <p:spTgt spid="41"/>
                                        </p:tgtEl>
                                        <p:attrNameLst>
                                          <p:attrName>style.visibility</p:attrName>
                                        </p:attrNameLst>
                                      </p:cBhvr>
                                      <p:to>
                                        <p:strVal val="hidden"/>
                                      </p:to>
                                    </p:set>
                                  </p:childTnLst>
                                  <p:subTnLst>
                                    <p:audio>
                                      <p:cMediaNode vol="100000">
                                        <p:cTn display="0" masterRel="sameClick">
                                          <p:stCondLst>
                                            <p:cond evt="begin" delay="0">
                                              <p:tn val="263"/>
                                            </p:cond>
                                          </p:stCondLst>
                                          <p:endCondLst>
                                            <p:cond evt="onStopAudio" delay="0">
                                              <p:tgtEl>
                                                <p:sldTgt/>
                                              </p:tgtEl>
                                            </p:cond>
                                          </p:endCondLst>
                                        </p:cTn>
                                        <p:tgtEl>
                                          <p:sndTgt r:embed="rId10" name="cashreg.wav"/>
                                        </p:tgtEl>
                                      </p:cMediaNode>
                                    </p:audio>
                                  </p:subTnLst>
                                </p:cTn>
                              </p:par>
                            </p:childTnLst>
                          </p:cTn>
                        </p:par>
                      </p:childTnLst>
                    </p:cTn>
                  </p:par>
                </p:childTnLst>
              </p:cTn>
              <p:nextCondLst>
                <p:cond evt="onClick" delay="0">
                  <p:tgtEl>
                    <p:spTgt spid="15"/>
                  </p:tgtEl>
                </p:cond>
              </p:nextCondLst>
            </p:seq>
          </p:childTnLst>
        </p:cTn>
      </p:par>
    </p:tnLst>
    <p:bldLst>
      <p:bldP spid="6" grpId="0"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5" grpId="2" animBg="1"/>
      <p:bldP spid="35" grpId="3" animBg="1"/>
      <p:bldP spid="35" grpId="4" animBg="1"/>
      <p:bldP spid="35" grpId="5" animBg="1"/>
      <p:bldP spid="35" grpId="6" animBg="1"/>
      <p:bldP spid="35" grpId="7" animBg="1"/>
      <p:bldP spid="35" grpId="8" animBg="1"/>
      <p:bldP spid="35" grpId="9" animBg="1"/>
      <p:bldP spid="35" grpId="10" animBg="1"/>
      <p:bldP spid="35" grpId="11" animBg="1"/>
      <p:bldP spid="35" grpId="12" animBg="1"/>
      <p:bldP spid="35" grpId="13" animBg="1"/>
      <p:bldP spid="35" grpId="14" animBg="1"/>
      <p:bldP spid="35" grpId="15" animBg="1"/>
      <p:bldP spid="35" grpId="16" animBg="1"/>
      <p:bldP spid="2" grpId="0" animBg="1"/>
      <p:bldP spid="2" grpId="1" animBg="1"/>
      <p:bldP spid="36" grpId="0" animBg="1"/>
      <p:bldP spid="36" grpId="1" animBg="1"/>
      <p:bldP spid="37" grpId="0" animBg="1"/>
      <p:bldP spid="37" grpId="1" animBg="1"/>
      <p:bldP spid="38" grpId="0" animBg="1"/>
      <p:bldP spid="38" grpId="1" animBg="1"/>
      <p:bldP spid="4" grpId="0" animBg="1"/>
      <p:bldP spid="4" grpId="1" animBg="1"/>
      <p:bldP spid="39" grpId="0" animBg="1"/>
      <p:bldP spid="39" grpId="1" animBg="1"/>
      <p:bldP spid="40" grpId="0" animBg="1"/>
      <p:bldP spid="40" grpId="1" animBg="1"/>
      <p:bldP spid="41" grpId="0" animBg="1"/>
      <p:bldP spid="41" grpId="1" animBg="1"/>
      <p:bldP spid="42" grpId="0"/>
      <p:bldP spid="42" grpId="1"/>
      <p:bldP spid="43" grpId="0"/>
      <p:bldP spid="43" grpId="1"/>
      <p:bldP spid="44" grpId="0"/>
      <p:bldP spid="44" grpId="1"/>
      <p:bldP spid="45" grpId="0"/>
      <p:bldP spid="45"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4" name="Google Shape;94;p15"/>
          <p:cNvSpPr txBox="1">
            <a:spLocks noGrp="1"/>
          </p:cNvSpPr>
          <p:nvPr>
            <p:ph type="sldNum" idx="12"/>
          </p:nvPr>
        </p:nvSpPr>
        <p:spPr>
          <a:xfrm>
            <a:off x="11307445" y="6333135"/>
            <a:ext cx="731600" cy="524800"/>
          </a:xfrm>
          <a:prstGeom prst="rect">
            <a:avLst/>
          </a:prstGeom>
        </p:spPr>
        <p:txBody>
          <a:bodyPr spcFirstLastPara="1" wrap="square" lIns="0" tIns="0" rIns="0" bIns="0" anchor="ctr" anchorCtr="0">
            <a:noAutofit/>
          </a:bodyPr>
          <a:lstStyle/>
          <a:p>
            <a:pPr defTabSz="1219170">
              <a:buClr>
                <a:srgbClr val="000000"/>
              </a:buClr>
            </a:pPr>
            <a:fld id="{00000000-1234-1234-1234-123412341234}" type="slidenum">
              <a:rPr lang="en" kern="0">
                <a:solidFill>
                  <a:srgbClr val="FFFFFF"/>
                </a:solidFill>
              </a:rPr>
              <a:pPr defTabSz="1219170">
                <a:buClr>
                  <a:srgbClr val="000000"/>
                </a:buClr>
              </a:pPr>
              <a:t>4</a:t>
            </a:fld>
            <a:endParaRPr kern="0">
              <a:solidFill>
                <a:srgbClr val="FFFFFF"/>
              </a:solidFill>
            </a:endParaRPr>
          </a:p>
        </p:txBody>
      </p:sp>
      <p:sp>
        <p:nvSpPr>
          <p:cNvPr id="95" name="Google Shape;95;p15"/>
          <p:cNvSpPr/>
          <p:nvPr/>
        </p:nvSpPr>
        <p:spPr>
          <a:xfrm>
            <a:off x="8482361" y="1176055"/>
            <a:ext cx="1213111" cy="703032"/>
          </a:xfrm>
          <a:custGeom>
            <a:avLst/>
            <a:gdLst/>
            <a:ahLst/>
            <a:cxnLst/>
            <a:rect l="l" t="t" r="r" b="b"/>
            <a:pathLst>
              <a:path w="19735" h="11437" extrusionOk="0">
                <a:moveTo>
                  <a:pt x="17155" y="1363"/>
                </a:moveTo>
                <a:lnTo>
                  <a:pt x="17058" y="1387"/>
                </a:lnTo>
                <a:lnTo>
                  <a:pt x="16985" y="1460"/>
                </a:lnTo>
                <a:lnTo>
                  <a:pt x="16936" y="1533"/>
                </a:lnTo>
                <a:lnTo>
                  <a:pt x="16912" y="1777"/>
                </a:lnTo>
                <a:lnTo>
                  <a:pt x="16912" y="1825"/>
                </a:lnTo>
                <a:lnTo>
                  <a:pt x="16936" y="1874"/>
                </a:lnTo>
                <a:lnTo>
                  <a:pt x="16985" y="1971"/>
                </a:lnTo>
                <a:lnTo>
                  <a:pt x="17082" y="2044"/>
                </a:lnTo>
                <a:lnTo>
                  <a:pt x="17204" y="2069"/>
                </a:lnTo>
                <a:lnTo>
                  <a:pt x="17277" y="2069"/>
                </a:lnTo>
                <a:lnTo>
                  <a:pt x="17374" y="2093"/>
                </a:lnTo>
                <a:lnTo>
                  <a:pt x="17496" y="2069"/>
                </a:lnTo>
                <a:lnTo>
                  <a:pt x="17593" y="2020"/>
                </a:lnTo>
                <a:lnTo>
                  <a:pt x="17666" y="1947"/>
                </a:lnTo>
                <a:lnTo>
                  <a:pt x="17691" y="1874"/>
                </a:lnTo>
                <a:lnTo>
                  <a:pt x="17715" y="1801"/>
                </a:lnTo>
                <a:lnTo>
                  <a:pt x="17715" y="1655"/>
                </a:lnTo>
                <a:lnTo>
                  <a:pt x="17642" y="1533"/>
                </a:lnTo>
                <a:lnTo>
                  <a:pt x="17593" y="1485"/>
                </a:lnTo>
                <a:lnTo>
                  <a:pt x="17545" y="1436"/>
                </a:lnTo>
                <a:lnTo>
                  <a:pt x="17447" y="1387"/>
                </a:lnTo>
                <a:lnTo>
                  <a:pt x="17326" y="1387"/>
                </a:lnTo>
                <a:lnTo>
                  <a:pt x="17277" y="1363"/>
                </a:lnTo>
                <a:close/>
                <a:moveTo>
                  <a:pt x="16523" y="511"/>
                </a:moveTo>
                <a:lnTo>
                  <a:pt x="16888" y="560"/>
                </a:lnTo>
                <a:lnTo>
                  <a:pt x="17058" y="609"/>
                </a:lnTo>
                <a:lnTo>
                  <a:pt x="17228" y="657"/>
                </a:lnTo>
                <a:lnTo>
                  <a:pt x="17374" y="730"/>
                </a:lnTo>
                <a:lnTo>
                  <a:pt x="17520" y="828"/>
                </a:lnTo>
                <a:lnTo>
                  <a:pt x="17642" y="949"/>
                </a:lnTo>
                <a:lnTo>
                  <a:pt x="17764" y="1071"/>
                </a:lnTo>
                <a:lnTo>
                  <a:pt x="17861" y="1217"/>
                </a:lnTo>
                <a:lnTo>
                  <a:pt x="17934" y="1387"/>
                </a:lnTo>
                <a:lnTo>
                  <a:pt x="17983" y="1533"/>
                </a:lnTo>
                <a:lnTo>
                  <a:pt x="18031" y="1704"/>
                </a:lnTo>
                <a:lnTo>
                  <a:pt x="18056" y="2044"/>
                </a:lnTo>
                <a:lnTo>
                  <a:pt x="18031" y="2385"/>
                </a:lnTo>
                <a:lnTo>
                  <a:pt x="18031" y="2726"/>
                </a:lnTo>
                <a:lnTo>
                  <a:pt x="17958" y="3504"/>
                </a:lnTo>
                <a:lnTo>
                  <a:pt x="17885" y="4283"/>
                </a:lnTo>
                <a:lnTo>
                  <a:pt x="17861" y="4331"/>
                </a:lnTo>
                <a:lnTo>
                  <a:pt x="17739" y="4380"/>
                </a:lnTo>
                <a:lnTo>
                  <a:pt x="17593" y="4453"/>
                </a:lnTo>
                <a:lnTo>
                  <a:pt x="17520" y="4502"/>
                </a:lnTo>
                <a:lnTo>
                  <a:pt x="17472" y="4575"/>
                </a:lnTo>
                <a:lnTo>
                  <a:pt x="17472" y="4599"/>
                </a:lnTo>
                <a:lnTo>
                  <a:pt x="17496" y="4648"/>
                </a:lnTo>
                <a:lnTo>
                  <a:pt x="17569" y="4672"/>
                </a:lnTo>
                <a:lnTo>
                  <a:pt x="17618" y="4696"/>
                </a:lnTo>
                <a:lnTo>
                  <a:pt x="17764" y="4696"/>
                </a:lnTo>
                <a:lnTo>
                  <a:pt x="17812" y="4672"/>
                </a:lnTo>
                <a:lnTo>
                  <a:pt x="17764" y="4891"/>
                </a:lnTo>
                <a:lnTo>
                  <a:pt x="17715" y="4867"/>
                </a:lnTo>
                <a:lnTo>
                  <a:pt x="17569" y="4818"/>
                </a:lnTo>
                <a:lnTo>
                  <a:pt x="17423" y="4769"/>
                </a:lnTo>
                <a:lnTo>
                  <a:pt x="17350" y="4769"/>
                </a:lnTo>
                <a:lnTo>
                  <a:pt x="17326" y="4794"/>
                </a:lnTo>
                <a:lnTo>
                  <a:pt x="17301" y="4842"/>
                </a:lnTo>
                <a:lnTo>
                  <a:pt x="17301" y="4915"/>
                </a:lnTo>
                <a:lnTo>
                  <a:pt x="17374" y="4988"/>
                </a:lnTo>
                <a:lnTo>
                  <a:pt x="17472" y="5061"/>
                </a:lnTo>
                <a:lnTo>
                  <a:pt x="17593" y="5134"/>
                </a:lnTo>
                <a:lnTo>
                  <a:pt x="17691" y="5159"/>
                </a:lnTo>
                <a:lnTo>
                  <a:pt x="17642" y="5353"/>
                </a:lnTo>
                <a:lnTo>
                  <a:pt x="17569" y="5329"/>
                </a:lnTo>
                <a:lnTo>
                  <a:pt x="17374" y="5256"/>
                </a:lnTo>
                <a:lnTo>
                  <a:pt x="17277" y="5207"/>
                </a:lnTo>
                <a:lnTo>
                  <a:pt x="17155" y="5183"/>
                </a:lnTo>
                <a:lnTo>
                  <a:pt x="17131" y="5207"/>
                </a:lnTo>
                <a:lnTo>
                  <a:pt x="17107" y="5232"/>
                </a:lnTo>
                <a:lnTo>
                  <a:pt x="17082" y="5305"/>
                </a:lnTo>
                <a:lnTo>
                  <a:pt x="17107" y="5378"/>
                </a:lnTo>
                <a:lnTo>
                  <a:pt x="17131" y="5426"/>
                </a:lnTo>
                <a:lnTo>
                  <a:pt x="17228" y="5548"/>
                </a:lnTo>
                <a:lnTo>
                  <a:pt x="17374" y="5645"/>
                </a:lnTo>
                <a:lnTo>
                  <a:pt x="17545" y="5694"/>
                </a:lnTo>
                <a:lnTo>
                  <a:pt x="17399" y="6059"/>
                </a:lnTo>
                <a:lnTo>
                  <a:pt x="17253" y="6010"/>
                </a:lnTo>
                <a:lnTo>
                  <a:pt x="17107" y="5937"/>
                </a:lnTo>
                <a:lnTo>
                  <a:pt x="17034" y="5864"/>
                </a:lnTo>
                <a:lnTo>
                  <a:pt x="16961" y="5791"/>
                </a:lnTo>
                <a:lnTo>
                  <a:pt x="16888" y="5718"/>
                </a:lnTo>
                <a:lnTo>
                  <a:pt x="16790" y="5645"/>
                </a:lnTo>
                <a:lnTo>
                  <a:pt x="16742" y="5621"/>
                </a:lnTo>
                <a:lnTo>
                  <a:pt x="16693" y="5645"/>
                </a:lnTo>
                <a:lnTo>
                  <a:pt x="16644" y="5670"/>
                </a:lnTo>
                <a:lnTo>
                  <a:pt x="16620" y="5743"/>
                </a:lnTo>
                <a:lnTo>
                  <a:pt x="16644" y="5840"/>
                </a:lnTo>
                <a:lnTo>
                  <a:pt x="16669" y="5962"/>
                </a:lnTo>
                <a:lnTo>
                  <a:pt x="16742" y="6059"/>
                </a:lnTo>
                <a:lnTo>
                  <a:pt x="16815" y="6156"/>
                </a:lnTo>
                <a:lnTo>
                  <a:pt x="16912" y="6229"/>
                </a:lnTo>
                <a:lnTo>
                  <a:pt x="17034" y="6302"/>
                </a:lnTo>
                <a:lnTo>
                  <a:pt x="17131" y="6351"/>
                </a:lnTo>
                <a:lnTo>
                  <a:pt x="17253" y="6400"/>
                </a:lnTo>
                <a:lnTo>
                  <a:pt x="17082" y="6740"/>
                </a:lnTo>
                <a:lnTo>
                  <a:pt x="16985" y="6740"/>
                </a:lnTo>
                <a:lnTo>
                  <a:pt x="16790" y="6643"/>
                </a:lnTo>
                <a:lnTo>
                  <a:pt x="16596" y="6546"/>
                </a:lnTo>
                <a:lnTo>
                  <a:pt x="16401" y="6424"/>
                </a:lnTo>
                <a:lnTo>
                  <a:pt x="16231" y="6278"/>
                </a:lnTo>
                <a:lnTo>
                  <a:pt x="16158" y="6278"/>
                </a:lnTo>
                <a:lnTo>
                  <a:pt x="16133" y="6302"/>
                </a:lnTo>
                <a:lnTo>
                  <a:pt x="16133" y="6327"/>
                </a:lnTo>
                <a:lnTo>
                  <a:pt x="16182" y="6448"/>
                </a:lnTo>
                <a:lnTo>
                  <a:pt x="16255" y="6546"/>
                </a:lnTo>
                <a:lnTo>
                  <a:pt x="16401" y="6740"/>
                </a:lnTo>
                <a:lnTo>
                  <a:pt x="16571" y="6886"/>
                </a:lnTo>
                <a:lnTo>
                  <a:pt x="16790" y="7008"/>
                </a:lnTo>
                <a:lnTo>
                  <a:pt x="16888" y="7057"/>
                </a:lnTo>
                <a:lnTo>
                  <a:pt x="16669" y="7373"/>
                </a:lnTo>
                <a:lnTo>
                  <a:pt x="16401" y="7251"/>
                </a:lnTo>
                <a:lnTo>
                  <a:pt x="16158" y="7154"/>
                </a:lnTo>
                <a:lnTo>
                  <a:pt x="15987" y="7057"/>
                </a:lnTo>
                <a:lnTo>
                  <a:pt x="15817" y="6935"/>
                </a:lnTo>
                <a:lnTo>
                  <a:pt x="15647" y="6813"/>
                </a:lnTo>
                <a:lnTo>
                  <a:pt x="15476" y="6740"/>
                </a:lnTo>
                <a:lnTo>
                  <a:pt x="15428" y="6740"/>
                </a:lnTo>
                <a:lnTo>
                  <a:pt x="15403" y="6765"/>
                </a:lnTo>
                <a:lnTo>
                  <a:pt x="15379" y="6789"/>
                </a:lnTo>
                <a:lnTo>
                  <a:pt x="15379" y="6813"/>
                </a:lnTo>
                <a:lnTo>
                  <a:pt x="15403" y="6935"/>
                </a:lnTo>
                <a:lnTo>
                  <a:pt x="15452" y="7032"/>
                </a:lnTo>
                <a:lnTo>
                  <a:pt x="15525" y="7130"/>
                </a:lnTo>
                <a:lnTo>
                  <a:pt x="15598" y="7227"/>
                </a:lnTo>
                <a:lnTo>
                  <a:pt x="15768" y="7373"/>
                </a:lnTo>
                <a:lnTo>
                  <a:pt x="15963" y="7495"/>
                </a:lnTo>
                <a:lnTo>
                  <a:pt x="16133" y="7616"/>
                </a:lnTo>
                <a:lnTo>
                  <a:pt x="16352" y="7689"/>
                </a:lnTo>
                <a:lnTo>
                  <a:pt x="16036" y="7957"/>
                </a:lnTo>
                <a:lnTo>
                  <a:pt x="15866" y="7884"/>
                </a:lnTo>
                <a:lnTo>
                  <a:pt x="15671" y="7811"/>
                </a:lnTo>
                <a:lnTo>
                  <a:pt x="15501" y="7738"/>
                </a:lnTo>
                <a:lnTo>
                  <a:pt x="15330" y="7665"/>
                </a:lnTo>
                <a:lnTo>
                  <a:pt x="14892" y="7422"/>
                </a:lnTo>
                <a:lnTo>
                  <a:pt x="14649" y="7300"/>
                </a:lnTo>
                <a:lnTo>
                  <a:pt x="14430" y="7227"/>
                </a:lnTo>
                <a:lnTo>
                  <a:pt x="14406" y="7227"/>
                </a:lnTo>
                <a:lnTo>
                  <a:pt x="14406" y="7251"/>
                </a:lnTo>
                <a:lnTo>
                  <a:pt x="14454" y="7373"/>
                </a:lnTo>
                <a:lnTo>
                  <a:pt x="14503" y="7495"/>
                </a:lnTo>
                <a:lnTo>
                  <a:pt x="14600" y="7592"/>
                </a:lnTo>
                <a:lnTo>
                  <a:pt x="14698" y="7689"/>
                </a:lnTo>
                <a:lnTo>
                  <a:pt x="14892" y="7860"/>
                </a:lnTo>
                <a:lnTo>
                  <a:pt x="15111" y="8006"/>
                </a:lnTo>
                <a:lnTo>
                  <a:pt x="15355" y="8127"/>
                </a:lnTo>
                <a:lnTo>
                  <a:pt x="15622" y="8249"/>
                </a:lnTo>
                <a:lnTo>
                  <a:pt x="15379" y="8371"/>
                </a:lnTo>
                <a:lnTo>
                  <a:pt x="15111" y="8492"/>
                </a:lnTo>
                <a:lnTo>
                  <a:pt x="15038" y="8419"/>
                </a:lnTo>
                <a:lnTo>
                  <a:pt x="14917" y="8371"/>
                </a:lnTo>
                <a:lnTo>
                  <a:pt x="14698" y="8249"/>
                </a:lnTo>
                <a:lnTo>
                  <a:pt x="14454" y="8176"/>
                </a:lnTo>
                <a:lnTo>
                  <a:pt x="14235" y="8079"/>
                </a:lnTo>
                <a:lnTo>
                  <a:pt x="14016" y="7957"/>
                </a:lnTo>
                <a:lnTo>
                  <a:pt x="13797" y="7811"/>
                </a:lnTo>
                <a:lnTo>
                  <a:pt x="13578" y="7689"/>
                </a:lnTo>
                <a:lnTo>
                  <a:pt x="13359" y="7568"/>
                </a:lnTo>
                <a:lnTo>
                  <a:pt x="13335" y="7592"/>
                </a:lnTo>
                <a:lnTo>
                  <a:pt x="13311" y="7616"/>
                </a:lnTo>
                <a:lnTo>
                  <a:pt x="13384" y="7738"/>
                </a:lnTo>
                <a:lnTo>
                  <a:pt x="13432" y="7860"/>
                </a:lnTo>
                <a:lnTo>
                  <a:pt x="13627" y="8054"/>
                </a:lnTo>
                <a:lnTo>
                  <a:pt x="13822" y="8249"/>
                </a:lnTo>
                <a:lnTo>
                  <a:pt x="14041" y="8419"/>
                </a:lnTo>
                <a:lnTo>
                  <a:pt x="14284" y="8565"/>
                </a:lnTo>
                <a:lnTo>
                  <a:pt x="14552" y="8687"/>
                </a:lnTo>
                <a:lnTo>
                  <a:pt x="14211" y="8760"/>
                </a:lnTo>
                <a:lnTo>
                  <a:pt x="13870" y="8833"/>
                </a:lnTo>
                <a:lnTo>
                  <a:pt x="13724" y="8736"/>
                </a:lnTo>
                <a:lnTo>
                  <a:pt x="13578" y="8663"/>
                </a:lnTo>
                <a:lnTo>
                  <a:pt x="13286" y="8492"/>
                </a:lnTo>
                <a:lnTo>
                  <a:pt x="13092" y="8322"/>
                </a:lnTo>
                <a:lnTo>
                  <a:pt x="12897" y="8152"/>
                </a:lnTo>
                <a:lnTo>
                  <a:pt x="12678" y="7981"/>
                </a:lnTo>
                <a:lnTo>
                  <a:pt x="12483" y="7835"/>
                </a:lnTo>
                <a:lnTo>
                  <a:pt x="12435" y="7835"/>
                </a:lnTo>
                <a:lnTo>
                  <a:pt x="12410" y="7860"/>
                </a:lnTo>
                <a:lnTo>
                  <a:pt x="12386" y="7884"/>
                </a:lnTo>
                <a:lnTo>
                  <a:pt x="12386" y="7908"/>
                </a:lnTo>
                <a:lnTo>
                  <a:pt x="12435" y="8030"/>
                </a:lnTo>
                <a:lnTo>
                  <a:pt x="12508" y="8176"/>
                </a:lnTo>
                <a:lnTo>
                  <a:pt x="12654" y="8395"/>
                </a:lnTo>
                <a:lnTo>
                  <a:pt x="12848" y="8614"/>
                </a:lnTo>
                <a:lnTo>
                  <a:pt x="13043" y="8784"/>
                </a:lnTo>
                <a:lnTo>
                  <a:pt x="13189" y="8906"/>
                </a:lnTo>
                <a:lnTo>
                  <a:pt x="12727" y="8906"/>
                </a:lnTo>
                <a:lnTo>
                  <a:pt x="12556" y="8760"/>
                </a:lnTo>
                <a:lnTo>
                  <a:pt x="12410" y="8638"/>
                </a:lnTo>
                <a:lnTo>
                  <a:pt x="12094" y="8322"/>
                </a:lnTo>
                <a:lnTo>
                  <a:pt x="11729" y="8054"/>
                </a:lnTo>
                <a:lnTo>
                  <a:pt x="11680" y="8054"/>
                </a:lnTo>
                <a:lnTo>
                  <a:pt x="11656" y="8079"/>
                </a:lnTo>
                <a:lnTo>
                  <a:pt x="11632" y="8103"/>
                </a:lnTo>
                <a:lnTo>
                  <a:pt x="11632" y="8152"/>
                </a:lnTo>
                <a:lnTo>
                  <a:pt x="11899" y="8517"/>
                </a:lnTo>
                <a:lnTo>
                  <a:pt x="12167" y="8857"/>
                </a:lnTo>
                <a:lnTo>
                  <a:pt x="12191" y="8882"/>
                </a:lnTo>
                <a:lnTo>
                  <a:pt x="12118" y="8882"/>
                </a:lnTo>
                <a:lnTo>
                  <a:pt x="11753" y="8833"/>
                </a:lnTo>
                <a:lnTo>
                  <a:pt x="11632" y="8663"/>
                </a:lnTo>
                <a:lnTo>
                  <a:pt x="11486" y="8517"/>
                </a:lnTo>
                <a:lnTo>
                  <a:pt x="11218" y="8176"/>
                </a:lnTo>
                <a:lnTo>
                  <a:pt x="10926" y="7860"/>
                </a:lnTo>
                <a:lnTo>
                  <a:pt x="10878" y="7835"/>
                </a:lnTo>
                <a:lnTo>
                  <a:pt x="10853" y="7835"/>
                </a:lnTo>
                <a:lnTo>
                  <a:pt x="10780" y="7860"/>
                </a:lnTo>
                <a:lnTo>
                  <a:pt x="10732" y="7908"/>
                </a:lnTo>
                <a:lnTo>
                  <a:pt x="10732" y="7957"/>
                </a:lnTo>
                <a:lnTo>
                  <a:pt x="10756" y="8006"/>
                </a:lnTo>
                <a:lnTo>
                  <a:pt x="10926" y="8322"/>
                </a:lnTo>
                <a:lnTo>
                  <a:pt x="11145" y="8638"/>
                </a:lnTo>
                <a:lnTo>
                  <a:pt x="11242" y="8736"/>
                </a:lnTo>
                <a:lnTo>
                  <a:pt x="10659" y="8614"/>
                </a:lnTo>
                <a:lnTo>
                  <a:pt x="10513" y="8492"/>
                </a:lnTo>
                <a:lnTo>
                  <a:pt x="10391" y="8273"/>
                </a:lnTo>
                <a:lnTo>
                  <a:pt x="10269" y="8054"/>
                </a:lnTo>
                <a:lnTo>
                  <a:pt x="10221" y="8006"/>
                </a:lnTo>
                <a:lnTo>
                  <a:pt x="10172" y="8006"/>
                </a:lnTo>
                <a:lnTo>
                  <a:pt x="10123" y="8030"/>
                </a:lnTo>
                <a:lnTo>
                  <a:pt x="10075" y="8079"/>
                </a:lnTo>
                <a:lnTo>
                  <a:pt x="10075" y="8176"/>
                </a:lnTo>
                <a:lnTo>
                  <a:pt x="10075" y="8298"/>
                </a:lnTo>
                <a:lnTo>
                  <a:pt x="10099" y="8395"/>
                </a:lnTo>
                <a:lnTo>
                  <a:pt x="10123" y="8492"/>
                </a:lnTo>
                <a:lnTo>
                  <a:pt x="9856" y="8419"/>
                </a:lnTo>
                <a:lnTo>
                  <a:pt x="9807" y="8273"/>
                </a:lnTo>
                <a:lnTo>
                  <a:pt x="9734" y="8103"/>
                </a:lnTo>
                <a:lnTo>
                  <a:pt x="9685" y="8079"/>
                </a:lnTo>
                <a:lnTo>
                  <a:pt x="9661" y="8103"/>
                </a:lnTo>
                <a:lnTo>
                  <a:pt x="9612" y="8225"/>
                </a:lnTo>
                <a:lnTo>
                  <a:pt x="9637" y="8371"/>
                </a:lnTo>
                <a:lnTo>
                  <a:pt x="9637" y="8371"/>
                </a:lnTo>
                <a:lnTo>
                  <a:pt x="9199" y="8249"/>
                </a:lnTo>
                <a:lnTo>
                  <a:pt x="8566" y="8079"/>
                </a:lnTo>
                <a:lnTo>
                  <a:pt x="8250" y="7957"/>
                </a:lnTo>
                <a:lnTo>
                  <a:pt x="7933" y="7835"/>
                </a:lnTo>
                <a:lnTo>
                  <a:pt x="7641" y="7689"/>
                </a:lnTo>
                <a:lnTo>
                  <a:pt x="7374" y="7519"/>
                </a:lnTo>
                <a:lnTo>
                  <a:pt x="7106" y="7300"/>
                </a:lnTo>
                <a:lnTo>
                  <a:pt x="6863" y="7057"/>
                </a:lnTo>
                <a:lnTo>
                  <a:pt x="6814" y="7008"/>
                </a:lnTo>
                <a:lnTo>
                  <a:pt x="6741" y="6984"/>
                </a:lnTo>
                <a:lnTo>
                  <a:pt x="6692" y="6886"/>
                </a:lnTo>
                <a:lnTo>
                  <a:pt x="6571" y="6813"/>
                </a:lnTo>
                <a:lnTo>
                  <a:pt x="6473" y="6813"/>
                </a:lnTo>
                <a:lnTo>
                  <a:pt x="6400" y="6862"/>
                </a:lnTo>
                <a:lnTo>
                  <a:pt x="6352" y="6886"/>
                </a:lnTo>
                <a:lnTo>
                  <a:pt x="5865" y="7422"/>
                </a:lnTo>
                <a:lnTo>
                  <a:pt x="5354" y="7933"/>
                </a:lnTo>
                <a:lnTo>
                  <a:pt x="4794" y="8395"/>
                </a:lnTo>
                <a:lnTo>
                  <a:pt x="4235" y="8857"/>
                </a:lnTo>
                <a:lnTo>
                  <a:pt x="3699" y="9222"/>
                </a:lnTo>
                <a:lnTo>
                  <a:pt x="3140" y="9563"/>
                </a:lnTo>
                <a:lnTo>
                  <a:pt x="2580" y="9904"/>
                </a:lnTo>
                <a:lnTo>
                  <a:pt x="2288" y="10050"/>
                </a:lnTo>
                <a:lnTo>
                  <a:pt x="2045" y="10123"/>
                </a:lnTo>
                <a:lnTo>
                  <a:pt x="1923" y="10171"/>
                </a:lnTo>
                <a:lnTo>
                  <a:pt x="1777" y="10171"/>
                </a:lnTo>
                <a:lnTo>
                  <a:pt x="1729" y="10123"/>
                </a:lnTo>
                <a:lnTo>
                  <a:pt x="1680" y="10074"/>
                </a:lnTo>
                <a:lnTo>
                  <a:pt x="1656" y="10001"/>
                </a:lnTo>
                <a:lnTo>
                  <a:pt x="1631" y="9904"/>
                </a:lnTo>
                <a:lnTo>
                  <a:pt x="1631" y="9782"/>
                </a:lnTo>
                <a:lnTo>
                  <a:pt x="1704" y="9685"/>
                </a:lnTo>
                <a:lnTo>
                  <a:pt x="1875" y="9612"/>
                </a:lnTo>
                <a:lnTo>
                  <a:pt x="2045" y="9539"/>
                </a:lnTo>
                <a:lnTo>
                  <a:pt x="2361" y="9320"/>
                </a:lnTo>
                <a:lnTo>
                  <a:pt x="2994" y="8906"/>
                </a:lnTo>
                <a:lnTo>
                  <a:pt x="3918" y="8298"/>
                </a:lnTo>
                <a:lnTo>
                  <a:pt x="4356" y="8030"/>
                </a:lnTo>
                <a:lnTo>
                  <a:pt x="4527" y="7884"/>
                </a:lnTo>
                <a:lnTo>
                  <a:pt x="4697" y="7714"/>
                </a:lnTo>
                <a:lnTo>
                  <a:pt x="4721" y="7665"/>
                </a:lnTo>
                <a:lnTo>
                  <a:pt x="4697" y="7616"/>
                </a:lnTo>
                <a:lnTo>
                  <a:pt x="4648" y="7592"/>
                </a:lnTo>
                <a:lnTo>
                  <a:pt x="4624" y="7592"/>
                </a:lnTo>
                <a:lnTo>
                  <a:pt x="4381" y="7665"/>
                </a:lnTo>
                <a:lnTo>
                  <a:pt x="4186" y="7762"/>
                </a:lnTo>
                <a:lnTo>
                  <a:pt x="3772" y="8030"/>
                </a:lnTo>
                <a:lnTo>
                  <a:pt x="2824" y="8638"/>
                </a:lnTo>
                <a:lnTo>
                  <a:pt x="2215" y="8979"/>
                </a:lnTo>
                <a:lnTo>
                  <a:pt x="1899" y="9198"/>
                </a:lnTo>
                <a:lnTo>
                  <a:pt x="1607" y="9417"/>
                </a:lnTo>
                <a:lnTo>
                  <a:pt x="1534" y="9368"/>
                </a:lnTo>
                <a:lnTo>
                  <a:pt x="1437" y="9344"/>
                </a:lnTo>
                <a:lnTo>
                  <a:pt x="1339" y="9344"/>
                </a:lnTo>
                <a:lnTo>
                  <a:pt x="1242" y="9417"/>
                </a:lnTo>
                <a:lnTo>
                  <a:pt x="1169" y="9466"/>
                </a:lnTo>
                <a:lnTo>
                  <a:pt x="1096" y="9539"/>
                </a:lnTo>
                <a:lnTo>
                  <a:pt x="1023" y="9539"/>
                </a:lnTo>
                <a:lnTo>
                  <a:pt x="999" y="9490"/>
                </a:lnTo>
                <a:lnTo>
                  <a:pt x="974" y="9417"/>
                </a:lnTo>
                <a:lnTo>
                  <a:pt x="950" y="9344"/>
                </a:lnTo>
                <a:lnTo>
                  <a:pt x="974" y="9271"/>
                </a:lnTo>
                <a:lnTo>
                  <a:pt x="999" y="9222"/>
                </a:lnTo>
                <a:lnTo>
                  <a:pt x="1072" y="9174"/>
                </a:lnTo>
                <a:lnTo>
                  <a:pt x="1315" y="9174"/>
                </a:lnTo>
                <a:lnTo>
                  <a:pt x="1388" y="9125"/>
                </a:lnTo>
                <a:lnTo>
                  <a:pt x="1437" y="9028"/>
                </a:lnTo>
                <a:lnTo>
                  <a:pt x="1485" y="8955"/>
                </a:lnTo>
                <a:lnTo>
                  <a:pt x="1729" y="8857"/>
                </a:lnTo>
                <a:lnTo>
                  <a:pt x="1996" y="8736"/>
                </a:lnTo>
                <a:lnTo>
                  <a:pt x="2580" y="8468"/>
                </a:lnTo>
                <a:lnTo>
                  <a:pt x="3164" y="8200"/>
                </a:lnTo>
                <a:lnTo>
                  <a:pt x="3772" y="7860"/>
                </a:lnTo>
                <a:lnTo>
                  <a:pt x="4405" y="7495"/>
                </a:lnTo>
                <a:lnTo>
                  <a:pt x="4648" y="7373"/>
                </a:lnTo>
                <a:lnTo>
                  <a:pt x="4892" y="7227"/>
                </a:lnTo>
                <a:lnTo>
                  <a:pt x="5111" y="7032"/>
                </a:lnTo>
                <a:lnTo>
                  <a:pt x="5208" y="6935"/>
                </a:lnTo>
                <a:lnTo>
                  <a:pt x="5281" y="6838"/>
                </a:lnTo>
                <a:lnTo>
                  <a:pt x="5281" y="6789"/>
                </a:lnTo>
                <a:lnTo>
                  <a:pt x="5281" y="6765"/>
                </a:lnTo>
                <a:lnTo>
                  <a:pt x="5232" y="6740"/>
                </a:lnTo>
                <a:lnTo>
                  <a:pt x="5208" y="6740"/>
                </a:lnTo>
                <a:lnTo>
                  <a:pt x="5062" y="6765"/>
                </a:lnTo>
                <a:lnTo>
                  <a:pt x="4940" y="6813"/>
                </a:lnTo>
                <a:lnTo>
                  <a:pt x="4697" y="6935"/>
                </a:lnTo>
                <a:lnTo>
                  <a:pt x="4235" y="7227"/>
                </a:lnTo>
                <a:lnTo>
                  <a:pt x="3699" y="7543"/>
                </a:lnTo>
                <a:lnTo>
                  <a:pt x="3164" y="7835"/>
                </a:lnTo>
                <a:lnTo>
                  <a:pt x="2605" y="8127"/>
                </a:lnTo>
                <a:lnTo>
                  <a:pt x="2045" y="8395"/>
                </a:lnTo>
                <a:lnTo>
                  <a:pt x="1704" y="8541"/>
                </a:lnTo>
                <a:lnTo>
                  <a:pt x="1534" y="8590"/>
                </a:lnTo>
                <a:lnTo>
                  <a:pt x="1388" y="8687"/>
                </a:lnTo>
                <a:lnTo>
                  <a:pt x="1291" y="8638"/>
                </a:lnTo>
                <a:lnTo>
                  <a:pt x="1120" y="8614"/>
                </a:lnTo>
                <a:lnTo>
                  <a:pt x="974" y="8638"/>
                </a:lnTo>
                <a:lnTo>
                  <a:pt x="804" y="8614"/>
                </a:lnTo>
                <a:lnTo>
                  <a:pt x="682" y="8273"/>
                </a:lnTo>
                <a:lnTo>
                  <a:pt x="1047" y="8127"/>
                </a:lnTo>
                <a:lnTo>
                  <a:pt x="2142" y="7738"/>
                </a:lnTo>
                <a:lnTo>
                  <a:pt x="4332" y="6935"/>
                </a:lnTo>
                <a:lnTo>
                  <a:pt x="6327" y="6181"/>
                </a:lnTo>
                <a:lnTo>
                  <a:pt x="7422" y="5767"/>
                </a:lnTo>
                <a:lnTo>
                  <a:pt x="7690" y="5645"/>
                </a:lnTo>
                <a:lnTo>
                  <a:pt x="7787" y="5597"/>
                </a:lnTo>
                <a:lnTo>
                  <a:pt x="7909" y="5499"/>
                </a:lnTo>
                <a:lnTo>
                  <a:pt x="8079" y="5499"/>
                </a:lnTo>
                <a:lnTo>
                  <a:pt x="8055" y="5524"/>
                </a:lnTo>
                <a:lnTo>
                  <a:pt x="8055" y="5597"/>
                </a:lnTo>
                <a:lnTo>
                  <a:pt x="8079" y="5694"/>
                </a:lnTo>
                <a:lnTo>
                  <a:pt x="8128" y="5791"/>
                </a:lnTo>
                <a:lnTo>
                  <a:pt x="8201" y="5840"/>
                </a:lnTo>
                <a:lnTo>
                  <a:pt x="8639" y="6035"/>
                </a:lnTo>
                <a:lnTo>
                  <a:pt x="9101" y="6205"/>
                </a:lnTo>
                <a:lnTo>
                  <a:pt x="9564" y="6327"/>
                </a:lnTo>
                <a:lnTo>
                  <a:pt x="10050" y="6424"/>
                </a:lnTo>
                <a:lnTo>
                  <a:pt x="10537" y="6497"/>
                </a:lnTo>
                <a:lnTo>
                  <a:pt x="11023" y="6521"/>
                </a:lnTo>
                <a:lnTo>
                  <a:pt x="11510" y="6497"/>
                </a:lnTo>
                <a:lnTo>
                  <a:pt x="11997" y="6448"/>
                </a:lnTo>
                <a:lnTo>
                  <a:pt x="12459" y="6351"/>
                </a:lnTo>
                <a:lnTo>
                  <a:pt x="12921" y="6229"/>
                </a:lnTo>
                <a:lnTo>
                  <a:pt x="13384" y="6083"/>
                </a:lnTo>
                <a:lnTo>
                  <a:pt x="13870" y="5889"/>
                </a:lnTo>
                <a:lnTo>
                  <a:pt x="14308" y="5670"/>
                </a:lnTo>
                <a:lnTo>
                  <a:pt x="14722" y="5402"/>
                </a:lnTo>
                <a:lnTo>
                  <a:pt x="14917" y="5256"/>
                </a:lnTo>
                <a:lnTo>
                  <a:pt x="15111" y="5086"/>
                </a:lnTo>
                <a:lnTo>
                  <a:pt x="15257" y="4915"/>
                </a:lnTo>
                <a:lnTo>
                  <a:pt x="15403" y="4745"/>
                </a:lnTo>
                <a:lnTo>
                  <a:pt x="15452" y="4672"/>
                </a:lnTo>
                <a:lnTo>
                  <a:pt x="15452" y="4575"/>
                </a:lnTo>
                <a:lnTo>
                  <a:pt x="15428" y="4502"/>
                </a:lnTo>
                <a:lnTo>
                  <a:pt x="15379" y="4453"/>
                </a:lnTo>
                <a:lnTo>
                  <a:pt x="15306" y="4404"/>
                </a:lnTo>
                <a:lnTo>
                  <a:pt x="15233" y="4380"/>
                </a:lnTo>
                <a:lnTo>
                  <a:pt x="15160" y="4380"/>
                </a:lnTo>
                <a:lnTo>
                  <a:pt x="15063" y="4404"/>
                </a:lnTo>
                <a:lnTo>
                  <a:pt x="14746" y="4623"/>
                </a:lnTo>
                <a:lnTo>
                  <a:pt x="14406" y="4842"/>
                </a:lnTo>
                <a:lnTo>
                  <a:pt x="14089" y="5086"/>
                </a:lnTo>
                <a:lnTo>
                  <a:pt x="13749" y="5280"/>
                </a:lnTo>
                <a:lnTo>
                  <a:pt x="13359" y="5475"/>
                </a:lnTo>
                <a:lnTo>
                  <a:pt x="12970" y="5621"/>
                </a:lnTo>
                <a:lnTo>
                  <a:pt x="12581" y="5743"/>
                </a:lnTo>
                <a:lnTo>
                  <a:pt x="12167" y="5840"/>
                </a:lnTo>
                <a:lnTo>
                  <a:pt x="11729" y="5913"/>
                </a:lnTo>
                <a:lnTo>
                  <a:pt x="11291" y="5937"/>
                </a:lnTo>
                <a:lnTo>
                  <a:pt x="10853" y="5937"/>
                </a:lnTo>
                <a:lnTo>
                  <a:pt x="10415" y="5913"/>
                </a:lnTo>
                <a:lnTo>
                  <a:pt x="9977" y="5840"/>
                </a:lnTo>
                <a:lnTo>
                  <a:pt x="9539" y="5743"/>
                </a:lnTo>
                <a:lnTo>
                  <a:pt x="9126" y="5597"/>
                </a:lnTo>
                <a:lnTo>
                  <a:pt x="8712" y="5451"/>
                </a:lnTo>
                <a:lnTo>
                  <a:pt x="8785" y="5353"/>
                </a:lnTo>
                <a:lnTo>
                  <a:pt x="8858" y="5280"/>
                </a:lnTo>
                <a:lnTo>
                  <a:pt x="8907" y="5183"/>
                </a:lnTo>
                <a:lnTo>
                  <a:pt x="8931" y="5110"/>
                </a:lnTo>
                <a:lnTo>
                  <a:pt x="8931" y="5013"/>
                </a:lnTo>
                <a:lnTo>
                  <a:pt x="8882" y="4915"/>
                </a:lnTo>
                <a:lnTo>
                  <a:pt x="8834" y="4842"/>
                </a:lnTo>
                <a:lnTo>
                  <a:pt x="8761" y="4794"/>
                </a:lnTo>
                <a:lnTo>
                  <a:pt x="8688" y="4769"/>
                </a:lnTo>
                <a:lnTo>
                  <a:pt x="8566" y="4794"/>
                </a:lnTo>
                <a:lnTo>
                  <a:pt x="8323" y="4867"/>
                </a:lnTo>
                <a:lnTo>
                  <a:pt x="8201" y="4915"/>
                </a:lnTo>
                <a:lnTo>
                  <a:pt x="8055" y="4940"/>
                </a:lnTo>
                <a:lnTo>
                  <a:pt x="7933" y="4940"/>
                </a:lnTo>
                <a:lnTo>
                  <a:pt x="7812" y="4915"/>
                </a:lnTo>
                <a:lnTo>
                  <a:pt x="7714" y="4842"/>
                </a:lnTo>
                <a:lnTo>
                  <a:pt x="7617" y="4721"/>
                </a:lnTo>
                <a:lnTo>
                  <a:pt x="7617" y="4696"/>
                </a:lnTo>
                <a:lnTo>
                  <a:pt x="7641" y="4672"/>
                </a:lnTo>
                <a:lnTo>
                  <a:pt x="7714" y="4599"/>
                </a:lnTo>
                <a:lnTo>
                  <a:pt x="7812" y="4550"/>
                </a:lnTo>
                <a:lnTo>
                  <a:pt x="7958" y="4502"/>
                </a:lnTo>
                <a:lnTo>
                  <a:pt x="8250" y="4429"/>
                </a:lnTo>
                <a:lnTo>
                  <a:pt x="8420" y="4404"/>
                </a:lnTo>
                <a:lnTo>
                  <a:pt x="10269" y="3991"/>
                </a:lnTo>
                <a:lnTo>
                  <a:pt x="12118" y="3553"/>
                </a:lnTo>
                <a:lnTo>
                  <a:pt x="12970" y="3383"/>
                </a:lnTo>
                <a:lnTo>
                  <a:pt x="13189" y="3334"/>
                </a:lnTo>
                <a:lnTo>
                  <a:pt x="13408" y="3261"/>
                </a:lnTo>
                <a:lnTo>
                  <a:pt x="13603" y="3188"/>
                </a:lnTo>
                <a:lnTo>
                  <a:pt x="13773" y="3066"/>
                </a:lnTo>
                <a:lnTo>
                  <a:pt x="13846" y="2993"/>
                </a:lnTo>
                <a:lnTo>
                  <a:pt x="13846" y="2896"/>
                </a:lnTo>
                <a:lnTo>
                  <a:pt x="13895" y="2847"/>
                </a:lnTo>
                <a:lnTo>
                  <a:pt x="13895" y="2750"/>
                </a:lnTo>
                <a:lnTo>
                  <a:pt x="13895" y="2555"/>
                </a:lnTo>
                <a:lnTo>
                  <a:pt x="13919" y="2385"/>
                </a:lnTo>
                <a:lnTo>
                  <a:pt x="13943" y="2215"/>
                </a:lnTo>
                <a:lnTo>
                  <a:pt x="13992" y="2044"/>
                </a:lnTo>
                <a:lnTo>
                  <a:pt x="14065" y="1874"/>
                </a:lnTo>
                <a:lnTo>
                  <a:pt x="14138" y="1728"/>
                </a:lnTo>
                <a:lnTo>
                  <a:pt x="14211" y="1582"/>
                </a:lnTo>
                <a:lnTo>
                  <a:pt x="14333" y="1436"/>
                </a:lnTo>
                <a:lnTo>
                  <a:pt x="14552" y="1193"/>
                </a:lnTo>
                <a:lnTo>
                  <a:pt x="14844" y="974"/>
                </a:lnTo>
                <a:lnTo>
                  <a:pt x="15136" y="779"/>
                </a:lnTo>
                <a:lnTo>
                  <a:pt x="15476" y="657"/>
                </a:lnTo>
                <a:lnTo>
                  <a:pt x="15817" y="560"/>
                </a:lnTo>
                <a:lnTo>
                  <a:pt x="16158" y="511"/>
                </a:lnTo>
                <a:close/>
                <a:moveTo>
                  <a:pt x="16182" y="0"/>
                </a:moveTo>
                <a:lnTo>
                  <a:pt x="15817" y="49"/>
                </a:lnTo>
                <a:lnTo>
                  <a:pt x="15476" y="122"/>
                </a:lnTo>
                <a:lnTo>
                  <a:pt x="15136" y="268"/>
                </a:lnTo>
                <a:lnTo>
                  <a:pt x="14795" y="414"/>
                </a:lnTo>
                <a:lnTo>
                  <a:pt x="14503" y="633"/>
                </a:lnTo>
                <a:lnTo>
                  <a:pt x="14235" y="852"/>
                </a:lnTo>
                <a:lnTo>
                  <a:pt x="13992" y="1120"/>
                </a:lnTo>
                <a:lnTo>
                  <a:pt x="13797" y="1387"/>
                </a:lnTo>
                <a:lnTo>
                  <a:pt x="13651" y="1704"/>
                </a:lnTo>
                <a:lnTo>
                  <a:pt x="13530" y="2044"/>
                </a:lnTo>
                <a:lnTo>
                  <a:pt x="13505" y="2215"/>
                </a:lnTo>
                <a:lnTo>
                  <a:pt x="13481" y="2385"/>
                </a:lnTo>
                <a:lnTo>
                  <a:pt x="13481" y="2580"/>
                </a:lnTo>
                <a:lnTo>
                  <a:pt x="13481" y="2750"/>
                </a:lnTo>
                <a:lnTo>
                  <a:pt x="13481" y="2774"/>
                </a:lnTo>
                <a:lnTo>
                  <a:pt x="13238" y="2799"/>
                </a:lnTo>
                <a:lnTo>
                  <a:pt x="12994" y="2847"/>
                </a:lnTo>
                <a:lnTo>
                  <a:pt x="12532" y="2945"/>
                </a:lnTo>
                <a:lnTo>
                  <a:pt x="11802" y="3115"/>
                </a:lnTo>
                <a:lnTo>
                  <a:pt x="11048" y="3261"/>
                </a:lnTo>
                <a:lnTo>
                  <a:pt x="8104" y="3918"/>
                </a:lnTo>
                <a:lnTo>
                  <a:pt x="7885" y="3967"/>
                </a:lnTo>
                <a:lnTo>
                  <a:pt x="7666" y="4015"/>
                </a:lnTo>
                <a:lnTo>
                  <a:pt x="7447" y="4113"/>
                </a:lnTo>
                <a:lnTo>
                  <a:pt x="7276" y="4210"/>
                </a:lnTo>
                <a:lnTo>
                  <a:pt x="7203" y="4283"/>
                </a:lnTo>
                <a:lnTo>
                  <a:pt x="7130" y="4356"/>
                </a:lnTo>
                <a:lnTo>
                  <a:pt x="7082" y="4429"/>
                </a:lnTo>
                <a:lnTo>
                  <a:pt x="7057" y="4526"/>
                </a:lnTo>
                <a:lnTo>
                  <a:pt x="7033" y="4623"/>
                </a:lnTo>
                <a:lnTo>
                  <a:pt x="7033" y="4721"/>
                </a:lnTo>
                <a:lnTo>
                  <a:pt x="7057" y="4842"/>
                </a:lnTo>
                <a:lnTo>
                  <a:pt x="7106" y="4988"/>
                </a:lnTo>
                <a:lnTo>
                  <a:pt x="7155" y="5086"/>
                </a:lnTo>
                <a:lnTo>
                  <a:pt x="7228" y="5183"/>
                </a:lnTo>
                <a:lnTo>
                  <a:pt x="7301" y="5280"/>
                </a:lnTo>
                <a:lnTo>
                  <a:pt x="7374" y="5329"/>
                </a:lnTo>
                <a:lnTo>
                  <a:pt x="7057" y="5451"/>
                </a:lnTo>
                <a:lnTo>
                  <a:pt x="6765" y="5572"/>
                </a:lnTo>
                <a:lnTo>
                  <a:pt x="6035" y="5816"/>
                </a:lnTo>
                <a:lnTo>
                  <a:pt x="5305" y="6059"/>
                </a:lnTo>
                <a:lnTo>
                  <a:pt x="2191" y="7154"/>
                </a:lnTo>
                <a:lnTo>
                  <a:pt x="731" y="7689"/>
                </a:lnTo>
                <a:lnTo>
                  <a:pt x="512" y="7762"/>
                </a:lnTo>
                <a:lnTo>
                  <a:pt x="342" y="7860"/>
                </a:lnTo>
                <a:lnTo>
                  <a:pt x="196" y="8006"/>
                </a:lnTo>
                <a:lnTo>
                  <a:pt x="123" y="8079"/>
                </a:lnTo>
                <a:lnTo>
                  <a:pt x="74" y="8176"/>
                </a:lnTo>
                <a:lnTo>
                  <a:pt x="25" y="8322"/>
                </a:lnTo>
                <a:lnTo>
                  <a:pt x="1" y="8468"/>
                </a:lnTo>
                <a:lnTo>
                  <a:pt x="1" y="8565"/>
                </a:lnTo>
                <a:lnTo>
                  <a:pt x="50" y="8687"/>
                </a:lnTo>
                <a:lnTo>
                  <a:pt x="123" y="8784"/>
                </a:lnTo>
                <a:lnTo>
                  <a:pt x="196" y="8857"/>
                </a:lnTo>
                <a:lnTo>
                  <a:pt x="293" y="8930"/>
                </a:lnTo>
                <a:lnTo>
                  <a:pt x="415" y="9003"/>
                </a:lnTo>
                <a:lnTo>
                  <a:pt x="366" y="9125"/>
                </a:lnTo>
                <a:lnTo>
                  <a:pt x="317" y="9271"/>
                </a:lnTo>
                <a:lnTo>
                  <a:pt x="317" y="9417"/>
                </a:lnTo>
                <a:lnTo>
                  <a:pt x="317" y="9563"/>
                </a:lnTo>
                <a:lnTo>
                  <a:pt x="366" y="9685"/>
                </a:lnTo>
                <a:lnTo>
                  <a:pt x="415" y="9782"/>
                </a:lnTo>
                <a:lnTo>
                  <a:pt x="488" y="9879"/>
                </a:lnTo>
                <a:lnTo>
                  <a:pt x="561" y="9952"/>
                </a:lnTo>
                <a:lnTo>
                  <a:pt x="682" y="10001"/>
                </a:lnTo>
                <a:lnTo>
                  <a:pt x="780" y="10025"/>
                </a:lnTo>
                <a:lnTo>
                  <a:pt x="901" y="10050"/>
                </a:lnTo>
                <a:lnTo>
                  <a:pt x="1023" y="10050"/>
                </a:lnTo>
                <a:lnTo>
                  <a:pt x="1047" y="10196"/>
                </a:lnTo>
                <a:lnTo>
                  <a:pt x="1096" y="10317"/>
                </a:lnTo>
                <a:lnTo>
                  <a:pt x="1193" y="10415"/>
                </a:lnTo>
                <a:lnTo>
                  <a:pt x="1315" y="10512"/>
                </a:lnTo>
                <a:lnTo>
                  <a:pt x="1412" y="10561"/>
                </a:lnTo>
                <a:lnTo>
                  <a:pt x="1534" y="10609"/>
                </a:lnTo>
                <a:lnTo>
                  <a:pt x="1656" y="10658"/>
                </a:lnTo>
                <a:lnTo>
                  <a:pt x="1996" y="10658"/>
                </a:lnTo>
                <a:lnTo>
                  <a:pt x="2240" y="10609"/>
                </a:lnTo>
                <a:lnTo>
                  <a:pt x="2459" y="10536"/>
                </a:lnTo>
                <a:lnTo>
                  <a:pt x="2702" y="10415"/>
                </a:lnTo>
                <a:lnTo>
                  <a:pt x="3140" y="10196"/>
                </a:lnTo>
                <a:lnTo>
                  <a:pt x="3578" y="9928"/>
                </a:lnTo>
                <a:lnTo>
                  <a:pt x="4040" y="9636"/>
                </a:lnTo>
                <a:lnTo>
                  <a:pt x="4478" y="9320"/>
                </a:lnTo>
                <a:lnTo>
                  <a:pt x="4892" y="9003"/>
                </a:lnTo>
                <a:lnTo>
                  <a:pt x="5305" y="8663"/>
                </a:lnTo>
                <a:lnTo>
                  <a:pt x="5719" y="8298"/>
                </a:lnTo>
                <a:lnTo>
                  <a:pt x="6108" y="7933"/>
                </a:lnTo>
                <a:lnTo>
                  <a:pt x="6473" y="7543"/>
                </a:lnTo>
                <a:lnTo>
                  <a:pt x="6717" y="7787"/>
                </a:lnTo>
                <a:lnTo>
                  <a:pt x="7009" y="8030"/>
                </a:lnTo>
                <a:lnTo>
                  <a:pt x="7325" y="8200"/>
                </a:lnTo>
                <a:lnTo>
                  <a:pt x="7641" y="8371"/>
                </a:lnTo>
                <a:lnTo>
                  <a:pt x="7982" y="8517"/>
                </a:lnTo>
                <a:lnTo>
                  <a:pt x="8347" y="8614"/>
                </a:lnTo>
                <a:lnTo>
                  <a:pt x="9053" y="8809"/>
                </a:lnTo>
                <a:lnTo>
                  <a:pt x="10221" y="9101"/>
                </a:lnTo>
                <a:lnTo>
                  <a:pt x="10829" y="9198"/>
                </a:lnTo>
                <a:lnTo>
                  <a:pt x="11413" y="9295"/>
                </a:lnTo>
                <a:lnTo>
                  <a:pt x="11364" y="9368"/>
                </a:lnTo>
                <a:lnTo>
                  <a:pt x="11291" y="9758"/>
                </a:lnTo>
                <a:lnTo>
                  <a:pt x="11194" y="10147"/>
                </a:lnTo>
                <a:lnTo>
                  <a:pt x="11145" y="10536"/>
                </a:lnTo>
                <a:lnTo>
                  <a:pt x="11121" y="10926"/>
                </a:lnTo>
                <a:lnTo>
                  <a:pt x="11121" y="10999"/>
                </a:lnTo>
                <a:lnTo>
                  <a:pt x="11169" y="11072"/>
                </a:lnTo>
                <a:lnTo>
                  <a:pt x="11218" y="11096"/>
                </a:lnTo>
                <a:lnTo>
                  <a:pt x="11291" y="11096"/>
                </a:lnTo>
                <a:lnTo>
                  <a:pt x="11340" y="11169"/>
                </a:lnTo>
                <a:lnTo>
                  <a:pt x="11388" y="11218"/>
                </a:lnTo>
                <a:lnTo>
                  <a:pt x="11534" y="11291"/>
                </a:lnTo>
                <a:lnTo>
                  <a:pt x="11729" y="11388"/>
                </a:lnTo>
                <a:lnTo>
                  <a:pt x="11826" y="11437"/>
                </a:lnTo>
                <a:lnTo>
                  <a:pt x="11972" y="11437"/>
                </a:lnTo>
                <a:lnTo>
                  <a:pt x="12021" y="11412"/>
                </a:lnTo>
                <a:lnTo>
                  <a:pt x="12070" y="11364"/>
                </a:lnTo>
                <a:lnTo>
                  <a:pt x="12070" y="11339"/>
                </a:lnTo>
                <a:lnTo>
                  <a:pt x="12070" y="11218"/>
                </a:lnTo>
                <a:lnTo>
                  <a:pt x="12045" y="11193"/>
                </a:lnTo>
                <a:lnTo>
                  <a:pt x="11997" y="11145"/>
                </a:lnTo>
                <a:lnTo>
                  <a:pt x="11851" y="11072"/>
                </a:lnTo>
                <a:lnTo>
                  <a:pt x="11705" y="10999"/>
                </a:lnTo>
                <a:lnTo>
                  <a:pt x="11632" y="10974"/>
                </a:lnTo>
                <a:lnTo>
                  <a:pt x="11997" y="10877"/>
                </a:lnTo>
                <a:lnTo>
                  <a:pt x="12094" y="10828"/>
                </a:lnTo>
                <a:lnTo>
                  <a:pt x="12118" y="10780"/>
                </a:lnTo>
                <a:lnTo>
                  <a:pt x="12143" y="10707"/>
                </a:lnTo>
                <a:lnTo>
                  <a:pt x="12143" y="10634"/>
                </a:lnTo>
                <a:lnTo>
                  <a:pt x="12118" y="10561"/>
                </a:lnTo>
                <a:lnTo>
                  <a:pt x="12070" y="10512"/>
                </a:lnTo>
                <a:lnTo>
                  <a:pt x="11997" y="10488"/>
                </a:lnTo>
                <a:lnTo>
                  <a:pt x="11899" y="10488"/>
                </a:lnTo>
                <a:lnTo>
                  <a:pt x="11753" y="10512"/>
                </a:lnTo>
                <a:lnTo>
                  <a:pt x="11510" y="10585"/>
                </a:lnTo>
                <a:lnTo>
                  <a:pt x="11559" y="10366"/>
                </a:lnTo>
                <a:lnTo>
                  <a:pt x="11583" y="10147"/>
                </a:lnTo>
                <a:lnTo>
                  <a:pt x="11632" y="9952"/>
                </a:lnTo>
                <a:lnTo>
                  <a:pt x="11705" y="9758"/>
                </a:lnTo>
                <a:lnTo>
                  <a:pt x="11826" y="9393"/>
                </a:lnTo>
                <a:lnTo>
                  <a:pt x="11826" y="9368"/>
                </a:lnTo>
                <a:lnTo>
                  <a:pt x="11899" y="9368"/>
                </a:lnTo>
                <a:lnTo>
                  <a:pt x="11924" y="9539"/>
                </a:lnTo>
                <a:lnTo>
                  <a:pt x="11972" y="9733"/>
                </a:lnTo>
                <a:lnTo>
                  <a:pt x="12094" y="10074"/>
                </a:lnTo>
                <a:lnTo>
                  <a:pt x="12216" y="10415"/>
                </a:lnTo>
                <a:lnTo>
                  <a:pt x="12337" y="10731"/>
                </a:lnTo>
                <a:lnTo>
                  <a:pt x="12337" y="10780"/>
                </a:lnTo>
                <a:lnTo>
                  <a:pt x="12386" y="10853"/>
                </a:lnTo>
                <a:lnTo>
                  <a:pt x="12435" y="10926"/>
                </a:lnTo>
                <a:lnTo>
                  <a:pt x="12605" y="11047"/>
                </a:lnTo>
                <a:lnTo>
                  <a:pt x="12800" y="11193"/>
                </a:lnTo>
                <a:lnTo>
                  <a:pt x="13019" y="11291"/>
                </a:lnTo>
                <a:lnTo>
                  <a:pt x="13116" y="11315"/>
                </a:lnTo>
                <a:lnTo>
                  <a:pt x="13189" y="11315"/>
                </a:lnTo>
                <a:lnTo>
                  <a:pt x="13238" y="11266"/>
                </a:lnTo>
                <a:lnTo>
                  <a:pt x="13286" y="11218"/>
                </a:lnTo>
                <a:lnTo>
                  <a:pt x="13311" y="11169"/>
                </a:lnTo>
                <a:lnTo>
                  <a:pt x="13311" y="11096"/>
                </a:lnTo>
                <a:lnTo>
                  <a:pt x="13286" y="11023"/>
                </a:lnTo>
                <a:lnTo>
                  <a:pt x="13213" y="10950"/>
                </a:lnTo>
                <a:lnTo>
                  <a:pt x="13116" y="10901"/>
                </a:lnTo>
                <a:lnTo>
                  <a:pt x="13457" y="10901"/>
                </a:lnTo>
                <a:lnTo>
                  <a:pt x="13603" y="10877"/>
                </a:lnTo>
                <a:lnTo>
                  <a:pt x="13676" y="10853"/>
                </a:lnTo>
                <a:lnTo>
                  <a:pt x="13724" y="10804"/>
                </a:lnTo>
                <a:lnTo>
                  <a:pt x="13773" y="10731"/>
                </a:lnTo>
                <a:lnTo>
                  <a:pt x="13773" y="10658"/>
                </a:lnTo>
                <a:lnTo>
                  <a:pt x="13773" y="10609"/>
                </a:lnTo>
                <a:lnTo>
                  <a:pt x="13724" y="10536"/>
                </a:lnTo>
                <a:lnTo>
                  <a:pt x="13676" y="10488"/>
                </a:lnTo>
                <a:lnTo>
                  <a:pt x="13627" y="10463"/>
                </a:lnTo>
                <a:lnTo>
                  <a:pt x="13481" y="10439"/>
                </a:lnTo>
                <a:lnTo>
                  <a:pt x="13019" y="10439"/>
                </a:lnTo>
                <a:lnTo>
                  <a:pt x="12824" y="10463"/>
                </a:lnTo>
                <a:lnTo>
                  <a:pt x="12556" y="9831"/>
                </a:lnTo>
                <a:lnTo>
                  <a:pt x="12410" y="9417"/>
                </a:lnTo>
                <a:lnTo>
                  <a:pt x="12848" y="9441"/>
                </a:lnTo>
                <a:lnTo>
                  <a:pt x="13189" y="9417"/>
                </a:lnTo>
                <a:lnTo>
                  <a:pt x="13554" y="9417"/>
                </a:lnTo>
                <a:lnTo>
                  <a:pt x="13895" y="9368"/>
                </a:lnTo>
                <a:lnTo>
                  <a:pt x="14211" y="9295"/>
                </a:lnTo>
                <a:lnTo>
                  <a:pt x="14552" y="9222"/>
                </a:lnTo>
                <a:lnTo>
                  <a:pt x="14868" y="9125"/>
                </a:lnTo>
                <a:lnTo>
                  <a:pt x="15184" y="9003"/>
                </a:lnTo>
                <a:lnTo>
                  <a:pt x="15476" y="8882"/>
                </a:lnTo>
                <a:lnTo>
                  <a:pt x="15768" y="8736"/>
                </a:lnTo>
                <a:lnTo>
                  <a:pt x="16036" y="8565"/>
                </a:lnTo>
                <a:lnTo>
                  <a:pt x="16304" y="8371"/>
                </a:lnTo>
                <a:lnTo>
                  <a:pt x="16571" y="8152"/>
                </a:lnTo>
                <a:lnTo>
                  <a:pt x="16790" y="7933"/>
                </a:lnTo>
                <a:lnTo>
                  <a:pt x="17034" y="7689"/>
                </a:lnTo>
                <a:lnTo>
                  <a:pt x="17228" y="7422"/>
                </a:lnTo>
                <a:lnTo>
                  <a:pt x="17423" y="7154"/>
                </a:lnTo>
                <a:lnTo>
                  <a:pt x="17545" y="7105"/>
                </a:lnTo>
                <a:lnTo>
                  <a:pt x="17666" y="7057"/>
                </a:lnTo>
                <a:lnTo>
                  <a:pt x="17691" y="7008"/>
                </a:lnTo>
                <a:lnTo>
                  <a:pt x="17691" y="6959"/>
                </a:lnTo>
                <a:lnTo>
                  <a:pt x="17666" y="6911"/>
                </a:lnTo>
                <a:lnTo>
                  <a:pt x="17642" y="6862"/>
                </a:lnTo>
                <a:lnTo>
                  <a:pt x="17593" y="6862"/>
                </a:lnTo>
                <a:lnTo>
                  <a:pt x="17739" y="6619"/>
                </a:lnTo>
                <a:lnTo>
                  <a:pt x="17837" y="6351"/>
                </a:lnTo>
                <a:lnTo>
                  <a:pt x="18007" y="5937"/>
                </a:lnTo>
                <a:lnTo>
                  <a:pt x="18129" y="5524"/>
                </a:lnTo>
                <a:lnTo>
                  <a:pt x="18226" y="5086"/>
                </a:lnTo>
                <a:lnTo>
                  <a:pt x="18323" y="4672"/>
                </a:lnTo>
                <a:lnTo>
                  <a:pt x="18396" y="4234"/>
                </a:lnTo>
                <a:lnTo>
                  <a:pt x="18445" y="3796"/>
                </a:lnTo>
                <a:lnTo>
                  <a:pt x="18518" y="2920"/>
                </a:lnTo>
                <a:lnTo>
                  <a:pt x="18542" y="2653"/>
                </a:lnTo>
                <a:lnTo>
                  <a:pt x="18786" y="2774"/>
                </a:lnTo>
                <a:lnTo>
                  <a:pt x="19029" y="2872"/>
                </a:lnTo>
                <a:lnTo>
                  <a:pt x="19150" y="2896"/>
                </a:lnTo>
                <a:lnTo>
                  <a:pt x="19223" y="2872"/>
                </a:lnTo>
                <a:lnTo>
                  <a:pt x="19296" y="2799"/>
                </a:lnTo>
                <a:lnTo>
                  <a:pt x="19345" y="2726"/>
                </a:lnTo>
                <a:lnTo>
                  <a:pt x="19369" y="2628"/>
                </a:lnTo>
                <a:lnTo>
                  <a:pt x="19369" y="2531"/>
                </a:lnTo>
                <a:lnTo>
                  <a:pt x="19321" y="2434"/>
                </a:lnTo>
                <a:lnTo>
                  <a:pt x="19248" y="2361"/>
                </a:lnTo>
                <a:lnTo>
                  <a:pt x="19102" y="2288"/>
                </a:lnTo>
                <a:lnTo>
                  <a:pt x="18956" y="2215"/>
                </a:lnTo>
                <a:lnTo>
                  <a:pt x="18737" y="2117"/>
                </a:lnTo>
                <a:lnTo>
                  <a:pt x="18980" y="2020"/>
                </a:lnTo>
                <a:lnTo>
                  <a:pt x="19199" y="1947"/>
                </a:lnTo>
                <a:lnTo>
                  <a:pt x="19394" y="1874"/>
                </a:lnTo>
                <a:lnTo>
                  <a:pt x="19588" y="1801"/>
                </a:lnTo>
                <a:lnTo>
                  <a:pt x="19661" y="1728"/>
                </a:lnTo>
                <a:lnTo>
                  <a:pt x="19710" y="1655"/>
                </a:lnTo>
                <a:lnTo>
                  <a:pt x="19734" y="1582"/>
                </a:lnTo>
                <a:lnTo>
                  <a:pt x="19686" y="1460"/>
                </a:lnTo>
                <a:lnTo>
                  <a:pt x="19637" y="1387"/>
                </a:lnTo>
                <a:lnTo>
                  <a:pt x="19540" y="1339"/>
                </a:lnTo>
                <a:lnTo>
                  <a:pt x="19442" y="1314"/>
                </a:lnTo>
                <a:lnTo>
                  <a:pt x="19321" y="1314"/>
                </a:lnTo>
                <a:lnTo>
                  <a:pt x="19102" y="1363"/>
                </a:lnTo>
                <a:lnTo>
                  <a:pt x="18883" y="1436"/>
                </a:lnTo>
                <a:lnTo>
                  <a:pt x="18688" y="1509"/>
                </a:lnTo>
                <a:lnTo>
                  <a:pt x="18494" y="1606"/>
                </a:lnTo>
                <a:lnTo>
                  <a:pt x="18445" y="1412"/>
                </a:lnTo>
                <a:lnTo>
                  <a:pt x="18396" y="1217"/>
                </a:lnTo>
                <a:lnTo>
                  <a:pt x="18323" y="1022"/>
                </a:lnTo>
                <a:lnTo>
                  <a:pt x="18202" y="852"/>
                </a:lnTo>
                <a:lnTo>
                  <a:pt x="18080" y="682"/>
                </a:lnTo>
                <a:lnTo>
                  <a:pt x="17934" y="511"/>
                </a:lnTo>
                <a:lnTo>
                  <a:pt x="17764" y="390"/>
                </a:lnTo>
                <a:lnTo>
                  <a:pt x="17545" y="268"/>
                </a:lnTo>
                <a:lnTo>
                  <a:pt x="17228" y="122"/>
                </a:lnTo>
                <a:lnTo>
                  <a:pt x="16888" y="25"/>
                </a:lnTo>
                <a:lnTo>
                  <a:pt x="16523" y="0"/>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 name="Text Box 3">
            <a:extLst>
              <a:ext uri="{FF2B5EF4-FFF2-40B4-BE49-F238E27FC236}">
                <a16:creationId xmlns:a16="http://schemas.microsoft.com/office/drawing/2014/main" xmlns="" id="{6E529F00-7962-4324-91A3-DCA998BF349D}"/>
              </a:ext>
            </a:extLst>
          </p:cNvPr>
          <p:cNvSpPr txBox="1">
            <a:spLocks noChangeArrowheads="1"/>
          </p:cNvSpPr>
          <p:nvPr/>
        </p:nvSpPr>
        <p:spPr bwMode="auto">
          <a:xfrm>
            <a:off x="4203808" y="1053673"/>
            <a:ext cx="3784384" cy="3416320"/>
          </a:xfrm>
          <a:prstGeom prst="rect">
            <a:avLst/>
          </a:prstGeom>
          <a:noFill/>
          <a:ln>
            <a:noFill/>
          </a:ln>
          <a:effectLst>
            <a:outerShdw dist="35921" dir="2700000" sy="50000" kx="2115830" algn="bl" rotWithShape="0">
              <a:schemeClr val="bg2">
                <a:alpha val="79999"/>
              </a:schemeClr>
            </a:outerShdw>
          </a:effectLst>
          <a:extLst>
            <a:ext uri="{909E8E84-426E-40DD-AFC4-6F175D3DCCD1}">
              <a14:hiddenFill xmlns:a14="http://schemas.microsoft.com/office/drawing/2010/mai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14:hiddenFill>
            </a:ext>
            <a:ext uri="{91240B29-F687-4F45-9708-019B960494DF}">
              <a14:hiddenLine xmlns:a14="http://schemas.microsoft.com/office/drawing/2010/main" w="12700" algn="ctr">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FontTx/>
              <a:buNone/>
            </a:pPr>
            <a:r>
              <a:rPr lang="en-US" altLang="en-US" sz="2400"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Truyện</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của</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bà</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được</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dịch</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và</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xuất</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bản</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tại</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Hoa</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Kì</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Nhật</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Thụy</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Điển</a:t>
            </a:r>
            <a:r>
              <a:rPr lang="en-US" altLang="en-US" sz="2400" b="1" dirty="0">
                <a:latin typeface="Times New Roman" panose="02020603050405020304" pitchFamily="18" charset="0"/>
                <a:cs typeface="Times New Roman" panose="02020603050405020304" pitchFamily="18" charset="0"/>
              </a:rPr>
              <a:t>…</a:t>
            </a:r>
          </a:p>
          <a:p>
            <a:pPr algn="just">
              <a:spcBef>
                <a:spcPct val="0"/>
              </a:spcBef>
              <a:buFontTx/>
              <a:buNone/>
            </a:pP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Bà</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có</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tên</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trong</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Từ</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điển</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tiểu</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sử</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văn</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học</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các</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nhà</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văn</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Đông</a:t>
            </a:r>
            <a:r>
              <a:rPr lang="en-US" altLang="en-US" sz="2400" b="1" dirty="0">
                <a:latin typeface="Times New Roman" panose="02020603050405020304" pitchFamily="18" charset="0"/>
                <a:cs typeface="Times New Roman" panose="02020603050405020304" pitchFamily="18" charset="0"/>
              </a:rPr>
              <a:t> Nam Á.</a:t>
            </a:r>
          </a:p>
          <a:p>
            <a:pPr algn="just">
              <a:spcBef>
                <a:spcPct val="0"/>
              </a:spcBef>
              <a:buFontTx/>
              <a:buNone/>
            </a:pP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Truyện</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của</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bà</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được</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đề</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nghị</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đưa</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vào</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dạy</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trong</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trường</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Trung</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học</a:t>
            </a:r>
            <a:r>
              <a:rPr lang="en-US" altLang="en-US" sz="2400" b="1" dirty="0">
                <a:latin typeface="Times New Roman" panose="02020603050405020304" pitchFamily="18" charset="0"/>
                <a:cs typeface="Times New Roman" panose="02020603050405020304" pitchFamily="18" charset="0"/>
              </a:rPr>
              <a:t> ở </a:t>
            </a:r>
            <a:r>
              <a:rPr lang="en-US" altLang="en-US" sz="2400" b="1" dirty="0" err="1">
                <a:latin typeface="Times New Roman" panose="02020603050405020304" pitchFamily="18" charset="0"/>
                <a:cs typeface="Times New Roman" panose="02020603050405020304" pitchFamily="18" charset="0"/>
              </a:rPr>
              <a:t>Mĩ</a:t>
            </a:r>
            <a:r>
              <a:rPr lang="en-US" altLang="en-US" sz="2400" b="1" dirty="0">
                <a:latin typeface="Times New Roman" panose="02020603050405020304" pitchFamily="18" charset="0"/>
                <a:cs typeface="Times New Roman" panose="02020603050405020304" pitchFamily="18" charset="0"/>
              </a:rPr>
              <a:t>.</a:t>
            </a:r>
            <a:endParaRPr lang="vi-VN" altLang="en-US" sz="2400" b="1" dirty="0">
              <a:latin typeface="Times New Roman" panose="02020603050405020304" pitchFamily="18" charset="0"/>
              <a:cs typeface="Times New Roman" panose="02020603050405020304" pitchFamily="18" charset="0"/>
            </a:endParaRPr>
          </a:p>
        </p:txBody>
      </p:sp>
      <p:sp>
        <p:nvSpPr>
          <p:cNvPr id="10" name="Text Box 4">
            <a:extLst>
              <a:ext uri="{FF2B5EF4-FFF2-40B4-BE49-F238E27FC236}">
                <a16:creationId xmlns:a16="http://schemas.microsoft.com/office/drawing/2014/main" xmlns="" id="{985B6C8F-277D-4569-B031-E478585468FA}"/>
              </a:ext>
            </a:extLst>
          </p:cNvPr>
          <p:cNvSpPr txBox="1">
            <a:spLocks noChangeArrowheads="1"/>
          </p:cNvSpPr>
          <p:nvPr/>
        </p:nvSpPr>
        <p:spPr bwMode="auto">
          <a:xfrm>
            <a:off x="3874564" y="4712449"/>
            <a:ext cx="5746513" cy="1938992"/>
          </a:xfrm>
          <a:custGeom>
            <a:avLst/>
            <a:gdLst>
              <a:gd name="connsiteX0" fmla="*/ 0 w 5746513"/>
              <a:gd name="connsiteY0" fmla="*/ 0 h 1938992"/>
              <a:gd name="connsiteX1" fmla="*/ 632116 w 5746513"/>
              <a:gd name="connsiteY1" fmla="*/ 0 h 1938992"/>
              <a:gd name="connsiteX2" fmla="*/ 1321698 w 5746513"/>
              <a:gd name="connsiteY2" fmla="*/ 0 h 1938992"/>
              <a:gd name="connsiteX3" fmla="*/ 1781419 w 5746513"/>
              <a:gd name="connsiteY3" fmla="*/ 0 h 1938992"/>
              <a:gd name="connsiteX4" fmla="*/ 2356070 w 5746513"/>
              <a:gd name="connsiteY4" fmla="*/ 0 h 1938992"/>
              <a:gd name="connsiteX5" fmla="*/ 2930722 w 5746513"/>
              <a:gd name="connsiteY5" fmla="*/ 0 h 1938992"/>
              <a:gd name="connsiteX6" fmla="*/ 3447908 w 5746513"/>
              <a:gd name="connsiteY6" fmla="*/ 0 h 1938992"/>
              <a:gd name="connsiteX7" fmla="*/ 3907629 w 5746513"/>
              <a:gd name="connsiteY7" fmla="*/ 0 h 1938992"/>
              <a:gd name="connsiteX8" fmla="*/ 4539745 w 5746513"/>
              <a:gd name="connsiteY8" fmla="*/ 0 h 1938992"/>
              <a:gd name="connsiteX9" fmla="*/ 5056931 w 5746513"/>
              <a:gd name="connsiteY9" fmla="*/ 0 h 1938992"/>
              <a:gd name="connsiteX10" fmla="*/ 5746513 w 5746513"/>
              <a:gd name="connsiteY10" fmla="*/ 0 h 1938992"/>
              <a:gd name="connsiteX11" fmla="*/ 5746513 w 5746513"/>
              <a:gd name="connsiteY11" fmla="*/ 504138 h 1938992"/>
              <a:gd name="connsiteX12" fmla="*/ 5746513 w 5746513"/>
              <a:gd name="connsiteY12" fmla="*/ 930716 h 1938992"/>
              <a:gd name="connsiteX13" fmla="*/ 5746513 w 5746513"/>
              <a:gd name="connsiteY13" fmla="*/ 1376684 h 1938992"/>
              <a:gd name="connsiteX14" fmla="*/ 5746513 w 5746513"/>
              <a:gd name="connsiteY14" fmla="*/ 1938992 h 1938992"/>
              <a:gd name="connsiteX15" fmla="*/ 5056931 w 5746513"/>
              <a:gd name="connsiteY15" fmla="*/ 1938992 h 1938992"/>
              <a:gd name="connsiteX16" fmla="*/ 4424815 w 5746513"/>
              <a:gd name="connsiteY16" fmla="*/ 1938992 h 1938992"/>
              <a:gd name="connsiteX17" fmla="*/ 3850164 w 5746513"/>
              <a:gd name="connsiteY17" fmla="*/ 1938992 h 1938992"/>
              <a:gd name="connsiteX18" fmla="*/ 3447908 w 5746513"/>
              <a:gd name="connsiteY18" fmla="*/ 1938992 h 1938992"/>
              <a:gd name="connsiteX19" fmla="*/ 2988187 w 5746513"/>
              <a:gd name="connsiteY19" fmla="*/ 1938992 h 1938992"/>
              <a:gd name="connsiteX20" fmla="*/ 2298605 w 5746513"/>
              <a:gd name="connsiteY20" fmla="*/ 1938992 h 1938992"/>
              <a:gd name="connsiteX21" fmla="*/ 1896349 w 5746513"/>
              <a:gd name="connsiteY21" fmla="*/ 1938992 h 1938992"/>
              <a:gd name="connsiteX22" fmla="*/ 1206768 w 5746513"/>
              <a:gd name="connsiteY22" fmla="*/ 1938992 h 1938992"/>
              <a:gd name="connsiteX23" fmla="*/ 747047 w 5746513"/>
              <a:gd name="connsiteY23" fmla="*/ 1938992 h 1938992"/>
              <a:gd name="connsiteX24" fmla="*/ 0 w 5746513"/>
              <a:gd name="connsiteY24" fmla="*/ 1938992 h 1938992"/>
              <a:gd name="connsiteX25" fmla="*/ 0 w 5746513"/>
              <a:gd name="connsiteY25" fmla="*/ 1493024 h 1938992"/>
              <a:gd name="connsiteX26" fmla="*/ 0 w 5746513"/>
              <a:gd name="connsiteY26" fmla="*/ 988886 h 1938992"/>
              <a:gd name="connsiteX27" fmla="*/ 0 w 5746513"/>
              <a:gd name="connsiteY27" fmla="*/ 484748 h 1938992"/>
              <a:gd name="connsiteX28" fmla="*/ 0 w 5746513"/>
              <a:gd name="connsiteY28" fmla="*/ 0 h 193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746513" h="1938992" fill="none" extrusionOk="0">
                <a:moveTo>
                  <a:pt x="0" y="0"/>
                </a:moveTo>
                <a:cubicBezTo>
                  <a:pt x="175806" y="-69912"/>
                  <a:pt x="327573" y="12780"/>
                  <a:pt x="632116" y="0"/>
                </a:cubicBezTo>
                <a:cubicBezTo>
                  <a:pt x="936659" y="-12780"/>
                  <a:pt x="1071690" y="45739"/>
                  <a:pt x="1321698" y="0"/>
                </a:cubicBezTo>
                <a:cubicBezTo>
                  <a:pt x="1571706" y="-45739"/>
                  <a:pt x="1683424" y="27164"/>
                  <a:pt x="1781419" y="0"/>
                </a:cubicBezTo>
                <a:cubicBezTo>
                  <a:pt x="1879414" y="-27164"/>
                  <a:pt x="2214495" y="58436"/>
                  <a:pt x="2356070" y="0"/>
                </a:cubicBezTo>
                <a:cubicBezTo>
                  <a:pt x="2497645" y="-58436"/>
                  <a:pt x="2775719" y="55077"/>
                  <a:pt x="2930722" y="0"/>
                </a:cubicBezTo>
                <a:cubicBezTo>
                  <a:pt x="3085725" y="-55077"/>
                  <a:pt x="3253443" y="7092"/>
                  <a:pt x="3447908" y="0"/>
                </a:cubicBezTo>
                <a:cubicBezTo>
                  <a:pt x="3642373" y="-7092"/>
                  <a:pt x="3805097" y="19777"/>
                  <a:pt x="3907629" y="0"/>
                </a:cubicBezTo>
                <a:cubicBezTo>
                  <a:pt x="4010161" y="-19777"/>
                  <a:pt x="4297277" y="6909"/>
                  <a:pt x="4539745" y="0"/>
                </a:cubicBezTo>
                <a:cubicBezTo>
                  <a:pt x="4782213" y="-6909"/>
                  <a:pt x="4867390" y="10028"/>
                  <a:pt x="5056931" y="0"/>
                </a:cubicBezTo>
                <a:cubicBezTo>
                  <a:pt x="5246472" y="-10028"/>
                  <a:pt x="5574526" y="33352"/>
                  <a:pt x="5746513" y="0"/>
                </a:cubicBezTo>
                <a:cubicBezTo>
                  <a:pt x="5760152" y="133045"/>
                  <a:pt x="5698791" y="341495"/>
                  <a:pt x="5746513" y="504138"/>
                </a:cubicBezTo>
                <a:cubicBezTo>
                  <a:pt x="5794235" y="666781"/>
                  <a:pt x="5711806" y="798049"/>
                  <a:pt x="5746513" y="930716"/>
                </a:cubicBezTo>
                <a:cubicBezTo>
                  <a:pt x="5781220" y="1063383"/>
                  <a:pt x="5718714" y="1264844"/>
                  <a:pt x="5746513" y="1376684"/>
                </a:cubicBezTo>
                <a:cubicBezTo>
                  <a:pt x="5774312" y="1488524"/>
                  <a:pt x="5680187" y="1755721"/>
                  <a:pt x="5746513" y="1938992"/>
                </a:cubicBezTo>
                <a:cubicBezTo>
                  <a:pt x="5522905" y="1965157"/>
                  <a:pt x="5301977" y="1877050"/>
                  <a:pt x="5056931" y="1938992"/>
                </a:cubicBezTo>
                <a:cubicBezTo>
                  <a:pt x="4811885" y="2000934"/>
                  <a:pt x="4719484" y="1880893"/>
                  <a:pt x="4424815" y="1938992"/>
                </a:cubicBezTo>
                <a:cubicBezTo>
                  <a:pt x="4130146" y="1997091"/>
                  <a:pt x="4093668" y="1890065"/>
                  <a:pt x="3850164" y="1938992"/>
                </a:cubicBezTo>
                <a:cubicBezTo>
                  <a:pt x="3606660" y="1987919"/>
                  <a:pt x="3601723" y="1924118"/>
                  <a:pt x="3447908" y="1938992"/>
                </a:cubicBezTo>
                <a:cubicBezTo>
                  <a:pt x="3294093" y="1953866"/>
                  <a:pt x="3095364" y="1892508"/>
                  <a:pt x="2988187" y="1938992"/>
                </a:cubicBezTo>
                <a:cubicBezTo>
                  <a:pt x="2881010" y="1985476"/>
                  <a:pt x="2555450" y="1906124"/>
                  <a:pt x="2298605" y="1938992"/>
                </a:cubicBezTo>
                <a:cubicBezTo>
                  <a:pt x="2041760" y="1971860"/>
                  <a:pt x="2020183" y="1937592"/>
                  <a:pt x="1896349" y="1938992"/>
                </a:cubicBezTo>
                <a:cubicBezTo>
                  <a:pt x="1772515" y="1940392"/>
                  <a:pt x="1541504" y="1876725"/>
                  <a:pt x="1206768" y="1938992"/>
                </a:cubicBezTo>
                <a:cubicBezTo>
                  <a:pt x="872032" y="2001259"/>
                  <a:pt x="942326" y="1932877"/>
                  <a:pt x="747047" y="1938992"/>
                </a:cubicBezTo>
                <a:cubicBezTo>
                  <a:pt x="551768" y="1945107"/>
                  <a:pt x="176529" y="1890546"/>
                  <a:pt x="0" y="1938992"/>
                </a:cubicBezTo>
                <a:cubicBezTo>
                  <a:pt x="-42847" y="1839549"/>
                  <a:pt x="41422" y="1619365"/>
                  <a:pt x="0" y="1493024"/>
                </a:cubicBezTo>
                <a:cubicBezTo>
                  <a:pt x="-41422" y="1366683"/>
                  <a:pt x="6319" y="1227196"/>
                  <a:pt x="0" y="988886"/>
                </a:cubicBezTo>
                <a:cubicBezTo>
                  <a:pt x="-6319" y="750576"/>
                  <a:pt x="16610" y="734546"/>
                  <a:pt x="0" y="484748"/>
                </a:cubicBezTo>
                <a:cubicBezTo>
                  <a:pt x="-16610" y="234950"/>
                  <a:pt x="38047" y="195246"/>
                  <a:pt x="0" y="0"/>
                </a:cubicBezTo>
                <a:close/>
              </a:path>
              <a:path w="5746513" h="1938992" stroke="0" extrusionOk="0">
                <a:moveTo>
                  <a:pt x="0" y="0"/>
                </a:moveTo>
                <a:cubicBezTo>
                  <a:pt x="135955" y="-46148"/>
                  <a:pt x="255840" y="18014"/>
                  <a:pt x="459721" y="0"/>
                </a:cubicBezTo>
                <a:cubicBezTo>
                  <a:pt x="663602" y="-18014"/>
                  <a:pt x="713989" y="14205"/>
                  <a:pt x="861977" y="0"/>
                </a:cubicBezTo>
                <a:cubicBezTo>
                  <a:pt x="1009965" y="-14205"/>
                  <a:pt x="1185340" y="17095"/>
                  <a:pt x="1321698" y="0"/>
                </a:cubicBezTo>
                <a:cubicBezTo>
                  <a:pt x="1458056" y="-17095"/>
                  <a:pt x="1670306" y="13745"/>
                  <a:pt x="1953814" y="0"/>
                </a:cubicBezTo>
                <a:cubicBezTo>
                  <a:pt x="2237322" y="-13745"/>
                  <a:pt x="2244508" y="53455"/>
                  <a:pt x="2413535" y="0"/>
                </a:cubicBezTo>
                <a:cubicBezTo>
                  <a:pt x="2582562" y="-53455"/>
                  <a:pt x="2803916" y="45400"/>
                  <a:pt x="2988187" y="0"/>
                </a:cubicBezTo>
                <a:cubicBezTo>
                  <a:pt x="3172458" y="-45400"/>
                  <a:pt x="3391548" y="39295"/>
                  <a:pt x="3620303" y="0"/>
                </a:cubicBezTo>
                <a:cubicBezTo>
                  <a:pt x="3849058" y="-39295"/>
                  <a:pt x="3965926" y="33365"/>
                  <a:pt x="4080024" y="0"/>
                </a:cubicBezTo>
                <a:cubicBezTo>
                  <a:pt x="4194122" y="-33365"/>
                  <a:pt x="4400956" y="50099"/>
                  <a:pt x="4597210" y="0"/>
                </a:cubicBezTo>
                <a:cubicBezTo>
                  <a:pt x="4793464" y="-50099"/>
                  <a:pt x="4926973" y="55456"/>
                  <a:pt x="5171862" y="0"/>
                </a:cubicBezTo>
                <a:cubicBezTo>
                  <a:pt x="5416751" y="-55456"/>
                  <a:pt x="5483707" y="43752"/>
                  <a:pt x="5746513" y="0"/>
                </a:cubicBezTo>
                <a:cubicBezTo>
                  <a:pt x="5777322" y="211156"/>
                  <a:pt x="5722991" y="253765"/>
                  <a:pt x="5746513" y="484748"/>
                </a:cubicBezTo>
                <a:cubicBezTo>
                  <a:pt x="5770035" y="715731"/>
                  <a:pt x="5716157" y="736073"/>
                  <a:pt x="5746513" y="930716"/>
                </a:cubicBezTo>
                <a:cubicBezTo>
                  <a:pt x="5776869" y="1125359"/>
                  <a:pt x="5735508" y="1267399"/>
                  <a:pt x="5746513" y="1357294"/>
                </a:cubicBezTo>
                <a:cubicBezTo>
                  <a:pt x="5757518" y="1447189"/>
                  <a:pt x="5695578" y="1805538"/>
                  <a:pt x="5746513" y="1938992"/>
                </a:cubicBezTo>
                <a:cubicBezTo>
                  <a:pt x="5590402" y="1947299"/>
                  <a:pt x="5508453" y="1924578"/>
                  <a:pt x="5286792" y="1938992"/>
                </a:cubicBezTo>
                <a:cubicBezTo>
                  <a:pt x="5065131" y="1953406"/>
                  <a:pt x="4973257" y="1903945"/>
                  <a:pt x="4769606" y="1938992"/>
                </a:cubicBezTo>
                <a:cubicBezTo>
                  <a:pt x="4565955" y="1974039"/>
                  <a:pt x="4370474" y="1906272"/>
                  <a:pt x="4252420" y="1938992"/>
                </a:cubicBezTo>
                <a:cubicBezTo>
                  <a:pt x="4134366" y="1971712"/>
                  <a:pt x="4027424" y="1906556"/>
                  <a:pt x="3850164" y="1938992"/>
                </a:cubicBezTo>
                <a:cubicBezTo>
                  <a:pt x="3672904" y="1971428"/>
                  <a:pt x="3541427" y="1906059"/>
                  <a:pt x="3275512" y="1938992"/>
                </a:cubicBezTo>
                <a:cubicBezTo>
                  <a:pt x="3009597" y="1971925"/>
                  <a:pt x="3020205" y="1898593"/>
                  <a:pt x="2815791" y="1938992"/>
                </a:cubicBezTo>
                <a:cubicBezTo>
                  <a:pt x="2611377" y="1979391"/>
                  <a:pt x="2583567" y="1915961"/>
                  <a:pt x="2356070" y="1938992"/>
                </a:cubicBezTo>
                <a:cubicBezTo>
                  <a:pt x="2128573" y="1962023"/>
                  <a:pt x="2111820" y="1897436"/>
                  <a:pt x="1896349" y="1938992"/>
                </a:cubicBezTo>
                <a:cubicBezTo>
                  <a:pt x="1680878" y="1980548"/>
                  <a:pt x="1621393" y="1935874"/>
                  <a:pt x="1494093" y="1938992"/>
                </a:cubicBezTo>
                <a:cubicBezTo>
                  <a:pt x="1366793" y="1942110"/>
                  <a:pt x="1113581" y="1920672"/>
                  <a:pt x="919442" y="1938992"/>
                </a:cubicBezTo>
                <a:cubicBezTo>
                  <a:pt x="725303" y="1957312"/>
                  <a:pt x="350698" y="1889755"/>
                  <a:pt x="0" y="1938992"/>
                </a:cubicBezTo>
                <a:cubicBezTo>
                  <a:pt x="-3324" y="1777435"/>
                  <a:pt x="13038" y="1608006"/>
                  <a:pt x="0" y="1454244"/>
                </a:cubicBezTo>
                <a:cubicBezTo>
                  <a:pt x="-13038" y="1300482"/>
                  <a:pt x="44812" y="1142435"/>
                  <a:pt x="0" y="950106"/>
                </a:cubicBezTo>
                <a:cubicBezTo>
                  <a:pt x="-44812" y="757777"/>
                  <a:pt x="14092" y="612576"/>
                  <a:pt x="0" y="504138"/>
                </a:cubicBezTo>
                <a:cubicBezTo>
                  <a:pt x="-14092" y="395700"/>
                  <a:pt x="15372" y="184432"/>
                  <a:pt x="0" y="0"/>
                </a:cubicBezTo>
                <a:close/>
              </a:path>
            </a:pathLst>
          </a:custGeom>
          <a:solidFill>
            <a:schemeClr val="accent6">
              <a:lumMod val="20000"/>
              <a:lumOff val="80000"/>
            </a:schemeClr>
          </a:solidFill>
          <a:ln>
            <a:solidFill>
              <a:schemeClr val="tx1"/>
            </a:solidFill>
            <a:extLst>
              <a:ext uri="{C807C97D-BFC1-408E-A445-0C87EB9F89A2}">
                <ask:lineSketchStyleProps xmlns:ask="http://schemas.microsoft.com/office/drawing/2018/sketchyshapes" xmlns="" sd="2848426702">
                  <a:prstGeom prst="rect">
                    <a:avLst/>
                  </a:prstGeom>
                  <ask:type>
                    <ask:lineSketchScribble/>
                  </ask:type>
                </ask:lineSketchStyleProps>
              </a:ext>
            </a:extLst>
          </a:ln>
          <a:effectLst>
            <a:outerShdw dist="35921" dir="2700000" sy="50000" kx="2115830" algn="bl" rotWithShape="0">
              <a:schemeClr val="bg2">
                <a:alpha val="79999"/>
              </a:schemeClr>
            </a:outerShdw>
          </a:effectLst>
          <a:scene3d>
            <a:camera prst="obliqueBottomLeft"/>
            <a:lightRig rig="threePt" dir="t"/>
          </a:scene3d>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2400" b="1" dirty="0">
                <a:latin typeface="Times New Roman" panose="02020603050405020304" pitchFamily="18" charset="0"/>
                <a:cs typeface="Times New Roman" panose="02020603050405020304" pitchFamily="18" charset="0"/>
              </a:rPr>
              <a:t>“</a:t>
            </a:r>
            <a:r>
              <a:rPr lang="en-US" altLang="en-US" sz="2400" b="1" i="1" dirty="0">
                <a:latin typeface="Times New Roman" panose="02020603050405020304" pitchFamily="18" charset="0"/>
                <a:cs typeface="Times New Roman" panose="02020603050405020304" pitchFamily="18" charset="0"/>
              </a:rPr>
              <a:t>Qua </a:t>
            </a:r>
            <a:r>
              <a:rPr lang="en-US" altLang="en-US" sz="2400" b="1" i="1" dirty="0" err="1">
                <a:latin typeface="Times New Roman" panose="02020603050405020304" pitchFamily="18" charset="0"/>
                <a:cs typeface="Times New Roman" panose="02020603050405020304" pitchFamily="18" charset="0"/>
              </a:rPr>
              <a:t>bản</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dịch</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tác</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giả</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đã</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hiện</a:t>
            </a:r>
            <a:r>
              <a:rPr lang="en-US" altLang="en-US" sz="2400" b="1" i="1" dirty="0">
                <a:latin typeface="Times New Roman" panose="02020603050405020304" pitchFamily="18" charset="0"/>
                <a:cs typeface="Times New Roman" panose="02020603050405020304" pitchFamily="18" charset="0"/>
              </a:rPr>
              <a:t> ra </a:t>
            </a:r>
            <a:r>
              <a:rPr lang="en-US" altLang="en-US" sz="2400" b="1" i="1" dirty="0" err="1">
                <a:latin typeface="Times New Roman" panose="02020603050405020304" pitchFamily="18" charset="0"/>
                <a:cs typeface="Times New Roman" panose="02020603050405020304" pitchFamily="18" charset="0"/>
              </a:rPr>
              <a:t>một</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người</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có</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văn</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phong</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đẹp</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nghiêm</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trang</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lại</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vô</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cùng</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tinh</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tế</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sắc</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sảo</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đồng</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thời</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lại</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có</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những</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nhận</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xét</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đầy</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khơi</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gợi</a:t>
            </a:r>
            <a:r>
              <a:rPr lang="en-US" altLang="en-US" sz="2400" b="1" i="1" dirty="0">
                <a:latin typeface="Times New Roman" panose="02020603050405020304" pitchFamily="18" charset="0"/>
                <a:cs typeface="Times New Roman" panose="02020603050405020304" pitchFamily="18" charset="0"/>
              </a:rPr>
              <a:t>…”</a:t>
            </a:r>
            <a:endParaRPr lang="vi-VN" altLang="en-US" sz="2400" b="1" i="1" dirty="0">
              <a:latin typeface="Times New Roman" panose="02020603050405020304" pitchFamily="18" charset="0"/>
              <a:cs typeface="Times New Roman" panose="02020603050405020304" pitchFamily="18" charset="0"/>
            </a:endParaRPr>
          </a:p>
          <a:p>
            <a:pPr algn="ctr">
              <a:spcBef>
                <a:spcPct val="0"/>
              </a:spcBef>
              <a:buFontTx/>
              <a:buNone/>
            </a:pPr>
            <a:r>
              <a:rPr lang="vi-VN" altLang="en-US" sz="2400" b="1" i="1" dirty="0">
                <a:solidFill>
                  <a:srgbClr val="0000FF"/>
                </a:solidFill>
                <a:latin typeface="Times New Roman" panose="02020603050405020304" pitchFamily="18" charset="0"/>
                <a:cs typeface="Times New Roman" panose="02020603050405020304" pitchFamily="18" charset="0"/>
              </a:rPr>
              <a:t>      </a:t>
            </a:r>
            <a:r>
              <a:rPr lang="vi-VN" altLang="en-US" sz="1600" b="1" i="1" dirty="0">
                <a:solidFill>
                  <a:srgbClr val="0000FF"/>
                </a:solidFill>
                <a:latin typeface="Times New Roman" panose="02020603050405020304" pitchFamily="18" charset="0"/>
                <a:cs typeface="Times New Roman" panose="02020603050405020304" pitchFamily="18" charset="0"/>
              </a:rPr>
              <a:t>(New York Times số ra thứ Bảy, 21/10/1995)</a:t>
            </a:r>
            <a:endParaRPr lang="vi-VN" altLang="en-US" sz="2400" b="1" i="1" dirty="0">
              <a:solidFill>
                <a:srgbClr val="0000FF"/>
              </a:solidFill>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xmlns="" id="{A1A10CDA-5D4C-434D-BD36-265A7FF59154}"/>
              </a:ext>
            </a:extLst>
          </p:cNvPr>
          <p:cNvPicPr>
            <a:picLocks noChangeAspect="1"/>
          </p:cNvPicPr>
          <p:nvPr/>
        </p:nvPicPr>
        <p:blipFill>
          <a:blip r:embed="rId3"/>
          <a:stretch>
            <a:fillRect/>
          </a:stretch>
        </p:blipFill>
        <p:spPr>
          <a:xfrm>
            <a:off x="2636699" y="2261992"/>
            <a:ext cx="841792" cy="99968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ox(i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ox(in)">
                                      <p:cBhvr>
                                        <p:cTn id="12"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3277336" y="153256"/>
            <a:ext cx="8455997" cy="1523603"/>
          </a:xfrm>
          <a:prstGeom prst="roundRect">
            <a:avLst/>
          </a:prstGeom>
          <a:solidFill>
            <a:srgbClr val="C00000"/>
          </a:solidFill>
          <a:scene3d>
            <a:camera prst="orthographicFront"/>
            <a:lightRig rig="threePt" dir="t"/>
          </a:scene3d>
          <a:sp3d>
            <a:bevelT w="101600" prst="riblet"/>
          </a:sp3d>
        </p:spPr>
        <p:style>
          <a:lnRef idx="1">
            <a:schemeClr val="accent1"/>
          </a:lnRef>
          <a:fillRef idx="2">
            <a:schemeClr val="accent1"/>
          </a:fillRef>
          <a:effectRef idx="1">
            <a:schemeClr val="accent1"/>
          </a:effectRef>
          <a:fontRef idx="minor">
            <a:schemeClr val="dk1"/>
          </a:fontRef>
        </p:style>
        <p:txBody>
          <a:bodyPr lIns="91439" tIns="45719" rIns="91439" bIns="45719" rtlCol="0" anchor="ctr"/>
          <a:lstStyle/>
          <a:p>
            <a:pPr algn="ctr" defTabSz="914081"/>
            <a:r>
              <a:rPr lang="en-BZ" sz="4400" b="1" i="1" dirty="0" err="1">
                <a:solidFill>
                  <a:prstClr val="white"/>
                </a:solidFill>
              </a:rPr>
              <a:t>Với</a:t>
            </a:r>
            <a:r>
              <a:rPr lang="en-BZ" sz="4400" b="1" i="1" dirty="0">
                <a:solidFill>
                  <a:prstClr val="white"/>
                </a:solidFill>
              </a:rPr>
              <a:t> </a:t>
            </a:r>
            <a:r>
              <a:rPr lang="en-BZ" sz="4400" b="1" i="1" dirty="0" err="1">
                <a:solidFill>
                  <a:prstClr val="white"/>
                </a:solidFill>
              </a:rPr>
              <a:t>Phương</a:t>
            </a:r>
            <a:r>
              <a:rPr lang="en-BZ" sz="4400" b="1" i="1" dirty="0">
                <a:solidFill>
                  <a:prstClr val="white"/>
                </a:solidFill>
              </a:rPr>
              <a:t> </a:t>
            </a:r>
            <a:r>
              <a:rPr lang="en-BZ" sz="4400" b="1" i="1" dirty="0" err="1">
                <a:solidFill>
                  <a:prstClr val="white"/>
                </a:solidFill>
              </a:rPr>
              <a:t>Định</a:t>
            </a:r>
            <a:r>
              <a:rPr lang="en-BZ" sz="4400" b="1" i="1" dirty="0">
                <a:solidFill>
                  <a:prstClr val="white"/>
                </a:solidFill>
              </a:rPr>
              <a:t>, ai </a:t>
            </a:r>
            <a:r>
              <a:rPr lang="en-BZ" sz="4400" b="1" i="1" dirty="0" err="1">
                <a:solidFill>
                  <a:prstClr val="white"/>
                </a:solidFill>
              </a:rPr>
              <a:t>là</a:t>
            </a:r>
            <a:r>
              <a:rPr lang="en-BZ" sz="4400" b="1" i="1" dirty="0">
                <a:solidFill>
                  <a:prstClr val="white"/>
                </a:solidFill>
              </a:rPr>
              <a:t> </a:t>
            </a:r>
            <a:r>
              <a:rPr lang="en-BZ" sz="4400" b="1" i="1" dirty="0" err="1">
                <a:solidFill>
                  <a:prstClr val="white"/>
                </a:solidFill>
              </a:rPr>
              <a:t>những</a:t>
            </a:r>
            <a:r>
              <a:rPr lang="en-BZ" sz="4400" b="1" i="1" dirty="0">
                <a:solidFill>
                  <a:prstClr val="white"/>
                </a:solidFill>
              </a:rPr>
              <a:t> </a:t>
            </a:r>
            <a:r>
              <a:rPr lang="en-BZ" sz="4400" b="1" i="1" dirty="0" err="1">
                <a:solidFill>
                  <a:prstClr val="white"/>
                </a:solidFill>
              </a:rPr>
              <a:t>người</a:t>
            </a:r>
            <a:r>
              <a:rPr lang="en-BZ" sz="4400" b="1" i="1" dirty="0">
                <a:solidFill>
                  <a:prstClr val="white"/>
                </a:solidFill>
              </a:rPr>
              <a:t> </a:t>
            </a:r>
            <a:r>
              <a:rPr lang="en-BZ" sz="4400" b="1" i="1" dirty="0" err="1">
                <a:solidFill>
                  <a:prstClr val="white"/>
                </a:solidFill>
              </a:rPr>
              <a:t>đẹp</a:t>
            </a:r>
            <a:r>
              <a:rPr lang="en-BZ" sz="4400" b="1" i="1" dirty="0">
                <a:solidFill>
                  <a:prstClr val="white"/>
                </a:solidFill>
              </a:rPr>
              <a:t> </a:t>
            </a:r>
            <a:r>
              <a:rPr lang="en-BZ" sz="4400" b="1" i="1" dirty="0" err="1">
                <a:solidFill>
                  <a:prstClr val="white"/>
                </a:solidFill>
              </a:rPr>
              <a:t>nhất</a:t>
            </a:r>
            <a:r>
              <a:rPr lang="en-BZ" sz="4400" b="1" i="1" dirty="0">
                <a:solidFill>
                  <a:prstClr val="white"/>
                </a:solidFill>
              </a:rPr>
              <a:t>?</a:t>
            </a:r>
            <a:endParaRPr lang="en-US" sz="4400" b="1" dirty="0">
              <a:solidFill>
                <a:prstClr val="white"/>
              </a:solidFill>
              <a:cs typeface="Times New Roman" panose="02020603050405020304" pitchFamily="18" charset="0"/>
            </a:endParaRPr>
          </a:p>
        </p:txBody>
      </p:sp>
      <p:grpSp>
        <p:nvGrpSpPr>
          <p:cNvPr id="5" name="Group 142"/>
          <p:cNvGrpSpPr>
            <a:grpSpLocks/>
          </p:cNvGrpSpPr>
          <p:nvPr/>
        </p:nvGrpSpPr>
        <p:grpSpPr bwMode="auto">
          <a:xfrm>
            <a:off x="-760213" y="-456188"/>
            <a:ext cx="3047207" cy="3123387"/>
            <a:chOff x="819" y="1243"/>
            <a:chExt cx="454" cy="518"/>
          </a:xfrm>
        </p:grpSpPr>
        <p:grpSp>
          <p:nvGrpSpPr>
            <p:cNvPr id="9" name="Group 143"/>
            <p:cNvGrpSpPr>
              <a:grpSpLocks/>
            </p:cNvGrpSpPr>
            <p:nvPr/>
          </p:nvGrpSpPr>
          <p:grpSpPr bwMode="auto">
            <a:xfrm>
              <a:off x="819" y="1243"/>
              <a:ext cx="454" cy="518"/>
              <a:chOff x="192" y="1917"/>
              <a:chExt cx="1042" cy="1102"/>
            </a:xfrm>
          </p:grpSpPr>
          <p:pic>
            <p:nvPicPr>
              <p:cNvPr id="11" name="Picture 144" descr="light_shadow"/>
              <p:cNvPicPr>
                <a:picLocks noChangeAspect="1" noChangeArrowheads="1"/>
              </p:cNvPicPr>
              <p:nvPr/>
            </p:nvPicPr>
            <p:blipFill>
              <a:blip r:embed="rId10">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291" y="2781"/>
                <a:ext cx="858"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45" descr="circuler_1"/>
              <p:cNvPicPr>
                <a:picLocks noChangeAspect="1" noChangeArrowheads="1"/>
              </p:cNvPicPr>
              <p:nvPr/>
            </p:nvPicPr>
            <p:blipFill>
              <a:blip r:embed="rId11">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192" y="1917"/>
                <a:ext cx="1042"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146">
                <a:hlinkClick r:id="" action="ppaction://noaction"/>
              </p:cNvPr>
              <p:cNvSpPr>
                <a:spLocks noChangeArrowheads="1"/>
              </p:cNvSpPr>
              <p:nvPr/>
            </p:nvSpPr>
            <p:spPr bwMode="gray">
              <a:xfrm>
                <a:off x="192" y="1917"/>
                <a:ext cx="1035" cy="1019"/>
              </a:xfrm>
              <a:prstGeom prst="ellipse">
                <a:avLst/>
              </a:prstGeom>
              <a:ln/>
            </p:spPr>
            <p:style>
              <a:lnRef idx="1">
                <a:schemeClr val="accent2"/>
              </a:lnRef>
              <a:fillRef idx="3">
                <a:schemeClr val="accent2"/>
              </a:fillRef>
              <a:effectRef idx="2">
                <a:schemeClr val="accent2"/>
              </a:effectRef>
              <a:fontRef idx="minor">
                <a:schemeClr val="lt1"/>
              </a:fontRef>
            </p:style>
            <p:txBody>
              <a:bodyPr wrap="none" anchor="ctr"/>
              <a:lstStyle/>
              <a:p>
                <a:pPr defTabSz="914081" fontAlgn="base">
                  <a:spcBef>
                    <a:spcPct val="0"/>
                  </a:spcBef>
                  <a:spcAft>
                    <a:spcPct val="0"/>
                  </a:spcAft>
                  <a:defRPr/>
                </a:pPr>
                <a:r>
                  <a:rPr lang="en-US" sz="19866" i="1" kern="0" dirty="0">
                    <a:solidFill>
                      <a:srgbClr val="FFFFFF"/>
                    </a:solidFill>
                    <a:latin typeface="Arial" panose="020B0604020202020204" pitchFamily="34" charset="0"/>
                  </a:rPr>
                  <a:t>5</a:t>
                </a:r>
              </a:p>
            </p:txBody>
          </p:sp>
        </p:grpSp>
        <p:pic>
          <p:nvPicPr>
            <p:cNvPr id="10" name="Picture 147" descr="Picture2"/>
            <p:cNvPicPr>
              <a:picLocks noChangeAspect="1" noChangeArrowheads="1"/>
            </p:cNvPicPr>
            <p:nvPr/>
          </p:nvPicPr>
          <p:blipFill>
            <a:blip r:embed="rId12"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864" y="1248"/>
              <a:ext cx="359"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Picture 14"/>
          <p:cNvPicPr>
            <a:picLocks noChangeAspect="1"/>
          </p:cNvPicPr>
          <p:nvPr/>
        </p:nvPicPr>
        <p:blipFill rotWithShape="1">
          <a:blip r:embed="rId13" cstate="print">
            <a:extLst>
              <a:ext uri="{28A0092B-C50C-407E-A947-70E740481C1C}">
                <a14:useLocalDpi xmlns:a14="http://schemas.microsoft.com/office/drawing/2010/main" val="0"/>
              </a:ext>
            </a:extLst>
          </a:blip>
          <a:srcRect l="50000" b="49512"/>
          <a:stretch/>
        </p:blipFill>
        <p:spPr>
          <a:xfrm>
            <a:off x="105548" y="2006494"/>
            <a:ext cx="761803" cy="7692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nhac 10s 2.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4" cstate="print"/>
          <a:stretch>
            <a:fillRect/>
          </a:stretch>
        </p:blipFill>
        <p:spPr>
          <a:xfrm>
            <a:off x="-2322151" y="318068"/>
            <a:ext cx="548243" cy="548243"/>
          </a:xfrm>
          <a:prstGeom prst="rect">
            <a:avLst/>
          </a:prstGeom>
        </p:spPr>
      </p:pic>
      <p:pic>
        <p:nvPicPr>
          <p:cNvPr id="17" name="Picture 1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363175" y="280275"/>
            <a:ext cx="787143" cy="787143"/>
          </a:xfrm>
          <a:prstGeom prst="rect">
            <a:avLst/>
          </a:prstGeom>
        </p:spPr>
      </p:pic>
      <p:pic>
        <p:nvPicPr>
          <p:cNvPr id="18" name="nhac thoi gian 15s.wav">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4" cstate="print"/>
          <a:stretch>
            <a:fillRect/>
          </a:stretch>
        </p:blipFill>
        <p:spPr>
          <a:xfrm>
            <a:off x="-2148024" y="1067417"/>
            <a:ext cx="548243" cy="548243"/>
          </a:xfrm>
          <a:prstGeom prst="rect">
            <a:avLst/>
          </a:prstGeom>
        </p:spPr>
      </p:pic>
      <p:sp>
        <p:nvSpPr>
          <p:cNvPr id="19" name="TextBox 18"/>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rPr>
              <a:t>00</a:t>
            </a:r>
            <a:endParaRPr lang="vi-VN" sz="4800" b="1" kern="0">
              <a:solidFill>
                <a:sysClr val="windowText" lastClr="000000"/>
              </a:solidFill>
            </a:endParaRPr>
          </a:p>
        </p:txBody>
      </p:sp>
      <p:sp>
        <p:nvSpPr>
          <p:cNvPr id="20" name="TextBox 19"/>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rPr>
              <a:t>01</a:t>
            </a:r>
            <a:endParaRPr lang="vi-VN" sz="4800" b="1" kern="0">
              <a:solidFill>
                <a:sysClr val="windowText" lastClr="000000"/>
              </a:solidFill>
            </a:endParaRPr>
          </a:p>
        </p:txBody>
      </p:sp>
      <p:sp>
        <p:nvSpPr>
          <p:cNvPr id="21" name="TextBox 20"/>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rPr>
              <a:t>02</a:t>
            </a:r>
            <a:endParaRPr lang="vi-VN" sz="4800" b="1" kern="0">
              <a:solidFill>
                <a:sysClr val="windowText" lastClr="000000"/>
              </a:solidFill>
            </a:endParaRPr>
          </a:p>
        </p:txBody>
      </p:sp>
      <p:sp>
        <p:nvSpPr>
          <p:cNvPr id="22" name="TextBox 21"/>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rPr>
              <a:t>03</a:t>
            </a:r>
            <a:endParaRPr lang="vi-VN" sz="4800" b="1" kern="0">
              <a:solidFill>
                <a:sysClr val="windowText" lastClr="000000"/>
              </a:solidFill>
            </a:endParaRPr>
          </a:p>
        </p:txBody>
      </p:sp>
      <p:sp>
        <p:nvSpPr>
          <p:cNvPr id="23" name="TextBox 22"/>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rPr>
              <a:t>04</a:t>
            </a:r>
            <a:endParaRPr lang="vi-VN" sz="4800" b="1" kern="0">
              <a:solidFill>
                <a:sysClr val="windowText" lastClr="000000"/>
              </a:solidFill>
            </a:endParaRPr>
          </a:p>
        </p:txBody>
      </p:sp>
      <p:sp>
        <p:nvSpPr>
          <p:cNvPr id="24" name="TextBox 23"/>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rPr>
              <a:t>05</a:t>
            </a:r>
            <a:endParaRPr lang="vi-VN" sz="4800" b="1" kern="0">
              <a:solidFill>
                <a:sysClr val="windowText" lastClr="000000"/>
              </a:solidFill>
            </a:endParaRPr>
          </a:p>
        </p:txBody>
      </p:sp>
      <p:sp>
        <p:nvSpPr>
          <p:cNvPr id="25" name="TextBox 24"/>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rPr>
              <a:t>06</a:t>
            </a:r>
            <a:endParaRPr lang="vi-VN" sz="4800" b="1" kern="0">
              <a:solidFill>
                <a:sysClr val="windowText" lastClr="000000"/>
              </a:solidFill>
            </a:endParaRPr>
          </a:p>
        </p:txBody>
      </p:sp>
      <p:sp>
        <p:nvSpPr>
          <p:cNvPr id="26" name="TextBox 25"/>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rPr>
              <a:t>07</a:t>
            </a:r>
            <a:endParaRPr lang="vi-VN" sz="4800" b="1" kern="0">
              <a:solidFill>
                <a:sysClr val="windowText" lastClr="000000"/>
              </a:solidFill>
            </a:endParaRPr>
          </a:p>
        </p:txBody>
      </p:sp>
      <p:sp>
        <p:nvSpPr>
          <p:cNvPr id="27" name="TextBox 26"/>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rPr>
              <a:t>08</a:t>
            </a:r>
            <a:endParaRPr lang="vi-VN" sz="4800" b="1" kern="0">
              <a:solidFill>
                <a:sysClr val="windowText" lastClr="000000"/>
              </a:solidFill>
            </a:endParaRPr>
          </a:p>
        </p:txBody>
      </p:sp>
      <p:sp>
        <p:nvSpPr>
          <p:cNvPr id="28" name="TextBox 27"/>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rPr>
              <a:t>09</a:t>
            </a:r>
            <a:endParaRPr lang="vi-VN" sz="4800" b="1" kern="0">
              <a:solidFill>
                <a:sysClr val="windowText" lastClr="000000"/>
              </a:solidFill>
            </a:endParaRPr>
          </a:p>
        </p:txBody>
      </p:sp>
      <p:sp>
        <p:nvSpPr>
          <p:cNvPr id="29" name="TextBox 28"/>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rPr>
              <a:t>10</a:t>
            </a:r>
            <a:endParaRPr lang="vi-VN" sz="4800" b="1" kern="0">
              <a:solidFill>
                <a:sysClr val="windowText" lastClr="000000"/>
              </a:solidFill>
            </a:endParaRPr>
          </a:p>
        </p:txBody>
      </p:sp>
      <p:sp>
        <p:nvSpPr>
          <p:cNvPr id="30" name="TextBox 29"/>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rPr>
              <a:t>11</a:t>
            </a:r>
            <a:endParaRPr lang="vi-VN" sz="4800" b="1" kern="0">
              <a:solidFill>
                <a:sysClr val="windowText" lastClr="000000"/>
              </a:solidFill>
            </a:endParaRPr>
          </a:p>
        </p:txBody>
      </p:sp>
      <p:sp>
        <p:nvSpPr>
          <p:cNvPr id="31" name="TextBox 30"/>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rPr>
              <a:t>12</a:t>
            </a:r>
            <a:endParaRPr lang="vi-VN" sz="4800" b="1" kern="0">
              <a:solidFill>
                <a:sysClr val="windowText" lastClr="000000"/>
              </a:solidFill>
            </a:endParaRPr>
          </a:p>
        </p:txBody>
      </p:sp>
      <p:sp>
        <p:nvSpPr>
          <p:cNvPr id="32" name="TextBox 31"/>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rPr>
              <a:t>13</a:t>
            </a:r>
            <a:endParaRPr lang="vi-VN" sz="4800" b="1" kern="0">
              <a:solidFill>
                <a:sysClr val="windowText" lastClr="000000"/>
              </a:solidFill>
            </a:endParaRPr>
          </a:p>
        </p:txBody>
      </p:sp>
      <p:sp>
        <p:nvSpPr>
          <p:cNvPr id="33" name="TextBox 32"/>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rPr>
              <a:t>14</a:t>
            </a:r>
            <a:endParaRPr lang="vi-VN" sz="4800" b="1" kern="0">
              <a:solidFill>
                <a:sysClr val="windowText" lastClr="000000"/>
              </a:solidFill>
            </a:endParaRPr>
          </a:p>
        </p:txBody>
      </p:sp>
      <p:sp>
        <p:nvSpPr>
          <p:cNvPr id="34" name="TextBox 33"/>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rPr>
              <a:t>15</a:t>
            </a:r>
            <a:endParaRPr lang="vi-VN" sz="4800" b="1" kern="0">
              <a:solidFill>
                <a:sysClr val="windowText" lastClr="000000"/>
              </a:solidFill>
            </a:endParaRPr>
          </a:p>
        </p:txBody>
      </p:sp>
      <p:sp>
        <p:nvSpPr>
          <p:cNvPr id="35" name="Donut 34"/>
          <p:cNvSpPr/>
          <p:nvPr/>
        </p:nvSpPr>
        <p:spPr>
          <a:xfrm>
            <a:off x="2064592" y="1372139"/>
            <a:ext cx="1288925" cy="1295063"/>
          </a:xfrm>
          <a:prstGeom prst="donut">
            <a:avLst>
              <a:gd name="adj" fmla="val 10370"/>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lIns="91439" tIns="45719" rIns="91439" bIns="45719" rtlCol="0" anchor="ctr"/>
          <a:lstStyle/>
          <a:p>
            <a:pPr algn="ctr" defTabSz="914081">
              <a:defRPr/>
            </a:pPr>
            <a:endParaRPr lang="vi-VN" sz="4000" kern="0">
              <a:solidFill>
                <a:sysClr val="windowText" lastClr="000000"/>
              </a:solidFill>
            </a:endParaRPr>
          </a:p>
        </p:txBody>
      </p:sp>
      <p:sp>
        <p:nvSpPr>
          <p:cNvPr id="2" name="Isosceles Triangle 1"/>
          <p:cNvSpPr/>
          <p:nvPr/>
        </p:nvSpPr>
        <p:spPr>
          <a:xfrm rot="5400000">
            <a:off x="257905" y="2931412"/>
            <a:ext cx="907163" cy="751613"/>
          </a:xfrm>
          <a:prstGeom prst="triangle">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defTabSz="914081"/>
            <a:endParaRPr lang="en-US" sz="1733">
              <a:solidFill>
                <a:prstClr val="white"/>
              </a:solidFill>
            </a:endParaRPr>
          </a:p>
        </p:txBody>
      </p:sp>
      <p:sp>
        <p:nvSpPr>
          <p:cNvPr id="36" name="Isosceles Triangle 35"/>
          <p:cNvSpPr/>
          <p:nvPr/>
        </p:nvSpPr>
        <p:spPr>
          <a:xfrm rot="5400000">
            <a:off x="257905" y="3910412"/>
            <a:ext cx="907163" cy="751613"/>
          </a:xfrm>
          <a:prstGeom prst="triangle">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defTabSz="914081"/>
            <a:endParaRPr lang="en-US" sz="1733">
              <a:solidFill>
                <a:prstClr val="white"/>
              </a:solidFill>
            </a:endParaRPr>
          </a:p>
        </p:txBody>
      </p:sp>
      <p:sp>
        <p:nvSpPr>
          <p:cNvPr id="37" name="Isosceles Triangle 36"/>
          <p:cNvSpPr/>
          <p:nvPr/>
        </p:nvSpPr>
        <p:spPr>
          <a:xfrm rot="5400000">
            <a:off x="257905" y="5951543"/>
            <a:ext cx="907163" cy="751613"/>
          </a:xfrm>
          <a:prstGeom prst="triangle">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defTabSz="914081"/>
            <a:endParaRPr lang="en-US" sz="1733">
              <a:solidFill>
                <a:prstClr val="white"/>
              </a:solidFill>
            </a:endParaRPr>
          </a:p>
        </p:txBody>
      </p:sp>
      <p:sp>
        <p:nvSpPr>
          <p:cNvPr id="38" name="Isosceles Triangle 37"/>
          <p:cNvSpPr/>
          <p:nvPr/>
        </p:nvSpPr>
        <p:spPr>
          <a:xfrm rot="5400000">
            <a:off x="257905" y="4928880"/>
            <a:ext cx="907163" cy="751613"/>
          </a:xfrm>
          <a:prstGeom prst="triangle">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defTabSz="914081"/>
            <a:endParaRPr lang="en-US" sz="1733">
              <a:solidFill>
                <a:prstClr val="white"/>
              </a:solidFill>
            </a:endParaRPr>
          </a:p>
        </p:txBody>
      </p:sp>
      <p:sp>
        <p:nvSpPr>
          <p:cNvPr id="4" name="Rounded Rectangle 3"/>
          <p:cNvSpPr/>
          <p:nvPr/>
        </p:nvSpPr>
        <p:spPr>
          <a:xfrm>
            <a:off x="1087297" y="2799513"/>
            <a:ext cx="10798399" cy="953167"/>
          </a:xfrm>
          <a:prstGeom prst="roundRect">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defTabSz="914081"/>
            <a:r>
              <a:rPr lang="en-US" sz="3600" b="1" dirty="0" err="1">
                <a:solidFill>
                  <a:prstClr val="white"/>
                </a:solidFill>
                <a:cs typeface="Times New Roman" panose="02020603050405020304" pitchFamily="18" charset="0"/>
              </a:rPr>
              <a:t>Những</a:t>
            </a:r>
            <a:r>
              <a:rPr lang="en-US" sz="3600" b="1" dirty="0">
                <a:solidFill>
                  <a:prstClr val="white"/>
                </a:solidFill>
                <a:cs typeface="Times New Roman" panose="02020603050405020304" pitchFamily="18" charset="0"/>
              </a:rPr>
              <a:t> </a:t>
            </a:r>
            <a:r>
              <a:rPr lang="en-US" sz="3600" b="1" dirty="0" err="1">
                <a:solidFill>
                  <a:prstClr val="white"/>
                </a:solidFill>
                <a:cs typeface="Times New Roman" panose="02020603050405020304" pitchFamily="18" charset="0"/>
              </a:rPr>
              <a:t>anh</a:t>
            </a:r>
            <a:r>
              <a:rPr lang="en-US" sz="3600" b="1" dirty="0">
                <a:solidFill>
                  <a:prstClr val="white"/>
                </a:solidFill>
                <a:cs typeface="Times New Roman" panose="02020603050405020304" pitchFamily="18" charset="0"/>
              </a:rPr>
              <a:t> </a:t>
            </a:r>
            <a:r>
              <a:rPr lang="en-US" sz="3600" b="1" dirty="0" err="1">
                <a:solidFill>
                  <a:prstClr val="white"/>
                </a:solidFill>
                <a:cs typeface="Times New Roman" panose="02020603050405020304" pitchFamily="18" charset="0"/>
              </a:rPr>
              <a:t>bộ</a:t>
            </a:r>
            <a:r>
              <a:rPr lang="en-US" sz="3600" b="1" dirty="0">
                <a:solidFill>
                  <a:prstClr val="white"/>
                </a:solidFill>
                <a:cs typeface="Times New Roman" panose="02020603050405020304" pitchFamily="18" charset="0"/>
              </a:rPr>
              <a:t> </a:t>
            </a:r>
            <a:r>
              <a:rPr lang="en-US" sz="3600" b="1" dirty="0" err="1">
                <a:solidFill>
                  <a:prstClr val="white"/>
                </a:solidFill>
                <a:cs typeface="Times New Roman" panose="02020603050405020304" pitchFamily="18" charset="0"/>
              </a:rPr>
              <a:t>đội</a:t>
            </a:r>
            <a:endParaRPr lang="en-US" sz="3600" b="1" dirty="0">
              <a:solidFill>
                <a:prstClr val="white"/>
              </a:solidFill>
              <a:cs typeface="Times New Roman" panose="02020603050405020304" pitchFamily="18" charset="0"/>
            </a:endParaRPr>
          </a:p>
        </p:txBody>
      </p:sp>
      <p:sp>
        <p:nvSpPr>
          <p:cNvPr id="39" name="Rounded Rectangle 38"/>
          <p:cNvSpPr/>
          <p:nvPr/>
        </p:nvSpPr>
        <p:spPr>
          <a:xfrm>
            <a:off x="1101147" y="3809903"/>
            <a:ext cx="10798399" cy="953167"/>
          </a:xfrm>
          <a:prstGeom prst="roundRect">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just" defTabSz="914081"/>
            <a:r>
              <a:rPr lang="en-US" sz="3600" b="1" dirty="0" err="1">
                <a:solidFill>
                  <a:prstClr val="white"/>
                </a:solidFill>
              </a:rPr>
              <a:t>Những</a:t>
            </a:r>
            <a:r>
              <a:rPr lang="en-US" sz="3600" b="1" dirty="0">
                <a:solidFill>
                  <a:prstClr val="white"/>
                </a:solidFill>
              </a:rPr>
              <a:t> </a:t>
            </a:r>
            <a:r>
              <a:rPr lang="en-US" sz="3600" b="1" dirty="0" err="1">
                <a:solidFill>
                  <a:prstClr val="white"/>
                </a:solidFill>
              </a:rPr>
              <a:t>người</a:t>
            </a:r>
            <a:r>
              <a:rPr lang="en-US" sz="3600" b="1" dirty="0">
                <a:solidFill>
                  <a:prstClr val="white"/>
                </a:solidFill>
              </a:rPr>
              <a:t> </a:t>
            </a:r>
            <a:r>
              <a:rPr lang="en-US" sz="3600" b="1" dirty="0" err="1">
                <a:solidFill>
                  <a:prstClr val="white"/>
                </a:solidFill>
              </a:rPr>
              <a:t>ruột</a:t>
            </a:r>
            <a:r>
              <a:rPr lang="en-US" sz="3600" b="1" dirty="0">
                <a:solidFill>
                  <a:prstClr val="white"/>
                </a:solidFill>
              </a:rPr>
              <a:t> </a:t>
            </a:r>
            <a:r>
              <a:rPr lang="en-US" sz="3600" b="1" dirty="0" err="1">
                <a:solidFill>
                  <a:prstClr val="white"/>
                </a:solidFill>
              </a:rPr>
              <a:t>thịt</a:t>
            </a:r>
            <a:endParaRPr lang="en-US" sz="3600" b="1" dirty="0">
              <a:solidFill>
                <a:prstClr val="white"/>
              </a:solidFill>
              <a:cs typeface="Times New Roman" panose="02020603050405020304" pitchFamily="18" charset="0"/>
            </a:endParaRPr>
          </a:p>
        </p:txBody>
      </p:sp>
      <p:sp>
        <p:nvSpPr>
          <p:cNvPr id="40" name="Rounded Rectangle 39"/>
          <p:cNvSpPr/>
          <p:nvPr/>
        </p:nvSpPr>
        <p:spPr>
          <a:xfrm>
            <a:off x="1101147" y="4828102"/>
            <a:ext cx="10798399" cy="953167"/>
          </a:xfrm>
          <a:prstGeom prst="roundRect">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just" defTabSz="914081"/>
            <a:r>
              <a:rPr lang="en-US" sz="3600" b="1" dirty="0" err="1">
                <a:solidFill>
                  <a:prstClr val="white"/>
                </a:solidFill>
              </a:rPr>
              <a:t>Những</a:t>
            </a:r>
            <a:r>
              <a:rPr lang="en-US" sz="3600" b="1" dirty="0">
                <a:solidFill>
                  <a:prstClr val="white"/>
                </a:solidFill>
              </a:rPr>
              <a:t> con </a:t>
            </a:r>
            <a:r>
              <a:rPr lang="en-US" sz="3600" b="1" dirty="0" err="1">
                <a:solidFill>
                  <a:prstClr val="white"/>
                </a:solidFill>
              </a:rPr>
              <a:t>người</a:t>
            </a:r>
            <a:r>
              <a:rPr lang="en-US" sz="3600" b="1" dirty="0">
                <a:solidFill>
                  <a:prstClr val="white"/>
                </a:solidFill>
              </a:rPr>
              <a:t>  </a:t>
            </a:r>
            <a:r>
              <a:rPr lang="en-US" sz="3600" b="1" dirty="0" err="1">
                <a:solidFill>
                  <a:prstClr val="white"/>
                </a:solidFill>
              </a:rPr>
              <a:t>Hà</a:t>
            </a:r>
            <a:r>
              <a:rPr lang="en-US" sz="3600" b="1" dirty="0">
                <a:solidFill>
                  <a:prstClr val="white"/>
                </a:solidFill>
              </a:rPr>
              <a:t> </a:t>
            </a:r>
            <a:r>
              <a:rPr lang="en-US" sz="3600" b="1" dirty="0" err="1">
                <a:solidFill>
                  <a:prstClr val="white"/>
                </a:solidFill>
              </a:rPr>
              <a:t>Nội</a:t>
            </a:r>
            <a:endParaRPr lang="en-US" sz="3600" b="1" dirty="0">
              <a:solidFill>
                <a:prstClr val="white"/>
              </a:solidFill>
              <a:latin typeface="Times New Roman" panose="02020603050405020304" pitchFamily="18" charset="0"/>
              <a:cs typeface="Times New Roman" panose="02020603050405020304" pitchFamily="18" charset="0"/>
            </a:endParaRPr>
          </a:p>
        </p:txBody>
      </p:sp>
      <p:sp>
        <p:nvSpPr>
          <p:cNvPr id="41" name="Rounded Rectangle 40"/>
          <p:cNvSpPr/>
          <p:nvPr/>
        </p:nvSpPr>
        <p:spPr>
          <a:xfrm>
            <a:off x="1101147" y="5832046"/>
            <a:ext cx="10798399" cy="953167"/>
          </a:xfrm>
          <a:prstGeom prst="roundRect">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just" defTabSz="914081"/>
            <a:r>
              <a:rPr lang="en-US" sz="3600" b="1" dirty="0" err="1">
                <a:solidFill>
                  <a:prstClr val="white"/>
                </a:solidFill>
              </a:rPr>
              <a:t>Những</a:t>
            </a:r>
            <a:r>
              <a:rPr lang="en-US" sz="3600" b="1" dirty="0">
                <a:solidFill>
                  <a:prstClr val="white"/>
                </a:solidFill>
              </a:rPr>
              <a:t> </a:t>
            </a:r>
            <a:r>
              <a:rPr lang="en-US" sz="3600" b="1" dirty="0" err="1">
                <a:solidFill>
                  <a:prstClr val="white"/>
                </a:solidFill>
              </a:rPr>
              <a:t>người</a:t>
            </a:r>
            <a:r>
              <a:rPr lang="en-US" sz="3600" b="1" dirty="0">
                <a:solidFill>
                  <a:prstClr val="white"/>
                </a:solidFill>
              </a:rPr>
              <a:t> </a:t>
            </a:r>
            <a:r>
              <a:rPr lang="en-US" sz="3600" b="1" dirty="0" err="1">
                <a:solidFill>
                  <a:prstClr val="white"/>
                </a:solidFill>
              </a:rPr>
              <a:t>bạn</a:t>
            </a:r>
            <a:r>
              <a:rPr lang="en-US" sz="3600" b="1" dirty="0">
                <a:solidFill>
                  <a:prstClr val="white"/>
                </a:solidFill>
              </a:rPr>
              <a:t> </a:t>
            </a:r>
            <a:r>
              <a:rPr lang="en-US" sz="3600" b="1" dirty="0" err="1">
                <a:solidFill>
                  <a:prstClr val="white"/>
                </a:solidFill>
              </a:rPr>
              <a:t>từ</a:t>
            </a:r>
            <a:r>
              <a:rPr lang="en-US" sz="3600" b="1" dirty="0">
                <a:solidFill>
                  <a:prstClr val="white"/>
                </a:solidFill>
              </a:rPr>
              <a:t> </a:t>
            </a:r>
            <a:r>
              <a:rPr lang="en-US" sz="3600" b="1" dirty="0" err="1">
                <a:solidFill>
                  <a:prstClr val="white"/>
                </a:solidFill>
              </a:rPr>
              <a:t>thưở</a:t>
            </a:r>
            <a:r>
              <a:rPr lang="en-US" sz="3600" b="1" dirty="0">
                <a:solidFill>
                  <a:prstClr val="white"/>
                </a:solidFill>
              </a:rPr>
              <a:t> </a:t>
            </a:r>
            <a:r>
              <a:rPr lang="en-US" sz="3600" b="1" dirty="0" err="1">
                <a:solidFill>
                  <a:prstClr val="white"/>
                </a:solidFill>
              </a:rPr>
              <a:t>ấu</a:t>
            </a:r>
            <a:r>
              <a:rPr lang="en-US" sz="3600" b="1" dirty="0">
                <a:solidFill>
                  <a:prstClr val="white"/>
                </a:solidFill>
              </a:rPr>
              <a:t> </a:t>
            </a:r>
            <a:r>
              <a:rPr lang="en-US" sz="3600" b="1" dirty="0" err="1">
                <a:solidFill>
                  <a:prstClr val="white"/>
                </a:solidFill>
              </a:rPr>
              <a:t>thơ</a:t>
            </a:r>
            <a:endParaRPr lang="en-US" sz="3600" b="1" dirty="0">
              <a:solidFill>
                <a:prstClr val="white"/>
              </a:solidFill>
              <a:latin typeface="Times New Roman" panose="02020603050405020304" pitchFamily="18" charset="0"/>
              <a:cs typeface="Times New Roman" panose="02020603050405020304" pitchFamily="18" charset="0"/>
            </a:endParaRPr>
          </a:p>
        </p:txBody>
      </p:sp>
      <p:sp>
        <p:nvSpPr>
          <p:cNvPr id="42" name="TextBox 41"/>
          <p:cNvSpPr txBox="1"/>
          <p:nvPr/>
        </p:nvSpPr>
        <p:spPr>
          <a:xfrm>
            <a:off x="306311" y="2991333"/>
            <a:ext cx="427711" cy="646329"/>
          </a:xfrm>
          <a:prstGeom prst="rect">
            <a:avLst/>
          </a:prstGeom>
          <a:noFill/>
        </p:spPr>
        <p:txBody>
          <a:bodyPr wrap="square" lIns="91439" tIns="45719" rIns="91439" bIns="45719" rtlCol="0">
            <a:spAutoFit/>
          </a:bodyPr>
          <a:lstStyle/>
          <a:p>
            <a:pPr algn="ctr" defTabSz="914081"/>
            <a:r>
              <a:rPr lang="en-US" sz="3600" b="1">
                <a:solidFill>
                  <a:prstClr val="white"/>
                </a:solidFill>
                <a:effectLst>
                  <a:outerShdw blurRad="38100" dist="38100" dir="2700000" algn="tl">
                    <a:srgbClr val="000000">
                      <a:alpha val="43137"/>
                    </a:srgbClr>
                  </a:outerShdw>
                </a:effectLst>
              </a:rPr>
              <a:t>A</a:t>
            </a:r>
          </a:p>
        </p:txBody>
      </p:sp>
      <p:sp>
        <p:nvSpPr>
          <p:cNvPr id="43" name="TextBox 42"/>
          <p:cNvSpPr txBox="1"/>
          <p:nvPr/>
        </p:nvSpPr>
        <p:spPr>
          <a:xfrm>
            <a:off x="290398" y="3963137"/>
            <a:ext cx="427711" cy="646329"/>
          </a:xfrm>
          <a:prstGeom prst="rect">
            <a:avLst/>
          </a:prstGeom>
          <a:noFill/>
        </p:spPr>
        <p:txBody>
          <a:bodyPr wrap="square" lIns="91439" tIns="45719" rIns="91439" bIns="45719" rtlCol="0">
            <a:spAutoFit/>
          </a:bodyPr>
          <a:lstStyle/>
          <a:p>
            <a:pPr algn="ctr" defTabSz="914081"/>
            <a:r>
              <a:rPr lang="en-US" sz="3600" b="1">
                <a:solidFill>
                  <a:prstClr val="white"/>
                </a:solidFill>
                <a:effectLst>
                  <a:outerShdw blurRad="38100" dist="38100" dir="2700000" algn="tl">
                    <a:srgbClr val="000000">
                      <a:alpha val="43137"/>
                    </a:srgbClr>
                  </a:outerShdw>
                </a:effectLst>
              </a:rPr>
              <a:t>B</a:t>
            </a:r>
          </a:p>
        </p:txBody>
      </p:sp>
      <p:sp>
        <p:nvSpPr>
          <p:cNvPr id="44" name="TextBox 43"/>
          <p:cNvSpPr txBox="1"/>
          <p:nvPr/>
        </p:nvSpPr>
        <p:spPr>
          <a:xfrm>
            <a:off x="272594" y="4981605"/>
            <a:ext cx="427711" cy="646329"/>
          </a:xfrm>
          <a:prstGeom prst="rect">
            <a:avLst/>
          </a:prstGeom>
          <a:noFill/>
        </p:spPr>
        <p:txBody>
          <a:bodyPr wrap="square" lIns="91439" tIns="45719" rIns="91439" bIns="45719" rtlCol="0">
            <a:spAutoFit/>
          </a:bodyPr>
          <a:lstStyle/>
          <a:p>
            <a:pPr algn="ctr" defTabSz="914081"/>
            <a:r>
              <a:rPr lang="en-US" sz="3600" b="1">
                <a:solidFill>
                  <a:prstClr val="white"/>
                </a:solidFill>
                <a:effectLst>
                  <a:outerShdw blurRad="38100" dist="38100" dir="2700000" algn="tl">
                    <a:srgbClr val="000000">
                      <a:alpha val="43137"/>
                    </a:srgbClr>
                  </a:outerShdw>
                </a:effectLst>
              </a:rPr>
              <a:t>C</a:t>
            </a:r>
          </a:p>
        </p:txBody>
      </p:sp>
      <p:sp>
        <p:nvSpPr>
          <p:cNvPr id="45" name="TextBox 44"/>
          <p:cNvSpPr txBox="1"/>
          <p:nvPr/>
        </p:nvSpPr>
        <p:spPr>
          <a:xfrm>
            <a:off x="306311" y="6004265"/>
            <a:ext cx="427711" cy="646329"/>
          </a:xfrm>
          <a:prstGeom prst="rect">
            <a:avLst/>
          </a:prstGeom>
          <a:noFill/>
        </p:spPr>
        <p:txBody>
          <a:bodyPr wrap="square" lIns="91439" tIns="45719" rIns="91439" bIns="45719" rtlCol="0">
            <a:spAutoFit/>
          </a:bodyPr>
          <a:lstStyle/>
          <a:p>
            <a:pPr algn="ctr" defTabSz="914081"/>
            <a:r>
              <a:rPr lang="en-US" sz="3600" b="1">
                <a:solidFill>
                  <a:prstClr val="white"/>
                </a:solidFill>
                <a:effectLst>
                  <a:outerShdw blurRad="38100" dist="38100" dir="2700000" algn="tl">
                    <a:srgbClr val="000000">
                      <a:alpha val="43137"/>
                    </a:srgbClr>
                  </a:outerShdw>
                </a:effectLst>
              </a:rPr>
              <a:t>D</a:t>
            </a:r>
          </a:p>
        </p:txBody>
      </p:sp>
    </p:spTree>
    <p:custDataLst>
      <p:tags r:id="rId1"/>
    </p:custDataLst>
    <p:extLst>
      <p:ext uri="{BB962C8B-B14F-4D97-AF65-F5344CB8AC3E}">
        <p14:creationId xmlns:p14="http://schemas.microsoft.com/office/powerpoint/2010/main" val="258603735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31" fill="hold"/>
                                        <p:tgtEl>
                                          <p:spTgt spid="16"/>
                                        </p:tgtEl>
                                      </p:cBhvr>
                                    </p:cmd>
                                  </p:childTnLst>
                                </p:cTn>
                              </p:par>
                              <p:par>
                                <p:cTn id="7" presetID="6" presetClass="entr" presetSubtype="16"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circle(in)">
                                      <p:cBhvr>
                                        <p:cTn id="9" dur="1250"/>
                                        <p:tgtEl>
                                          <p:spTgt spid="5"/>
                                        </p:tgtEl>
                                      </p:cBhvr>
                                    </p:animEffect>
                                  </p:childTnLst>
                                </p:cTn>
                              </p:par>
                              <p:par>
                                <p:cTn id="10" presetID="6"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ircle(in)">
                                      <p:cBhvr>
                                        <p:cTn id="12" dur="1250"/>
                                        <p:tgtEl>
                                          <p:spTgt spid="15"/>
                                        </p:tgtEl>
                                      </p:cBhvr>
                                    </p:animEffect>
                                  </p:childTnLst>
                                </p:cTn>
                              </p:par>
                              <p:par>
                                <p:cTn id="13" presetID="16" presetClass="entr" presetSubtype="21" fill="hold" grpId="0" nodeType="withEffect">
                                  <p:stCondLst>
                                    <p:cond delay="175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1750"/>
                                        <p:tgtEl>
                                          <p:spTgt spid="6"/>
                                        </p:tgtEl>
                                      </p:cBhvr>
                                    </p:animEffect>
                                  </p:childTnLst>
                                </p:cTn>
                              </p:par>
                              <p:par>
                                <p:cTn id="16" presetID="21" presetClass="entr" presetSubtype="1" fill="hold" nodeType="withEffect">
                                  <p:stCondLst>
                                    <p:cond delay="3500"/>
                                  </p:stCondLst>
                                  <p:childTnLst>
                                    <p:set>
                                      <p:cBhvr>
                                        <p:cTn id="17" dur="1" fill="hold">
                                          <p:stCondLst>
                                            <p:cond delay="0"/>
                                          </p:stCondLst>
                                        </p:cTn>
                                        <p:tgtEl>
                                          <p:spTgt spid="17"/>
                                        </p:tgtEl>
                                        <p:attrNameLst>
                                          <p:attrName>style.visibility</p:attrName>
                                        </p:attrNameLst>
                                      </p:cBhvr>
                                      <p:to>
                                        <p:strVal val="visible"/>
                                      </p:to>
                                    </p:set>
                                    <p:animEffect transition="in" filter="wheel(1)">
                                      <p:cBhvr>
                                        <p:cTn id="18" dur="30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750" fill="hold"/>
                                        <p:tgtEl>
                                          <p:spTgt spid="2"/>
                                        </p:tgtEl>
                                        <p:attrNameLst>
                                          <p:attrName>ppt_x</p:attrName>
                                        </p:attrNameLst>
                                      </p:cBhvr>
                                      <p:tavLst>
                                        <p:tav tm="0">
                                          <p:val>
                                            <p:strVal val="0-#ppt_w/2"/>
                                          </p:val>
                                        </p:tav>
                                        <p:tav tm="100000">
                                          <p:val>
                                            <p:strVal val="#ppt_x"/>
                                          </p:val>
                                        </p:tav>
                                      </p:tavLst>
                                    </p:anim>
                                    <p:anim calcmode="lin" valueType="num">
                                      <p:cBhvr additive="base">
                                        <p:cTn id="24" dur="750" fill="hold"/>
                                        <p:tgtEl>
                                          <p:spTgt spid="2"/>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42"/>
                                        </p:tgtEl>
                                        <p:attrNameLst>
                                          <p:attrName>style.visibility</p:attrName>
                                        </p:attrNameLst>
                                      </p:cBhvr>
                                      <p:to>
                                        <p:strVal val="visible"/>
                                      </p:to>
                                    </p:set>
                                    <p:anim calcmode="lin" valueType="num">
                                      <p:cBhvr additive="base">
                                        <p:cTn id="27" dur="750" fill="hold"/>
                                        <p:tgtEl>
                                          <p:spTgt spid="42"/>
                                        </p:tgtEl>
                                        <p:attrNameLst>
                                          <p:attrName>ppt_x</p:attrName>
                                        </p:attrNameLst>
                                      </p:cBhvr>
                                      <p:tavLst>
                                        <p:tav tm="0">
                                          <p:val>
                                            <p:strVal val="0-#ppt_w/2"/>
                                          </p:val>
                                        </p:tav>
                                        <p:tav tm="100000">
                                          <p:val>
                                            <p:strVal val="#ppt_x"/>
                                          </p:val>
                                        </p:tav>
                                      </p:tavLst>
                                    </p:anim>
                                    <p:anim calcmode="lin" valueType="num">
                                      <p:cBhvr additive="base">
                                        <p:cTn id="28" dur="750" fill="hold"/>
                                        <p:tgtEl>
                                          <p:spTgt spid="42"/>
                                        </p:tgtEl>
                                        <p:attrNameLst>
                                          <p:attrName>ppt_y</p:attrName>
                                        </p:attrNameLst>
                                      </p:cBhvr>
                                      <p:tavLst>
                                        <p:tav tm="0">
                                          <p:val>
                                            <p:strVal val="#ppt_y"/>
                                          </p:val>
                                        </p:tav>
                                        <p:tav tm="100000">
                                          <p:val>
                                            <p:strVal val="#ppt_y"/>
                                          </p:val>
                                        </p:tav>
                                      </p:tavLst>
                                    </p:anim>
                                  </p:childTnLst>
                                </p:cTn>
                              </p:par>
                              <p:par>
                                <p:cTn id="29" presetID="22" presetClass="entr" presetSubtype="8" fill="hold" grpId="0" nodeType="withEffect">
                                  <p:stCondLst>
                                    <p:cond delay="750"/>
                                  </p:stCondLst>
                                  <p:childTnLst>
                                    <p:set>
                                      <p:cBhvr>
                                        <p:cTn id="30" dur="1" fill="hold">
                                          <p:stCondLst>
                                            <p:cond delay="0"/>
                                          </p:stCondLst>
                                        </p:cTn>
                                        <p:tgtEl>
                                          <p:spTgt spid="4"/>
                                        </p:tgtEl>
                                        <p:attrNameLst>
                                          <p:attrName>style.visibility</p:attrName>
                                        </p:attrNameLst>
                                      </p:cBhvr>
                                      <p:to>
                                        <p:strVal val="visible"/>
                                      </p:to>
                                    </p:set>
                                    <p:animEffect transition="in" filter="wipe(left)">
                                      <p:cBhvr>
                                        <p:cTn id="31" dur="1250"/>
                                        <p:tgtEl>
                                          <p:spTgt spid="4"/>
                                        </p:tgtEl>
                                      </p:cBhvr>
                                    </p:animEffect>
                                  </p:childTnLst>
                                  <p:subTnLst>
                                    <p:audio>
                                      <p:cMediaNode vol="100000">
                                        <p:cTn display="0" masterRel="sameClick">
                                          <p:stCondLst>
                                            <p:cond evt="begin" delay="0">
                                              <p:tn val="29"/>
                                            </p:cond>
                                          </p:stCondLst>
                                          <p:endCondLst>
                                            <p:cond evt="onStopAudio" delay="0">
                                              <p:tgtEl>
                                                <p:sldTgt/>
                                              </p:tgtEl>
                                            </p:cond>
                                          </p:endCondLst>
                                        </p:cTn>
                                        <p:tgtEl>
                                          <p:sndTgt r:embed="rId7" name="bomb.wav"/>
                                        </p:tgtEl>
                                      </p:cMediaNode>
                                    </p:audio>
                                  </p:subTnLst>
                                </p:cTn>
                              </p:par>
                            </p:childTnLst>
                          </p:cTn>
                        </p:par>
                      </p:childTnLst>
                    </p:cTn>
                  </p:par>
                  <p:par>
                    <p:cTn id="32" fill="hold">
                      <p:stCondLst>
                        <p:cond delay="indefinite"/>
                      </p:stCondLst>
                      <p:childTnLst>
                        <p:par>
                          <p:cTn id="33" fill="hold">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36"/>
                                        </p:tgtEl>
                                        <p:attrNameLst>
                                          <p:attrName>style.visibility</p:attrName>
                                        </p:attrNameLst>
                                      </p:cBhvr>
                                      <p:to>
                                        <p:strVal val="visible"/>
                                      </p:to>
                                    </p:set>
                                    <p:anim calcmode="lin" valueType="num">
                                      <p:cBhvr additive="base">
                                        <p:cTn id="36" dur="750" fill="hold"/>
                                        <p:tgtEl>
                                          <p:spTgt spid="36"/>
                                        </p:tgtEl>
                                        <p:attrNameLst>
                                          <p:attrName>ppt_x</p:attrName>
                                        </p:attrNameLst>
                                      </p:cBhvr>
                                      <p:tavLst>
                                        <p:tav tm="0">
                                          <p:val>
                                            <p:strVal val="0-#ppt_w/2"/>
                                          </p:val>
                                        </p:tav>
                                        <p:tav tm="100000">
                                          <p:val>
                                            <p:strVal val="#ppt_x"/>
                                          </p:val>
                                        </p:tav>
                                      </p:tavLst>
                                    </p:anim>
                                    <p:anim calcmode="lin" valueType="num">
                                      <p:cBhvr additive="base">
                                        <p:cTn id="37" dur="750" fill="hold"/>
                                        <p:tgtEl>
                                          <p:spTgt spid="36"/>
                                        </p:tgtEl>
                                        <p:attrNameLst>
                                          <p:attrName>ppt_y</p:attrName>
                                        </p:attrNameLst>
                                      </p:cBhvr>
                                      <p:tavLst>
                                        <p:tav tm="0">
                                          <p:val>
                                            <p:strVal val="#ppt_y"/>
                                          </p:val>
                                        </p:tav>
                                        <p:tav tm="100000">
                                          <p:val>
                                            <p:strVal val="#ppt_y"/>
                                          </p:val>
                                        </p:tav>
                                      </p:tavLst>
                                    </p:anim>
                                  </p:childTnLst>
                                </p:cTn>
                              </p:par>
                              <p:par>
                                <p:cTn id="38" presetID="2" presetClass="entr" presetSubtype="8" fill="hold" grpId="0" nodeType="withEffect">
                                  <p:stCondLst>
                                    <p:cond delay="0"/>
                                  </p:stCondLst>
                                  <p:childTnLst>
                                    <p:set>
                                      <p:cBhvr>
                                        <p:cTn id="39" dur="1" fill="hold">
                                          <p:stCondLst>
                                            <p:cond delay="0"/>
                                          </p:stCondLst>
                                        </p:cTn>
                                        <p:tgtEl>
                                          <p:spTgt spid="43"/>
                                        </p:tgtEl>
                                        <p:attrNameLst>
                                          <p:attrName>style.visibility</p:attrName>
                                        </p:attrNameLst>
                                      </p:cBhvr>
                                      <p:to>
                                        <p:strVal val="visible"/>
                                      </p:to>
                                    </p:set>
                                    <p:anim calcmode="lin" valueType="num">
                                      <p:cBhvr additive="base">
                                        <p:cTn id="40" dur="750" fill="hold"/>
                                        <p:tgtEl>
                                          <p:spTgt spid="43"/>
                                        </p:tgtEl>
                                        <p:attrNameLst>
                                          <p:attrName>ppt_x</p:attrName>
                                        </p:attrNameLst>
                                      </p:cBhvr>
                                      <p:tavLst>
                                        <p:tav tm="0">
                                          <p:val>
                                            <p:strVal val="0-#ppt_w/2"/>
                                          </p:val>
                                        </p:tav>
                                        <p:tav tm="100000">
                                          <p:val>
                                            <p:strVal val="#ppt_x"/>
                                          </p:val>
                                        </p:tav>
                                      </p:tavLst>
                                    </p:anim>
                                    <p:anim calcmode="lin" valueType="num">
                                      <p:cBhvr additive="base">
                                        <p:cTn id="41" dur="750" fill="hold"/>
                                        <p:tgtEl>
                                          <p:spTgt spid="43"/>
                                        </p:tgtEl>
                                        <p:attrNameLst>
                                          <p:attrName>ppt_y</p:attrName>
                                        </p:attrNameLst>
                                      </p:cBhvr>
                                      <p:tavLst>
                                        <p:tav tm="0">
                                          <p:val>
                                            <p:strVal val="#ppt_y"/>
                                          </p:val>
                                        </p:tav>
                                        <p:tav tm="100000">
                                          <p:val>
                                            <p:strVal val="#ppt_y"/>
                                          </p:val>
                                        </p:tav>
                                      </p:tavLst>
                                    </p:anim>
                                  </p:childTnLst>
                                </p:cTn>
                              </p:par>
                              <p:par>
                                <p:cTn id="42" presetID="22" presetClass="entr" presetSubtype="8" fill="hold" grpId="0" nodeType="withEffect">
                                  <p:stCondLst>
                                    <p:cond delay="750"/>
                                  </p:stCondLst>
                                  <p:childTnLst>
                                    <p:set>
                                      <p:cBhvr>
                                        <p:cTn id="43" dur="1" fill="hold">
                                          <p:stCondLst>
                                            <p:cond delay="0"/>
                                          </p:stCondLst>
                                        </p:cTn>
                                        <p:tgtEl>
                                          <p:spTgt spid="39"/>
                                        </p:tgtEl>
                                        <p:attrNameLst>
                                          <p:attrName>style.visibility</p:attrName>
                                        </p:attrNameLst>
                                      </p:cBhvr>
                                      <p:to>
                                        <p:strVal val="visible"/>
                                      </p:to>
                                    </p:set>
                                    <p:animEffect transition="in" filter="wipe(left)">
                                      <p:cBhvr>
                                        <p:cTn id="44" dur="1250"/>
                                        <p:tgtEl>
                                          <p:spTgt spid="39"/>
                                        </p:tgtEl>
                                      </p:cBhvr>
                                    </p:animEffect>
                                  </p:childTnLst>
                                  <p:subTnLst>
                                    <p:audio>
                                      <p:cMediaNode vol="100000">
                                        <p:cTn display="0" masterRel="sameClick">
                                          <p:stCondLst>
                                            <p:cond evt="begin" delay="0">
                                              <p:tn val="42"/>
                                            </p:cond>
                                          </p:stCondLst>
                                          <p:endCondLst>
                                            <p:cond evt="onStopAudio" delay="0">
                                              <p:tgtEl>
                                                <p:sldTgt/>
                                              </p:tgtEl>
                                            </p:cond>
                                          </p:endCondLst>
                                        </p:cTn>
                                        <p:tgtEl>
                                          <p:sndTgt r:embed="rId7" name="bomb.wav"/>
                                        </p:tgtEl>
                                      </p:cMediaNode>
                                    </p:audio>
                                  </p:sub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38"/>
                                        </p:tgtEl>
                                        <p:attrNameLst>
                                          <p:attrName>style.visibility</p:attrName>
                                        </p:attrNameLst>
                                      </p:cBhvr>
                                      <p:to>
                                        <p:strVal val="visible"/>
                                      </p:to>
                                    </p:set>
                                    <p:anim calcmode="lin" valueType="num">
                                      <p:cBhvr additive="base">
                                        <p:cTn id="49" dur="750" fill="hold"/>
                                        <p:tgtEl>
                                          <p:spTgt spid="38"/>
                                        </p:tgtEl>
                                        <p:attrNameLst>
                                          <p:attrName>ppt_x</p:attrName>
                                        </p:attrNameLst>
                                      </p:cBhvr>
                                      <p:tavLst>
                                        <p:tav tm="0">
                                          <p:val>
                                            <p:strVal val="0-#ppt_w/2"/>
                                          </p:val>
                                        </p:tav>
                                        <p:tav tm="100000">
                                          <p:val>
                                            <p:strVal val="#ppt_x"/>
                                          </p:val>
                                        </p:tav>
                                      </p:tavLst>
                                    </p:anim>
                                    <p:anim calcmode="lin" valueType="num">
                                      <p:cBhvr additive="base">
                                        <p:cTn id="50" dur="750" fill="hold"/>
                                        <p:tgtEl>
                                          <p:spTgt spid="38"/>
                                        </p:tgtEl>
                                        <p:attrNameLst>
                                          <p:attrName>ppt_y</p:attrName>
                                        </p:attrNameLst>
                                      </p:cBhvr>
                                      <p:tavLst>
                                        <p:tav tm="0">
                                          <p:val>
                                            <p:strVal val="#ppt_y"/>
                                          </p:val>
                                        </p:tav>
                                        <p:tav tm="100000">
                                          <p:val>
                                            <p:strVal val="#ppt_y"/>
                                          </p:val>
                                        </p:tav>
                                      </p:tavLst>
                                    </p:anim>
                                  </p:childTnLst>
                                </p:cTn>
                              </p:par>
                              <p:par>
                                <p:cTn id="51" presetID="2" presetClass="entr" presetSubtype="8" fill="hold" grpId="0" nodeType="withEffect">
                                  <p:stCondLst>
                                    <p:cond delay="0"/>
                                  </p:stCondLst>
                                  <p:childTnLst>
                                    <p:set>
                                      <p:cBhvr>
                                        <p:cTn id="52" dur="1" fill="hold">
                                          <p:stCondLst>
                                            <p:cond delay="0"/>
                                          </p:stCondLst>
                                        </p:cTn>
                                        <p:tgtEl>
                                          <p:spTgt spid="44"/>
                                        </p:tgtEl>
                                        <p:attrNameLst>
                                          <p:attrName>style.visibility</p:attrName>
                                        </p:attrNameLst>
                                      </p:cBhvr>
                                      <p:to>
                                        <p:strVal val="visible"/>
                                      </p:to>
                                    </p:set>
                                    <p:anim calcmode="lin" valueType="num">
                                      <p:cBhvr additive="base">
                                        <p:cTn id="53" dur="750" fill="hold"/>
                                        <p:tgtEl>
                                          <p:spTgt spid="44"/>
                                        </p:tgtEl>
                                        <p:attrNameLst>
                                          <p:attrName>ppt_x</p:attrName>
                                        </p:attrNameLst>
                                      </p:cBhvr>
                                      <p:tavLst>
                                        <p:tav tm="0">
                                          <p:val>
                                            <p:strVal val="0-#ppt_w/2"/>
                                          </p:val>
                                        </p:tav>
                                        <p:tav tm="100000">
                                          <p:val>
                                            <p:strVal val="#ppt_x"/>
                                          </p:val>
                                        </p:tav>
                                      </p:tavLst>
                                    </p:anim>
                                    <p:anim calcmode="lin" valueType="num">
                                      <p:cBhvr additive="base">
                                        <p:cTn id="54" dur="750" fill="hold"/>
                                        <p:tgtEl>
                                          <p:spTgt spid="44"/>
                                        </p:tgtEl>
                                        <p:attrNameLst>
                                          <p:attrName>ppt_y</p:attrName>
                                        </p:attrNameLst>
                                      </p:cBhvr>
                                      <p:tavLst>
                                        <p:tav tm="0">
                                          <p:val>
                                            <p:strVal val="#ppt_y"/>
                                          </p:val>
                                        </p:tav>
                                        <p:tav tm="100000">
                                          <p:val>
                                            <p:strVal val="#ppt_y"/>
                                          </p:val>
                                        </p:tav>
                                      </p:tavLst>
                                    </p:anim>
                                  </p:childTnLst>
                                </p:cTn>
                              </p:par>
                              <p:par>
                                <p:cTn id="55" presetID="22" presetClass="entr" presetSubtype="8" fill="hold" grpId="0" nodeType="withEffect">
                                  <p:stCondLst>
                                    <p:cond delay="750"/>
                                  </p:stCondLst>
                                  <p:childTnLst>
                                    <p:set>
                                      <p:cBhvr>
                                        <p:cTn id="56" dur="1" fill="hold">
                                          <p:stCondLst>
                                            <p:cond delay="0"/>
                                          </p:stCondLst>
                                        </p:cTn>
                                        <p:tgtEl>
                                          <p:spTgt spid="40"/>
                                        </p:tgtEl>
                                        <p:attrNameLst>
                                          <p:attrName>style.visibility</p:attrName>
                                        </p:attrNameLst>
                                      </p:cBhvr>
                                      <p:to>
                                        <p:strVal val="visible"/>
                                      </p:to>
                                    </p:set>
                                    <p:animEffect transition="in" filter="wipe(left)">
                                      <p:cBhvr>
                                        <p:cTn id="57" dur="1250"/>
                                        <p:tgtEl>
                                          <p:spTgt spid="40"/>
                                        </p:tgtEl>
                                      </p:cBhvr>
                                    </p:animEffect>
                                  </p:childTnLst>
                                  <p:subTnLst>
                                    <p:audio>
                                      <p:cMediaNode vol="100000">
                                        <p:cTn display="0" masterRel="sameClick">
                                          <p:stCondLst>
                                            <p:cond evt="begin" delay="0">
                                              <p:tn val="55"/>
                                            </p:cond>
                                          </p:stCondLst>
                                          <p:endCondLst>
                                            <p:cond evt="onStopAudio" delay="0">
                                              <p:tgtEl>
                                                <p:sldTgt/>
                                              </p:tgtEl>
                                            </p:cond>
                                          </p:endCondLst>
                                        </p:cTn>
                                        <p:tgtEl>
                                          <p:sndTgt r:embed="rId7" name="bomb.wav"/>
                                        </p:tgtEl>
                                      </p:cMediaNode>
                                    </p:audio>
                                  </p:subTnLst>
                                </p:cTn>
                              </p:par>
                            </p:childTnLst>
                          </p:cTn>
                        </p:par>
                      </p:childTnLst>
                    </p:cTn>
                  </p:par>
                  <p:par>
                    <p:cTn id="58" fill="hold">
                      <p:stCondLst>
                        <p:cond delay="indefinite"/>
                      </p:stCondLst>
                      <p:childTnLst>
                        <p:par>
                          <p:cTn id="59" fill="hold">
                            <p:stCondLst>
                              <p:cond delay="0"/>
                            </p:stCondLst>
                            <p:childTnLst>
                              <p:par>
                                <p:cTn id="60" presetID="2" presetClass="entr" presetSubtype="8" fill="hold" grpId="0" nodeType="clickEffect">
                                  <p:stCondLst>
                                    <p:cond delay="0"/>
                                  </p:stCondLst>
                                  <p:childTnLst>
                                    <p:set>
                                      <p:cBhvr>
                                        <p:cTn id="61" dur="1" fill="hold">
                                          <p:stCondLst>
                                            <p:cond delay="0"/>
                                          </p:stCondLst>
                                        </p:cTn>
                                        <p:tgtEl>
                                          <p:spTgt spid="37"/>
                                        </p:tgtEl>
                                        <p:attrNameLst>
                                          <p:attrName>style.visibility</p:attrName>
                                        </p:attrNameLst>
                                      </p:cBhvr>
                                      <p:to>
                                        <p:strVal val="visible"/>
                                      </p:to>
                                    </p:set>
                                    <p:anim calcmode="lin" valueType="num">
                                      <p:cBhvr additive="base">
                                        <p:cTn id="62" dur="750" fill="hold"/>
                                        <p:tgtEl>
                                          <p:spTgt spid="37"/>
                                        </p:tgtEl>
                                        <p:attrNameLst>
                                          <p:attrName>ppt_x</p:attrName>
                                        </p:attrNameLst>
                                      </p:cBhvr>
                                      <p:tavLst>
                                        <p:tav tm="0">
                                          <p:val>
                                            <p:strVal val="0-#ppt_w/2"/>
                                          </p:val>
                                        </p:tav>
                                        <p:tav tm="100000">
                                          <p:val>
                                            <p:strVal val="#ppt_x"/>
                                          </p:val>
                                        </p:tav>
                                      </p:tavLst>
                                    </p:anim>
                                    <p:anim calcmode="lin" valueType="num">
                                      <p:cBhvr additive="base">
                                        <p:cTn id="63" dur="750" fill="hold"/>
                                        <p:tgtEl>
                                          <p:spTgt spid="37"/>
                                        </p:tgtEl>
                                        <p:attrNameLst>
                                          <p:attrName>ppt_y</p:attrName>
                                        </p:attrNameLst>
                                      </p:cBhvr>
                                      <p:tavLst>
                                        <p:tav tm="0">
                                          <p:val>
                                            <p:strVal val="#ppt_y"/>
                                          </p:val>
                                        </p:tav>
                                        <p:tav tm="100000">
                                          <p:val>
                                            <p:strVal val="#ppt_y"/>
                                          </p:val>
                                        </p:tav>
                                      </p:tavLst>
                                    </p:anim>
                                  </p:childTnLst>
                                </p:cTn>
                              </p:par>
                              <p:par>
                                <p:cTn id="64" presetID="2" presetClass="entr" presetSubtype="8" fill="hold" grpId="0" nodeType="withEffect">
                                  <p:stCondLst>
                                    <p:cond delay="0"/>
                                  </p:stCondLst>
                                  <p:childTnLst>
                                    <p:set>
                                      <p:cBhvr>
                                        <p:cTn id="65" dur="1" fill="hold">
                                          <p:stCondLst>
                                            <p:cond delay="0"/>
                                          </p:stCondLst>
                                        </p:cTn>
                                        <p:tgtEl>
                                          <p:spTgt spid="45"/>
                                        </p:tgtEl>
                                        <p:attrNameLst>
                                          <p:attrName>style.visibility</p:attrName>
                                        </p:attrNameLst>
                                      </p:cBhvr>
                                      <p:to>
                                        <p:strVal val="visible"/>
                                      </p:to>
                                    </p:set>
                                    <p:anim calcmode="lin" valueType="num">
                                      <p:cBhvr additive="base">
                                        <p:cTn id="66" dur="750" fill="hold"/>
                                        <p:tgtEl>
                                          <p:spTgt spid="45"/>
                                        </p:tgtEl>
                                        <p:attrNameLst>
                                          <p:attrName>ppt_x</p:attrName>
                                        </p:attrNameLst>
                                      </p:cBhvr>
                                      <p:tavLst>
                                        <p:tav tm="0">
                                          <p:val>
                                            <p:strVal val="0-#ppt_w/2"/>
                                          </p:val>
                                        </p:tav>
                                        <p:tav tm="100000">
                                          <p:val>
                                            <p:strVal val="#ppt_x"/>
                                          </p:val>
                                        </p:tav>
                                      </p:tavLst>
                                    </p:anim>
                                    <p:anim calcmode="lin" valueType="num">
                                      <p:cBhvr additive="base">
                                        <p:cTn id="67" dur="750" fill="hold"/>
                                        <p:tgtEl>
                                          <p:spTgt spid="45"/>
                                        </p:tgtEl>
                                        <p:attrNameLst>
                                          <p:attrName>ppt_y</p:attrName>
                                        </p:attrNameLst>
                                      </p:cBhvr>
                                      <p:tavLst>
                                        <p:tav tm="0">
                                          <p:val>
                                            <p:strVal val="#ppt_y"/>
                                          </p:val>
                                        </p:tav>
                                        <p:tav tm="100000">
                                          <p:val>
                                            <p:strVal val="#ppt_y"/>
                                          </p:val>
                                        </p:tav>
                                      </p:tavLst>
                                    </p:anim>
                                  </p:childTnLst>
                                </p:cTn>
                              </p:par>
                              <p:par>
                                <p:cTn id="68" presetID="22" presetClass="entr" presetSubtype="8" fill="hold" grpId="0" nodeType="withEffect">
                                  <p:stCondLst>
                                    <p:cond delay="750"/>
                                  </p:stCondLst>
                                  <p:childTnLst>
                                    <p:set>
                                      <p:cBhvr>
                                        <p:cTn id="69" dur="1" fill="hold">
                                          <p:stCondLst>
                                            <p:cond delay="0"/>
                                          </p:stCondLst>
                                        </p:cTn>
                                        <p:tgtEl>
                                          <p:spTgt spid="41"/>
                                        </p:tgtEl>
                                        <p:attrNameLst>
                                          <p:attrName>style.visibility</p:attrName>
                                        </p:attrNameLst>
                                      </p:cBhvr>
                                      <p:to>
                                        <p:strVal val="visible"/>
                                      </p:to>
                                    </p:set>
                                    <p:animEffect transition="in" filter="wipe(left)">
                                      <p:cBhvr>
                                        <p:cTn id="70" dur="1250"/>
                                        <p:tgtEl>
                                          <p:spTgt spid="41"/>
                                        </p:tgtEl>
                                      </p:cBhvr>
                                    </p:animEffect>
                                  </p:childTnLst>
                                  <p:subTnLst>
                                    <p:audio>
                                      <p:cMediaNode vol="100000">
                                        <p:cTn display="0" masterRel="sameClick">
                                          <p:stCondLst>
                                            <p:cond evt="begin" delay="0">
                                              <p:tn val="68"/>
                                            </p:cond>
                                          </p:stCondLst>
                                          <p:endCondLst>
                                            <p:cond evt="onStopAudio" delay="0">
                                              <p:tgtEl>
                                                <p:sldTgt/>
                                              </p:tgtEl>
                                            </p:cond>
                                          </p:endCondLst>
                                        </p:cTn>
                                        <p:tgtEl>
                                          <p:sndTgt r:embed="rId7"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100000">
                <p:cTn id="71" fill="hold" display="0">
                  <p:stCondLst>
                    <p:cond delay="indefinite"/>
                  </p:stCondLst>
                  <p:endCondLst>
                    <p:cond evt="onStopAudio" delay="0">
                      <p:tgtEl>
                        <p:sldTgt/>
                      </p:tgtEl>
                    </p:cond>
                  </p:endCondLst>
                </p:cTn>
                <p:tgtEl>
                  <p:spTgt spid="16"/>
                </p:tgtEl>
              </p:cMediaNode>
            </p:audio>
            <p:seq concurrent="1" nextAc="seek">
              <p:cTn id="72" restart="whenNotActive" fill="hold" evtFilter="cancelBubble" nodeType="interactiveSeq">
                <p:stCondLst>
                  <p:cond evt="onClick" delay="0">
                    <p:tgtEl>
                      <p:spTgt spid="17"/>
                    </p:tgtEl>
                  </p:cond>
                </p:stCondLst>
                <p:endSync evt="end" delay="0">
                  <p:rtn val="all"/>
                </p:endSync>
                <p:childTnLst>
                  <p:par>
                    <p:cTn id="73" fill="hold">
                      <p:stCondLst>
                        <p:cond delay="0"/>
                      </p:stCondLst>
                      <p:childTnLst>
                        <p:par>
                          <p:cTn id="74" fill="hold">
                            <p:stCondLst>
                              <p:cond delay="0"/>
                            </p:stCondLst>
                            <p:childTnLst>
                              <p:par>
                                <p:cTn id="75" presetID="1" presetClass="mediacall" presetSubtype="0" fill="hold" nodeType="clickEffect">
                                  <p:stCondLst>
                                    <p:cond delay="0"/>
                                  </p:stCondLst>
                                  <p:childTnLst>
                                    <p:cmd type="call" cmd="playFrom(0.0)">
                                      <p:cBhvr>
                                        <p:cTn id="76" dur="16735" fill="hold"/>
                                        <p:tgtEl>
                                          <p:spTgt spid="18"/>
                                        </p:tgtEl>
                                      </p:cBhvr>
                                    </p:cmd>
                                  </p:childTnLst>
                                </p:cTn>
                              </p:par>
                              <p:par>
                                <p:cTn id="77" presetID="1" presetClass="entr" presetSubtype="0" fill="hold" grpId="1" nodeType="withEffect">
                                  <p:stCondLst>
                                    <p:cond delay="0"/>
                                  </p:stCondLst>
                                  <p:childTnLst>
                                    <p:set>
                                      <p:cBhvr>
                                        <p:cTn id="78" dur="1" fill="hold">
                                          <p:stCondLst>
                                            <p:cond delay="0"/>
                                          </p:stCondLst>
                                        </p:cTn>
                                        <p:tgtEl>
                                          <p:spTgt spid="34"/>
                                        </p:tgtEl>
                                        <p:attrNameLst>
                                          <p:attrName>style.visibility</p:attrName>
                                        </p:attrNameLst>
                                      </p:cBhvr>
                                      <p:to>
                                        <p:strVal val="visible"/>
                                      </p:to>
                                    </p:set>
                                  </p:childTnLst>
                                </p:cTn>
                              </p:par>
                              <p:par>
                                <p:cTn id="79" presetID="1" presetClass="exit" presetSubtype="0" fill="hold" grpId="0" nodeType="withEffect">
                                  <p:stCondLst>
                                    <p:cond delay="1000"/>
                                  </p:stCondLst>
                                  <p:childTnLst>
                                    <p:set>
                                      <p:cBhvr>
                                        <p:cTn id="80" dur="1" fill="hold">
                                          <p:stCondLst>
                                            <p:cond delay="0"/>
                                          </p:stCondLst>
                                        </p:cTn>
                                        <p:tgtEl>
                                          <p:spTgt spid="34"/>
                                        </p:tgtEl>
                                        <p:attrNameLst>
                                          <p:attrName>style.visibility</p:attrName>
                                        </p:attrNameLst>
                                      </p:cBhvr>
                                      <p:to>
                                        <p:strVal val="hidden"/>
                                      </p:to>
                                    </p:set>
                                  </p:childTnLst>
                                </p:cTn>
                              </p:par>
                              <p:par>
                                <p:cTn id="81" presetID="21" presetClass="entr" presetSubtype="1" fill="hold" grpId="16" nodeType="withEffect">
                                  <p:stCondLst>
                                    <p:cond delay="0"/>
                                  </p:stCondLst>
                                  <p:childTnLst>
                                    <p:set>
                                      <p:cBhvr>
                                        <p:cTn id="82" dur="1" fill="hold">
                                          <p:stCondLst>
                                            <p:cond delay="0"/>
                                          </p:stCondLst>
                                        </p:cTn>
                                        <p:tgtEl>
                                          <p:spTgt spid="35"/>
                                        </p:tgtEl>
                                        <p:attrNameLst>
                                          <p:attrName>style.visibility</p:attrName>
                                        </p:attrNameLst>
                                      </p:cBhvr>
                                      <p:to>
                                        <p:strVal val="visible"/>
                                      </p:to>
                                    </p:set>
                                    <p:animEffect transition="in" filter="wheel(1)">
                                      <p:cBhvr>
                                        <p:cTn id="83" dur="1000"/>
                                        <p:tgtEl>
                                          <p:spTgt spid="35"/>
                                        </p:tgtEl>
                                      </p:cBhvr>
                                    </p:animEffect>
                                  </p:childTnLst>
                                </p:cTn>
                              </p:par>
                              <p:par>
                                <p:cTn id="84" presetID="1" presetClass="entr" presetSubtype="0" fill="hold" grpId="1" nodeType="withEffect">
                                  <p:stCondLst>
                                    <p:cond delay="1000"/>
                                  </p:stCondLst>
                                  <p:childTnLst>
                                    <p:set>
                                      <p:cBhvr>
                                        <p:cTn id="85" dur="1" fill="hold">
                                          <p:stCondLst>
                                            <p:cond delay="0"/>
                                          </p:stCondLst>
                                        </p:cTn>
                                        <p:tgtEl>
                                          <p:spTgt spid="33"/>
                                        </p:tgtEl>
                                        <p:attrNameLst>
                                          <p:attrName>style.visibility</p:attrName>
                                        </p:attrNameLst>
                                      </p:cBhvr>
                                      <p:to>
                                        <p:strVal val="visible"/>
                                      </p:to>
                                    </p:set>
                                  </p:childTnLst>
                                </p:cTn>
                              </p:par>
                              <p:par>
                                <p:cTn id="86" presetID="1" presetClass="exit" presetSubtype="0" fill="hold" grpId="0" nodeType="withEffect">
                                  <p:stCondLst>
                                    <p:cond delay="2000"/>
                                  </p:stCondLst>
                                  <p:childTnLst>
                                    <p:set>
                                      <p:cBhvr>
                                        <p:cTn id="87" dur="1" fill="hold">
                                          <p:stCondLst>
                                            <p:cond delay="0"/>
                                          </p:stCondLst>
                                        </p:cTn>
                                        <p:tgtEl>
                                          <p:spTgt spid="33"/>
                                        </p:tgtEl>
                                        <p:attrNameLst>
                                          <p:attrName>style.visibility</p:attrName>
                                        </p:attrNameLst>
                                      </p:cBhvr>
                                      <p:to>
                                        <p:strVal val="hidden"/>
                                      </p:to>
                                    </p:set>
                                  </p:childTnLst>
                                </p:cTn>
                              </p:par>
                              <p:par>
                                <p:cTn id="88" presetID="21" presetClass="entr" presetSubtype="1" fill="hold" grpId="1" nodeType="withEffect">
                                  <p:stCondLst>
                                    <p:cond delay="1000"/>
                                  </p:stCondLst>
                                  <p:childTnLst>
                                    <p:set>
                                      <p:cBhvr>
                                        <p:cTn id="89" dur="1" fill="hold">
                                          <p:stCondLst>
                                            <p:cond delay="0"/>
                                          </p:stCondLst>
                                        </p:cTn>
                                        <p:tgtEl>
                                          <p:spTgt spid="35"/>
                                        </p:tgtEl>
                                        <p:attrNameLst>
                                          <p:attrName>style.visibility</p:attrName>
                                        </p:attrNameLst>
                                      </p:cBhvr>
                                      <p:to>
                                        <p:strVal val="visible"/>
                                      </p:to>
                                    </p:set>
                                    <p:animEffect transition="in" filter="wheel(1)">
                                      <p:cBhvr>
                                        <p:cTn id="90" dur="1000"/>
                                        <p:tgtEl>
                                          <p:spTgt spid="35"/>
                                        </p:tgtEl>
                                      </p:cBhvr>
                                    </p:animEffect>
                                  </p:childTnLst>
                                  <p:subTnLst>
                                    <p:audio>
                                      <p:cMediaNode>
                                        <p:cTn display="0" masterRel="sameClick">
                                          <p:stCondLst>
                                            <p:cond evt="begin" delay="0">
                                              <p:tn val="88"/>
                                            </p:cond>
                                          </p:stCondLst>
                                          <p:endCondLst>
                                            <p:cond evt="onStopAudio" delay="0">
                                              <p:tgtEl>
                                                <p:sldTgt/>
                                              </p:tgtEl>
                                            </p:cond>
                                          </p:endCondLst>
                                        </p:cTn>
                                        <p:tgtEl>
                                          <p:sndTgt r:embed="rId8" name="coin.wav"/>
                                        </p:tgtEl>
                                      </p:cMediaNode>
                                    </p:audio>
                                  </p:subTnLst>
                                </p:cTn>
                              </p:par>
                              <p:par>
                                <p:cTn id="91" presetID="1" presetClass="entr" presetSubtype="0" fill="hold" grpId="1" nodeType="withEffect">
                                  <p:stCondLst>
                                    <p:cond delay="2000"/>
                                  </p:stCondLst>
                                  <p:childTnLst>
                                    <p:set>
                                      <p:cBhvr>
                                        <p:cTn id="92" dur="1" fill="hold">
                                          <p:stCondLst>
                                            <p:cond delay="0"/>
                                          </p:stCondLst>
                                        </p:cTn>
                                        <p:tgtEl>
                                          <p:spTgt spid="32"/>
                                        </p:tgtEl>
                                        <p:attrNameLst>
                                          <p:attrName>style.visibility</p:attrName>
                                        </p:attrNameLst>
                                      </p:cBhvr>
                                      <p:to>
                                        <p:strVal val="visible"/>
                                      </p:to>
                                    </p:set>
                                  </p:childTnLst>
                                </p:cTn>
                              </p:par>
                              <p:par>
                                <p:cTn id="93" presetID="1" presetClass="exit" presetSubtype="0" fill="hold" grpId="0" nodeType="withEffect">
                                  <p:stCondLst>
                                    <p:cond delay="3000"/>
                                  </p:stCondLst>
                                  <p:childTnLst>
                                    <p:set>
                                      <p:cBhvr>
                                        <p:cTn id="94" dur="1" fill="hold">
                                          <p:stCondLst>
                                            <p:cond delay="0"/>
                                          </p:stCondLst>
                                        </p:cTn>
                                        <p:tgtEl>
                                          <p:spTgt spid="32"/>
                                        </p:tgtEl>
                                        <p:attrNameLst>
                                          <p:attrName>style.visibility</p:attrName>
                                        </p:attrNameLst>
                                      </p:cBhvr>
                                      <p:to>
                                        <p:strVal val="hidden"/>
                                      </p:to>
                                    </p:set>
                                  </p:childTnLst>
                                </p:cTn>
                              </p:par>
                              <p:par>
                                <p:cTn id="95" presetID="21" presetClass="entr" presetSubtype="1" fill="hold" grpId="3" nodeType="withEffect">
                                  <p:stCondLst>
                                    <p:cond delay="2000"/>
                                  </p:stCondLst>
                                  <p:childTnLst>
                                    <p:set>
                                      <p:cBhvr>
                                        <p:cTn id="96" dur="1" fill="hold">
                                          <p:stCondLst>
                                            <p:cond delay="0"/>
                                          </p:stCondLst>
                                        </p:cTn>
                                        <p:tgtEl>
                                          <p:spTgt spid="35"/>
                                        </p:tgtEl>
                                        <p:attrNameLst>
                                          <p:attrName>style.visibility</p:attrName>
                                        </p:attrNameLst>
                                      </p:cBhvr>
                                      <p:to>
                                        <p:strVal val="visible"/>
                                      </p:to>
                                    </p:set>
                                    <p:animEffect transition="in" filter="wheel(1)">
                                      <p:cBhvr>
                                        <p:cTn id="97" dur="1000"/>
                                        <p:tgtEl>
                                          <p:spTgt spid="35"/>
                                        </p:tgtEl>
                                      </p:cBhvr>
                                    </p:animEffect>
                                  </p:childTnLst>
                                  <p:subTnLst>
                                    <p:audio>
                                      <p:cMediaNode>
                                        <p:cTn display="0" masterRel="sameClick">
                                          <p:stCondLst>
                                            <p:cond evt="begin" delay="0">
                                              <p:tn val="95"/>
                                            </p:cond>
                                          </p:stCondLst>
                                          <p:endCondLst>
                                            <p:cond evt="onStopAudio" delay="0">
                                              <p:tgtEl>
                                                <p:sldTgt/>
                                              </p:tgtEl>
                                            </p:cond>
                                          </p:endCondLst>
                                        </p:cTn>
                                        <p:tgtEl>
                                          <p:sndTgt r:embed="rId8" name="coin.wav"/>
                                        </p:tgtEl>
                                      </p:cMediaNode>
                                    </p:audio>
                                  </p:subTnLst>
                                </p:cTn>
                              </p:par>
                              <p:par>
                                <p:cTn id="98" presetID="1" presetClass="entr" presetSubtype="0" fill="hold" grpId="1" nodeType="withEffect">
                                  <p:stCondLst>
                                    <p:cond delay="3000"/>
                                  </p:stCondLst>
                                  <p:childTnLst>
                                    <p:set>
                                      <p:cBhvr>
                                        <p:cTn id="99" dur="1" fill="hold">
                                          <p:stCondLst>
                                            <p:cond delay="0"/>
                                          </p:stCondLst>
                                        </p:cTn>
                                        <p:tgtEl>
                                          <p:spTgt spid="31"/>
                                        </p:tgtEl>
                                        <p:attrNameLst>
                                          <p:attrName>style.visibility</p:attrName>
                                        </p:attrNameLst>
                                      </p:cBhvr>
                                      <p:to>
                                        <p:strVal val="visible"/>
                                      </p:to>
                                    </p:set>
                                  </p:childTnLst>
                                </p:cTn>
                              </p:par>
                              <p:par>
                                <p:cTn id="100" presetID="1" presetClass="exit" presetSubtype="0" fill="hold" grpId="0" nodeType="withEffect">
                                  <p:stCondLst>
                                    <p:cond delay="4000"/>
                                  </p:stCondLst>
                                  <p:childTnLst>
                                    <p:set>
                                      <p:cBhvr>
                                        <p:cTn id="101" dur="1" fill="hold">
                                          <p:stCondLst>
                                            <p:cond delay="0"/>
                                          </p:stCondLst>
                                        </p:cTn>
                                        <p:tgtEl>
                                          <p:spTgt spid="31"/>
                                        </p:tgtEl>
                                        <p:attrNameLst>
                                          <p:attrName>style.visibility</p:attrName>
                                        </p:attrNameLst>
                                      </p:cBhvr>
                                      <p:to>
                                        <p:strVal val="hidden"/>
                                      </p:to>
                                    </p:set>
                                  </p:childTnLst>
                                </p:cTn>
                              </p:par>
                              <p:par>
                                <p:cTn id="102" presetID="21" presetClass="entr" presetSubtype="1" fill="hold" grpId="4" nodeType="withEffect">
                                  <p:stCondLst>
                                    <p:cond delay="3000"/>
                                  </p:stCondLst>
                                  <p:childTnLst>
                                    <p:set>
                                      <p:cBhvr>
                                        <p:cTn id="103" dur="1" fill="hold">
                                          <p:stCondLst>
                                            <p:cond delay="0"/>
                                          </p:stCondLst>
                                        </p:cTn>
                                        <p:tgtEl>
                                          <p:spTgt spid="35"/>
                                        </p:tgtEl>
                                        <p:attrNameLst>
                                          <p:attrName>style.visibility</p:attrName>
                                        </p:attrNameLst>
                                      </p:cBhvr>
                                      <p:to>
                                        <p:strVal val="visible"/>
                                      </p:to>
                                    </p:set>
                                    <p:animEffect transition="in" filter="wheel(1)">
                                      <p:cBhvr>
                                        <p:cTn id="104" dur="1000"/>
                                        <p:tgtEl>
                                          <p:spTgt spid="35"/>
                                        </p:tgtEl>
                                      </p:cBhvr>
                                    </p:animEffect>
                                  </p:childTnLst>
                                  <p:subTnLst>
                                    <p:audio>
                                      <p:cMediaNode>
                                        <p:cTn display="0" masterRel="sameClick">
                                          <p:stCondLst>
                                            <p:cond evt="begin" delay="0">
                                              <p:tn val="102"/>
                                            </p:cond>
                                          </p:stCondLst>
                                          <p:endCondLst>
                                            <p:cond evt="onStopAudio" delay="0">
                                              <p:tgtEl>
                                                <p:sldTgt/>
                                              </p:tgtEl>
                                            </p:cond>
                                          </p:endCondLst>
                                        </p:cTn>
                                        <p:tgtEl>
                                          <p:sndTgt r:embed="rId8" name="coin.wav"/>
                                        </p:tgtEl>
                                      </p:cMediaNode>
                                    </p:audio>
                                  </p:subTnLst>
                                </p:cTn>
                              </p:par>
                              <p:par>
                                <p:cTn id="105" presetID="1" presetClass="entr" presetSubtype="0" fill="hold" grpId="1" nodeType="withEffect">
                                  <p:stCondLst>
                                    <p:cond delay="4000"/>
                                  </p:stCondLst>
                                  <p:childTnLst>
                                    <p:set>
                                      <p:cBhvr>
                                        <p:cTn id="106" dur="1" fill="hold">
                                          <p:stCondLst>
                                            <p:cond delay="0"/>
                                          </p:stCondLst>
                                        </p:cTn>
                                        <p:tgtEl>
                                          <p:spTgt spid="30"/>
                                        </p:tgtEl>
                                        <p:attrNameLst>
                                          <p:attrName>style.visibility</p:attrName>
                                        </p:attrNameLst>
                                      </p:cBhvr>
                                      <p:to>
                                        <p:strVal val="visible"/>
                                      </p:to>
                                    </p:set>
                                  </p:childTnLst>
                                </p:cTn>
                              </p:par>
                              <p:par>
                                <p:cTn id="107" presetID="1" presetClass="exit" presetSubtype="0" fill="hold" grpId="0" nodeType="withEffect">
                                  <p:stCondLst>
                                    <p:cond delay="5000"/>
                                  </p:stCondLst>
                                  <p:childTnLst>
                                    <p:set>
                                      <p:cBhvr>
                                        <p:cTn id="108" dur="1" fill="hold">
                                          <p:stCondLst>
                                            <p:cond delay="0"/>
                                          </p:stCondLst>
                                        </p:cTn>
                                        <p:tgtEl>
                                          <p:spTgt spid="30"/>
                                        </p:tgtEl>
                                        <p:attrNameLst>
                                          <p:attrName>style.visibility</p:attrName>
                                        </p:attrNameLst>
                                      </p:cBhvr>
                                      <p:to>
                                        <p:strVal val="hidden"/>
                                      </p:to>
                                    </p:set>
                                  </p:childTnLst>
                                </p:cTn>
                              </p:par>
                              <p:par>
                                <p:cTn id="109" presetID="21" presetClass="entr" presetSubtype="1" fill="hold" grpId="5" nodeType="withEffect">
                                  <p:stCondLst>
                                    <p:cond delay="4000"/>
                                  </p:stCondLst>
                                  <p:childTnLst>
                                    <p:set>
                                      <p:cBhvr>
                                        <p:cTn id="110" dur="1" fill="hold">
                                          <p:stCondLst>
                                            <p:cond delay="0"/>
                                          </p:stCondLst>
                                        </p:cTn>
                                        <p:tgtEl>
                                          <p:spTgt spid="35"/>
                                        </p:tgtEl>
                                        <p:attrNameLst>
                                          <p:attrName>style.visibility</p:attrName>
                                        </p:attrNameLst>
                                      </p:cBhvr>
                                      <p:to>
                                        <p:strVal val="visible"/>
                                      </p:to>
                                    </p:set>
                                    <p:animEffect transition="in" filter="wheel(1)">
                                      <p:cBhvr>
                                        <p:cTn id="111" dur="1000"/>
                                        <p:tgtEl>
                                          <p:spTgt spid="35"/>
                                        </p:tgtEl>
                                      </p:cBhvr>
                                    </p:animEffect>
                                  </p:childTnLst>
                                  <p:subTnLst>
                                    <p:audio>
                                      <p:cMediaNode>
                                        <p:cTn display="0" masterRel="sameClick">
                                          <p:stCondLst>
                                            <p:cond evt="begin" delay="0">
                                              <p:tn val="109"/>
                                            </p:cond>
                                          </p:stCondLst>
                                          <p:endCondLst>
                                            <p:cond evt="onStopAudio" delay="0">
                                              <p:tgtEl>
                                                <p:sldTgt/>
                                              </p:tgtEl>
                                            </p:cond>
                                          </p:endCondLst>
                                        </p:cTn>
                                        <p:tgtEl>
                                          <p:sndTgt r:embed="rId8" name="coin.wav"/>
                                        </p:tgtEl>
                                      </p:cMediaNode>
                                    </p:audio>
                                  </p:subTnLst>
                                </p:cTn>
                              </p:par>
                              <p:par>
                                <p:cTn id="112" presetID="1" presetClass="entr" presetSubtype="0" fill="hold" grpId="1" nodeType="withEffect">
                                  <p:stCondLst>
                                    <p:cond delay="5000"/>
                                  </p:stCondLst>
                                  <p:childTnLst>
                                    <p:set>
                                      <p:cBhvr>
                                        <p:cTn id="113" dur="1" fill="hold">
                                          <p:stCondLst>
                                            <p:cond delay="0"/>
                                          </p:stCondLst>
                                        </p:cTn>
                                        <p:tgtEl>
                                          <p:spTgt spid="29"/>
                                        </p:tgtEl>
                                        <p:attrNameLst>
                                          <p:attrName>style.visibility</p:attrName>
                                        </p:attrNameLst>
                                      </p:cBhvr>
                                      <p:to>
                                        <p:strVal val="visible"/>
                                      </p:to>
                                    </p:set>
                                  </p:childTnLst>
                                </p:cTn>
                              </p:par>
                              <p:par>
                                <p:cTn id="114" presetID="1" presetClass="exit" presetSubtype="0" fill="hold" grpId="0" nodeType="withEffect">
                                  <p:stCondLst>
                                    <p:cond delay="6000"/>
                                  </p:stCondLst>
                                  <p:childTnLst>
                                    <p:set>
                                      <p:cBhvr>
                                        <p:cTn id="115" dur="1" fill="hold">
                                          <p:stCondLst>
                                            <p:cond delay="0"/>
                                          </p:stCondLst>
                                        </p:cTn>
                                        <p:tgtEl>
                                          <p:spTgt spid="29"/>
                                        </p:tgtEl>
                                        <p:attrNameLst>
                                          <p:attrName>style.visibility</p:attrName>
                                        </p:attrNameLst>
                                      </p:cBhvr>
                                      <p:to>
                                        <p:strVal val="hidden"/>
                                      </p:to>
                                    </p:set>
                                  </p:childTnLst>
                                </p:cTn>
                              </p:par>
                              <p:par>
                                <p:cTn id="116" presetID="21" presetClass="entr" presetSubtype="1" fill="hold" grpId="6" nodeType="withEffect">
                                  <p:stCondLst>
                                    <p:cond delay="5000"/>
                                  </p:stCondLst>
                                  <p:childTnLst>
                                    <p:set>
                                      <p:cBhvr>
                                        <p:cTn id="117" dur="1" fill="hold">
                                          <p:stCondLst>
                                            <p:cond delay="0"/>
                                          </p:stCondLst>
                                        </p:cTn>
                                        <p:tgtEl>
                                          <p:spTgt spid="35"/>
                                        </p:tgtEl>
                                        <p:attrNameLst>
                                          <p:attrName>style.visibility</p:attrName>
                                        </p:attrNameLst>
                                      </p:cBhvr>
                                      <p:to>
                                        <p:strVal val="visible"/>
                                      </p:to>
                                    </p:set>
                                    <p:animEffect transition="in" filter="wheel(1)">
                                      <p:cBhvr>
                                        <p:cTn id="118" dur="1000"/>
                                        <p:tgtEl>
                                          <p:spTgt spid="35"/>
                                        </p:tgtEl>
                                      </p:cBhvr>
                                    </p:animEffect>
                                  </p:childTnLst>
                                  <p:subTnLst>
                                    <p:audio>
                                      <p:cMediaNode>
                                        <p:cTn display="0" masterRel="sameClick">
                                          <p:stCondLst>
                                            <p:cond evt="begin" delay="0">
                                              <p:tn val="116"/>
                                            </p:cond>
                                          </p:stCondLst>
                                          <p:endCondLst>
                                            <p:cond evt="onStopAudio" delay="0">
                                              <p:tgtEl>
                                                <p:sldTgt/>
                                              </p:tgtEl>
                                            </p:cond>
                                          </p:endCondLst>
                                        </p:cTn>
                                        <p:tgtEl>
                                          <p:sndTgt r:embed="rId8" name="coin.wav"/>
                                        </p:tgtEl>
                                      </p:cMediaNode>
                                    </p:audio>
                                  </p:subTnLst>
                                </p:cTn>
                              </p:par>
                              <p:par>
                                <p:cTn id="119" presetID="1" presetClass="entr" presetSubtype="0" fill="hold" grpId="1" nodeType="withEffect">
                                  <p:stCondLst>
                                    <p:cond delay="6000"/>
                                  </p:stCondLst>
                                  <p:childTnLst>
                                    <p:set>
                                      <p:cBhvr>
                                        <p:cTn id="120" dur="1" fill="hold">
                                          <p:stCondLst>
                                            <p:cond delay="0"/>
                                          </p:stCondLst>
                                        </p:cTn>
                                        <p:tgtEl>
                                          <p:spTgt spid="28"/>
                                        </p:tgtEl>
                                        <p:attrNameLst>
                                          <p:attrName>style.visibility</p:attrName>
                                        </p:attrNameLst>
                                      </p:cBhvr>
                                      <p:to>
                                        <p:strVal val="visible"/>
                                      </p:to>
                                    </p:set>
                                  </p:childTnLst>
                                </p:cTn>
                              </p:par>
                              <p:par>
                                <p:cTn id="121" presetID="1" presetClass="exit" presetSubtype="0" fill="hold" grpId="0" nodeType="withEffect">
                                  <p:stCondLst>
                                    <p:cond delay="7000"/>
                                  </p:stCondLst>
                                  <p:childTnLst>
                                    <p:set>
                                      <p:cBhvr>
                                        <p:cTn id="122" dur="1" fill="hold">
                                          <p:stCondLst>
                                            <p:cond delay="0"/>
                                          </p:stCondLst>
                                        </p:cTn>
                                        <p:tgtEl>
                                          <p:spTgt spid="28"/>
                                        </p:tgtEl>
                                        <p:attrNameLst>
                                          <p:attrName>style.visibility</p:attrName>
                                        </p:attrNameLst>
                                      </p:cBhvr>
                                      <p:to>
                                        <p:strVal val="hidden"/>
                                      </p:to>
                                    </p:set>
                                  </p:childTnLst>
                                </p:cTn>
                              </p:par>
                              <p:par>
                                <p:cTn id="123" presetID="21" presetClass="entr" presetSubtype="1" fill="hold" grpId="7" nodeType="withEffect">
                                  <p:stCondLst>
                                    <p:cond delay="6000"/>
                                  </p:stCondLst>
                                  <p:childTnLst>
                                    <p:set>
                                      <p:cBhvr>
                                        <p:cTn id="124" dur="1" fill="hold">
                                          <p:stCondLst>
                                            <p:cond delay="0"/>
                                          </p:stCondLst>
                                        </p:cTn>
                                        <p:tgtEl>
                                          <p:spTgt spid="35"/>
                                        </p:tgtEl>
                                        <p:attrNameLst>
                                          <p:attrName>style.visibility</p:attrName>
                                        </p:attrNameLst>
                                      </p:cBhvr>
                                      <p:to>
                                        <p:strVal val="visible"/>
                                      </p:to>
                                    </p:set>
                                    <p:animEffect transition="in" filter="wheel(1)">
                                      <p:cBhvr>
                                        <p:cTn id="125" dur="1000"/>
                                        <p:tgtEl>
                                          <p:spTgt spid="35"/>
                                        </p:tgtEl>
                                      </p:cBhvr>
                                    </p:animEffect>
                                  </p:childTnLst>
                                  <p:subTnLst>
                                    <p:audio>
                                      <p:cMediaNode>
                                        <p:cTn display="0" masterRel="sameClick">
                                          <p:stCondLst>
                                            <p:cond evt="begin" delay="0">
                                              <p:tn val="123"/>
                                            </p:cond>
                                          </p:stCondLst>
                                          <p:endCondLst>
                                            <p:cond evt="onStopAudio" delay="0">
                                              <p:tgtEl>
                                                <p:sldTgt/>
                                              </p:tgtEl>
                                            </p:cond>
                                          </p:endCondLst>
                                        </p:cTn>
                                        <p:tgtEl>
                                          <p:sndTgt r:embed="rId8" name="coin.wav"/>
                                        </p:tgtEl>
                                      </p:cMediaNode>
                                    </p:audio>
                                  </p:subTnLst>
                                </p:cTn>
                              </p:par>
                              <p:par>
                                <p:cTn id="126" presetID="1" presetClass="entr" presetSubtype="0" fill="hold" grpId="1" nodeType="withEffect">
                                  <p:stCondLst>
                                    <p:cond delay="7000"/>
                                  </p:stCondLst>
                                  <p:childTnLst>
                                    <p:set>
                                      <p:cBhvr>
                                        <p:cTn id="127" dur="1" fill="hold">
                                          <p:stCondLst>
                                            <p:cond delay="0"/>
                                          </p:stCondLst>
                                        </p:cTn>
                                        <p:tgtEl>
                                          <p:spTgt spid="27"/>
                                        </p:tgtEl>
                                        <p:attrNameLst>
                                          <p:attrName>style.visibility</p:attrName>
                                        </p:attrNameLst>
                                      </p:cBhvr>
                                      <p:to>
                                        <p:strVal val="visible"/>
                                      </p:to>
                                    </p:set>
                                  </p:childTnLst>
                                </p:cTn>
                              </p:par>
                              <p:par>
                                <p:cTn id="128" presetID="1" presetClass="exit" presetSubtype="0" fill="hold" grpId="0" nodeType="withEffect">
                                  <p:stCondLst>
                                    <p:cond delay="8000"/>
                                  </p:stCondLst>
                                  <p:childTnLst>
                                    <p:set>
                                      <p:cBhvr>
                                        <p:cTn id="129" dur="1" fill="hold">
                                          <p:stCondLst>
                                            <p:cond delay="0"/>
                                          </p:stCondLst>
                                        </p:cTn>
                                        <p:tgtEl>
                                          <p:spTgt spid="27"/>
                                        </p:tgtEl>
                                        <p:attrNameLst>
                                          <p:attrName>style.visibility</p:attrName>
                                        </p:attrNameLst>
                                      </p:cBhvr>
                                      <p:to>
                                        <p:strVal val="hidden"/>
                                      </p:to>
                                    </p:set>
                                  </p:childTnLst>
                                </p:cTn>
                              </p:par>
                              <p:par>
                                <p:cTn id="130" presetID="21" presetClass="entr" presetSubtype="1" fill="hold" grpId="8" nodeType="withEffect">
                                  <p:stCondLst>
                                    <p:cond delay="7000"/>
                                  </p:stCondLst>
                                  <p:childTnLst>
                                    <p:set>
                                      <p:cBhvr>
                                        <p:cTn id="131" dur="1" fill="hold">
                                          <p:stCondLst>
                                            <p:cond delay="0"/>
                                          </p:stCondLst>
                                        </p:cTn>
                                        <p:tgtEl>
                                          <p:spTgt spid="35"/>
                                        </p:tgtEl>
                                        <p:attrNameLst>
                                          <p:attrName>style.visibility</p:attrName>
                                        </p:attrNameLst>
                                      </p:cBhvr>
                                      <p:to>
                                        <p:strVal val="visible"/>
                                      </p:to>
                                    </p:set>
                                    <p:animEffect transition="in" filter="wheel(1)">
                                      <p:cBhvr>
                                        <p:cTn id="132" dur="1000"/>
                                        <p:tgtEl>
                                          <p:spTgt spid="35"/>
                                        </p:tgtEl>
                                      </p:cBhvr>
                                    </p:animEffect>
                                  </p:childTnLst>
                                  <p:subTnLst>
                                    <p:audio>
                                      <p:cMediaNode>
                                        <p:cTn display="0" masterRel="sameClick">
                                          <p:stCondLst>
                                            <p:cond evt="begin" delay="0">
                                              <p:tn val="130"/>
                                            </p:cond>
                                          </p:stCondLst>
                                          <p:endCondLst>
                                            <p:cond evt="onStopAudio" delay="0">
                                              <p:tgtEl>
                                                <p:sldTgt/>
                                              </p:tgtEl>
                                            </p:cond>
                                          </p:endCondLst>
                                        </p:cTn>
                                        <p:tgtEl>
                                          <p:sndTgt r:embed="rId8" name="coin.wav"/>
                                        </p:tgtEl>
                                      </p:cMediaNode>
                                    </p:audio>
                                  </p:subTnLst>
                                </p:cTn>
                              </p:par>
                              <p:par>
                                <p:cTn id="133" presetID="1" presetClass="entr" presetSubtype="0" fill="hold" grpId="1" nodeType="withEffect">
                                  <p:stCondLst>
                                    <p:cond delay="8000"/>
                                  </p:stCondLst>
                                  <p:childTnLst>
                                    <p:set>
                                      <p:cBhvr>
                                        <p:cTn id="134" dur="1" fill="hold">
                                          <p:stCondLst>
                                            <p:cond delay="0"/>
                                          </p:stCondLst>
                                        </p:cTn>
                                        <p:tgtEl>
                                          <p:spTgt spid="26"/>
                                        </p:tgtEl>
                                        <p:attrNameLst>
                                          <p:attrName>style.visibility</p:attrName>
                                        </p:attrNameLst>
                                      </p:cBhvr>
                                      <p:to>
                                        <p:strVal val="visible"/>
                                      </p:to>
                                    </p:set>
                                  </p:childTnLst>
                                </p:cTn>
                              </p:par>
                              <p:par>
                                <p:cTn id="135" presetID="1" presetClass="exit" presetSubtype="0" fill="hold" grpId="0" nodeType="withEffect">
                                  <p:stCondLst>
                                    <p:cond delay="9000"/>
                                  </p:stCondLst>
                                  <p:childTnLst>
                                    <p:set>
                                      <p:cBhvr>
                                        <p:cTn id="136" dur="1" fill="hold">
                                          <p:stCondLst>
                                            <p:cond delay="0"/>
                                          </p:stCondLst>
                                        </p:cTn>
                                        <p:tgtEl>
                                          <p:spTgt spid="26"/>
                                        </p:tgtEl>
                                        <p:attrNameLst>
                                          <p:attrName>style.visibility</p:attrName>
                                        </p:attrNameLst>
                                      </p:cBhvr>
                                      <p:to>
                                        <p:strVal val="hidden"/>
                                      </p:to>
                                    </p:set>
                                  </p:childTnLst>
                                </p:cTn>
                              </p:par>
                              <p:par>
                                <p:cTn id="137" presetID="21" presetClass="entr" presetSubtype="1" fill="hold" grpId="2" nodeType="withEffect">
                                  <p:stCondLst>
                                    <p:cond delay="8000"/>
                                  </p:stCondLst>
                                  <p:childTnLst>
                                    <p:set>
                                      <p:cBhvr>
                                        <p:cTn id="138" dur="1" fill="hold">
                                          <p:stCondLst>
                                            <p:cond delay="0"/>
                                          </p:stCondLst>
                                        </p:cTn>
                                        <p:tgtEl>
                                          <p:spTgt spid="35"/>
                                        </p:tgtEl>
                                        <p:attrNameLst>
                                          <p:attrName>style.visibility</p:attrName>
                                        </p:attrNameLst>
                                      </p:cBhvr>
                                      <p:to>
                                        <p:strVal val="visible"/>
                                      </p:to>
                                    </p:set>
                                    <p:animEffect transition="in" filter="wheel(1)">
                                      <p:cBhvr>
                                        <p:cTn id="139" dur="1000"/>
                                        <p:tgtEl>
                                          <p:spTgt spid="35"/>
                                        </p:tgtEl>
                                      </p:cBhvr>
                                    </p:animEffect>
                                  </p:childTnLst>
                                  <p:subTnLst>
                                    <p:audio>
                                      <p:cMediaNode>
                                        <p:cTn display="0" masterRel="sameClick">
                                          <p:stCondLst>
                                            <p:cond evt="begin" delay="0">
                                              <p:tn val="137"/>
                                            </p:cond>
                                          </p:stCondLst>
                                          <p:endCondLst>
                                            <p:cond evt="onStopAudio" delay="0">
                                              <p:tgtEl>
                                                <p:sldTgt/>
                                              </p:tgtEl>
                                            </p:cond>
                                          </p:endCondLst>
                                        </p:cTn>
                                        <p:tgtEl>
                                          <p:sndTgt r:embed="rId8" name="coin.wav"/>
                                        </p:tgtEl>
                                      </p:cMediaNode>
                                    </p:audio>
                                  </p:subTnLst>
                                </p:cTn>
                              </p:par>
                              <p:par>
                                <p:cTn id="140" presetID="1" presetClass="entr" presetSubtype="0" fill="hold" grpId="1" nodeType="withEffect">
                                  <p:stCondLst>
                                    <p:cond delay="9000"/>
                                  </p:stCondLst>
                                  <p:childTnLst>
                                    <p:set>
                                      <p:cBhvr>
                                        <p:cTn id="141" dur="1" fill="hold">
                                          <p:stCondLst>
                                            <p:cond delay="0"/>
                                          </p:stCondLst>
                                        </p:cTn>
                                        <p:tgtEl>
                                          <p:spTgt spid="25"/>
                                        </p:tgtEl>
                                        <p:attrNameLst>
                                          <p:attrName>style.visibility</p:attrName>
                                        </p:attrNameLst>
                                      </p:cBhvr>
                                      <p:to>
                                        <p:strVal val="visible"/>
                                      </p:to>
                                    </p:set>
                                  </p:childTnLst>
                                </p:cTn>
                              </p:par>
                              <p:par>
                                <p:cTn id="142" presetID="1" presetClass="exit" presetSubtype="0" fill="hold" grpId="0" nodeType="withEffect">
                                  <p:stCondLst>
                                    <p:cond delay="10000"/>
                                  </p:stCondLst>
                                  <p:childTnLst>
                                    <p:set>
                                      <p:cBhvr>
                                        <p:cTn id="143" dur="1" fill="hold">
                                          <p:stCondLst>
                                            <p:cond delay="0"/>
                                          </p:stCondLst>
                                        </p:cTn>
                                        <p:tgtEl>
                                          <p:spTgt spid="25"/>
                                        </p:tgtEl>
                                        <p:attrNameLst>
                                          <p:attrName>style.visibility</p:attrName>
                                        </p:attrNameLst>
                                      </p:cBhvr>
                                      <p:to>
                                        <p:strVal val="hidden"/>
                                      </p:to>
                                    </p:set>
                                  </p:childTnLst>
                                </p:cTn>
                              </p:par>
                              <p:par>
                                <p:cTn id="144" presetID="21" presetClass="entr" presetSubtype="1" fill="hold" grpId="10" nodeType="withEffect">
                                  <p:stCondLst>
                                    <p:cond delay="9000"/>
                                  </p:stCondLst>
                                  <p:childTnLst>
                                    <p:set>
                                      <p:cBhvr>
                                        <p:cTn id="145" dur="1" fill="hold">
                                          <p:stCondLst>
                                            <p:cond delay="0"/>
                                          </p:stCondLst>
                                        </p:cTn>
                                        <p:tgtEl>
                                          <p:spTgt spid="35"/>
                                        </p:tgtEl>
                                        <p:attrNameLst>
                                          <p:attrName>style.visibility</p:attrName>
                                        </p:attrNameLst>
                                      </p:cBhvr>
                                      <p:to>
                                        <p:strVal val="visible"/>
                                      </p:to>
                                    </p:set>
                                    <p:animEffect transition="in" filter="wheel(1)">
                                      <p:cBhvr>
                                        <p:cTn id="146" dur="1000"/>
                                        <p:tgtEl>
                                          <p:spTgt spid="35"/>
                                        </p:tgtEl>
                                      </p:cBhvr>
                                    </p:animEffect>
                                  </p:childTnLst>
                                  <p:subTnLst>
                                    <p:audio>
                                      <p:cMediaNode>
                                        <p:cTn display="0" masterRel="sameClick">
                                          <p:stCondLst>
                                            <p:cond evt="begin" delay="0">
                                              <p:tn val="144"/>
                                            </p:cond>
                                          </p:stCondLst>
                                          <p:endCondLst>
                                            <p:cond evt="onStopAudio" delay="0">
                                              <p:tgtEl>
                                                <p:sldTgt/>
                                              </p:tgtEl>
                                            </p:cond>
                                          </p:endCondLst>
                                        </p:cTn>
                                        <p:tgtEl>
                                          <p:sndTgt r:embed="rId8" name="coin.wav"/>
                                        </p:tgtEl>
                                      </p:cMediaNode>
                                    </p:audio>
                                  </p:subTnLst>
                                </p:cTn>
                              </p:par>
                              <p:par>
                                <p:cTn id="147" presetID="1" presetClass="entr" presetSubtype="0" fill="hold" grpId="1" nodeType="withEffect">
                                  <p:stCondLst>
                                    <p:cond delay="10000"/>
                                  </p:stCondLst>
                                  <p:childTnLst>
                                    <p:set>
                                      <p:cBhvr>
                                        <p:cTn id="148" dur="1" fill="hold">
                                          <p:stCondLst>
                                            <p:cond delay="0"/>
                                          </p:stCondLst>
                                        </p:cTn>
                                        <p:tgtEl>
                                          <p:spTgt spid="24"/>
                                        </p:tgtEl>
                                        <p:attrNameLst>
                                          <p:attrName>style.visibility</p:attrName>
                                        </p:attrNameLst>
                                      </p:cBhvr>
                                      <p:to>
                                        <p:strVal val="visible"/>
                                      </p:to>
                                    </p:set>
                                  </p:childTnLst>
                                </p:cTn>
                              </p:par>
                              <p:par>
                                <p:cTn id="149" presetID="1" presetClass="exit" presetSubtype="0" fill="hold" grpId="0" nodeType="withEffect">
                                  <p:stCondLst>
                                    <p:cond delay="11000"/>
                                  </p:stCondLst>
                                  <p:childTnLst>
                                    <p:set>
                                      <p:cBhvr>
                                        <p:cTn id="150" dur="1" fill="hold">
                                          <p:stCondLst>
                                            <p:cond delay="0"/>
                                          </p:stCondLst>
                                        </p:cTn>
                                        <p:tgtEl>
                                          <p:spTgt spid="24"/>
                                        </p:tgtEl>
                                        <p:attrNameLst>
                                          <p:attrName>style.visibility</p:attrName>
                                        </p:attrNameLst>
                                      </p:cBhvr>
                                      <p:to>
                                        <p:strVal val="hidden"/>
                                      </p:to>
                                    </p:set>
                                  </p:childTnLst>
                                </p:cTn>
                              </p:par>
                              <p:par>
                                <p:cTn id="151" presetID="21" presetClass="entr" presetSubtype="1" fill="hold" grpId="11" nodeType="withEffect">
                                  <p:stCondLst>
                                    <p:cond delay="10000"/>
                                  </p:stCondLst>
                                  <p:childTnLst>
                                    <p:set>
                                      <p:cBhvr>
                                        <p:cTn id="152" dur="1" fill="hold">
                                          <p:stCondLst>
                                            <p:cond delay="0"/>
                                          </p:stCondLst>
                                        </p:cTn>
                                        <p:tgtEl>
                                          <p:spTgt spid="35"/>
                                        </p:tgtEl>
                                        <p:attrNameLst>
                                          <p:attrName>style.visibility</p:attrName>
                                        </p:attrNameLst>
                                      </p:cBhvr>
                                      <p:to>
                                        <p:strVal val="visible"/>
                                      </p:to>
                                    </p:set>
                                    <p:animEffect transition="in" filter="wheel(1)">
                                      <p:cBhvr>
                                        <p:cTn id="153" dur="1000"/>
                                        <p:tgtEl>
                                          <p:spTgt spid="35"/>
                                        </p:tgtEl>
                                      </p:cBhvr>
                                    </p:animEffect>
                                  </p:childTnLst>
                                  <p:subTnLst>
                                    <p:audio>
                                      <p:cMediaNode>
                                        <p:cTn display="0" masterRel="sameClick">
                                          <p:stCondLst>
                                            <p:cond evt="begin" delay="0">
                                              <p:tn val="151"/>
                                            </p:cond>
                                          </p:stCondLst>
                                          <p:endCondLst>
                                            <p:cond evt="onStopAudio" delay="0">
                                              <p:tgtEl>
                                                <p:sldTgt/>
                                              </p:tgtEl>
                                            </p:cond>
                                          </p:endCondLst>
                                        </p:cTn>
                                        <p:tgtEl>
                                          <p:sndTgt r:embed="rId8" name="coin.wav"/>
                                        </p:tgtEl>
                                      </p:cMediaNode>
                                    </p:audio>
                                  </p:subTnLst>
                                </p:cTn>
                              </p:par>
                              <p:par>
                                <p:cTn id="154" presetID="1" presetClass="entr" presetSubtype="0" fill="hold" grpId="1" nodeType="withEffect">
                                  <p:stCondLst>
                                    <p:cond delay="11000"/>
                                  </p:stCondLst>
                                  <p:childTnLst>
                                    <p:set>
                                      <p:cBhvr>
                                        <p:cTn id="155" dur="1" fill="hold">
                                          <p:stCondLst>
                                            <p:cond delay="0"/>
                                          </p:stCondLst>
                                        </p:cTn>
                                        <p:tgtEl>
                                          <p:spTgt spid="23"/>
                                        </p:tgtEl>
                                        <p:attrNameLst>
                                          <p:attrName>style.visibility</p:attrName>
                                        </p:attrNameLst>
                                      </p:cBhvr>
                                      <p:to>
                                        <p:strVal val="visible"/>
                                      </p:to>
                                    </p:set>
                                  </p:childTnLst>
                                </p:cTn>
                              </p:par>
                              <p:par>
                                <p:cTn id="156" presetID="1" presetClass="exit" presetSubtype="0" fill="hold" grpId="0" nodeType="withEffect">
                                  <p:stCondLst>
                                    <p:cond delay="12000"/>
                                  </p:stCondLst>
                                  <p:childTnLst>
                                    <p:set>
                                      <p:cBhvr>
                                        <p:cTn id="157" dur="1" fill="hold">
                                          <p:stCondLst>
                                            <p:cond delay="0"/>
                                          </p:stCondLst>
                                        </p:cTn>
                                        <p:tgtEl>
                                          <p:spTgt spid="23"/>
                                        </p:tgtEl>
                                        <p:attrNameLst>
                                          <p:attrName>style.visibility</p:attrName>
                                        </p:attrNameLst>
                                      </p:cBhvr>
                                      <p:to>
                                        <p:strVal val="hidden"/>
                                      </p:to>
                                    </p:set>
                                  </p:childTnLst>
                                </p:cTn>
                              </p:par>
                              <p:par>
                                <p:cTn id="158" presetID="21" presetClass="entr" presetSubtype="1" fill="hold" grpId="12" nodeType="withEffect">
                                  <p:stCondLst>
                                    <p:cond delay="11000"/>
                                  </p:stCondLst>
                                  <p:childTnLst>
                                    <p:set>
                                      <p:cBhvr>
                                        <p:cTn id="159" dur="1" fill="hold">
                                          <p:stCondLst>
                                            <p:cond delay="0"/>
                                          </p:stCondLst>
                                        </p:cTn>
                                        <p:tgtEl>
                                          <p:spTgt spid="35"/>
                                        </p:tgtEl>
                                        <p:attrNameLst>
                                          <p:attrName>style.visibility</p:attrName>
                                        </p:attrNameLst>
                                      </p:cBhvr>
                                      <p:to>
                                        <p:strVal val="visible"/>
                                      </p:to>
                                    </p:set>
                                    <p:animEffect transition="in" filter="wheel(1)">
                                      <p:cBhvr>
                                        <p:cTn id="160" dur="1000"/>
                                        <p:tgtEl>
                                          <p:spTgt spid="35"/>
                                        </p:tgtEl>
                                      </p:cBhvr>
                                    </p:animEffect>
                                  </p:childTnLst>
                                  <p:subTnLst>
                                    <p:audio>
                                      <p:cMediaNode>
                                        <p:cTn display="0" masterRel="sameClick">
                                          <p:stCondLst>
                                            <p:cond evt="begin" delay="0">
                                              <p:tn val="158"/>
                                            </p:cond>
                                          </p:stCondLst>
                                          <p:endCondLst>
                                            <p:cond evt="onStopAudio" delay="0">
                                              <p:tgtEl>
                                                <p:sldTgt/>
                                              </p:tgtEl>
                                            </p:cond>
                                          </p:endCondLst>
                                        </p:cTn>
                                        <p:tgtEl>
                                          <p:sndTgt r:embed="rId8" name="coin.wav"/>
                                        </p:tgtEl>
                                      </p:cMediaNode>
                                    </p:audio>
                                  </p:subTnLst>
                                </p:cTn>
                              </p:par>
                              <p:par>
                                <p:cTn id="161" presetID="1" presetClass="entr" presetSubtype="0" fill="hold" grpId="1" nodeType="withEffect">
                                  <p:stCondLst>
                                    <p:cond delay="12000"/>
                                  </p:stCondLst>
                                  <p:childTnLst>
                                    <p:set>
                                      <p:cBhvr>
                                        <p:cTn id="162" dur="1" fill="hold">
                                          <p:stCondLst>
                                            <p:cond delay="0"/>
                                          </p:stCondLst>
                                        </p:cTn>
                                        <p:tgtEl>
                                          <p:spTgt spid="22"/>
                                        </p:tgtEl>
                                        <p:attrNameLst>
                                          <p:attrName>style.visibility</p:attrName>
                                        </p:attrNameLst>
                                      </p:cBhvr>
                                      <p:to>
                                        <p:strVal val="visible"/>
                                      </p:to>
                                    </p:set>
                                  </p:childTnLst>
                                </p:cTn>
                              </p:par>
                              <p:par>
                                <p:cTn id="163" presetID="1" presetClass="exit" presetSubtype="0" fill="hold" grpId="0" nodeType="withEffect">
                                  <p:stCondLst>
                                    <p:cond delay="13000"/>
                                  </p:stCondLst>
                                  <p:childTnLst>
                                    <p:set>
                                      <p:cBhvr>
                                        <p:cTn id="164" dur="1" fill="hold">
                                          <p:stCondLst>
                                            <p:cond delay="0"/>
                                          </p:stCondLst>
                                        </p:cTn>
                                        <p:tgtEl>
                                          <p:spTgt spid="22"/>
                                        </p:tgtEl>
                                        <p:attrNameLst>
                                          <p:attrName>style.visibility</p:attrName>
                                        </p:attrNameLst>
                                      </p:cBhvr>
                                      <p:to>
                                        <p:strVal val="hidden"/>
                                      </p:to>
                                    </p:set>
                                  </p:childTnLst>
                                </p:cTn>
                              </p:par>
                              <p:par>
                                <p:cTn id="165" presetID="21" presetClass="entr" presetSubtype="1" fill="hold" grpId="13" nodeType="withEffect">
                                  <p:stCondLst>
                                    <p:cond delay="12000"/>
                                  </p:stCondLst>
                                  <p:childTnLst>
                                    <p:set>
                                      <p:cBhvr>
                                        <p:cTn id="166" dur="1" fill="hold">
                                          <p:stCondLst>
                                            <p:cond delay="0"/>
                                          </p:stCondLst>
                                        </p:cTn>
                                        <p:tgtEl>
                                          <p:spTgt spid="35"/>
                                        </p:tgtEl>
                                        <p:attrNameLst>
                                          <p:attrName>style.visibility</p:attrName>
                                        </p:attrNameLst>
                                      </p:cBhvr>
                                      <p:to>
                                        <p:strVal val="visible"/>
                                      </p:to>
                                    </p:set>
                                    <p:animEffect transition="in" filter="wheel(1)">
                                      <p:cBhvr>
                                        <p:cTn id="167" dur="1000"/>
                                        <p:tgtEl>
                                          <p:spTgt spid="35"/>
                                        </p:tgtEl>
                                      </p:cBhvr>
                                    </p:animEffect>
                                  </p:childTnLst>
                                  <p:subTnLst>
                                    <p:audio>
                                      <p:cMediaNode>
                                        <p:cTn display="0" masterRel="sameClick">
                                          <p:stCondLst>
                                            <p:cond evt="begin" delay="0">
                                              <p:tn val="165"/>
                                            </p:cond>
                                          </p:stCondLst>
                                          <p:endCondLst>
                                            <p:cond evt="onStopAudio" delay="0">
                                              <p:tgtEl>
                                                <p:sldTgt/>
                                              </p:tgtEl>
                                            </p:cond>
                                          </p:endCondLst>
                                        </p:cTn>
                                        <p:tgtEl>
                                          <p:sndTgt r:embed="rId8" name="coin.wav"/>
                                        </p:tgtEl>
                                      </p:cMediaNode>
                                    </p:audio>
                                  </p:subTnLst>
                                </p:cTn>
                              </p:par>
                              <p:par>
                                <p:cTn id="168" presetID="1" presetClass="entr" presetSubtype="0" fill="hold" grpId="1" nodeType="withEffect">
                                  <p:stCondLst>
                                    <p:cond delay="13000"/>
                                  </p:stCondLst>
                                  <p:childTnLst>
                                    <p:set>
                                      <p:cBhvr>
                                        <p:cTn id="169" dur="1" fill="hold">
                                          <p:stCondLst>
                                            <p:cond delay="0"/>
                                          </p:stCondLst>
                                        </p:cTn>
                                        <p:tgtEl>
                                          <p:spTgt spid="21"/>
                                        </p:tgtEl>
                                        <p:attrNameLst>
                                          <p:attrName>style.visibility</p:attrName>
                                        </p:attrNameLst>
                                      </p:cBhvr>
                                      <p:to>
                                        <p:strVal val="visible"/>
                                      </p:to>
                                    </p:set>
                                  </p:childTnLst>
                                </p:cTn>
                              </p:par>
                              <p:par>
                                <p:cTn id="170" presetID="1" presetClass="exit" presetSubtype="0" fill="hold" grpId="0" nodeType="withEffect">
                                  <p:stCondLst>
                                    <p:cond delay="14000"/>
                                  </p:stCondLst>
                                  <p:childTnLst>
                                    <p:set>
                                      <p:cBhvr>
                                        <p:cTn id="171" dur="1" fill="hold">
                                          <p:stCondLst>
                                            <p:cond delay="0"/>
                                          </p:stCondLst>
                                        </p:cTn>
                                        <p:tgtEl>
                                          <p:spTgt spid="21"/>
                                        </p:tgtEl>
                                        <p:attrNameLst>
                                          <p:attrName>style.visibility</p:attrName>
                                        </p:attrNameLst>
                                      </p:cBhvr>
                                      <p:to>
                                        <p:strVal val="hidden"/>
                                      </p:to>
                                    </p:set>
                                  </p:childTnLst>
                                </p:cTn>
                              </p:par>
                              <p:par>
                                <p:cTn id="172" presetID="21" presetClass="entr" presetSubtype="1" fill="hold" grpId="14" nodeType="withEffect">
                                  <p:stCondLst>
                                    <p:cond delay="13000"/>
                                  </p:stCondLst>
                                  <p:childTnLst>
                                    <p:set>
                                      <p:cBhvr>
                                        <p:cTn id="173" dur="1" fill="hold">
                                          <p:stCondLst>
                                            <p:cond delay="0"/>
                                          </p:stCondLst>
                                        </p:cTn>
                                        <p:tgtEl>
                                          <p:spTgt spid="35"/>
                                        </p:tgtEl>
                                        <p:attrNameLst>
                                          <p:attrName>style.visibility</p:attrName>
                                        </p:attrNameLst>
                                      </p:cBhvr>
                                      <p:to>
                                        <p:strVal val="visible"/>
                                      </p:to>
                                    </p:set>
                                    <p:animEffect transition="in" filter="wheel(1)">
                                      <p:cBhvr>
                                        <p:cTn id="174" dur="1000"/>
                                        <p:tgtEl>
                                          <p:spTgt spid="35"/>
                                        </p:tgtEl>
                                      </p:cBhvr>
                                    </p:animEffect>
                                  </p:childTnLst>
                                  <p:subTnLst>
                                    <p:audio>
                                      <p:cMediaNode>
                                        <p:cTn display="0" masterRel="sameClick">
                                          <p:stCondLst>
                                            <p:cond evt="begin" delay="0">
                                              <p:tn val="172"/>
                                            </p:cond>
                                          </p:stCondLst>
                                          <p:endCondLst>
                                            <p:cond evt="onStopAudio" delay="0">
                                              <p:tgtEl>
                                                <p:sldTgt/>
                                              </p:tgtEl>
                                            </p:cond>
                                          </p:endCondLst>
                                        </p:cTn>
                                        <p:tgtEl>
                                          <p:sndTgt r:embed="rId8" name="coin.wav"/>
                                        </p:tgtEl>
                                      </p:cMediaNode>
                                    </p:audio>
                                  </p:subTnLst>
                                </p:cTn>
                              </p:par>
                              <p:par>
                                <p:cTn id="175" presetID="1" presetClass="entr" presetSubtype="0" fill="hold" grpId="1" nodeType="withEffect">
                                  <p:stCondLst>
                                    <p:cond delay="14000"/>
                                  </p:stCondLst>
                                  <p:childTnLst>
                                    <p:set>
                                      <p:cBhvr>
                                        <p:cTn id="176" dur="1" fill="hold">
                                          <p:stCondLst>
                                            <p:cond delay="0"/>
                                          </p:stCondLst>
                                        </p:cTn>
                                        <p:tgtEl>
                                          <p:spTgt spid="20"/>
                                        </p:tgtEl>
                                        <p:attrNameLst>
                                          <p:attrName>style.visibility</p:attrName>
                                        </p:attrNameLst>
                                      </p:cBhvr>
                                      <p:to>
                                        <p:strVal val="visible"/>
                                      </p:to>
                                    </p:set>
                                  </p:childTnLst>
                                </p:cTn>
                              </p:par>
                              <p:par>
                                <p:cTn id="177" presetID="1" presetClass="exit" presetSubtype="0" fill="hold" grpId="0" nodeType="withEffect">
                                  <p:stCondLst>
                                    <p:cond delay="15000"/>
                                  </p:stCondLst>
                                  <p:childTnLst>
                                    <p:set>
                                      <p:cBhvr>
                                        <p:cTn id="178" dur="1" fill="hold">
                                          <p:stCondLst>
                                            <p:cond delay="0"/>
                                          </p:stCondLst>
                                        </p:cTn>
                                        <p:tgtEl>
                                          <p:spTgt spid="20"/>
                                        </p:tgtEl>
                                        <p:attrNameLst>
                                          <p:attrName>style.visibility</p:attrName>
                                        </p:attrNameLst>
                                      </p:cBhvr>
                                      <p:to>
                                        <p:strVal val="hidden"/>
                                      </p:to>
                                    </p:set>
                                  </p:childTnLst>
                                  <p:subTnLst>
                                    <p:audio>
                                      <p:cMediaNode>
                                        <p:cTn display="0" masterRel="sameClick">
                                          <p:stCondLst>
                                            <p:cond evt="begin" delay="0">
                                              <p:tn val="177"/>
                                            </p:cond>
                                          </p:stCondLst>
                                          <p:endCondLst>
                                            <p:cond evt="onStopAudio" delay="0">
                                              <p:tgtEl>
                                                <p:sldTgt/>
                                              </p:tgtEl>
                                            </p:cond>
                                          </p:endCondLst>
                                        </p:cTn>
                                        <p:tgtEl>
                                          <p:sndTgt r:embed="rId8" name="coin.wav"/>
                                        </p:tgtEl>
                                      </p:cMediaNode>
                                    </p:audio>
                                  </p:subTnLst>
                                </p:cTn>
                              </p:par>
                              <p:par>
                                <p:cTn id="179" presetID="21" presetClass="entr" presetSubtype="1" fill="hold" grpId="9" nodeType="withEffect">
                                  <p:stCondLst>
                                    <p:cond delay="14000"/>
                                  </p:stCondLst>
                                  <p:childTnLst>
                                    <p:set>
                                      <p:cBhvr>
                                        <p:cTn id="180" dur="1" fill="hold">
                                          <p:stCondLst>
                                            <p:cond delay="0"/>
                                          </p:stCondLst>
                                        </p:cTn>
                                        <p:tgtEl>
                                          <p:spTgt spid="35"/>
                                        </p:tgtEl>
                                        <p:attrNameLst>
                                          <p:attrName>style.visibility</p:attrName>
                                        </p:attrNameLst>
                                      </p:cBhvr>
                                      <p:to>
                                        <p:strVal val="visible"/>
                                      </p:to>
                                    </p:set>
                                    <p:animEffect transition="in" filter="wheel(1)">
                                      <p:cBhvr>
                                        <p:cTn id="181" dur="1000"/>
                                        <p:tgtEl>
                                          <p:spTgt spid="35"/>
                                        </p:tgtEl>
                                      </p:cBhvr>
                                    </p:animEffect>
                                  </p:childTnLst>
                                  <p:subTnLst>
                                    <p:audio>
                                      <p:cMediaNode vol="100000">
                                        <p:cTn display="0" masterRel="sameClick">
                                          <p:stCondLst>
                                            <p:cond evt="begin" delay="0">
                                              <p:tn val="179"/>
                                            </p:cond>
                                          </p:stCondLst>
                                          <p:endCondLst>
                                            <p:cond evt="onStopAudio" delay="0">
                                              <p:tgtEl>
                                                <p:sldTgt/>
                                              </p:tgtEl>
                                            </p:cond>
                                          </p:endCondLst>
                                        </p:cTn>
                                        <p:tgtEl>
                                          <p:sndTgt r:embed="rId8" name="coin.wav"/>
                                        </p:tgtEl>
                                      </p:cMediaNode>
                                    </p:audio>
                                  </p:subTnLst>
                                </p:cTn>
                              </p:par>
                              <p:par>
                                <p:cTn id="182" presetID="1" presetClass="entr" presetSubtype="0" fill="hold" grpId="1" nodeType="withEffect">
                                  <p:stCondLst>
                                    <p:cond delay="15000"/>
                                  </p:stCondLst>
                                  <p:childTnLst>
                                    <p:set>
                                      <p:cBhvr>
                                        <p:cTn id="183" dur="1" fill="hold">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182"/>
                                            </p:cond>
                                          </p:stCondLst>
                                          <p:endCondLst>
                                            <p:cond evt="onStopAudio" delay="0">
                                              <p:tgtEl>
                                                <p:sldTgt/>
                                              </p:tgtEl>
                                            </p:cond>
                                          </p:endCondLst>
                                        </p:cTn>
                                        <p:tgtEl>
                                          <p:sndTgt r:embed="rId9" name="cashreg.wav"/>
                                        </p:tgtEl>
                                      </p:cMediaNode>
                                    </p:audio>
                                  </p:subTnLst>
                                </p:cTn>
                              </p:par>
                              <p:par>
                                <p:cTn id="184" presetID="1" presetClass="exit" presetSubtype="0" fill="hold" grpId="0" nodeType="withEffect">
                                  <p:stCondLst>
                                    <p:cond delay="16000"/>
                                  </p:stCondLst>
                                  <p:childTnLst>
                                    <p:set>
                                      <p:cBhvr>
                                        <p:cTn id="185" dur="1" fill="hold">
                                          <p:stCondLst>
                                            <p:cond delay="0"/>
                                          </p:stCondLst>
                                        </p:cTn>
                                        <p:tgtEl>
                                          <p:spTgt spid="19"/>
                                        </p:tgtEl>
                                        <p:attrNameLst>
                                          <p:attrName>style.visibility</p:attrName>
                                        </p:attrNameLst>
                                      </p:cBhvr>
                                      <p:to>
                                        <p:strVal val="hidden"/>
                                      </p:to>
                                    </p:set>
                                  </p:childTnLst>
                                </p:cTn>
                              </p:par>
                              <p:par>
                                <p:cTn id="186" presetID="21" presetClass="entr" presetSubtype="1" fill="hold" grpId="0" nodeType="withEffect">
                                  <p:stCondLst>
                                    <p:cond delay="15000"/>
                                  </p:stCondLst>
                                  <p:childTnLst>
                                    <p:set>
                                      <p:cBhvr>
                                        <p:cTn id="187" dur="1" fill="hold">
                                          <p:stCondLst>
                                            <p:cond delay="0"/>
                                          </p:stCondLst>
                                        </p:cTn>
                                        <p:tgtEl>
                                          <p:spTgt spid="35"/>
                                        </p:tgtEl>
                                        <p:attrNameLst>
                                          <p:attrName>style.visibility</p:attrName>
                                        </p:attrNameLst>
                                      </p:cBhvr>
                                      <p:to>
                                        <p:strVal val="visible"/>
                                      </p:to>
                                    </p:set>
                                    <p:animEffect transition="in" filter="wheel(1)">
                                      <p:cBhvr>
                                        <p:cTn id="188" dur="1000"/>
                                        <p:tgtEl>
                                          <p:spTgt spid="35"/>
                                        </p:tgtEl>
                                      </p:cBhvr>
                                    </p:animEffect>
                                  </p:childTnLst>
                                  <p:subTnLst>
                                    <p:audio>
                                      <p:cMediaNode vol="100000">
                                        <p:cTn display="0" masterRel="sameClick">
                                          <p:stCondLst>
                                            <p:cond evt="begin" delay="0">
                                              <p:tn val="186"/>
                                            </p:cond>
                                          </p:stCondLst>
                                          <p:endCondLst>
                                            <p:cond evt="onStopAudio" delay="0">
                                              <p:tgtEl>
                                                <p:sldTgt/>
                                              </p:tgtEl>
                                            </p:cond>
                                          </p:endCondLst>
                                        </p:cTn>
                                        <p:tgtEl>
                                          <p:sndTgt r:embed="rId9" name="cashreg.wav"/>
                                        </p:tgtEl>
                                      </p:cMediaNode>
                                    </p:audio>
                                  </p:subTnLst>
                                </p:cTn>
                              </p:par>
                              <p:par>
                                <p:cTn id="189" presetID="1" presetClass="exit" presetSubtype="0" fill="hold" grpId="15" nodeType="withEffect">
                                  <p:stCondLst>
                                    <p:cond delay="16000"/>
                                  </p:stCondLst>
                                  <p:childTnLst>
                                    <p:set>
                                      <p:cBhvr>
                                        <p:cTn id="190"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100000">
                <p:cTn id="191" fill="hold" display="0">
                  <p:stCondLst>
                    <p:cond delay="indefinite"/>
                  </p:stCondLst>
                  <p:endCondLst>
                    <p:cond evt="onStopAudio" delay="0">
                      <p:tgtEl>
                        <p:sldTgt/>
                      </p:tgtEl>
                    </p:cond>
                  </p:endCondLst>
                </p:cTn>
                <p:tgtEl>
                  <p:spTgt spid="18"/>
                </p:tgtEl>
              </p:cMediaNode>
            </p:audio>
            <p:seq concurrent="1" nextAc="seek">
              <p:cTn id="192" restart="whenNotActive" fill="hold" evtFilter="cancelBubble" nodeType="interactiveSeq">
                <p:stCondLst>
                  <p:cond evt="onClick" delay="0">
                    <p:tgtEl>
                      <p:spTgt spid="15"/>
                    </p:tgtEl>
                  </p:cond>
                </p:stCondLst>
                <p:endSync evt="end" delay="0">
                  <p:rtn val="all"/>
                </p:endSync>
                <p:childTnLst>
                  <p:par>
                    <p:cTn id="193" fill="hold">
                      <p:stCondLst>
                        <p:cond delay="0"/>
                      </p:stCondLst>
                      <p:childTnLst>
                        <p:par>
                          <p:cTn id="194" fill="hold">
                            <p:stCondLst>
                              <p:cond delay="0"/>
                            </p:stCondLst>
                            <p:childTnLst>
                              <p:par>
                                <p:cTn id="195" presetID="37" presetClass="exit" presetSubtype="0" fill="hold" grpId="1" nodeType="clickEffect">
                                  <p:stCondLst>
                                    <p:cond delay="0"/>
                                  </p:stCondLst>
                                  <p:childTnLst>
                                    <p:animEffect transition="out" filter="fade">
                                      <p:cBhvr>
                                        <p:cTn id="196" dur="1000"/>
                                        <p:tgtEl>
                                          <p:spTgt spid="38"/>
                                        </p:tgtEl>
                                      </p:cBhvr>
                                    </p:animEffect>
                                    <p:anim calcmode="lin" valueType="num">
                                      <p:cBhvr>
                                        <p:cTn id="197" dur="1000"/>
                                        <p:tgtEl>
                                          <p:spTgt spid="38"/>
                                        </p:tgtEl>
                                        <p:attrNameLst>
                                          <p:attrName>ppt_x</p:attrName>
                                        </p:attrNameLst>
                                      </p:cBhvr>
                                      <p:tavLst>
                                        <p:tav tm="0">
                                          <p:val>
                                            <p:strVal val="ppt_x"/>
                                          </p:val>
                                        </p:tav>
                                        <p:tav tm="100000">
                                          <p:val>
                                            <p:strVal val="ppt_x"/>
                                          </p:val>
                                        </p:tav>
                                      </p:tavLst>
                                    </p:anim>
                                    <p:anim calcmode="lin" valueType="num">
                                      <p:cBhvr>
                                        <p:cTn id="198" dur="100" decel="100000"/>
                                        <p:tgtEl>
                                          <p:spTgt spid="38"/>
                                        </p:tgtEl>
                                        <p:attrNameLst>
                                          <p:attrName>ppt_y</p:attrName>
                                        </p:attrNameLst>
                                      </p:cBhvr>
                                      <p:tavLst>
                                        <p:tav tm="0">
                                          <p:val>
                                            <p:strVal val="ppt_y"/>
                                          </p:val>
                                        </p:tav>
                                        <p:tav tm="100000">
                                          <p:val>
                                            <p:strVal val="ppt_y-.03"/>
                                          </p:val>
                                        </p:tav>
                                      </p:tavLst>
                                    </p:anim>
                                    <p:anim calcmode="lin" valueType="num">
                                      <p:cBhvr>
                                        <p:cTn id="199" dur="900" accel="100000">
                                          <p:stCondLst>
                                            <p:cond delay="100"/>
                                          </p:stCondLst>
                                        </p:cTn>
                                        <p:tgtEl>
                                          <p:spTgt spid="38"/>
                                        </p:tgtEl>
                                        <p:attrNameLst>
                                          <p:attrName>ppt_y</p:attrName>
                                        </p:attrNameLst>
                                      </p:cBhvr>
                                      <p:tavLst>
                                        <p:tav tm="0">
                                          <p:val>
                                            <p:strVal val="ppt_y"/>
                                          </p:val>
                                        </p:tav>
                                        <p:tav tm="100000">
                                          <p:val>
                                            <p:strVal val="ppt_y+1"/>
                                          </p:val>
                                        </p:tav>
                                      </p:tavLst>
                                    </p:anim>
                                    <p:set>
                                      <p:cBhvr>
                                        <p:cTn id="200" dur="1" fill="hold">
                                          <p:stCondLst>
                                            <p:cond delay="999"/>
                                          </p:stCondLst>
                                        </p:cTn>
                                        <p:tgtEl>
                                          <p:spTgt spid="38"/>
                                        </p:tgtEl>
                                        <p:attrNameLst>
                                          <p:attrName>style.visibility</p:attrName>
                                        </p:attrNameLst>
                                      </p:cBhvr>
                                      <p:to>
                                        <p:strVal val="hidden"/>
                                      </p:to>
                                    </p:set>
                                  </p:childTnLst>
                                </p:cTn>
                              </p:par>
                              <p:par>
                                <p:cTn id="201" presetID="37" presetClass="exit" presetSubtype="0" fill="hold" grpId="1" nodeType="withEffect">
                                  <p:stCondLst>
                                    <p:cond delay="0"/>
                                  </p:stCondLst>
                                  <p:childTnLst>
                                    <p:animEffect transition="out" filter="fade">
                                      <p:cBhvr>
                                        <p:cTn id="202" dur="1000"/>
                                        <p:tgtEl>
                                          <p:spTgt spid="44"/>
                                        </p:tgtEl>
                                      </p:cBhvr>
                                    </p:animEffect>
                                    <p:anim calcmode="lin" valueType="num">
                                      <p:cBhvr>
                                        <p:cTn id="203" dur="1000"/>
                                        <p:tgtEl>
                                          <p:spTgt spid="44"/>
                                        </p:tgtEl>
                                        <p:attrNameLst>
                                          <p:attrName>ppt_x</p:attrName>
                                        </p:attrNameLst>
                                      </p:cBhvr>
                                      <p:tavLst>
                                        <p:tav tm="0">
                                          <p:val>
                                            <p:strVal val="ppt_x"/>
                                          </p:val>
                                        </p:tav>
                                        <p:tav tm="100000">
                                          <p:val>
                                            <p:strVal val="ppt_x"/>
                                          </p:val>
                                        </p:tav>
                                      </p:tavLst>
                                    </p:anim>
                                    <p:anim calcmode="lin" valueType="num">
                                      <p:cBhvr>
                                        <p:cTn id="204" dur="100" decel="100000"/>
                                        <p:tgtEl>
                                          <p:spTgt spid="44"/>
                                        </p:tgtEl>
                                        <p:attrNameLst>
                                          <p:attrName>ppt_y</p:attrName>
                                        </p:attrNameLst>
                                      </p:cBhvr>
                                      <p:tavLst>
                                        <p:tav tm="0">
                                          <p:val>
                                            <p:strVal val="ppt_y"/>
                                          </p:val>
                                        </p:tav>
                                        <p:tav tm="100000">
                                          <p:val>
                                            <p:strVal val="ppt_y-.03"/>
                                          </p:val>
                                        </p:tav>
                                      </p:tavLst>
                                    </p:anim>
                                    <p:anim calcmode="lin" valueType="num">
                                      <p:cBhvr>
                                        <p:cTn id="205" dur="900" accel="100000">
                                          <p:stCondLst>
                                            <p:cond delay="100"/>
                                          </p:stCondLst>
                                        </p:cTn>
                                        <p:tgtEl>
                                          <p:spTgt spid="44"/>
                                        </p:tgtEl>
                                        <p:attrNameLst>
                                          <p:attrName>ppt_y</p:attrName>
                                        </p:attrNameLst>
                                      </p:cBhvr>
                                      <p:tavLst>
                                        <p:tav tm="0">
                                          <p:val>
                                            <p:strVal val="ppt_y"/>
                                          </p:val>
                                        </p:tav>
                                        <p:tav tm="100000">
                                          <p:val>
                                            <p:strVal val="ppt_y+1"/>
                                          </p:val>
                                        </p:tav>
                                      </p:tavLst>
                                    </p:anim>
                                    <p:set>
                                      <p:cBhvr>
                                        <p:cTn id="206" dur="1" fill="hold">
                                          <p:stCondLst>
                                            <p:cond delay="999"/>
                                          </p:stCondLst>
                                        </p:cTn>
                                        <p:tgtEl>
                                          <p:spTgt spid="44"/>
                                        </p:tgtEl>
                                        <p:attrNameLst>
                                          <p:attrName>style.visibility</p:attrName>
                                        </p:attrNameLst>
                                      </p:cBhvr>
                                      <p:to>
                                        <p:strVal val="hidden"/>
                                      </p:to>
                                    </p:set>
                                  </p:childTnLst>
                                </p:cTn>
                              </p:par>
                              <p:par>
                                <p:cTn id="207" presetID="37" presetClass="exit" presetSubtype="0" fill="hold" grpId="1" nodeType="withEffect">
                                  <p:stCondLst>
                                    <p:cond delay="0"/>
                                  </p:stCondLst>
                                  <p:childTnLst>
                                    <p:animEffect transition="out" filter="fade">
                                      <p:cBhvr>
                                        <p:cTn id="208" dur="1000"/>
                                        <p:tgtEl>
                                          <p:spTgt spid="40"/>
                                        </p:tgtEl>
                                      </p:cBhvr>
                                    </p:animEffect>
                                    <p:anim calcmode="lin" valueType="num">
                                      <p:cBhvr>
                                        <p:cTn id="209" dur="1000"/>
                                        <p:tgtEl>
                                          <p:spTgt spid="40"/>
                                        </p:tgtEl>
                                        <p:attrNameLst>
                                          <p:attrName>ppt_x</p:attrName>
                                        </p:attrNameLst>
                                      </p:cBhvr>
                                      <p:tavLst>
                                        <p:tav tm="0">
                                          <p:val>
                                            <p:strVal val="ppt_x"/>
                                          </p:val>
                                        </p:tav>
                                        <p:tav tm="100000">
                                          <p:val>
                                            <p:strVal val="ppt_x"/>
                                          </p:val>
                                        </p:tav>
                                      </p:tavLst>
                                    </p:anim>
                                    <p:anim calcmode="lin" valueType="num">
                                      <p:cBhvr>
                                        <p:cTn id="210" dur="100" decel="100000"/>
                                        <p:tgtEl>
                                          <p:spTgt spid="40"/>
                                        </p:tgtEl>
                                        <p:attrNameLst>
                                          <p:attrName>ppt_y</p:attrName>
                                        </p:attrNameLst>
                                      </p:cBhvr>
                                      <p:tavLst>
                                        <p:tav tm="0">
                                          <p:val>
                                            <p:strVal val="ppt_y"/>
                                          </p:val>
                                        </p:tav>
                                        <p:tav tm="100000">
                                          <p:val>
                                            <p:strVal val="ppt_y-.03"/>
                                          </p:val>
                                        </p:tav>
                                      </p:tavLst>
                                    </p:anim>
                                    <p:anim calcmode="lin" valueType="num">
                                      <p:cBhvr>
                                        <p:cTn id="211" dur="900" accel="100000">
                                          <p:stCondLst>
                                            <p:cond delay="100"/>
                                          </p:stCondLst>
                                        </p:cTn>
                                        <p:tgtEl>
                                          <p:spTgt spid="40"/>
                                        </p:tgtEl>
                                        <p:attrNameLst>
                                          <p:attrName>ppt_y</p:attrName>
                                        </p:attrNameLst>
                                      </p:cBhvr>
                                      <p:tavLst>
                                        <p:tav tm="0">
                                          <p:val>
                                            <p:strVal val="ppt_y"/>
                                          </p:val>
                                        </p:tav>
                                        <p:tav tm="100000">
                                          <p:val>
                                            <p:strVal val="ppt_y+1"/>
                                          </p:val>
                                        </p:tav>
                                      </p:tavLst>
                                    </p:anim>
                                    <p:set>
                                      <p:cBhvr>
                                        <p:cTn id="212" dur="1" fill="hold">
                                          <p:stCondLst>
                                            <p:cond delay="999"/>
                                          </p:stCondLst>
                                        </p:cTn>
                                        <p:tgtEl>
                                          <p:spTgt spid="40"/>
                                        </p:tgtEl>
                                        <p:attrNameLst>
                                          <p:attrName>style.visibility</p:attrName>
                                        </p:attrNameLst>
                                      </p:cBhvr>
                                      <p:to>
                                        <p:strVal val="hidden"/>
                                      </p:to>
                                    </p:set>
                                  </p:childTnLst>
                                </p:cTn>
                              </p:par>
                              <p:par>
                                <p:cTn id="213" presetID="22" presetClass="emph" presetSubtype="0" fill="hold" grpId="1" nodeType="withEffect">
                                  <p:stCondLst>
                                    <p:cond delay="0"/>
                                  </p:stCondLst>
                                  <p:childTnLst>
                                    <p:animClr clrSpc="hsl" dir="cw">
                                      <p:cBhvr override="childStyle">
                                        <p:cTn id="214" dur="1000" fill="hold"/>
                                        <p:tgtEl>
                                          <p:spTgt spid="2"/>
                                        </p:tgtEl>
                                        <p:attrNameLst>
                                          <p:attrName>style.color</p:attrName>
                                        </p:attrNameLst>
                                      </p:cBhvr>
                                      <p:by>
                                        <p:hsl h="-7200000" s="0" l="0"/>
                                      </p:by>
                                    </p:animClr>
                                    <p:animClr clrSpc="hsl" dir="cw">
                                      <p:cBhvr>
                                        <p:cTn id="215" dur="1000" fill="hold"/>
                                        <p:tgtEl>
                                          <p:spTgt spid="2"/>
                                        </p:tgtEl>
                                        <p:attrNameLst>
                                          <p:attrName>fillcolor</p:attrName>
                                        </p:attrNameLst>
                                      </p:cBhvr>
                                      <p:by>
                                        <p:hsl h="-7200000" s="0" l="0"/>
                                      </p:by>
                                    </p:animClr>
                                    <p:animClr clrSpc="hsl" dir="cw">
                                      <p:cBhvr>
                                        <p:cTn id="216" dur="1000" fill="hold"/>
                                        <p:tgtEl>
                                          <p:spTgt spid="2"/>
                                        </p:tgtEl>
                                        <p:attrNameLst>
                                          <p:attrName>stroke.color</p:attrName>
                                        </p:attrNameLst>
                                      </p:cBhvr>
                                      <p:by>
                                        <p:hsl h="-7200000" s="0" l="0"/>
                                      </p:by>
                                    </p:animClr>
                                    <p:set>
                                      <p:cBhvr>
                                        <p:cTn id="217" dur="1000" fill="hold"/>
                                        <p:tgtEl>
                                          <p:spTgt spid="2"/>
                                        </p:tgtEl>
                                        <p:attrNameLst>
                                          <p:attrName>fill.type</p:attrName>
                                        </p:attrNameLst>
                                      </p:cBhvr>
                                      <p:to>
                                        <p:strVal val="solid"/>
                                      </p:to>
                                    </p:set>
                                  </p:childTnLst>
                                  <p:subTnLst>
                                    <p:audio>
                                      <p:cMediaNode vol="100000">
                                        <p:cTn display="0" masterRel="sameClick">
                                          <p:stCondLst>
                                            <p:cond evt="begin" delay="0">
                                              <p:tn val="213"/>
                                            </p:cond>
                                          </p:stCondLst>
                                          <p:endCondLst>
                                            <p:cond evt="onStopAudio" delay="0">
                                              <p:tgtEl>
                                                <p:sldTgt/>
                                              </p:tgtEl>
                                            </p:cond>
                                          </p:endCondLst>
                                        </p:cTn>
                                        <p:tgtEl>
                                          <p:sndTgt r:embed="rId9" name="cashreg.wav"/>
                                        </p:tgtEl>
                                      </p:cMediaNode>
                                    </p:audio>
                                  </p:subTnLst>
                                </p:cTn>
                              </p:par>
                              <p:par>
                                <p:cTn id="218" presetID="22" presetClass="emph" presetSubtype="0" fill="hold" grpId="1" nodeType="withEffect">
                                  <p:stCondLst>
                                    <p:cond delay="0"/>
                                  </p:stCondLst>
                                  <p:childTnLst>
                                    <p:animClr clrSpc="hsl" dir="cw">
                                      <p:cBhvr override="childStyle">
                                        <p:cTn id="219" dur="1000" fill="hold"/>
                                        <p:tgtEl>
                                          <p:spTgt spid="42"/>
                                        </p:tgtEl>
                                        <p:attrNameLst>
                                          <p:attrName>style.color</p:attrName>
                                        </p:attrNameLst>
                                      </p:cBhvr>
                                      <p:by>
                                        <p:hsl h="-7200000" s="0" l="0"/>
                                      </p:by>
                                    </p:animClr>
                                    <p:animClr clrSpc="hsl" dir="cw">
                                      <p:cBhvr>
                                        <p:cTn id="220" dur="1000" fill="hold"/>
                                        <p:tgtEl>
                                          <p:spTgt spid="42"/>
                                        </p:tgtEl>
                                        <p:attrNameLst>
                                          <p:attrName>fillcolor</p:attrName>
                                        </p:attrNameLst>
                                      </p:cBhvr>
                                      <p:by>
                                        <p:hsl h="-7200000" s="0" l="0"/>
                                      </p:by>
                                    </p:animClr>
                                    <p:animClr clrSpc="hsl" dir="cw">
                                      <p:cBhvr>
                                        <p:cTn id="221" dur="1000" fill="hold"/>
                                        <p:tgtEl>
                                          <p:spTgt spid="42"/>
                                        </p:tgtEl>
                                        <p:attrNameLst>
                                          <p:attrName>stroke.color</p:attrName>
                                        </p:attrNameLst>
                                      </p:cBhvr>
                                      <p:by>
                                        <p:hsl h="-7200000" s="0" l="0"/>
                                      </p:by>
                                    </p:animClr>
                                    <p:set>
                                      <p:cBhvr>
                                        <p:cTn id="222" dur="1000" fill="hold"/>
                                        <p:tgtEl>
                                          <p:spTgt spid="42"/>
                                        </p:tgtEl>
                                        <p:attrNameLst>
                                          <p:attrName>fill.type</p:attrName>
                                        </p:attrNameLst>
                                      </p:cBhvr>
                                      <p:to>
                                        <p:strVal val="solid"/>
                                      </p:to>
                                    </p:set>
                                  </p:childTnLst>
                                  <p:subTnLst>
                                    <p:audio>
                                      <p:cMediaNode vol="100000">
                                        <p:cTn display="0" masterRel="sameClick">
                                          <p:stCondLst>
                                            <p:cond evt="begin" delay="0">
                                              <p:tn val="218"/>
                                            </p:cond>
                                          </p:stCondLst>
                                          <p:endCondLst>
                                            <p:cond evt="onStopAudio" delay="0">
                                              <p:tgtEl>
                                                <p:sldTgt/>
                                              </p:tgtEl>
                                            </p:cond>
                                          </p:endCondLst>
                                        </p:cTn>
                                        <p:tgtEl>
                                          <p:sndTgt r:embed="rId9" name="cashreg.wav"/>
                                        </p:tgtEl>
                                      </p:cMediaNode>
                                    </p:audio>
                                  </p:subTnLst>
                                </p:cTn>
                              </p:par>
                              <p:par>
                                <p:cTn id="223" presetID="22" presetClass="emph" presetSubtype="0" fill="hold" grpId="1" nodeType="withEffect">
                                  <p:stCondLst>
                                    <p:cond delay="0"/>
                                  </p:stCondLst>
                                  <p:childTnLst>
                                    <p:animClr clrSpc="hsl" dir="cw">
                                      <p:cBhvr override="childStyle">
                                        <p:cTn id="224" dur="1000" fill="hold"/>
                                        <p:tgtEl>
                                          <p:spTgt spid="4"/>
                                        </p:tgtEl>
                                        <p:attrNameLst>
                                          <p:attrName>style.color</p:attrName>
                                        </p:attrNameLst>
                                      </p:cBhvr>
                                      <p:by>
                                        <p:hsl h="-7200000" s="0" l="0"/>
                                      </p:by>
                                    </p:animClr>
                                    <p:animClr clrSpc="hsl" dir="cw">
                                      <p:cBhvr>
                                        <p:cTn id="225" dur="1000" fill="hold"/>
                                        <p:tgtEl>
                                          <p:spTgt spid="4"/>
                                        </p:tgtEl>
                                        <p:attrNameLst>
                                          <p:attrName>fillcolor</p:attrName>
                                        </p:attrNameLst>
                                      </p:cBhvr>
                                      <p:by>
                                        <p:hsl h="-7200000" s="0" l="0"/>
                                      </p:by>
                                    </p:animClr>
                                    <p:animClr clrSpc="hsl" dir="cw">
                                      <p:cBhvr>
                                        <p:cTn id="226" dur="1000" fill="hold"/>
                                        <p:tgtEl>
                                          <p:spTgt spid="4"/>
                                        </p:tgtEl>
                                        <p:attrNameLst>
                                          <p:attrName>stroke.color</p:attrName>
                                        </p:attrNameLst>
                                      </p:cBhvr>
                                      <p:by>
                                        <p:hsl h="-7200000" s="0" l="0"/>
                                      </p:by>
                                    </p:animClr>
                                    <p:set>
                                      <p:cBhvr>
                                        <p:cTn id="227" dur="1000" fill="hold"/>
                                        <p:tgtEl>
                                          <p:spTgt spid="4"/>
                                        </p:tgtEl>
                                        <p:attrNameLst>
                                          <p:attrName>fill.type</p:attrName>
                                        </p:attrNameLst>
                                      </p:cBhvr>
                                      <p:to>
                                        <p:strVal val="solid"/>
                                      </p:to>
                                    </p:set>
                                  </p:childTnLst>
                                  <p:subTnLst>
                                    <p:audio>
                                      <p:cMediaNode vol="100000">
                                        <p:cTn display="0" masterRel="sameClick">
                                          <p:stCondLst>
                                            <p:cond evt="begin" delay="0">
                                              <p:tn val="223"/>
                                            </p:cond>
                                          </p:stCondLst>
                                          <p:endCondLst>
                                            <p:cond evt="onStopAudio" delay="0">
                                              <p:tgtEl>
                                                <p:sldTgt/>
                                              </p:tgtEl>
                                            </p:cond>
                                          </p:endCondLst>
                                        </p:cTn>
                                        <p:tgtEl>
                                          <p:sndTgt r:embed="rId9" name="cashreg.wav"/>
                                        </p:tgtEl>
                                      </p:cMediaNode>
                                    </p:audio>
                                  </p:subTnLst>
                                </p:cTn>
                              </p:par>
                              <p:par>
                                <p:cTn id="228" presetID="37" presetClass="exit" presetSubtype="0" fill="hold" grpId="1" nodeType="withEffect">
                                  <p:stCondLst>
                                    <p:cond delay="0"/>
                                  </p:stCondLst>
                                  <p:childTnLst>
                                    <p:animEffect transition="out" filter="fade">
                                      <p:cBhvr>
                                        <p:cTn id="229" dur="1000"/>
                                        <p:tgtEl>
                                          <p:spTgt spid="36"/>
                                        </p:tgtEl>
                                      </p:cBhvr>
                                    </p:animEffect>
                                    <p:anim calcmode="lin" valueType="num">
                                      <p:cBhvr>
                                        <p:cTn id="230" dur="1000"/>
                                        <p:tgtEl>
                                          <p:spTgt spid="36"/>
                                        </p:tgtEl>
                                        <p:attrNameLst>
                                          <p:attrName>ppt_x</p:attrName>
                                        </p:attrNameLst>
                                      </p:cBhvr>
                                      <p:tavLst>
                                        <p:tav tm="0">
                                          <p:val>
                                            <p:strVal val="ppt_x"/>
                                          </p:val>
                                        </p:tav>
                                        <p:tav tm="100000">
                                          <p:val>
                                            <p:strVal val="ppt_x"/>
                                          </p:val>
                                        </p:tav>
                                      </p:tavLst>
                                    </p:anim>
                                    <p:anim calcmode="lin" valueType="num">
                                      <p:cBhvr>
                                        <p:cTn id="231" dur="100" decel="100000"/>
                                        <p:tgtEl>
                                          <p:spTgt spid="36"/>
                                        </p:tgtEl>
                                        <p:attrNameLst>
                                          <p:attrName>ppt_y</p:attrName>
                                        </p:attrNameLst>
                                      </p:cBhvr>
                                      <p:tavLst>
                                        <p:tav tm="0">
                                          <p:val>
                                            <p:strVal val="ppt_y"/>
                                          </p:val>
                                        </p:tav>
                                        <p:tav tm="100000">
                                          <p:val>
                                            <p:strVal val="ppt_y-.03"/>
                                          </p:val>
                                        </p:tav>
                                      </p:tavLst>
                                    </p:anim>
                                    <p:anim calcmode="lin" valueType="num">
                                      <p:cBhvr>
                                        <p:cTn id="232" dur="900" accel="100000">
                                          <p:stCondLst>
                                            <p:cond delay="100"/>
                                          </p:stCondLst>
                                        </p:cTn>
                                        <p:tgtEl>
                                          <p:spTgt spid="36"/>
                                        </p:tgtEl>
                                        <p:attrNameLst>
                                          <p:attrName>ppt_y</p:attrName>
                                        </p:attrNameLst>
                                      </p:cBhvr>
                                      <p:tavLst>
                                        <p:tav tm="0">
                                          <p:val>
                                            <p:strVal val="ppt_y"/>
                                          </p:val>
                                        </p:tav>
                                        <p:tav tm="100000">
                                          <p:val>
                                            <p:strVal val="ppt_y+1"/>
                                          </p:val>
                                        </p:tav>
                                      </p:tavLst>
                                    </p:anim>
                                    <p:set>
                                      <p:cBhvr>
                                        <p:cTn id="233" dur="1" fill="hold">
                                          <p:stCondLst>
                                            <p:cond delay="999"/>
                                          </p:stCondLst>
                                        </p:cTn>
                                        <p:tgtEl>
                                          <p:spTgt spid="36"/>
                                        </p:tgtEl>
                                        <p:attrNameLst>
                                          <p:attrName>style.visibility</p:attrName>
                                        </p:attrNameLst>
                                      </p:cBhvr>
                                      <p:to>
                                        <p:strVal val="hidden"/>
                                      </p:to>
                                    </p:set>
                                  </p:childTnLst>
                                  <p:subTnLst>
                                    <p:audio>
                                      <p:cMediaNode vol="100000">
                                        <p:cTn display="0" masterRel="sameClick">
                                          <p:stCondLst>
                                            <p:cond evt="begin" delay="0">
                                              <p:tn val="228"/>
                                            </p:cond>
                                          </p:stCondLst>
                                          <p:endCondLst>
                                            <p:cond evt="onStopAudio" delay="0">
                                              <p:tgtEl>
                                                <p:sldTgt/>
                                              </p:tgtEl>
                                            </p:cond>
                                          </p:endCondLst>
                                        </p:cTn>
                                        <p:tgtEl>
                                          <p:sndTgt r:embed="rId9" name="cashreg.wav"/>
                                        </p:tgtEl>
                                      </p:cMediaNode>
                                    </p:audio>
                                  </p:subTnLst>
                                </p:cTn>
                              </p:par>
                              <p:par>
                                <p:cTn id="234" presetID="37" presetClass="exit" presetSubtype="0" fill="hold" grpId="1" nodeType="withEffect">
                                  <p:stCondLst>
                                    <p:cond delay="0"/>
                                  </p:stCondLst>
                                  <p:childTnLst>
                                    <p:animEffect transition="out" filter="fade">
                                      <p:cBhvr>
                                        <p:cTn id="235" dur="1000"/>
                                        <p:tgtEl>
                                          <p:spTgt spid="43"/>
                                        </p:tgtEl>
                                      </p:cBhvr>
                                    </p:animEffect>
                                    <p:anim calcmode="lin" valueType="num">
                                      <p:cBhvr>
                                        <p:cTn id="236" dur="1000"/>
                                        <p:tgtEl>
                                          <p:spTgt spid="43"/>
                                        </p:tgtEl>
                                        <p:attrNameLst>
                                          <p:attrName>ppt_x</p:attrName>
                                        </p:attrNameLst>
                                      </p:cBhvr>
                                      <p:tavLst>
                                        <p:tav tm="0">
                                          <p:val>
                                            <p:strVal val="ppt_x"/>
                                          </p:val>
                                        </p:tav>
                                        <p:tav tm="100000">
                                          <p:val>
                                            <p:strVal val="ppt_x"/>
                                          </p:val>
                                        </p:tav>
                                      </p:tavLst>
                                    </p:anim>
                                    <p:anim calcmode="lin" valueType="num">
                                      <p:cBhvr>
                                        <p:cTn id="237" dur="100" decel="100000"/>
                                        <p:tgtEl>
                                          <p:spTgt spid="43"/>
                                        </p:tgtEl>
                                        <p:attrNameLst>
                                          <p:attrName>ppt_y</p:attrName>
                                        </p:attrNameLst>
                                      </p:cBhvr>
                                      <p:tavLst>
                                        <p:tav tm="0">
                                          <p:val>
                                            <p:strVal val="ppt_y"/>
                                          </p:val>
                                        </p:tav>
                                        <p:tav tm="100000">
                                          <p:val>
                                            <p:strVal val="ppt_y-.03"/>
                                          </p:val>
                                        </p:tav>
                                      </p:tavLst>
                                    </p:anim>
                                    <p:anim calcmode="lin" valueType="num">
                                      <p:cBhvr>
                                        <p:cTn id="238" dur="900" accel="100000">
                                          <p:stCondLst>
                                            <p:cond delay="100"/>
                                          </p:stCondLst>
                                        </p:cTn>
                                        <p:tgtEl>
                                          <p:spTgt spid="43"/>
                                        </p:tgtEl>
                                        <p:attrNameLst>
                                          <p:attrName>ppt_y</p:attrName>
                                        </p:attrNameLst>
                                      </p:cBhvr>
                                      <p:tavLst>
                                        <p:tav tm="0">
                                          <p:val>
                                            <p:strVal val="ppt_y"/>
                                          </p:val>
                                        </p:tav>
                                        <p:tav tm="100000">
                                          <p:val>
                                            <p:strVal val="ppt_y+1"/>
                                          </p:val>
                                        </p:tav>
                                      </p:tavLst>
                                    </p:anim>
                                    <p:set>
                                      <p:cBhvr>
                                        <p:cTn id="239" dur="1" fill="hold">
                                          <p:stCondLst>
                                            <p:cond delay="999"/>
                                          </p:stCondLst>
                                        </p:cTn>
                                        <p:tgtEl>
                                          <p:spTgt spid="43"/>
                                        </p:tgtEl>
                                        <p:attrNameLst>
                                          <p:attrName>style.visibility</p:attrName>
                                        </p:attrNameLst>
                                      </p:cBhvr>
                                      <p:to>
                                        <p:strVal val="hidden"/>
                                      </p:to>
                                    </p:set>
                                  </p:childTnLst>
                                  <p:subTnLst>
                                    <p:audio>
                                      <p:cMediaNode vol="100000">
                                        <p:cTn display="0" masterRel="sameClick">
                                          <p:stCondLst>
                                            <p:cond evt="begin" delay="0">
                                              <p:tn val="234"/>
                                            </p:cond>
                                          </p:stCondLst>
                                          <p:endCondLst>
                                            <p:cond evt="onStopAudio" delay="0">
                                              <p:tgtEl>
                                                <p:sldTgt/>
                                              </p:tgtEl>
                                            </p:cond>
                                          </p:endCondLst>
                                        </p:cTn>
                                        <p:tgtEl>
                                          <p:sndTgt r:embed="rId9" name="cashreg.wav"/>
                                        </p:tgtEl>
                                      </p:cMediaNode>
                                    </p:audio>
                                  </p:subTnLst>
                                </p:cTn>
                              </p:par>
                              <p:par>
                                <p:cTn id="240" presetID="37" presetClass="exit" presetSubtype="0" fill="hold" grpId="1" nodeType="withEffect">
                                  <p:stCondLst>
                                    <p:cond delay="0"/>
                                  </p:stCondLst>
                                  <p:childTnLst>
                                    <p:animEffect transition="out" filter="fade">
                                      <p:cBhvr>
                                        <p:cTn id="241" dur="1000"/>
                                        <p:tgtEl>
                                          <p:spTgt spid="39"/>
                                        </p:tgtEl>
                                      </p:cBhvr>
                                    </p:animEffect>
                                    <p:anim calcmode="lin" valueType="num">
                                      <p:cBhvr>
                                        <p:cTn id="242" dur="1000"/>
                                        <p:tgtEl>
                                          <p:spTgt spid="39"/>
                                        </p:tgtEl>
                                        <p:attrNameLst>
                                          <p:attrName>ppt_x</p:attrName>
                                        </p:attrNameLst>
                                      </p:cBhvr>
                                      <p:tavLst>
                                        <p:tav tm="0">
                                          <p:val>
                                            <p:strVal val="ppt_x"/>
                                          </p:val>
                                        </p:tav>
                                        <p:tav tm="100000">
                                          <p:val>
                                            <p:strVal val="ppt_x"/>
                                          </p:val>
                                        </p:tav>
                                      </p:tavLst>
                                    </p:anim>
                                    <p:anim calcmode="lin" valueType="num">
                                      <p:cBhvr>
                                        <p:cTn id="243" dur="100" decel="100000"/>
                                        <p:tgtEl>
                                          <p:spTgt spid="39"/>
                                        </p:tgtEl>
                                        <p:attrNameLst>
                                          <p:attrName>ppt_y</p:attrName>
                                        </p:attrNameLst>
                                      </p:cBhvr>
                                      <p:tavLst>
                                        <p:tav tm="0">
                                          <p:val>
                                            <p:strVal val="ppt_y"/>
                                          </p:val>
                                        </p:tav>
                                        <p:tav tm="100000">
                                          <p:val>
                                            <p:strVal val="ppt_y-.03"/>
                                          </p:val>
                                        </p:tav>
                                      </p:tavLst>
                                    </p:anim>
                                    <p:anim calcmode="lin" valueType="num">
                                      <p:cBhvr>
                                        <p:cTn id="244" dur="900" accel="100000">
                                          <p:stCondLst>
                                            <p:cond delay="100"/>
                                          </p:stCondLst>
                                        </p:cTn>
                                        <p:tgtEl>
                                          <p:spTgt spid="39"/>
                                        </p:tgtEl>
                                        <p:attrNameLst>
                                          <p:attrName>ppt_y</p:attrName>
                                        </p:attrNameLst>
                                      </p:cBhvr>
                                      <p:tavLst>
                                        <p:tav tm="0">
                                          <p:val>
                                            <p:strVal val="ppt_y"/>
                                          </p:val>
                                        </p:tav>
                                        <p:tav tm="100000">
                                          <p:val>
                                            <p:strVal val="ppt_y+1"/>
                                          </p:val>
                                        </p:tav>
                                      </p:tavLst>
                                    </p:anim>
                                    <p:set>
                                      <p:cBhvr>
                                        <p:cTn id="245" dur="1" fill="hold">
                                          <p:stCondLst>
                                            <p:cond delay="999"/>
                                          </p:stCondLst>
                                        </p:cTn>
                                        <p:tgtEl>
                                          <p:spTgt spid="39"/>
                                        </p:tgtEl>
                                        <p:attrNameLst>
                                          <p:attrName>style.visibility</p:attrName>
                                        </p:attrNameLst>
                                      </p:cBhvr>
                                      <p:to>
                                        <p:strVal val="hidden"/>
                                      </p:to>
                                    </p:set>
                                  </p:childTnLst>
                                  <p:subTnLst>
                                    <p:audio>
                                      <p:cMediaNode vol="100000">
                                        <p:cTn display="0" masterRel="sameClick">
                                          <p:stCondLst>
                                            <p:cond evt="begin" delay="0">
                                              <p:tn val="240"/>
                                            </p:cond>
                                          </p:stCondLst>
                                          <p:endCondLst>
                                            <p:cond evt="onStopAudio" delay="0">
                                              <p:tgtEl>
                                                <p:sldTgt/>
                                              </p:tgtEl>
                                            </p:cond>
                                          </p:endCondLst>
                                        </p:cTn>
                                        <p:tgtEl>
                                          <p:sndTgt r:embed="rId9" name="cashreg.wav"/>
                                        </p:tgtEl>
                                      </p:cMediaNode>
                                    </p:audio>
                                  </p:subTnLst>
                                </p:cTn>
                              </p:par>
                              <p:par>
                                <p:cTn id="246" presetID="37" presetClass="exit" presetSubtype="0" fill="hold" grpId="1" nodeType="withEffect">
                                  <p:stCondLst>
                                    <p:cond delay="0"/>
                                  </p:stCondLst>
                                  <p:childTnLst>
                                    <p:animEffect transition="out" filter="fade">
                                      <p:cBhvr>
                                        <p:cTn id="247" dur="1000"/>
                                        <p:tgtEl>
                                          <p:spTgt spid="37"/>
                                        </p:tgtEl>
                                      </p:cBhvr>
                                    </p:animEffect>
                                    <p:anim calcmode="lin" valueType="num">
                                      <p:cBhvr>
                                        <p:cTn id="248" dur="1000"/>
                                        <p:tgtEl>
                                          <p:spTgt spid="37"/>
                                        </p:tgtEl>
                                        <p:attrNameLst>
                                          <p:attrName>ppt_x</p:attrName>
                                        </p:attrNameLst>
                                      </p:cBhvr>
                                      <p:tavLst>
                                        <p:tav tm="0">
                                          <p:val>
                                            <p:strVal val="ppt_x"/>
                                          </p:val>
                                        </p:tav>
                                        <p:tav tm="100000">
                                          <p:val>
                                            <p:strVal val="ppt_x"/>
                                          </p:val>
                                        </p:tav>
                                      </p:tavLst>
                                    </p:anim>
                                    <p:anim calcmode="lin" valueType="num">
                                      <p:cBhvr>
                                        <p:cTn id="249" dur="100" decel="100000"/>
                                        <p:tgtEl>
                                          <p:spTgt spid="37"/>
                                        </p:tgtEl>
                                        <p:attrNameLst>
                                          <p:attrName>ppt_y</p:attrName>
                                        </p:attrNameLst>
                                      </p:cBhvr>
                                      <p:tavLst>
                                        <p:tav tm="0">
                                          <p:val>
                                            <p:strVal val="ppt_y"/>
                                          </p:val>
                                        </p:tav>
                                        <p:tav tm="100000">
                                          <p:val>
                                            <p:strVal val="ppt_y-.03"/>
                                          </p:val>
                                        </p:tav>
                                      </p:tavLst>
                                    </p:anim>
                                    <p:anim calcmode="lin" valueType="num">
                                      <p:cBhvr>
                                        <p:cTn id="250" dur="900" accel="100000">
                                          <p:stCondLst>
                                            <p:cond delay="100"/>
                                          </p:stCondLst>
                                        </p:cTn>
                                        <p:tgtEl>
                                          <p:spTgt spid="37"/>
                                        </p:tgtEl>
                                        <p:attrNameLst>
                                          <p:attrName>ppt_y</p:attrName>
                                        </p:attrNameLst>
                                      </p:cBhvr>
                                      <p:tavLst>
                                        <p:tav tm="0">
                                          <p:val>
                                            <p:strVal val="ppt_y"/>
                                          </p:val>
                                        </p:tav>
                                        <p:tav tm="100000">
                                          <p:val>
                                            <p:strVal val="ppt_y+1"/>
                                          </p:val>
                                        </p:tav>
                                      </p:tavLst>
                                    </p:anim>
                                    <p:set>
                                      <p:cBhvr>
                                        <p:cTn id="251" dur="1" fill="hold">
                                          <p:stCondLst>
                                            <p:cond delay="999"/>
                                          </p:stCondLst>
                                        </p:cTn>
                                        <p:tgtEl>
                                          <p:spTgt spid="37"/>
                                        </p:tgtEl>
                                        <p:attrNameLst>
                                          <p:attrName>style.visibility</p:attrName>
                                        </p:attrNameLst>
                                      </p:cBhvr>
                                      <p:to>
                                        <p:strVal val="hidden"/>
                                      </p:to>
                                    </p:set>
                                  </p:childTnLst>
                                  <p:subTnLst>
                                    <p:audio>
                                      <p:cMediaNode vol="100000">
                                        <p:cTn display="0" masterRel="sameClick">
                                          <p:stCondLst>
                                            <p:cond evt="begin" delay="0">
                                              <p:tn val="246"/>
                                            </p:cond>
                                          </p:stCondLst>
                                          <p:endCondLst>
                                            <p:cond evt="onStopAudio" delay="0">
                                              <p:tgtEl>
                                                <p:sldTgt/>
                                              </p:tgtEl>
                                            </p:cond>
                                          </p:endCondLst>
                                        </p:cTn>
                                        <p:tgtEl>
                                          <p:sndTgt r:embed="rId9" name="cashreg.wav"/>
                                        </p:tgtEl>
                                      </p:cMediaNode>
                                    </p:audio>
                                  </p:subTnLst>
                                </p:cTn>
                              </p:par>
                              <p:par>
                                <p:cTn id="252" presetID="37" presetClass="exit" presetSubtype="0" fill="hold" grpId="1" nodeType="withEffect">
                                  <p:stCondLst>
                                    <p:cond delay="0"/>
                                  </p:stCondLst>
                                  <p:childTnLst>
                                    <p:animEffect transition="out" filter="fade">
                                      <p:cBhvr>
                                        <p:cTn id="253" dur="1000"/>
                                        <p:tgtEl>
                                          <p:spTgt spid="45"/>
                                        </p:tgtEl>
                                      </p:cBhvr>
                                    </p:animEffect>
                                    <p:anim calcmode="lin" valueType="num">
                                      <p:cBhvr>
                                        <p:cTn id="254" dur="1000"/>
                                        <p:tgtEl>
                                          <p:spTgt spid="45"/>
                                        </p:tgtEl>
                                        <p:attrNameLst>
                                          <p:attrName>ppt_x</p:attrName>
                                        </p:attrNameLst>
                                      </p:cBhvr>
                                      <p:tavLst>
                                        <p:tav tm="0">
                                          <p:val>
                                            <p:strVal val="ppt_x"/>
                                          </p:val>
                                        </p:tav>
                                        <p:tav tm="100000">
                                          <p:val>
                                            <p:strVal val="ppt_x"/>
                                          </p:val>
                                        </p:tav>
                                      </p:tavLst>
                                    </p:anim>
                                    <p:anim calcmode="lin" valueType="num">
                                      <p:cBhvr>
                                        <p:cTn id="255" dur="100" decel="100000"/>
                                        <p:tgtEl>
                                          <p:spTgt spid="45"/>
                                        </p:tgtEl>
                                        <p:attrNameLst>
                                          <p:attrName>ppt_y</p:attrName>
                                        </p:attrNameLst>
                                      </p:cBhvr>
                                      <p:tavLst>
                                        <p:tav tm="0">
                                          <p:val>
                                            <p:strVal val="ppt_y"/>
                                          </p:val>
                                        </p:tav>
                                        <p:tav tm="100000">
                                          <p:val>
                                            <p:strVal val="ppt_y-.03"/>
                                          </p:val>
                                        </p:tav>
                                      </p:tavLst>
                                    </p:anim>
                                    <p:anim calcmode="lin" valueType="num">
                                      <p:cBhvr>
                                        <p:cTn id="256" dur="900" accel="100000">
                                          <p:stCondLst>
                                            <p:cond delay="100"/>
                                          </p:stCondLst>
                                        </p:cTn>
                                        <p:tgtEl>
                                          <p:spTgt spid="45"/>
                                        </p:tgtEl>
                                        <p:attrNameLst>
                                          <p:attrName>ppt_y</p:attrName>
                                        </p:attrNameLst>
                                      </p:cBhvr>
                                      <p:tavLst>
                                        <p:tav tm="0">
                                          <p:val>
                                            <p:strVal val="ppt_y"/>
                                          </p:val>
                                        </p:tav>
                                        <p:tav tm="100000">
                                          <p:val>
                                            <p:strVal val="ppt_y+1"/>
                                          </p:val>
                                        </p:tav>
                                      </p:tavLst>
                                    </p:anim>
                                    <p:set>
                                      <p:cBhvr>
                                        <p:cTn id="257" dur="1" fill="hold">
                                          <p:stCondLst>
                                            <p:cond delay="999"/>
                                          </p:stCondLst>
                                        </p:cTn>
                                        <p:tgtEl>
                                          <p:spTgt spid="45"/>
                                        </p:tgtEl>
                                        <p:attrNameLst>
                                          <p:attrName>style.visibility</p:attrName>
                                        </p:attrNameLst>
                                      </p:cBhvr>
                                      <p:to>
                                        <p:strVal val="hidden"/>
                                      </p:to>
                                    </p:set>
                                  </p:childTnLst>
                                  <p:subTnLst>
                                    <p:audio>
                                      <p:cMediaNode vol="100000">
                                        <p:cTn display="0" masterRel="sameClick">
                                          <p:stCondLst>
                                            <p:cond evt="begin" delay="0">
                                              <p:tn val="252"/>
                                            </p:cond>
                                          </p:stCondLst>
                                          <p:endCondLst>
                                            <p:cond evt="onStopAudio" delay="0">
                                              <p:tgtEl>
                                                <p:sldTgt/>
                                              </p:tgtEl>
                                            </p:cond>
                                          </p:endCondLst>
                                        </p:cTn>
                                        <p:tgtEl>
                                          <p:sndTgt r:embed="rId9" name="cashreg.wav"/>
                                        </p:tgtEl>
                                      </p:cMediaNode>
                                    </p:audio>
                                  </p:subTnLst>
                                </p:cTn>
                              </p:par>
                              <p:par>
                                <p:cTn id="258" presetID="37" presetClass="exit" presetSubtype="0" fill="hold" grpId="1" nodeType="withEffect">
                                  <p:stCondLst>
                                    <p:cond delay="0"/>
                                  </p:stCondLst>
                                  <p:childTnLst>
                                    <p:animEffect transition="out" filter="fade">
                                      <p:cBhvr>
                                        <p:cTn id="259" dur="1000"/>
                                        <p:tgtEl>
                                          <p:spTgt spid="41"/>
                                        </p:tgtEl>
                                      </p:cBhvr>
                                    </p:animEffect>
                                    <p:anim calcmode="lin" valueType="num">
                                      <p:cBhvr>
                                        <p:cTn id="260" dur="1000"/>
                                        <p:tgtEl>
                                          <p:spTgt spid="41"/>
                                        </p:tgtEl>
                                        <p:attrNameLst>
                                          <p:attrName>ppt_x</p:attrName>
                                        </p:attrNameLst>
                                      </p:cBhvr>
                                      <p:tavLst>
                                        <p:tav tm="0">
                                          <p:val>
                                            <p:strVal val="ppt_x"/>
                                          </p:val>
                                        </p:tav>
                                        <p:tav tm="100000">
                                          <p:val>
                                            <p:strVal val="ppt_x"/>
                                          </p:val>
                                        </p:tav>
                                      </p:tavLst>
                                    </p:anim>
                                    <p:anim calcmode="lin" valueType="num">
                                      <p:cBhvr>
                                        <p:cTn id="261" dur="100" decel="100000"/>
                                        <p:tgtEl>
                                          <p:spTgt spid="41"/>
                                        </p:tgtEl>
                                        <p:attrNameLst>
                                          <p:attrName>ppt_y</p:attrName>
                                        </p:attrNameLst>
                                      </p:cBhvr>
                                      <p:tavLst>
                                        <p:tav tm="0">
                                          <p:val>
                                            <p:strVal val="ppt_y"/>
                                          </p:val>
                                        </p:tav>
                                        <p:tav tm="100000">
                                          <p:val>
                                            <p:strVal val="ppt_y-.03"/>
                                          </p:val>
                                        </p:tav>
                                      </p:tavLst>
                                    </p:anim>
                                    <p:anim calcmode="lin" valueType="num">
                                      <p:cBhvr>
                                        <p:cTn id="262" dur="900" accel="100000">
                                          <p:stCondLst>
                                            <p:cond delay="100"/>
                                          </p:stCondLst>
                                        </p:cTn>
                                        <p:tgtEl>
                                          <p:spTgt spid="41"/>
                                        </p:tgtEl>
                                        <p:attrNameLst>
                                          <p:attrName>ppt_y</p:attrName>
                                        </p:attrNameLst>
                                      </p:cBhvr>
                                      <p:tavLst>
                                        <p:tav tm="0">
                                          <p:val>
                                            <p:strVal val="ppt_y"/>
                                          </p:val>
                                        </p:tav>
                                        <p:tav tm="100000">
                                          <p:val>
                                            <p:strVal val="ppt_y+1"/>
                                          </p:val>
                                        </p:tav>
                                      </p:tavLst>
                                    </p:anim>
                                    <p:set>
                                      <p:cBhvr>
                                        <p:cTn id="263" dur="1" fill="hold">
                                          <p:stCondLst>
                                            <p:cond delay="999"/>
                                          </p:stCondLst>
                                        </p:cTn>
                                        <p:tgtEl>
                                          <p:spTgt spid="41"/>
                                        </p:tgtEl>
                                        <p:attrNameLst>
                                          <p:attrName>style.visibility</p:attrName>
                                        </p:attrNameLst>
                                      </p:cBhvr>
                                      <p:to>
                                        <p:strVal val="hidden"/>
                                      </p:to>
                                    </p:set>
                                  </p:childTnLst>
                                  <p:subTnLst>
                                    <p:audio>
                                      <p:cMediaNode vol="100000">
                                        <p:cTn display="0" masterRel="sameClick">
                                          <p:stCondLst>
                                            <p:cond evt="begin" delay="0">
                                              <p:tn val="258"/>
                                            </p:cond>
                                          </p:stCondLst>
                                          <p:endCondLst>
                                            <p:cond evt="onStopAudio" delay="0">
                                              <p:tgtEl>
                                                <p:sldTgt/>
                                              </p:tgtEl>
                                            </p:cond>
                                          </p:endCondLst>
                                        </p:cTn>
                                        <p:tgtEl>
                                          <p:sndTgt r:embed="rId9" name="cashreg.wav"/>
                                        </p:tgtEl>
                                      </p:cMediaNode>
                                    </p:audio>
                                  </p:subTnLst>
                                </p:cTn>
                              </p:par>
                            </p:childTnLst>
                          </p:cTn>
                        </p:par>
                      </p:childTnLst>
                    </p:cTn>
                  </p:par>
                </p:childTnLst>
              </p:cTn>
              <p:nextCondLst>
                <p:cond evt="onClick" delay="0">
                  <p:tgtEl>
                    <p:spTgt spid="15"/>
                  </p:tgtEl>
                </p:cond>
              </p:nextCondLst>
            </p:seq>
          </p:childTnLst>
        </p:cTn>
      </p:par>
    </p:tnLst>
    <p:bldLst>
      <p:bldP spid="6" grpId="0"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5" grpId="2" animBg="1"/>
      <p:bldP spid="35" grpId="3" animBg="1"/>
      <p:bldP spid="35" grpId="4" animBg="1"/>
      <p:bldP spid="35" grpId="5" animBg="1"/>
      <p:bldP spid="35" grpId="6" animBg="1"/>
      <p:bldP spid="35" grpId="7" animBg="1"/>
      <p:bldP spid="35" grpId="8" animBg="1"/>
      <p:bldP spid="35" grpId="9" animBg="1"/>
      <p:bldP spid="35" grpId="10" animBg="1"/>
      <p:bldP spid="35" grpId="11" animBg="1"/>
      <p:bldP spid="35" grpId="12" animBg="1"/>
      <p:bldP spid="35" grpId="13" animBg="1"/>
      <p:bldP spid="35" grpId="14" animBg="1"/>
      <p:bldP spid="35" grpId="15" animBg="1"/>
      <p:bldP spid="35" grpId="16" animBg="1"/>
      <p:bldP spid="2" grpId="0" animBg="1"/>
      <p:bldP spid="2" grpId="1" animBg="1"/>
      <p:bldP spid="36" grpId="0" animBg="1"/>
      <p:bldP spid="36" grpId="1" animBg="1"/>
      <p:bldP spid="37" grpId="0" animBg="1"/>
      <p:bldP spid="37" grpId="1" animBg="1"/>
      <p:bldP spid="38" grpId="0" animBg="1"/>
      <p:bldP spid="38" grpId="1" animBg="1"/>
      <p:bldP spid="4" grpId="0" animBg="1"/>
      <p:bldP spid="4" grpId="1" animBg="1"/>
      <p:bldP spid="39" grpId="0" animBg="1"/>
      <p:bldP spid="39" grpId="1" animBg="1"/>
      <p:bldP spid="40" grpId="0" animBg="1"/>
      <p:bldP spid="40" grpId="1" animBg="1"/>
      <p:bldP spid="41" grpId="0" animBg="1"/>
      <p:bldP spid="41" grpId="1" animBg="1"/>
      <p:bldP spid="42" grpId="0"/>
      <p:bldP spid="42" grpId="1"/>
      <p:bldP spid="43" grpId="0"/>
      <p:bldP spid="43" grpId="1"/>
      <p:bldP spid="44" grpId="0"/>
      <p:bldP spid="44" grpId="1"/>
      <p:bldP spid="45" grpId="0"/>
      <p:bldP spid="45" grpId="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3353516" y="77077"/>
            <a:ext cx="8455997" cy="2526711"/>
          </a:xfrm>
          <a:prstGeom prst="roundRect">
            <a:avLst/>
          </a:prstGeom>
          <a:solidFill>
            <a:srgbClr val="C00000"/>
          </a:solidFill>
          <a:scene3d>
            <a:camera prst="orthographicFront"/>
            <a:lightRig rig="threePt" dir="t"/>
          </a:scene3d>
          <a:sp3d>
            <a:bevelT w="101600" prst="riblet"/>
          </a:sp3d>
        </p:spPr>
        <p:style>
          <a:lnRef idx="1">
            <a:schemeClr val="accent1"/>
          </a:lnRef>
          <a:fillRef idx="2">
            <a:schemeClr val="accent1"/>
          </a:fillRef>
          <a:effectRef idx="1">
            <a:schemeClr val="accent1"/>
          </a:effectRef>
          <a:fontRef idx="minor">
            <a:schemeClr val="dk1"/>
          </a:fontRef>
        </p:style>
        <p:txBody>
          <a:bodyPr lIns="91439" tIns="45719" rIns="91439" bIns="45719" rtlCol="0" anchor="ctr"/>
          <a:lstStyle/>
          <a:p>
            <a:pPr algn="ctr" defTabSz="914081"/>
            <a:r>
              <a:rPr lang="en-US" sz="4000" b="1" i="1" dirty="0" err="1">
                <a:solidFill>
                  <a:srgbClr val="FFFF00"/>
                </a:solidFill>
              </a:rPr>
              <a:t>Thích</a:t>
            </a:r>
            <a:r>
              <a:rPr lang="en-US" sz="4000" b="1" i="1" dirty="0">
                <a:solidFill>
                  <a:srgbClr val="FFFF00"/>
                </a:solidFill>
              </a:rPr>
              <a:t> </a:t>
            </a:r>
            <a:r>
              <a:rPr lang="en-US" sz="4000" b="1" i="1" dirty="0" err="1">
                <a:solidFill>
                  <a:srgbClr val="FFFF00"/>
                </a:solidFill>
              </a:rPr>
              <a:t>thêu</a:t>
            </a:r>
            <a:r>
              <a:rPr lang="en-US" sz="4000" b="1" i="1" dirty="0">
                <a:solidFill>
                  <a:srgbClr val="FFFF00"/>
                </a:solidFill>
              </a:rPr>
              <a:t> </a:t>
            </a:r>
            <a:r>
              <a:rPr lang="en-US" sz="4000" b="1" i="1" dirty="0" err="1">
                <a:solidFill>
                  <a:srgbClr val="FFFF00"/>
                </a:solidFill>
              </a:rPr>
              <a:t>thùa</a:t>
            </a:r>
            <a:r>
              <a:rPr lang="en-US" sz="4000" b="1" i="1" dirty="0">
                <a:solidFill>
                  <a:srgbClr val="FFFF00"/>
                </a:solidFill>
              </a:rPr>
              <a:t> </a:t>
            </a:r>
            <a:r>
              <a:rPr lang="en-US" sz="4000" b="1" i="1" dirty="0" err="1">
                <a:solidFill>
                  <a:srgbClr val="FFFF00"/>
                </a:solidFill>
              </a:rPr>
              <a:t>và</a:t>
            </a:r>
            <a:r>
              <a:rPr lang="en-US" sz="4000" b="1" i="1" dirty="0">
                <a:solidFill>
                  <a:srgbClr val="FFFF00"/>
                </a:solidFill>
              </a:rPr>
              <a:t> </a:t>
            </a:r>
            <a:r>
              <a:rPr lang="en-US" sz="4000" b="1" i="1" dirty="0" err="1">
                <a:solidFill>
                  <a:srgbClr val="FFFF00"/>
                </a:solidFill>
              </a:rPr>
              <a:t>tỉa</a:t>
            </a:r>
            <a:r>
              <a:rPr lang="en-US" sz="4000" b="1" i="1" dirty="0">
                <a:solidFill>
                  <a:srgbClr val="FFFF00"/>
                </a:solidFill>
              </a:rPr>
              <a:t> </a:t>
            </a:r>
            <a:r>
              <a:rPr lang="en-US" sz="4000" b="1" i="1" dirty="0" err="1">
                <a:solidFill>
                  <a:srgbClr val="FFFF00"/>
                </a:solidFill>
              </a:rPr>
              <a:t>nhỏ</a:t>
            </a:r>
            <a:r>
              <a:rPr lang="en-US" sz="4000" b="1" i="1" dirty="0">
                <a:solidFill>
                  <a:srgbClr val="FFFF00"/>
                </a:solidFill>
              </a:rPr>
              <a:t> </a:t>
            </a:r>
            <a:r>
              <a:rPr lang="en-US" sz="4000" b="1" i="1" dirty="0" err="1">
                <a:solidFill>
                  <a:srgbClr val="FFFF00"/>
                </a:solidFill>
              </a:rPr>
              <a:t>lông</a:t>
            </a:r>
            <a:r>
              <a:rPr lang="en-US" sz="4000" b="1" i="1" dirty="0">
                <a:solidFill>
                  <a:srgbClr val="FFFF00"/>
                </a:solidFill>
              </a:rPr>
              <a:t> </a:t>
            </a:r>
            <a:r>
              <a:rPr lang="en-US" sz="4000" b="1" i="1" dirty="0" err="1">
                <a:solidFill>
                  <a:srgbClr val="FFFF00"/>
                </a:solidFill>
              </a:rPr>
              <a:t>mày</a:t>
            </a:r>
            <a:r>
              <a:rPr lang="en-US" sz="4000" b="1" i="1" dirty="0">
                <a:solidFill>
                  <a:srgbClr val="FFFF00"/>
                </a:solidFill>
              </a:rPr>
              <a:t> </a:t>
            </a:r>
            <a:r>
              <a:rPr lang="en-US" sz="4000" b="1" i="1" dirty="0" err="1">
                <a:solidFill>
                  <a:prstClr val="white"/>
                </a:solidFill>
              </a:rPr>
              <a:t>là</a:t>
            </a:r>
            <a:r>
              <a:rPr lang="en-US" sz="4000" b="1" i="1" dirty="0">
                <a:solidFill>
                  <a:prstClr val="white"/>
                </a:solidFill>
              </a:rPr>
              <a:t> </a:t>
            </a:r>
            <a:r>
              <a:rPr lang="en-US" sz="4000" b="1" i="1" dirty="0" err="1">
                <a:solidFill>
                  <a:prstClr val="white"/>
                </a:solidFill>
              </a:rPr>
              <a:t>đặc</a:t>
            </a:r>
            <a:r>
              <a:rPr lang="en-US" sz="4000" b="1" i="1" dirty="0">
                <a:solidFill>
                  <a:prstClr val="white"/>
                </a:solidFill>
              </a:rPr>
              <a:t> </a:t>
            </a:r>
            <a:r>
              <a:rPr lang="en-US" sz="4000" b="1" i="1" dirty="0" err="1">
                <a:solidFill>
                  <a:prstClr val="white"/>
                </a:solidFill>
              </a:rPr>
              <a:t>điểm</a:t>
            </a:r>
            <a:r>
              <a:rPr lang="en-US" sz="4000" b="1" i="1" dirty="0">
                <a:solidFill>
                  <a:prstClr val="white"/>
                </a:solidFill>
              </a:rPr>
              <a:t> </a:t>
            </a:r>
            <a:r>
              <a:rPr lang="en-US" sz="4000" b="1" i="1" dirty="0" err="1">
                <a:solidFill>
                  <a:prstClr val="white"/>
                </a:solidFill>
              </a:rPr>
              <a:t>của</a:t>
            </a:r>
            <a:r>
              <a:rPr lang="en-US" sz="4000" b="1" i="1" dirty="0">
                <a:solidFill>
                  <a:prstClr val="white"/>
                </a:solidFill>
              </a:rPr>
              <a:t> ai?</a:t>
            </a:r>
            <a:endParaRPr lang="en-US" sz="4000" b="1" dirty="0">
              <a:solidFill>
                <a:prstClr val="white"/>
              </a:solidFill>
              <a:latin typeface="Times New Roman" panose="02020603050405020304" pitchFamily="18" charset="0"/>
              <a:cs typeface="Times New Roman" panose="02020603050405020304" pitchFamily="18" charset="0"/>
            </a:endParaRPr>
          </a:p>
        </p:txBody>
      </p:sp>
      <p:grpSp>
        <p:nvGrpSpPr>
          <p:cNvPr id="5" name="Group 142"/>
          <p:cNvGrpSpPr>
            <a:grpSpLocks/>
          </p:cNvGrpSpPr>
          <p:nvPr/>
        </p:nvGrpSpPr>
        <p:grpSpPr bwMode="auto">
          <a:xfrm>
            <a:off x="-123193" y="-108323"/>
            <a:ext cx="3100901" cy="3123387"/>
            <a:chOff x="811" y="1243"/>
            <a:chExt cx="462" cy="518"/>
          </a:xfrm>
        </p:grpSpPr>
        <p:grpSp>
          <p:nvGrpSpPr>
            <p:cNvPr id="9" name="Group 143"/>
            <p:cNvGrpSpPr>
              <a:grpSpLocks/>
            </p:cNvGrpSpPr>
            <p:nvPr/>
          </p:nvGrpSpPr>
          <p:grpSpPr bwMode="auto">
            <a:xfrm>
              <a:off x="811" y="1243"/>
              <a:ext cx="462" cy="518"/>
              <a:chOff x="174" y="1917"/>
              <a:chExt cx="1060" cy="1102"/>
            </a:xfrm>
          </p:grpSpPr>
          <p:pic>
            <p:nvPicPr>
              <p:cNvPr id="11" name="Picture 144" descr="light_shadow"/>
              <p:cNvPicPr>
                <a:picLocks noChangeAspect="1" noChangeArrowheads="1"/>
              </p:cNvPicPr>
              <p:nvPr/>
            </p:nvPicPr>
            <p:blipFill>
              <a:blip r:embed="rId10">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291" y="2781"/>
                <a:ext cx="858"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45" descr="circuler_1"/>
              <p:cNvPicPr>
                <a:picLocks noChangeAspect="1" noChangeArrowheads="1"/>
              </p:cNvPicPr>
              <p:nvPr/>
            </p:nvPicPr>
            <p:blipFill>
              <a:blip r:embed="rId11">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192" y="1917"/>
                <a:ext cx="1042"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146">
                <a:hlinkClick r:id="" action="ppaction://noaction"/>
              </p:cNvPr>
              <p:cNvSpPr>
                <a:spLocks noChangeArrowheads="1"/>
              </p:cNvSpPr>
              <p:nvPr/>
            </p:nvSpPr>
            <p:spPr bwMode="gray">
              <a:xfrm>
                <a:off x="174" y="1917"/>
                <a:ext cx="1035" cy="1019"/>
              </a:xfrm>
              <a:prstGeom prst="ellipse">
                <a:avLst/>
              </a:prstGeom>
              <a:ln/>
            </p:spPr>
            <p:style>
              <a:lnRef idx="1">
                <a:schemeClr val="accent2"/>
              </a:lnRef>
              <a:fillRef idx="3">
                <a:schemeClr val="accent2"/>
              </a:fillRef>
              <a:effectRef idx="2">
                <a:schemeClr val="accent2"/>
              </a:effectRef>
              <a:fontRef idx="minor">
                <a:schemeClr val="lt1"/>
              </a:fontRef>
            </p:style>
            <p:txBody>
              <a:bodyPr wrap="none" anchor="ctr"/>
              <a:lstStyle/>
              <a:p>
                <a:pPr defTabSz="914081" fontAlgn="base">
                  <a:spcBef>
                    <a:spcPct val="0"/>
                  </a:spcBef>
                  <a:spcAft>
                    <a:spcPct val="0"/>
                  </a:spcAft>
                  <a:defRPr/>
                </a:pPr>
                <a:r>
                  <a:rPr lang="en-US" sz="19866" b="1" i="1" kern="0" dirty="0">
                    <a:solidFill>
                      <a:srgbClr val="FFFFFF"/>
                    </a:solidFill>
                    <a:latin typeface="Arial" panose="020B0604020202020204" pitchFamily="34" charset="0"/>
                  </a:rPr>
                  <a:t>6</a:t>
                </a:r>
              </a:p>
            </p:txBody>
          </p:sp>
        </p:grpSp>
        <p:pic>
          <p:nvPicPr>
            <p:cNvPr id="10" name="Picture 147" descr="Picture2">
              <a:hlinkClick r:id="" action="ppaction://noaction"/>
            </p:cNvPr>
            <p:cNvPicPr>
              <a:picLocks noChangeAspect="1" noChangeArrowheads="1"/>
            </p:cNvPicPr>
            <p:nvPr/>
          </p:nvPicPr>
          <p:blipFill>
            <a:blip r:embed="rId12"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864" y="1248"/>
              <a:ext cx="359"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Picture 14"/>
          <p:cNvPicPr>
            <a:picLocks noChangeAspect="1"/>
          </p:cNvPicPr>
          <p:nvPr/>
        </p:nvPicPr>
        <p:blipFill rotWithShape="1">
          <a:blip r:embed="rId13" cstate="print">
            <a:extLst>
              <a:ext uri="{28A0092B-C50C-407E-A947-70E740481C1C}">
                <a14:useLocalDpi xmlns:a14="http://schemas.microsoft.com/office/drawing/2010/main" val="0"/>
              </a:ext>
            </a:extLst>
          </a:blip>
          <a:srcRect l="50000" b="49512"/>
          <a:stretch/>
        </p:blipFill>
        <p:spPr>
          <a:xfrm>
            <a:off x="105548" y="2006494"/>
            <a:ext cx="761803" cy="7692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nhac 10s 2.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4" cstate="print"/>
          <a:stretch>
            <a:fillRect/>
          </a:stretch>
        </p:blipFill>
        <p:spPr>
          <a:xfrm>
            <a:off x="-2322151" y="318068"/>
            <a:ext cx="548243" cy="548243"/>
          </a:xfrm>
          <a:prstGeom prst="rect">
            <a:avLst/>
          </a:prstGeom>
        </p:spPr>
      </p:pic>
      <p:pic>
        <p:nvPicPr>
          <p:cNvPr id="17" name="Picture 1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363175" y="280275"/>
            <a:ext cx="787143" cy="787143"/>
          </a:xfrm>
          <a:prstGeom prst="rect">
            <a:avLst/>
          </a:prstGeom>
        </p:spPr>
      </p:pic>
      <p:pic>
        <p:nvPicPr>
          <p:cNvPr id="18" name="nhac thoi gian 15s.wav">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4" cstate="print"/>
          <a:stretch>
            <a:fillRect/>
          </a:stretch>
        </p:blipFill>
        <p:spPr>
          <a:xfrm>
            <a:off x="-2148024" y="1067417"/>
            <a:ext cx="548243" cy="548243"/>
          </a:xfrm>
          <a:prstGeom prst="rect">
            <a:avLst/>
          </a:prstGeom>
        </p:spPr>
      </p:pic>
      <p:sp>
        <p:nvSpPr>
          <p:cNvPr id="19" name="TextBox 18"/>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rPr>
              <a:t>00</a:t>
            </a:r>
            <a:endParaRPr lang="vi-VN" sz="4800" b="1" kern="0">
              <a:solidFill>
                <a:sysClr val="windowText" lastClr="000000"/>
              </a:solidFill>
            </a:endParaRPr>
          </a:p>
        </p:txBody>
      </p:sp>
      <p:sp>
        <p:nvSpPr>
          <p:cNvPr id="20" name="TextBox 19"/>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rPr>
              <a:t>01</a:t>
            </a:r>
            <a:endParaRPr lang="vi-VN" sz="4800" b="1" kern="0">
              <a:solidFill>
                <a:sysClr val="windowText" lastClr="000000"/>
              </a:solidFill>
            </a:endParaRPr>
          </a:p>
        </p:txBody>
      </p:sp>
      <p:sp>
        <p:nvSpPr>
          <p:cNvPr id="21" name="TextBox 20"/>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rPr>
              <a:t>02</a:t>
            </a:r>
            <a:endParaRPr lang="vi-VN" sz="4800" b="1" kern="0">
              <a:solidFill>
                <a:sysClr val="windowText" lastClr="000000"/>
              </a:solidFill>
            </a:endParaRPr>
          </a:p>
        </p:txBody>
      </p:sp>
      <p:sp>
        <p:nvSpPr>
          <p:cNvPr id="22" name="TextBox 21"/>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rPr>
              <a:t>03</a:t>
            </a:r>
            <a:endParaRPr lang="vi-VN" sz="4800" b="1" kern="0">
              <a:solidFill>
                <a:sysClr val="windowText" lastClr="000000"/>
              </a:solidFill>
            </a:endParaRPr>
          </a:p>
        </p:txBody>
      </p:sp>
      <p:sp>
        <p:nvSpPr>
          <p:cNvPr id="23" name="TextBox 22"/>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rPr>
              <a:t>04</a:t>
            </a:r>
            <a:endParaRPr lang="vi-VN" sz="4800" b="1" kern="0">
              <a:solidFill>
                <a:sysClr val="windowText" lastClr="000000"/>
              </a:solidFill>
            </a:endParaRPr>
          </a:p>
        </p:txBody>
      </p:sp>
      <p:sp>
        <p:nvSpPr>
          <p:cNvPr id="24" name="TextBox 23"/>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rPr>
              <a:t>05</a:t>
            </a:r>
            <a:endParaRPr lang="vi-VN" sz="4800" b="1" kern="0">
              <a:solidFill>
                <a:sysClr val="windowText" lastClr="000000"/>
              </a:solidFill>
            </a:endParaRPr>
          </a:p>
        </p:txBody>
      </p:sp>
      <p:sp>
        <p:nvSpPr>
          <p:cNvPr id="25" name="TextBox 24"/>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rPr>
              <a:t>06</a:t>
            </a:r>
            <a:endParaRPr lang="vi-VN" sz="4800" b="1" kern="0">
              <a:solidFill>
                <a:sysClr val="windowText" lastClr="000000"/>
              </a:solidFill>
            </a:endParaRPr>
          </a:p>
        </p:txBody>
      </p:sp>
      <p:sp>
        <p:nvSpPr>
          <p:cNvPr id="26" name="TextBox 25"/>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rPr>
              <a:t>07</a:t>
            </a:r>
            <a:endParaRPr lang="vi-VN" sz="4800" b="1" kern="0">
              <a:solidFill>
                <a:sysClr val="windowText" lastClr="000000"/>
              </a:solidFill>
            </a:endParaRPr>
          </a:p>
        </p:txBody>
      </p:sp>
      <p:sp>
        <p:nvSpPr>
          <p:cNvPr id="27" name="TextBox 26"/>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rPr>
              <a:t>08</a:t>
            </a:r>
            <a:endParaRPr lang="vi-VN" sz="4800" b="1" kern="0">
              <a:solidFill>
                <a:sysClr val="windowText" lastClr="000000"/>
              </a:solidFill>
            </a:endParaRPr>
          </a:p>
        </p:txBody>
      </p:sp>
      <p:sp>
        <p:nvSpPr>
          <p:cNvPr id="28" name="TextBox 27"/>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rPr>
              <a:t>09</a:t>
            </a:r>
            <a:endParaRPr lang="vi-VN" sz="4800" b="1" kern="0">
              <a:solidFill>
                <a:sysClr val="windowText" lastClr="000000"/>
              </a:solidFill>
            </a:endParaRPr>
          </a:p>
        </p:txBody>
      </p:sp>
      <p:sp>
        <p:nvSpPr>
          <p:cNvPr id="29" name="TextBox 28"/>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rPr>
              <a:t>10</a:t>
            </a:r>
            <a:endParaRPr lang="vi-VN" sz="4800" b="1" kern="0">
              <a:solidFill>
                <a:sysClr val="windowText" lastClr="000000"/>
              </a:solidFill>
            </a:endParaRPr>
          </a:p>
        </p:txBody>
      </p:sp>
      <p:sp>
        <p:nvSpPr>
          <p:cNvPr id="30" name="TextBox 29"/>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rPr>
              <a:t>11</a:t>
            </a:r>
            <a:endParaRPr lang="vi-VN" sz="4800" b="1" kern="0">
              <a:solidFill>
                <a:sysClr val="windowText" lastClr="000000"/>
              </a:solidFill>
            </a:endParaRPr>
          </a:p>
        </p:txBody>
      </p:sp>
      <p:sp>
        <p:nvSpPr>
          <p:cNvPr id="31" name="TextBox 30"/>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rPr>
              <a:t>12</a:t>
            </a:r>
            <a:endParaRPr lang="vi-VN" sz="4800" b="1" kern="0">
              <a:solidFill>
                <a:sysClr val="windowText" lastClr="000000"/>
              </a:solidFill>
            </a:endParaRPr>
          </a:p>
        </p:txBody>
      </p:sp>
      <p:sp>
        <p:nvSpPr>
          <p:cNvPr id="32" name="TextBox 31"/>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rPr>
              <a:t>13</a:t>
            </a:r>
            <a:endParaRPr lang="vi-VN" sz="4800" b="1" kern="0">
              <a:solidFill>
                <a:sysClr val="windowText" lastClr="000000"/>
              </a:solidFill>
            </a:endParaRPr>
          </a:p>
        </p:txBody>
      </p:sp>
      <p:sp>
        <p:nvSpPr>
          <p:cNvPr id="33" name="TextBox 32"/>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rPr>
              <a:t>14</a:t>
            </a:r>
            <a:endParaRPr lang="vi-VN" sz="4800" b="1" kern="0">
              <a:solidFill>
                <a:sysClr val="windowText" lastClr="000000"/>
              </a:solidFill>
            </a:endParaRPr>
          </a:p>
        </p:txBody>
      </p:sp>
      <p:sp>
        <p:nvSpPr>
          <p:cNvPr id="34" name="TextBox 33"/>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rPr>
              <a:t>15</a:t>
            </a:r>
            <a:endParaRPr lang="vi-VN" sz="4800" b="1" kern="0">
              <a:solidFill>
                <a:sysClr val="windowText" lastClr="000000"/>
              </a:solidFill>
            </a:endParaRPr>
          </a:p>
        </p:txBody>
      </p:sp>
      <p:sp>
        <p:nvSpPr>
          <p:cNvPr id="35" name="Donut 34"/>
          <p:cNvSpPr/>
          <p:nvPr/>
        </p:nvSpPr>
        <p:spPr>
          <a:xfrm>
            <a:off x="2064592" y="1372139"/>
            <a:ext cx="1288925" cy="1295063"/>
          </a:xfrm>
          <a:prstGeom prst="donut">
            <a:avLst>
              <a:gd name="adj" fmla="val 10370"/>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lIns="91439" tIns="45719" rIns="91439" bIns="45719" rtlCol="0" anchor="ctr"/>
          <a:lstStyle/>
          <a:p>
            <a:pPr algn="ctr" defTabSz="914081">
              <a:defRPr/>
            </a:pPr>
            <a:endParaRPr lang="vi-VN" sz="4000" kern="0">
              <a:solidFill>
                <a:sysClr val="windowText" lastClr="000000"/>
              </a:solidFill>
            </a:endParaRPr>
          </a:p>
        </p:txBody>
      </p:sp>
      <p:sp>
        <p:nvSpPr>
          <p:cNvPr id="2" name="Isosceles Triangle 1"/>
          <p:cNvSpPr/>
          <p:nvPr/>
        </p:nvSpPr>
        <p:spPr>
          <a:xfrm rot="5400000">
            <a:off x="257905" y="2931412"/>
            <a:ext cx="907163" cy="751613"/>
          </a:xfrm>
          <a:prstGeom prst="triangle">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defTabSz="914081"/>
            <a:endParaRPr lang="en-US" sz="1733">
              <a:solidFill>
                <a:prstClr val="white"/>
              </a:solidFill>
            </a:endParaRPr>
          </a:p>
        </p:txBody>
      </p:sp>
      <p:sp>
        <p:nvSpPr>
          <p:cNvPr id="36" name="Isosceles Triangle 35"/>
          <p:cNvSpPr/>
          <p:nvPr/>
        </p:nvSpPr>
        <p:spPr>
          <a:xfrm rot="5400000">
            <a:off x="257905" y="3910412"/>
            <a:ext cx="907163" cy="751613"/>
          </a:xfrm>
          <a:prstGeom prst="triangle">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defTabSz="914081"/>
            <a:endParaRPr lang="en-US" sz="1733">
              <a:solidFill>
                <a:prstClr val="white"/>
              </a:solidFill>
            </a:endParaRPr>
          </a:p>
        </p:txBody>
      </p:sp>
      <p:sp>
        <p:nvSpPr>
          <p:cNvPr id="37" name="Isosceles Triangle 36"/>
          <p:cNvSpPr/>
          <p:nvPr/>
        </p:nvSpPr>
        <p:spPr>
          <a:xfrm rot="5400000">
            <a:off x="257905" y="5951543"/>
            <a:ext cx="907163" cy="751613"/>
          </a:xfrm>
          <a:prstGeom prst="triangle">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defTabSz="914081"/>
            <a:endParaRPr lang="en-US" sz="1733">
              <a:solidFill>
                <a:prstClr val="white"/>
              </a:solidFill>
            </a:endParaRPr>
          </a:p>
        </p:txBody>
      </p:sp>
      <p:sp>
        <p:nvSpPr>
          <p:cNvPr id="38" name="Isosceles Triangle 37"/>
          <p:cNvSpPr/>
          <p:nvPr/>
        </p:nvSpPr>
        <p:spPr>
          <a:xfrm rot="5400000">
            <a:off x="257905" y="4928880"/>
            <a:ext cx="907163" cy="751613"/>
          </a:xfrm>
          <a:prstGeom prst="triangle">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defTabSz="914081"/>
            <a:endParaRPr lang="en-US" sz="1733">
              <a:solidFill>
                <a:prstClr val="white"/>
              </a:solidFill>
            </a:endParaRPr>
          </a:p>
        </p:txBody>
      </p:sp>
      <p:sp>
        <p:nvSpPr>
          <p:cNvPr id="4" name="Rounded Rectangle 3"/>
          <p:cNvSpPr/>
          <p:nvPr/>
        </p:nvSpPr>
        <p:spPr>
          <a:xfrm>
            <a:off x="1087297" y="2799513"/>
            <a:ext cx="10798399" cy="953167"/>
          </a:xfrm>
          <a:prstGeom prst="roundRect">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just" defTabSz="914081"/>
            <a:r>
              <a:rPr lang="en-US" sz="4400" b="1" dirty="0" err="1">
                <a:solidFill>
                  <a:prstClr val="white"/>
                </a:solidFill>
              </a:rPr>
              <a:t>Nho</a:t>
            </a:r>
            <a:r>
              <a:rPr lang="en-US" sz="4400" b="1" dirty="0">
                <a:solidFill>
                  <a:prstClr val="white"/>
                </a:solidFill>
              </a:rPr>
              <a:t>.</a:t>
            </a:r>
            <a:endParaRPr lang="en-US" sz="4400" b="1" dirty="0">
              <a:solidFill>
                <a:prstClr val="white"/>
              </a:solidFill>
              <a:latin typeface="Times New Roman" panose="02020603050405020304" pitchFamily="18" charset="0"/>
              <a:cs typeface="Times New Roman" panose="02020603050405020304" pitchFamily="18" charset="0"/>
            </a:endParaRPr>
          </a:p>
        </p:txBody>
      </p:sp>
      <p:sp>
        <p:nvSpPr>
          <p:cNvPr id="39" name="Rounded Rectangle 38"/>
          <p:cNvSpPr/>
          <p:nvPr/>
        </p:nvSpPr>
        <p:spPr>
          <a:xfrm>
            <a:off x="1101147" y="3809903"/>
            <a:ext cx="10798399" cy="953167"/>
          </a:xfrm>
          <a:prstGeom prst="roundRect">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just" defTabSz="914081"/>
            <a:r>
              <a:rPr lang="en-US" sz="4400" b="1" dirty="0" err="1">
                <a:solidFill>
                  <a:prstClr val="white"/>
                </a:solidFill>
              </a:rPr>
              <a:t>Chị</a:t>
            </a:r>
            <a:r>
              <a:rPr lang="en-US" sz="4400" b="1" dirty="0">
                <a:solidFill>
                  <a:prstClr val="white"/>
                </a:solidFill>
              </a:rPr>
              <a:t> Thao</a:t>
            </a:r>
            <a:endParaRPr lang="en-US" sz="4400" b="1" dirty="0">
              <a:solidFill>
                <a:prstClr val="white"/>
              </a:solidFill>
              <a:latin typeface="Times New Roman" panose="02020603050405020304" pitchFamily="18" charset="0"/>
              <a:cs typeface="Times New Roman" panose="02020603050405020304" pitchFamily="18" charset="0"/>
            </a:endParaRPr>
          </a:p>
        </p:txBody>
      </p:sp>
      <p:sp>
        <p:nvSpPr>
          <p:cNvPr id="40" name="Rounded Rectangle 39"/>
          <p:cNvSpPr/>
          <p:nvPr/>
        </p:nvSpPr>
        <p:spPr>
          <a:xfrm>
            <a:off x="1101147" y="4828102"/>
            <a:ext cx="10798399" cy="953167"/>
          </a:xfrm>
          <a:prstGeom prst="roundRect">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just" defTabSz="914081"/>
            <a:r>
              <a:rPr lang="en-US" sz="4400" b="1" dirty="0" err="1">
                <a:solidFill>
                  <a:prstClr val="white"/>
                </a:solidFill>
              </a:rPr>
              <a:t>Phương</a:t>
            </a:r>
            <a:r>
              <a:rPr lang="en-US" sz="4400" b="1" dirty="0">
                <a:solidFill>
                  <a:prstClr val="white"/>
                </a:solidFill>
              </a:rPr>
              <a:t> </a:t>
            </a:r>
            <a:r>
              <a:rPr lang="en-US" sz="4400" b="1" dirty="0" err="1">
                <a:solidFill>
                  <a:prstClr val="white"/>
                </a:solidFill>
              </a:rPr>
              <a:t>Định</a:t>
            </a:r>
            <a:r>
              <a:rPr lang="en-US" sz="4400" b="1" dirty="0">
                <a:solidFill>
                  <a:prstClr val="white"/>
                </a:solidFill>
              </a:rPr>
              <a:t>.</a:t>
            </a:r>
            <a:endParaRPr lang="en-US" sz="4400" b="1" dirty="0">
              <a:solidFill>
                <a:prstClr val="white"/>
              </a:solidFill>
              <a:latin typeface="Times New Roman" panose="02020603050405020304" pitchFamily="18" charset="0"/>
              <a:cs typeface="Times New Roman" panose="02020603050405020304" pitchFamily="18" charset="0"/>
            </a:endParaRPr>
          </a:p>
        </p:txBody>
      </p:sp>
      <p:sp>
        <p:nvSpPr>
          <p:cNvPr id="41" name="Rounded Rectangle 40"/>
          <p:cNvSpPr/>
          <p:nvPr/>
        </p:nvSpPr>
        <p:spPr>
          <a:xfrm>
            <a:off x="1101147" y="5832046"/>
            <a:ext cx="10798399" cy="953167"/>
          </a:xfrm>
          <a:prstGeom prst="roundRect">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just" defTabSz="914081"/>
            <a:r>
              <a:rPr lang="en-US" sz="4400" b="1" dirty="0" err="1">
                <a:solidFill>
                  <a:prstClr val="white"/>
                </a:solidFill>
                <a:cs typeface="Times New Roman" panose="02020603050405020304" pitchFamily="18" charset="0"/>
              </a:rPr>
              <a:t>Người</a:t>
            </a:r>
            <a:r>
              <a:rPr lang="en-US" sz="4400" b="1" dirty="0">
                <a:solidFill>
                  <a:prstClr val="white"/>
                </a:solidFill>
                <a:cs typeface="Times New Roman" panose="02020603050405020304" pitchFamily="18" charset="0"/>
              </a:rPr>
              <a:t> </a:t>
            </a:r>
            <a:r>
              <a:rPr lang="en-US" sz="4400" b="1" dirty="0" err="1">
                <a:solidFill>
                  <a:prstClr val="white"/>
                </a:solidFill>
                <a:cs typeface="Times New Roman" panose="02020603050405020304" pitchFamily="18" charset="0"/>
              </a:rPr>
              <a:t>mẹ</a:t>
            </a:r>
            <a:r>
              <a:rPr lang="en-US" sz="4400" b="1" dirty="0">
                <a:solidFill>
                  <a:prstClr val="white"/>
                </a:solidFill>
                <a:cs typeface="Times New Roman" panose="02020603050405020304" pitchFamily="18" charset="0"/>
              </a:rPr>
              <a:t>.</a:t>
            </a:r>
          </a:p>
        </p:txBody>
      </p:sp>
      <p:sp>
        <p:nvSpPr>
          <p:cNvPr id="42" name="TextBox 41"/>
          <p:cNvSpPr txBox="1"/>
          <p:nvPr/>
        </p:nvSpPr>
        <p:spPr>
          <a:xfrm>
            <a:off x="306311" y="2991333"/>
            <a:ext cx="427711" cy="646329"/>
          </a:xfrm>
          <a:prstGeom prst="rect">
            <a:avLst/>
          </a:prstGeom>
          <a:noFill/>
        </p:spPr>
        <p:txBody>
          <a:bodyPr wrap="square" lIns="91439" tIns="45719" rIns="91439" bIns="45719" rtlCol="0">
            <a:spAutoFit/>
          </a:bodyPr>
          <a:lstStyle/>
          <a:p>
            <a:pPr algn="ctr" defTabSz="914081"/>
            <a:r>
              <a:rPr lang="en-US" sz="3600" b="1">
                <a:solidFill>
                  <a:prstClr val="white"/>
                </a:solidFill>
                <a:effectLst>
                  <a:outerShdw blurRad="38100" dist="38100" dir="2700000" algn="tl">
                    <a:srgbClr val="000000">
                      <a:alpha val="43137"/>
                    </a:srgbClr>
                  </a:outerShdw>
                </a:effectLst>
              </a:rPr>
              <a:t>A</a:t>
            </a:r>
          </a:p>
        </p:txBody>
      </p:sp>
      <p:sp>
        <p:nvSpPr>
          <p:cNvPr id="43" name="TextBox 42"/>
          <p:cNvSpPr txBox="1"/>
          <p:nvPr/>
        </p:nvSpPr>
        <p:spPr>
          <a:xfrm>
            <a:off x="290398" y="3963137"/>
            <a:ext cx="427711" cy="646329"/>
          </a:xfrm>
          <a:prstGeom prst="rect">
            <a:avLst/>
          </a:prstGeom>
          <a:noFill/>
        </p:spPr>
        <p:txBody>
          <a:bodyPr wrap="square" lIns="91439" tIns="45719" rIns="91439" bIns="45719" rtlCol="0">
            <a:spAutoFit/>
          </a:bodyPr>
          <a:lstStyle/>
          <a:p>
            <a:pPr algn="ctr" defTabSz="914081"/>
            <a:r>
              <a:rPr lang="en-US" sz="3600" b="1">
                <a:solidFill>
                  <a:prstClr val="white"/>
                </a:solidFill>
                <a:effectLst>
                  <a:outerShdw blurRad="38100" dist="38100" dir="2700000" algn="tl">
                    <a:srgbClr val="000000">
                      <a:alpha val="43137"/>
                    </a:srgbClr>
                  </a:outerShdw>
                </a:effectLst>
              </a:rPr>
              <a:t>B</a:t>
            </a:r>
          </a:p>
        </p:txBody>
      </p:sp>
      <p:sp>
        <p:nvSpPr>
          <p:cNvPr id="44" name="TextBox 43"/>
          <p:cNvSpPr txBox="1"/>
          <p:nvPr/>
        </p:nvSpPr>
        <p:spPr>
          <a:xfrm>
            <a:off x="272594" y="4981605"/>
            <a:ext cx="427711" cy="646329"/>
          </a:xfrm>
          <a:prstGeom prst="rect">
            <a:avLst/>
          </a:prstGeom>
          <a:noFill/>
        </p:spPr>
        <p:txBody>
          <a:bodyPr wrap="square" lIns="91439" tIns="45719" rIns="91439" bIns="45719" rtlCol="0">
            <a:spAutoFit/>
          </a:bodyPr>
          <a:lstStyle/>
          <a:p>
            <a:pPr algn="ctr" defTabSz="914081"/>
            <a:r>
              <a:rPr lang="en-US" sz="3600" b="1">
                <a:solidFill>
                  <a:prstClr val="white"/>
                </a:solidFill>
                <a:effectLst>
                  <a:outerShdw blurRad="38100" dist="38100" dir="2700000" algn="tl">
                    <a:srgbClr val="000000">
                      <a:alpha val="43137"/>
                    </a:srgbClr>
                  </a:outerShdw>
                </a:effectLst>
              </a:rPr>
              <a:t>C</a:t>
            </a:r>
          </a:p>
        </p:txBody>
      </p:sp>
      <p:sp>
        <p:nvSpPr>
          <p:cNvPr id="45" name="TextBox 44"/>
          <p:cNvSpPr txBox="1"/>
          <p:nvPr/>
        </p:nvSpPr>
        <p:spPr>
          <a:xfrm>
            <a:off x="306311" y="6004265"/>
            <a:ext cx="427711" cy="646329"/>
          </a:xfrm>
          <a:prstGeom prst="rect">
            <a:avLst/>
          </a:prstGeom>
          <a:noFill/>
        </p:spPr>
        <p:txBody>
          <a:bodyPr wrap="square" lIns="91439" tIns="45719" rIns="91439" bIns="45719" rtlCol="0">
            <a:spAutoFit/>
          </a:bodyPr>
          <a:lstStyle/>
          <a:p>
            <a:pPr algn="ctr" defTabSz="914081"/>
            <a:r>
              <a:rPr lang="en-US" sz="3600" b="1">
                <a:solidFill>
                  <a:prstClr val="white"/>
                </a:solidFill>
                <a:effectLst>
                  <a:outerShdw blurRad="38100" dist="38100" dir="2700000" algn="tl">
                    <a:srgbClr val="000000">
                      <a:alpha val="43137"/>
                    </a:srgbClr>
                  </a:outerShdw>
                </a:effectLst>
              </a:rPr>
              <a:t>D</a:t>
            </a:r>
          </a:p>
        </p:txBody>
      </p:sp>
    </p:spTree>
    <p:custDataLst>
      <p:tags r:id="rId1"/>
    </p:custDataLst>
    <p:extLst>
      <p:ext uri="{BB962C8B-B14F-4D97-AF65-F5344CB8AC3E}">
        <p14:creationId xmlns:p14="http://schemas.microsoft.com/office/powerpoint/2010/main" val="28774562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31" fill="hold"/>
                                        <p:tgtEl>
                                          <p:spTgt spid="16"/>
                                        </p:tgtEl>
                                      </p:cBhvr>
                                    </p:cmd>
                                  </p:childTnLst>
                                </p:cTn>
                              </p:par>
                              <p:par>
                                <p:cTn id="7" presetID="6" presetClass="entr" presetSubtype="16"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circle(in)">
                                      <p:cBhvr>
                                        <p:cTn id="9" dur="1250"/>
                                        <p:tgtEl>
                                          <p:spTgt spid="5"/>
                                        </p:tgtEl>
                                      </p:cBhvr>
                                    </p:animEffect>
                                  </p:childTnLst>
                                </p:cTn>
                              </p:par>
                              <p:par>
                                <p:cTn id="10" presetID="6"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ircle(in)">
                                      <p:cBhvr>
                                        <p:cTn id="12" dur="1250"/>
                                        <p:tgtEl>
                                          <p:spTgt spid="15"/>
                                        </p:tgtEl>
                                      </p:cBhvr>
                                    </p:animEffect>
                                  </p:childTnLst>
                                </p:cTn>
                              </p:par>
                              <p:par>
                                <p:cTn id="13" presetID="16" presetClass="entr" presetSubtype="21" fill="hold" grpId="0" nodeType="withEffect">
                                  <p:stCondLst>
                                    <p:cond delay="175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1750"/>
                                        <p:tgtEl>
                                          <p:spTgt spid="6"/>
                                        </p:tgtEl>
                                      </p:cBhvr>
                                    </p:animEffect>
                                  </p:childTnLst>
                                </p:cTn>
                              </p:par>
                              <p:par>
                                <p:cTn id="16" presetID="21" presetClass="entr" presetSubtype="1" fill="hold" nodeType="withEffect">
                                  <p:stCondLst>
                                    <p:cond delay="3500"/>
                                  </p:stCondLst>
                                  <p:childTnLst>
                                    <p:set>
                                      <p:cBhvr>
                                        <p:cTn id="17" dur="1" fill="hold">
                                          <p:stCondLst>
                                            <p:cond delay="0"/>
                                          </p:stCondLst>
                                        </p:cTn>
                                        <p:tgtEl>
                                          <p:spTgt spid="17"/>
                                        </p:tgtEl>
                                        <p:attrNameLst>
                                          <p:attrName>style.visibility</p:attrName>
                                        </p:attrNameLst>
                                      </p:cBhvr>
                                      <p:to>
                                        <p:strVal val="visible"/>
                                      </p:to>
                                    </p:set>
                                    <p:animEffect transition="in" filter="wheel(1)">
                                      <p:cBhvr>
                                        <p:cTn id="18" dur="30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750" fill="hold"/>
                                        <p:tgtEl>
                                          <p:spTgt spid="2"/>
                                        </p:tgtEl>
                                        <p:attrNameLst>
                                          <p:attrName>ppt_x</p:attrName>
                                        </p:attrNameLst>
                                      </p:cBhvr>
                                      <p:tavLst>
                                        <p:tav tm="0">
                                          <p:val>
                                            <p:strVal val="0-#ppt_w/2"/>
                                          </p:val>
                                        </p:tav>
                                        <p:tav tm="100000">
                                          <p:val>
                                            <p:strVal val="#ppt_x"/>
                                          </p:val>
                                        </p:tav>
                                      </p:tavLst>
                                    </p:anim>
                                    <p:anim calcmode="lin" valueType="num">
                                      <p:cBhvr additive="base">
                                        <p:cTn id="24" dur="750" fill="hold"/>
                                        <p:tgtEl>
                                          <p:spTgt spid="2"/>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42"/>
                                        </p:tgtEl>
                                        <p:attrNameLst>
                                          <p:attrName>style.visibility</p:attrName>
                                        </p:attrNameLst>
                                      </p:cBhvr>
                                      <p:to>
                                        <p:strVal val="visible"/>
                                      </p:to>
                                    </p:set>
                                    <p:anim calcmode="lin" valueType="num">
                                      <p:cBhvr additive="base">
                                        <p:cTn id="27" dur="750" fill="hold"/>
                                        <p:tgtEl>
                                          <p:spTgt spid="42"/>
                                        </p:tgtEl>
                                        <p:attrNameLst>
                                          <p:attrName>ppt_x</p:attrName>
                                        </p:attrNameLst>
                                      </p:cBhvr>
                                      <p:tavLst>
                                        <p:tav tm="0">
                                          <p:val>
                                            <p:strVal val="0-#ppt_w/2"/>
                                          </p:val>
                                        </p:tav>
                                        <p:tav tm="100000">
                                          <p:val>
                                            <p:strVal val="#ppt_x"/>
                                          </p:val>
                                        </p:tav>
                                      </p:tavLst>
                                    </p:anim>
                                    <p:anim calcmode="lin" valueType="num">
                                      <p:cBhvr additive="base">
                                        <p:cTn id="28" dur="750" fill="hold"/>
                                        <p:tgtEl>
                                          <p:spTgt spid="42"/>
                                        </p:tgtEl>
                                        <p:attrNameLst>
                                          <p:attrName>ppt_y</p:attrName>
                                        </p:attrNameLst>
                                      </p:cBhvr>
                                      <p:tavLst>
                                        <p:tav tm="0">
                                          <p:val>
                                            <p:strVal val="#ppt_y"/>
                                          </p:val>
                                        </p:tav>
                                        <p:tav tm="100000">
                                          <p:val>
                                            <p:strVal val="#ppt_y"/>
                                          </p:val>
                                        </p:tav>
                                      </p:tavLst>
                                    </p:anim>
                                  </p:childTnLst>
                                </p:cTn>
                              </p:par>
                              <p:par>
                                <p:cTn id="29" presetID="22" presetClass="entr" presetSubtype="8" fill="hold" grpId="0" nodeType="withEffect">
                                  <p:stCondLst>
                                    <p:cond delay="750"/>
                                  </p:stCondLst>
                                  <p:childTnLst>
                                    <p:set>
                                      <p:cBhvr>
                                        <p:cTn id="30" dur="1" fill="hold">
                                          <p:stCondLst>
                                            <p:cond delay="0"/>
                                          </p:stCondLst>
                                        </p:cTn>
                                        <p:tgtEl>
                                          <p:spTgt spid="4"/>
                                        </p:tgtEl>
                                        <p:attrNameLst>
                                          <p:attrName>style.visibility</p:attrName>
                                        </p:attrNameLst>
                                      </p:cBhvr>
                                      <p:to>
                                        <p:strVal val="visible"/>
                                      </p:to>
                                    </p:set>
                                    <p:animEffect transition="in" filter="wipe(left)">
                                      <p:cBhvr>
                                        <p:cTn id="31" dur="1250"/>
                                        <p:tgtEl>
                                          <p:spTgt spid="4"/>
                                        </p:tgtEl>
                                      </p:cBhvr>
                                    </p:animEffect>
                                  </p:childTnLst>
                                  <p:subTnLst>
                                    <p:audio>
                                      <p:cMediaNode vol="100000">
                                        <p:cTn display="0" masterRel="sameClick">
                                          <p:stCondLst>
                                            <p:cond evt="begin" delay="0">
                                              <p:tn val="29"/>
                                            </p:cond>
                                          </p:stCondLst>
                                          <p:endCondLst>
                                            <p:cond evt="onStopAudio" delay="0">
                                              <p:tgtEl>
                                                <p:sldTgt/>
                                              </p:tgtEl>
                                            </p:cond>
                                          </p:endCondLst>
                                        </p:cTn>
                                        <p:tgtEl>
                                          <p:sndTgt r:embed="rId7" name="bomb.wav"/>
                                        </p:tgtEl>
                                      </p:cMediaNode>
                                    </p:audio>
                                  </p:subTnLst>
                                </p:cTn>
                              </p:par>
                            </p:childTnLst>
                          </p:cTn>
                        </p:par>
                      </p:childTnLst>
                    </p:cTn>
                  </p:par>
                  <p:par>
                    <p:cTn id="32" fill="hold">
                      <p:stCondLst>
                        <p:cond delay="indefinite"/>
                      </p:stCondLst>
                      <p:childTnLst>
                        <p:par>
                          <p:cTn id="33" fill="hold">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36"/>
                                        </p:tgtEl>
                                        <p:attrNameLst>
                                          <p:attrName>style.visibility</p:attrName>
                                        </p:attrNameLst>
                                      </p:cBhvr>
                                      <p:to>
                                        <p:strVal val="visible"/>
                                      </p:to>
                                    </p:set>
                                    <p:anim calcmode="lin" valueType="num">
                                      <p:cBhvr additive="base">
                                        <p:cTn id="36" dur="750" fill="hold"/>
                                        <p:tgtEl>
                                          <p:spTgt spid="36"/>
                                        </p:tgtEl>
                                        <p:attrNameLst>
                                          <p:attrName>ppt_x</p:attrName>
                                        </p:attrNameLst>
                                      </p:cBhvr>
                                      <p:tavLst>
                                        <p:tav tm="0">
                                          <p:val>
                                            <p:strVal val="0-#ppt_w/2"/>
                                          </p:val>
                                        </p:tav>
                                        <p:tav tm="100000">
                                          <p:val>
                                            <p:strVal val="#ppt_x"/>
                                          </p:val>
                                        </p:tav>
                                      </p:tavLst>
                                    </p:anim>
                                    <p:anim calcmode="lin" valueType="num">
                                      <p:cBhvr additive="base">
                                        <p:cTn id="37" dur="750" fill="hold"/>
                                        <p:tgtEl>
                                          <p:spTgt spid="36"/>
                                        </p:tgtEl>
                                        <p:attrNameLst>
                                          <p:attrName>ppt_y</p:attrName>
                                        </p:attrNameLst>
                                      </p:cBhvr>
                                      <p:tavLst>
                                        <p:tav tm="0">
                                          <p:val>
                                            <p:strVal val="#ppt_y"/>
                                          </p:val>
                                        </p:tav>
                                        <p:tav tm="100000">
                                          <p:val>
                                            <p:strVal val="#ppt_y"/>
                                          </p:val>
                                        </p:tav>
                                      </p:tavLst>
                                    </p:anim>
                                  </p:childTnLst>
                                </p:cTn>
                              </p:par>
                              <p:par>
                                <p:cTn id="38" presetID="2" presetClass="entr" presetSubtype="8" fill="hold" grpId="0" nodeType="withEffect">
                                  <p:stCondLst>
                                    <p:cond delay="0"/>
                                  </p:stCondLst>
                                  <p:childTnLst>
                                    <p:set>
                                      <p:cBhvr>
                                        <p:cTn id="39" dur="1" fill="hold">
                                          <p:stCondLst>
                                            <p:cond delay="0"/>
                                          </p:stCondLst>
                                        </p:cTn>
                                        <p:tgtEl>
                                          <p:spTgt spid="43"/>
                                        </p:tgtEl>
                                        <p:attrNameLst>
                                          <p:attrName>style.visibility</p:attrName>
                                        </p:attrNameLst>
                                      </p:cBhvr>
                                      <p:to>
                                        <p:strVal val="visible"/>
                                      </p:to>
                                    </p:set>
                                    <p:anim calcmode="lin" valueType="num">
                                      <p:cBhvr additive="base">
                                        <p:cTn id="40" dur="750" fill="hold"/>
                                        <p:tgtEl>
                                          <p:spTgt spid="43"/>
                                        </p:tgtEl>
                                        <p:attrNameLst>
                                          <p:attrName>ppt_x</p:attrName>
                                        </p:attrNameLst>
                                      </p:cBhvr>
                                      <p:tavLst>
                                        <p:tav tm="0">
                                          <p:val>
                                            <p:strVal val="0-#ppt_w/2"/>
                                          </p:val>
                                        </p:tav>
                                        <p:tav tm="100000">
                                          <p:val>
                                            <p:strVal val="#ppt_x"/>
                                          </p:val>
                                        </p:tav>
                                      </p:tavLst>
                                    </p:anim>
                                    <p:anim calcmode="lin" valueType="num">
                                      <p:cBhvr additive="base">
                                        <p:cTn id="41" dur="750" fill="hold"/>
                                        <p:tgtEl>
                                          <p:spTgt spid="43"/>
                                        </p:tgtEl>
                                        <p:attrNameLst>
                                          <p:attrName>ppt_y</p:attrName>
                                        </p:attrNameLst>
                                      </p:cBhvr>
                                      <p:tavLst>
                                        <p:tav tm="0">
                                          <p:val>
                                            <p:strVal val="#ppt_y"/>
                                          </p:val>
                                        </p:tav>
                                        <p:tav tm="100000">
                                          <p:val>
                                            <p:strVal val="#ppt_y"/>
                                          </p:val>
                                        </p:tav>
                                      </p:tavLst>
                                    </p:anim>
                                  </p:childTnLst>
                                </p:cTn>
                              </p:par>
                              <p:par>
                                <p:cTn id="42" presetID="22" presetClass="entr" presetSubtype="8" fill="hold" grpId="0" nodeType="withEffect">
                                  <p:stCondLst>
                                    <p:cond delay="750"/>
                                  </p:stCondLst>
                                  <p:childTnLst>
                                    <p:set>
                                      <p:cBhvr>
                                        <p:cTn id="43" dur="1" fill="hold">
                                          <p:stCondLst>
                                            <p:cond delay="0"/>
                                          </p:stCondLst>
                                        </p:cTn>
                                        <p:tgtEl>
                                          <p:spTgt spid="39"/>
                                        </p:tgtEl>
                                        <p:attrNameLst>
                                          <p:attrName>style.visibility</p:attrName>
                                        </p:attrNameLst>
                                      </p:cBhvr>
                                      <p:to>
                                        <p:strVal val="visible"/>
                                      </p:to>
                                    </p:set>
                                    <p:animEffect transition="in" filter="wipe(left)">
                                      <p:cBhvr>
                                        <p:cTn id="44" dur="1250"/>
                                        <p:tgtEl>
                                          <p:spTgt spid="39"/>
                                        </p:tgtEl>
                                      </p:cBhvr>
                                    </p:animEffect>
                                  </p:childTnLst>
                                  <p:subTnLst>
                                    <p:audio>
                                      <p:cMediaNode vol="100000">
                                        <p:cTn display="0" masterRel="sameClick">
                                          <p:stCondLst>
                                            <p:cond evt="begin" delay="0">
                                              <p:tn val="42"/>
                                            </p:cond>
                                          </p:stCondLst>
                                          <p:endCondLst>
                                            <p:cond evt="onStopAudio" delay="0">
                                              <p:tgtEl>
                                                <p:sldTgt/>
                                              </p:tgtEl>
                                            </p:cond>
                                          </p:endCondLst>
                                        </p:cTn>
                                        <p:tgtEl>
                                          <p:sndTgt r:embed="rId7" name="bomb.wav"/>
                                        </p:tgtEl>
                                      </p:cMediaNode>
                                    </p:audio>
                                  </p:sub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38"/>
                                        </p:tgtEl>
                                        <p:attrNameLst>
                                          <p:attrName>style.visibility</p:attrName>
                                        </p:attrNameLst>
                                      </p:cBhvr>
                                      <p:to>
                                        <p:strVal val="visible"/>
                                      </p:to>
                                    </p:set>
                                    <p:anim calcmode="lin" valueType="num">
                                      <p:cBhvr additive="base">
                                        <p:cTn id="49" dur="750" fill="hold"/>
                                        <p:tgtEl>
                                          <p:spTgt spid="38"/>
                                        </p:tgtEl>
                                        <p:attrNameLst>
                                          <p:attrName>ppt_x</p:attrName>
                                        </p:attrNameLst>
                                      </p:cBhvr>
                                      <p:tavLst>
                                        <p:tav tm="0">
                                          <p:val>
                                            <p:strVal val="0-#ppt_w/2"/>
                                          </p:val>
                                        </p:tav>
                                        <p:tav tm="100000">
                                          <p:val>
                                            <p:strVal val="#ppt_x"/>
                                          </p:val>
                                        </p:tav>
                                      </p:tavLst>
                                    </p:anim>
                                    <p:anim calcmode="lin" valueType="num">
                                      <p:cBhvr additive="base">
                                        <p:cTn id="50" dur="750" fill="hold"/>
                                        <p:tgtEl>
                                          <p:spTgt spid="38"/>
                                        </p:tgtEl>
                                        <p:attrNameLst>
                                          <p:attrName>ppt_y</p:attrName>
                                        </p:attrNameLst>
                                      </p:cBhvr>
                                      <p:tavLst>
                                        <p:tav tm="0">
                                          <p:val>
                                            <p:strVal val="#ppt_y"/>
                                          </p:val>
                                        </p:tav>
                                        <p:tav tm="100000">
                                          <p:val>
                                            <p:strVal val="#ppt_y"/>
                                          </p:val>
                                        </p:tav>
                                      </p:tavLst>
                                    </p:anim>
                                  </p:childTnLst>
                                </p:cTn>
                              </p:par>
                              <p:par>
                                <p:cTn id="51" presetID="2" presetClass="entr" presetSubtype="8" fill="hold" grpId="0" nodeType="withEffect">
                                  <p:stCondLst>
                                    <p:cond delay="0"/>
                                  </p:stCondLst>
                                  <p:childTnLst>
                                    <p:set>
                                      <p:cBhvr>
                                        <p:cTn id="52" dur="1" fill="hold">
                                          <p:stCondLst>
                                            <p:cond delay="0"/>
                                          </p:stCondLst>
                                        </p:cTn>
                                        <p:tgtEl>
                                          <p:spTgt spid="44"/>
                                        </p:tgtEl>
                                        <p:attrNameLst>
                                          <p:attrName>style.visibility</p:attrName>
                                        </p:attrNameLst>
                                      </p:cBhvr>
                                      <p:to>
                                        <p:strVal val="visible"/>
                                      </p:to>
                                    </p:set>
                                    <p:anim calcmode="lin" valueType="num">
                                      <p:cBhvr additive="base">
                                        <p:cTn id="53" dur="750" fill="hold"/>
                                        <p:tgtEl>
                                          <p:spTgt spid="44"/>
                                        </p:tgtEl>
                                        <p:attrNameLst>
                                          <p:attrName>ppt_x</p:attrName>
                                        </p:attrNameLst>
                                      </p:cBhvr>
                                      <p:tavLst>
                                        <p:tav tm="0">
                                          <p:val>
                                            <p:strVal val="0-#ppt_w/2"/>
                                          </p:val>
                                        </p:tav>
                                        <p:tav tm="100000">
                                          <p:val>
                                            <p:strVal val="#ppt_x"/>
                                          </p:val>
                                        </p:tav>
                                      </p:tavLst>
                                    </p:anim>
                                    <p:anim calcmode="lin" valueType="num">
                                      <p:cBhvr additive="base">
                                        <p:cTn id="54" dur="750" fill="hold"/>
                                        <p:tgtEl>
                                          <p:spTgt spid="44"/>
                                        </p:tgtEl>
                                        <p:attrNameLst>
                                          <p:attrName>ppt_y</p:attrName>
                                        </p:attrNameLst>
                                      </p:cBhvr>
                                      <p:tavLst>
                                        <p:tav tm="0">
                                          <p:val>
                                            <p:strVal val="#ppt_y"/>
                                          </p:val>
                                        </p:tav>
                                        <p:tav tm="100000">
                                          <p:val>
                                            <p:strVal val="#ppt_y"/>
                                          </p:val>
                                        </p:tav>
                                      </p:tavLst>
                                    </p:anim>
                                  </p:childTnLst>
                                </p:cTn>
                              </p:par>
                              <p:par>
                                <p:cTn id="55" presetID="22" presetClass="entr" presetSubtype="8" fill="hold" grpId="0" nodeType="withEffect">
                                  <p:stCondLst>
                                    <p:cond delay="750"/>
                                  </p:stCondLst>
                                  <p:childTnLst>
                                    <p:set>
                                      <p:cBhvr>
                                        <p:cTn id="56" dur="1" fill="hold">
                                          <p:stCondLst>
                                            <p:cond delay="0"/>
                                          </p:stCondLst>
                                        </p:cTn>
                                        <p:tgtEl>
                                          <p:spTgt spid="40"/>
                                        </p:tgtEl>
                                        <p:attrNameLst>
                                          <p:attrName>style.visibility</p:attrName>
                                        </p:attrNameLst>
                                      </p:cBhvr>
                                      <p:to>
                                        <p:strVal val="visible"/>
                                      </p:to>
                                    </p:set>
                                    <p:animEffect transition="in" filter="wipe(left)">
                                      <p:cBhvr>
                                        <p:cTn id="57" dur="1250"/>
                                        <p:tgtEl>
                                          <p:spTgt spid="40"/>
                                        </p:tgtEl>
                                      </p:cBhvr>
                                    </p:animEffect>
                                  </p:childTnLst>
                                  <p:subTnLst>
                                    <p:audio>
                                      <p:cMediaNode vol="100000">
                                        <p:cTn display="0" masterRel="sameClick">
                                          <p:stCondLst>
                                            <p:cond evt="begin" delay="0">
                                              <p:tn val="55"/>
                                            </p:cond>
                                          </p:stCondLst>
                                          <p:endCondLst>
                                            <p:cond evt="onStopAudio" delay="0">
                                              <p:tgtEl>
                                                <p:sldTgt/>
                                              </p:tgtEl>
                                            </p:cond>
                                          </p:endCondLst>
                                        </p:cTn>
                                        <p:tgtEl>
                                          <p:sndTgt r:embed="rId7" name="bomb.wav"/>
                                        </p:tgtEl>
                                      </p:cMediaNode>
                                    </p:audio>
                                  </p:subTnLst>
                                </p:cTn>
                              </p:par>
                            </p:childTnLst>
                          </p:cTn>
                        </p:par>
                      </p:childTnLst>
                    </p:cTn>
                  </p:par>
                  <p:par>
                    <p:cTn id="58" fill="hold">
                      <p:stCondLst>
                        <p:cond delay="indefinite"/>
                      </p:stCondLst>
                      <p:childTnLst>
                        <p:par>
                          <p:cTn id="59" fill="hold">
                            <p:stCondLst>
                              <p:cond delay="0"/>
                            </p:stCondLst>
                            <p:childTnLst>
                              <p:par>
                                <p:cTn id="60" presetID="2" presetClass="entr" presetSubtype="8" fill="hold" grpId="0" nodeType="clickEffect">
                                  <p:stCondLst>
                                    <p:cond delay="0"/>
                                  </p:stCondLst>
                                  <p:childTnLst>
                                    <p:set>
                                      <p:cBhvr>
                                        <p:cTn id="61" dur="1" fill="hold">
                                          <p:stCondLst>
                                            <p:cond delay="0"/>
                                          </p:stCondLst>
                                        </p:cTn>
                                        <p:tgtEl>
                                          <p:spTgt spid="37"/>
                                        </p:tgtEl>
                                        <p:attrNameLst>
                                          <p:attrName>style.visibility</p:attrName>
                                        </p:attrNameLst>
                                      </p:cBhvr>
                                      <p:to>
                                        <p:strVal val="visible"/>
                                      </p:to>
                                    </p:set>
                                    <p:anim calcmode="lin" valueType="num">
                                      <p:cBhvr additive="base">
                                        <p:cTn id="62" dur="750" fill="hold"/>
                                        <p:tgtEl>
                                          <p:spTgt spid="37"/>
                                        </p:tgtEl>
                                        <p:attrNameLst>
                                          <p:attrName>ppt_x</p:attrName>
                                        </p:attrNameLst>
                                      </p:cBhvr>
                                      <p:tavLst>
                                        <p:tav tm="0">
                                          <p:val>
                                            <p:strVal val="0-#ppt_w/2"/>
                                          </p:val>
                                        </p:tav>
                                        <p:tav tm="100000">
                                          <p:val>
                                            <p:strVal val="#ppt_x"/>
                                          </p:val>
                                        </p:tav>
                                      </p:tavLst>
                                    </p:anim>
                                    <p:anim calcmode="lin" valueType="num">
                                      <p:cBhvr additive="base">
                                        <p:cTn id="63" dur="750" fill="hold"/>
                                        <p:tgtEl>
                                          <p:spTgt spid="37"/>
                                        </p:tgtEl>
                                        <p:attrNameLst>
                                          <p:attrName>ppt_y</p:attrName>
                                        </p:attrNameLst>
                                      </p:cBhvr>
                                      <p:tavLst>
                                        <p:tav tm="0">
                                          <p:val>
                                            <p:strVal val="#ppt_y"/>
                                          </p:val>
                                        </p:tav>
                                        <p:tav tm="100000">
                                          <p:val>
                                            <p:strVal val="#ppt_y"/>
                                          </p:val>
                                        </p:tav>
                                      </p:tavLst>
                                    </p:anim>
                                  </p:childTnLst>
                                </p:cTn>
                              </p:par>
                              <p:par>
                                <p:cTn id="64" presetID="2" presetClass="entr" presetSubtype="8" fill="hold" grpId="0" nodeType="withEffect">
                                  <p:stCondLst>
                                    <p:cond delay="0"/>
                                  </p:stCondLst>
                                  <p:childTnLst>
                                    <p:set>
                                      <p:cBhvr>
                                        <p:cTn id="65" dur="1" fill="hold">
                                          <p:stCondLst>
                                            <p:cond delay="0"/>
                                          </p:stCondLst>
                                        </p:cTn>
                                        <p:tgtEl>
                                          <p:spTgt spid="45"/>
                                        </p:tgtEl>
                                        <p:attrNameLst>
                                          <p:attrName>style.visibility</p:attrName>
                                        </p:attrNameLst>
                                      </p:cBhvr>
                                      <p:to>
                                        <p:strVal val="visible"/>
                                      </p:to>
                                    </p:set>
                                    <p:anim calcmode="lin" valueType="num">
                                      <p:cBhvr additive="base">
                                        <p:cTn id="66" dur="750" fill="hold"/>
                                        <p:tgtEl>
                                          <p:spTgt spid="45"/>
                                        </p:tgtEl>
                                        <p:attrNameLst>
                                          <p:attrName>ppt_x</p:attrName>
                                        </p:attrNameLst>
                                      </p:cBhvr>
                                      <p:tavLst>
                                        <p:tav tm="0">
                                          <p:val>
                                            <p:strVal val="0-#ppt_w/2"/>
                                          </p:val>
                                        </p:tav>
                                        <p:tav tm="100000">
                                          <p:val>
                                            <p:strVal val="#ppt_x"/>
                                          </p:val>
                                        </p:tav>
                                      </p:tavLst>
                                    </p:anim>
                                    <p:anim calcmode="lin" valueType="num">
                                      <p:cBhvr additive="base">
                                        <p:cTn id="67" dur="750" fill="hold"/>
                                        <p:tgtEl>
                                          <p:spTgt spid="45"/>
                                        </p:tgtEl>
                                        <p:attrNameLst>
                                          <p:attrName>ppt_y</p:attrName>
                                        </p:attrNameLst>
                                      </p:cBhvr>
                                      <p:tavLst>
                                        <p:tav tm="0">
                                          <p:val>
                                            <p:strVal val="#ppt_y"/>
                                          </p:val>
                                        </p:tav>
                                        <p:tav tm="100000">
                                          <p:val>
                                            <p:strVal val="#ppt_y"/>
                                          </p:val>
                                        </p:tav>
                                      </p:tavLst>
                                    </p:anim>
                                  </p:childTnLst>
                                </p:cTn>
                              </p:par>
                              <p:par>
                                <p:cTn id="68" presetID="22" presetClass="entr" presetSubtype="8" fill="hold" grpId="0" nodeType="withEffect">
                                  <p:stCondLst>
                                    <p:cond delay="750"/>
                                  </p:stCondLst>
                                  <p:childTnLst>
                                    <p:set>
                                      <p:cBhvr>
                                        <p:cTn id="69" dur="1" fill="hold">
                                          <p:stCondLst>
                                            <p:cond delay="0"/>
                                          </p:stCondLst>
                                        </p:cTn>
                                        <p:tgtEl>
                                          <p:spTgt spid="41"/>
                                        </p:tgtEl>
                                        <p:attrNameLst>
                                          <p:attrName>style.visibility</p:attrName>
                                        </p:attrNameLst>
                                      </p:cBhvr>
                                      <p:to>
                                        <p:strVal val="visible"/>
                                      </p:to>
                                    </p:set>
                                    <p:animEffect transition="in" filter="wipe(left)">
                                      <p:cBhvr>
                                        <p:cTn id="70" dur="1250"/>
                                        <p:tgtEl>
                                          <p:spTgt spid="41"/>
                                        </p:tgtEl>
                                      </p:cBhvr>
                                    </p:animEffect>
                                  </p:childTnLst>
                                  <p:subTnLst>
                                    <p:audio>
                                      <p:cMediaNode vol="100000">
                                        <p:cTn display="0" masterRel="sameClick">
                                          <p:stCondLst>
                                            <p:cond evt="begin" delay="0">
                                              <p:tn val="68"/>
                                            </p:cond>
                                          </p:stCondLst>
                                          <p:endCondLst>
                                            <p:cond evt="onStopAudio" delay="0">
                                              <p:tgtEl>
                                                <p:sldTgt/>
                                              </p:tgtEl>
                                            </p:cond>
                                          </p:endCondLst>
                                        </p:cTn>
                                        <p:tgtEl>
                                          <p:sndTgt r:embed="rId7"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100000">
                <p:cTn id="71" fill="hold" display="0">
                  <p:stCondLst>
                    <p:cond delay="indefinite"/>
                  </p:stCondLst>
                  <p:endCondLst>
                    <p:cond evt="onStopAudio" delay="0">
                      <p:tgtEl>
                        <p:sldTgt/>
                      </p:tgtEl>
                    </p:cond>
                  </p:endCondLst>
                </p:cTn>
                <p:tgtEl>
                  <p:spTgt spid="16"/>
                </p:tgtEl>
              </p:cMediaNode>
            </p:audio>
            <p:seq concurrent="1" nextAc="seek">
              <p:cTn id="72" restart="whenNotActive" fill="hold" evtFilter="cancelBubble" nodeType="interactiveSeq">
                <p:stCondLst>
                  <p:cond evt="onClick" delay="0">
                    <p:tgtEl>
                      <p:spTgt spid="17"/>
                    </p:tgtEl>
                  </p:cond>
                </p:stCondLst>
                <p:endSync evt="end" delay="0">
                  <p:rtn val="all"/>
                </p:endSync>
                <p:childTnLst>
                  <p:par>
                    <p:cTn id="73" fill="hold">
                      <p:stCondLst>
                        <p:cond delay="0"/>
                      </p:stCondLst>
                      <p:childTnLst>
                        <p:par>
                          <p:cTn id="74" fill="hold">
                            <p:stCondLst>
                              <p:cond delay="0"/>
                            </p:stCondLst>
                            <p:childTnLst>
                              <p:par>
                                <p:cTn id="75" presetID="1" presetClass="mediacall" presetSubtype="0" fill="hold" nodeType="clickEffect">
                                  <p:stCondLst>
                                    <p:cond delay="0"/>
                                  </p:stCondLst>
                                  <p:childTnLst>
                                    <p:cmd type="call" cmd="playFrom(0.0)">
                                      <p:cBhvr>
                                        <p:cTn id="76" dur="16735" fill="hold"/>
                                        <p:tgtEl>
                                          <p:spTgt spid="18"/>
                                        </p:tgtEl>
                                      </p:cBhvr>
                                    </p:cmd>
                                  </p:childTnLst>
                                </p:cTn>
                              </p:par>
                              <p:par>
                                <p:cTn id="77" presetID="1" presetClass="entr" presetSubtype="0" fill="hold" grpId="1" nodeType="withEffect">
                                  <p:stCondLst>
                                    <p:cond delay="0"/>
                                  </p:stCondLst>
                                  <p:childTnLst>
                                    <p:set>
                                      <p:cBhvr>
                                        <p:cTn id="78" dur="1" fill="hold">
                                          <p:stCondLst>
                                            <p:cond delay="0"/>
                                          </p:stCondLst>
                                        </p:cTn>
                                        <p:tgtEl>
                                          <p:spTgt spid="34"/>
                                        </p:tgtEl>
                                        <p:attrNameLst>
                                          <p:attrName>style.visibility</p:attrName>
                                        </p:attrNameLst>
                                      </p:cBhvr>
                                      <p:to>
                                        <p:strVal val="visible"/>
                                      </p:to>
                                    </p:set>
                                  </p:childTnLst>
                                </p:cTn>
                              </p:par>
                              <p:par>
                                <p:cTn id="79" presetID="1" presetClass="exit" presetSubtype="0" fill="hold" grpId="0" nodeType="withEffect">
                                  <p:stCondLst>
                                    <p:cond delay="1000"/>
                                  </p:stCondLst>
                                  <p:childTnLst>
                                    <p:set>
                                      <p:cBhvr>
                                        <p:cTn id="80" dur="1" fill="hold">
                                          <p:stCondLst>
                                            <p:cond delay="0"/>
                                          </p:stCondLst>
                                        </p:cTn>
                                        <p:tgtEl>
                                          <p:spTgt spid="34"/>
                                        </p:tgtEl>
                                        <p:attrNameLst>
                                          <p:attrName>style.visibility</p:attrName>
                                        </p:attrNameLst>
                                      </p:cBhvr>
                                      <p:to>
                                        <p:strVal val="hidden"/>
                                      </p:to>
                                    </p:set>
                                  </p:childTnLst>
                                </p:cTn>
                              </p:par>
                              <p:par>
                                <p:cTn id="81" presetID="21" presetClass="entr" presetSubtype="1" fill="hold" grpId="16" nodeType="withEffect">
                                  <p:stCondLst>
                                    <p:cond delay="0"/>
                                  </p:stCondLst>
                                  <p:childTnLst>
                                    <p:set>
                                      <p:cBhvr>
                                        <p:cTn id="82" dur="1" fill="hold">
                                          <p:stCondLst>
                                            <p:cond delay="0"/>
                                          </p:stCondLst>
                                        </p:cTn>
                                        <p:tgtEl>
                                          <p:spTgt spid="35"/>
                                        </p:tgtEl>
                                        <p:attrNameLst>
                                          <p:attrName>style.visibility</p:attrName>
                                        </p:attrNameLst>
                                      </p:cBhvr>
                                      <p:to>
                                        <p:strVal val="visible"/>
                                      </p:to>
                                    </p:set>
                                    <p:animEffect transition="in" filter="wheel(1)">
                                      <p:cBhvr>
                                        <p:cTn id="83" dur="1000"/>
                                        <p:tgtEl>
                                          <p:spTgt spid="35"/>
                                        </p:tgtEl>
                                      </p:cBhvr>
                                    </p:animEffect>
                                  </p:childTnLst>
                                </p:cTn>
                              </p:par>
                              <p:par>
                                <p:cTn id="84" presetID="1" presetClass="entr" presetSubtype="0" fill="hold" grpId="1" nodeType="withEffect">
                                  <p:stCondLst>
                                    <p:cond delay="1000"/>
                                  </p:stCondLst>
                                  <p:childTnLst>
                                    <p:set>
                                      <p:cBhvr>
                                        <p:cTn id="85" dur="1" fill="hold">
                                          <p:stCondLst>
                                            <p:cond delay="0"/>
                                          </p:stCondLst>
                                        </p:cTn>
                                        <p:tgtEl>
                                          <p:spTgt spid="33"/>
                                        </p:tgtEl>
                                        <p:attrNameLst>
                                          <p:attrName>style.visibility</p:attrName>
                                        </p:attrNameLst>
                                      </p:cBhvr>
                                      <p:to>
                                        <p:strVal val="visible"/>
                                      </p:to>
                                    </p:set>
                                  </p:childTnLst>
                                </p:cTn>
                              </p:par>
                              <p:par>
                                <p:cTn id="86" presetID="1" presetClass="exit" presetSubtype="0" fill="hold" grpId="0" nodeType="withEffect">
                                  <p:stCondLst>
                                    <p:cond delay="2000"/>
                                  </p:stCondLst>
                                  <p:childTnLst>
                                    <p:set>
                                      <p:cBhvr>
                                        <p:cTn id="87" dur="1" fill="hold">
                                          <p:stCondLst>
                                            <p:cond delay="0"/>
                                          </p:stCondLst>
                                        </p:cTn>
                                        <p:tgtEl>
                                          <p:spTgt spid="33"/>
                                        </p:tgtEl>
                                        <p:attrNameLst>
                                          <p:attrName>style.visibility</p:attrName>
                                        </p:attrNameLst>
                                      </p:cBhvr>
                                      <p:to>
                                        <p:strVal val="hidden"/>
                                      </p:to>
                                    </p:set>
                                  </p:childTnLst>
                                </p:cTn>
                              </p:par>
                              <p:par>
                                <p:cTn id="88" presetID="21" presetClass="entr" presetSubtype="1" fill="hold" grpId="1" nodeType="withEffect">
                                  <p:stCondLst>
                                    <p:cond delay="1000"/>
                                  </p:stCondLst>
                                  <p:childTnLst>
                                    <p:set>
                                      <p:cBhvr>
                                        <p:cTn id="89" dur="1" fill="hold">
                                          <p:stCondLst>
                                            <p:cond delay="0"/>
                                          </p:stCondLst>
                                        </p:cTn>
                                        <p:tgtEl>
                                          <p:spTgt spid="35"/>
                                        </p:tgtEl>
                                        <p:attrNameLst>
                                          <p:attrName>style.visibility</p:attrName>
                                        </p:attrNameLst>
                                      </p:cBhvr>
                                      <p:to>
                                        <p:strVal val="visible"/>
                                      </p:to>
                                    </p:set>
                                    <p:animEffect transition="in" filter="wheel(1)">
                                      <p:cBhvr>
                                        <p:cTn id="90" dur="1000"/>
                                        <p:tgtEl>
                                          <p:spTgt spid="35"/>
                                        </p:tgtEl>
                                      </p:cBhvr>
                                    </p:animEffect>
                                  </p:childTnLst>
                                  <p:subTnLst>
                                    <p:audio>
                                      <p:cMediaNode>
                                        <p:cTn display="0" masterRel="sameClick">
                                          <p:stCondLst>
                                            <p:cond evt="begin" delay="0">
                                              <p:tn val="88"/>
                                            </p:cond>
                                          </p:stCondLst>
                                          <p:endCondLst>
                                            <p:cond evt="onStopAudio" delay="0">
                                              <p:tgtEl>
                                                <p:sldTgt/>
                                              </p:tgtEl>
                                            </p:cond>
                                          </p:endCondLst>
                                        </p:cTn>
                                        <p:tgtEl>
                                          <p:sndTgt r:embed="rId8" name="coin.wav"/>
                                        </p:tgtEl>
                                      </p:cMediaNode>
                                    </p:audio>
                                  </p:subTnLst>
                                </p:cTn>
                              </p:par>
                              <p:par>
                                <p:cTn id="91" presetID="1" presetClass="entr" presetSubtype="0" fill="hold" grpId="1" nodeType="withEffect">
                                  <p:stCondLst>
                                    <p:cond delay="2000"/>
                                  </p:stCondLst>
                                  <p:childTnLst>
                                    <p:set>
                                      <p:cBhvr>
                                        <p:cTn id="92" dur="1" fill="hold">
                                          <p:stCondLst>
                                            <p:cond delay="0"/>
                                          </p:stCondLst>
                                        </p:cTn>
                                        <p:tgtEl>
                                          <p:spTgt spid="32"/>
                                        </p:tgtEl>
                                        <p:attrNameLst>
                                          <p:attrName>style.visibility</p:attrName>
                                        </p:attrNameLst>
                                      </p:cBhvr>
                                      <p:to>
                                        <p:strVal val="visible"/>
                                      </p:to>
                                    </p:set>
                                  </p:childTnLst>
                                </p:cTn>
                              </p:par>
                              <p:par>
                                <p:cTn id="93" presetID="1" presetClass="exit" presetSubtype="0" fill="hold" grpId="0" nodeType="withEffect">
                                  <p:stCondLst>
                                    <p:cond delay="3000"/>
                                  </p:stCondLst>
                                  <p:childTnLst>
                                    <p:set>
                                      <p:cBhvr>
                                        <p:cTn id="94" dur="1" fill="hold">
                                          <p:stCondLst>
                                            <p:cond delay="0"/>
                                          </p:stCondLst>
                                        </p:cTn>
                                        <p:tgtEl>
                                          <p:spTgt spid="32"/>
                                        </p:tgtEl>
                                        <p:attrNameLst>
                                          <p:attrName>style.visibility</p:attrName>
                                        </p:attrNameLst>
                                      </p:cBhvr>
                                      <p:to>
                                        <p:strVal val="hidden"/>
                                      </p:to>
                                    </p:set>
                                  </p:childTnLst>
                                </p:cTn>
                              </p:par>
                              <p:par>
                                <p:cTn id="95" presetID="21" presetClass="entr" presetSubtype="1" fill="hold" grpId="3" nodeType="withEffect">
                                  <p:stCondLst>
                                    <p:cond delay="2000"/>
                                  </p:stCondLst>
                                  <p:childTnLst>
                                    <p:set>
                                      <p:cBhvr>
                                        <p:cTn id="96" dur="1" fill="hold">
                                          <p:stCondLst>
                                            <p:cond delay="0"/>
                                          </p:stCondLst>
                                        </p:cTn>
                                        <p:tgtEl>
                                          <p:spTgt spid="35"/>
                                        </p:tgtEl>
                                        <p:attrNameLst>
                                          <p:attrName>style.visibility</p:attrName>
                                        </p:attrNameLst>
                                      </p:cBhvr>
                                      <p:to>
                                        <p:strVal val="visible"/>
                                      </p:to>
                                    </p:set>
                                    <p:animEffect transition="in" filter="wheel(1)">
                                      <p:cBhvr>
                                        <p:cTn id="97" dur="1000"/>
                                        <p:tgtEl>
                                          <p:spTgt spid="35"/>
                                        </p:tgtEl>
                                      </p:cBhvr>
                                    </p:animEffect>
                                  </p:childTnLst>
                                  <p:subTnLst>
                                    <p:audio>
                                      <p:cMediaNode>
                                        <p:cTn display="0" masterRel="sameClick">
                                          <p:stCondLst>
                                            <p:cond evt="begin" delay="0">
                                              <p:tn val="95"/>
                                            </p:cond>
                                          </p:stCondLst>
                                          <p:endCondLst>
                                            <p:cond evt="onStopAudio" delay="0">
                                              <p:tgtEl>
                                                <p:sldTgt/>
                                              </p:tgtEl>
                                            </p:cond>
                                          </p:endCondLst>
                                        </p:cTn>
                                        <p:tgtEl>
                                          <p:sndTgt r:embed="rId8" name="coin.wav"/>
                                        </p:tgtEl>
                                      </p:cMediaNode>
                                    </p:audio>
                                  </p:subTnLst>
                                </p:cTn>
                              </p:par>
                              <p:par>
                                <p:cTn id="98" presetID="1" presetClass="entr" presetSubtype="0" fill="hold" grpId="1" nodeType="withEffect">
                                  <p:stCondLst>
                                    <p:cond delay="3000"/>
                                  </p:stCondLst>
                                  <p:childTnLst>
                                    <p:set>
                                      <p:cBhvr>
                                        <p:cTn id="99" dur="1" fill="hold">
                                          <p:stCondLst>
                                            <p:cond delay="0"/>
                                          </p:stCondLst>
                                        </p:cTn>
                                        <p:tgtEl>
                                          <p:spTgt spid="31"/>
                                        </p:tgtEl>
                                        <p:attrNameLst>
                                          <p:attrName>style.visibility</p:attrName>
                                        </p:attrNameLst>
                                      </p:cBhvr>
                                      <p:to>
                                        <p:strVal val="visible"/>
                                      </p:to>
                                    </p:set>
                                  </p:childTnLst>
                                </p:cTn>
                              </p:par>
                              <p:par>
                                <p:cTn id="100" presetID="1" presetClass="exit" presetSubtype="0" fill="hold" grpId="0" nodeType="withEffect">
                                  <p:stCondLst>
                                    <p:cond delay="4000"/>
                                  </p:stCondLst>
                                  <p:childTnLst>
                                    <p:set>
                                      <p:cBhvr>
                                        <p:cTn id="101" dur="1" fill="hold">
                                          <p:stCondLst>
                                            <p:cond delay="0"/>
                                          </p:stCondLst>
                                        </p:cTn>
                                        <p:tgtEl>
                                          <p:spTgt spid="31"/>
                                        </p:tgtEl>
                                        <p:attrNameLst>
                                          <p:attrName>style.visibility</p:attrName>
                                        </p:attrNameLst>
                                      </p:cBhvr>
                                      <p:to>
                                        <p:strVal val="hidden"/>
                                      </p:to>
                                    </p:set>
                                  </p:childTnLst>
                                </p:cTn>
                              </p:par>
                              <p:par>
                                <p:cTn id="102" presetID="21" presetClass="entr" presetSubtype="1" fill="hold" grpId="4" nodeType="withEffect">
                                  <p:stCondLst>
                                    <p:cond delay="3000"/>
                                  </p:stCondLst>
                                  <p:childTnLst>
                                    <p:set>
                                      <p:cBhvr>
                                        <p:cTn id="103" dur="1" fill="hold">
                                          <p:stCondLst>
                                            <p:cond delay="0"/>
                                          </p:stCondLst>
                                        </p:cTn>
                                        <p:tgtEl>
                                          <p:spTgt spid="35"/>
                                        </p:tgtEl>
                                        <p:attrNameLst>
                                          <p:attrName>style.visibility</p:attrName>
                                        </p:attrNameLst>
                                      </p:cBhvr>
                                      <p:to>
                                        <p:strVal val="visible"/>
                                      </p:to>
                                    </p:set>
                                    <p:animEffect transition="in" filter="wheel(1)">
                                      <p:cBhvr>
                                        <p:cTn id="104" dur="1000"/>
                                        <p:tgtEl>
                                          <p:spTgt spid="35"/>
                                        </p:tgtEl>
                                      </p:cBhvr>
                                    </p:animEffect>
                                  </p:childTnLst>
                                  <p:subTnLst>
                                    <p:audio>
                                      <p:cMediaNode>
                                        <p:cTn display="0" masterRel="sameClick">
                                          <p:stCondLst>
                                            <p:cond evt="begin" delay="0">
                                              <p:tn val="102"/>
                                            </p:cond>
                                          </p:stCondLst>
                                          <p:endCondLst>
                                            <p:cond evt="onStopAudio" delay="0">
                                              <p:tgtEl>
                                                <p:sldTgt/>
                                              </p:tgtEl>
                                            </p:cond>
                                          </p:endCondLst>
                                        </p:cTn>
                                        <p:tgtEl>
                                          <p:sndTgt r:embed="rId8" name="coin.wav"/>
                                        </p:tgtEl>
                                      </p:cMediaNode>
                                    </p:audio>
                                  </p:subTnLst>
                                </p:cTn>
                              </p:par>
                              <p:par>
                                <p:cTn id="105" presetID="1" presetClass="entr" presetSubtype="0" fill="hold" grpId="1" nodeType="withEffect">
                                  <p:stCondLst>
                                    <p:cond delay="4000"/>
                                  </p:stCondLst>
                                  <p:childTnLst>
                                    <p:set>
                                      <p:cBhvr>
                                        <p:cTn id="106" dur="1" fill="hold">
                                          <p:stCondLst>
                                            <p:cond delay="0"/>
                                          </p:stCondLst>
                                        </p:cTn>
                                        <p:tgtEl>
                                          <p:spTgt spid="30"/>
                                        </p:tgtEl>
                                        <p:attrNameLst>
                                          <p:attrName>style.visibility</p:attrName>
                                        </p:attrNameLst>
                                      </p:cBhvr>
                                      <p:to>
                                        <p:strVal val="visible"/>
                                      </p:to>
                                    </p:set>
                                  </p:childTnLst>
                                </p:cTn>
                              </p:par>
                              <p:par>
                                <p:cTn id="107" presetID="1" presetClass="exit" presetSubtype="0" fill="hold" grpId="0" nodeType="withEffect">
                                  <p:stCondLst>
                                    <p:cond delay="5000"/>
                                  </p:stCondLst>
                                  <p:childTnLst>
                                    <p:set>
                                      <p:cBhvr>
                                        <p:cTn id="108" dur="1" fill="hold">
                                          <p:stCondLst>
                                            <p:cond delay="0"/>
                                          </p:stCondLst>
                                        </p:cTn>
                                        <p:tgtEl>
                                          <p:spTgt spid="30"/>
                                        </p:tgtEl>
                                        <p:attrNameLst>
                                          <p:attrName>style.visibility</p:attrName>
                                        </p:attrNameLst>
                                      </p:cBhvr>
                                      <p:to>
                                        <p:strVal val="hidden"/>
                                      </p:to>
                                    </p:set>
                                  </p:childTnLst>
                                </p:cTn>
                              </p:par>
                              <p:par>
                                <p:cTn id="109" presetID="21" presetClass="entr" presetSubtype="1" fill="hold" grpId="5" nodeType="withEffect">
                                  <p:stCondLst>
                                    <p:cond delay="4000"/>
                                  </p:stCondLst>
                                  <p:childTnLst>
                                    <p:set>
                                      <p:cBhvr>
                                        <p:cTn id="110" dur="1" fill="hold">
                                          <p:stCondLst>
                                            <p:cond delay="0"/>
                                          </p:stCondLst>
                                        </p:cTn>
                                        <p:tgtEl>
                                          <p:spTgt spid="35"/>
                                        </p:tgtEl>
                                        <p:attrNameLst>
                                          <p:attrName>style.visibility</p:attrName>
                                        </p:attrNameLst>
                                      </p:cBhvr>
                                      <p:to>
                                        <p:strVal val="visible"/>
                                      </p:to>
                                    </p:set>
                                    <p:animEffect transition="in" filter="wheel(1)">
                                      <p:cBhvr>
                                        <p:cTn id="111" dur="1000"/>
                                        <p:tgtEl>
                                          <p:spTgt spid="35"/>
                                        </p:tgtEl>
                                      </p:cBhvr>
                                    </p:animEffect>
                                  </p:childTnLst>
                                  <p:subTnLst>
                                    <p:audio>
                                      <p:cMediaNode>
                                        <p:cTn display="0" masterRel="sameClick">
                                          <p:stCondLst>
                                            <p:cond evt="begin" delay="0">
                                              <p:tn val="109"/>
                                            </p:cond>
                                          </p:stCondLst>
                                          <p:endCondLst>
                                            <p:cond evt="onStopAudio" delay="0">
                                              <p:tgtEl>
                                                <p:sldTgt/>
                                              </p:tgtEl>
                                            </p:cond>
                                          </p:endCondLst>
                                        </p:cTn>
                                        <p:tgtEl>
                                          <p:sndTgt r:embed="rId8" name="coin.wav"/>
                                        </p:tgtEl>
                                      </p:cMediaNode>
                                    </p:audio>
                                  </p:subTnLst>
                                </p:cTn>
                              </p:par>
                              <p:par>
                                <p:cTn id="112" presetID="1" presetClass="entr" presetSubtype="0" fill="hold" grpId="1" nodeType="withEffect">
                                  <p:stCondLst>
                                    <p:cond delay="5000"/>
                                  </p:stCondLst>
                                  <p:childTnLst>
                                    <p:set>
                                      <p:cBhvr>
                                        <p:cTn id="113" dur="1" fill="hold">
                                          <p:stCondLst>
                                            <p:cond delay="0"/>
                                          </p:stCondLst>
                                        </p:cTn>
                                        <p:tgtEl>
                                          <p:spTgt spid="29"/>
                                        </p:tgtEl>
                                        <p:attrNameLst>
                                          <p:attrName>style.visibility</p:attrName>
                                        </p:attrNameLst>
                                      </p:cBhvr>
                                      <p:to>
                                        <p:strVal val="visible"/>
                                      </p:to>
                                    </p:set>
                                  </p:childTnLst>
                                </p:cTn>
                              </p:par>
                              <p:par>
                                <p:cTn id="114" presetID="1" presetClass="exit" presetSubtype="0" fill="hold" grpId="0" nodeType="withEffect">
                                  <p:stCondLst>
                                    <p:cond delay="6000"/>
                                  </p:stCondLst>
                                  <p:childTnLst>
                                    <p:set>
                                      <p:cBhvr>
                                        <p:cTn id="115" dur="1" fill="hold">
                                          <p:stCondLst>
                                            <p:cond delay="0"/>
                                          </p:stCondLst>
                                        </p:cTn>
                                        <p:tgtEl>
                                          <p:spTgt spid="29"/>
                                        </p:tgtEl>
                                        <p:attrNameLst>
                                          <p:attrName>style.visibility</p:attrName>
                                        </p:attrNameLst>
                                      </p:cBhvr>
                                      <p:to>
                                        <p:strVal val="hidden"/>
                                      </p:to>
                                    </p:set>
                                  </p:childTnLst>
                                </p:cTn>
                              </p:par>
                              <p:par>
                                <p:cTn id="116" presetID="21" presetClass="entr" presetSubtype="1" fill="hold" grpId="6" nodeType="withEffect">
                                  <p:stCondLst>
                                    <p:cond delay="5000"/>
                                  </p:stCondLst>
                                  <p:childTnLst>
                                    <p:set>
                                      <p:cBhvr>
                                        <p:cTn id="117" dur="1" fill="hold">
                                          <p:stCondLst>
                                            <p:cond delay="0"/>
                                          </p:stCondLst>
                                        </p:cTn>
                                        <p:tgtEl>
                                          <p:spTgt spid="35"/>
                                        </p:tgtEl>
                                        <p:attrNameLst>
                                          <p:attrName>style.visibility</p:attrName>
                                        </p:attrNameLst>
                                      </p:cBhvr>
                                      <p:to>
                                        <p:strVal val="visible"/>
                                      </p:to>
                                    </p:set>
                                    <p:animEffect transition="in" filter="wheel(1)">
                                      <p:cBhvr>
                                        <p:cTn id="118" dur="1000"/>
                                        <p:tgtEl>
                                          <p:spTgt spid="35"/>
                                        </p:tgtEl>
                                      </p:cBhvr>
                                    </p:animEffect>
                                  </p:childTnLst>
                                  <p:subTnLst>
                                    <p:audio>
                                      <p:cMediaNode>
                                        <p:cTn display="0" masterRel="sameClick">
                                          <p:stCondLst>
                                            <p:cond evt="begin" delay="0">
                                              <p:tn val="116"/>
                                            </p:cond>
                                          </p:stCondLst>
                                          <p:endCondLst>
                                            <p:cond evt="onStopAudio" delay="0">
                                              <p:tgtEl>
                                                <p:sldTgt/>
                                              </p:tgtEl>
                                            </p:cond>
                                          </p:endCondLst>
                                        </p:cTn>
                                        <p:tgtEl>
                                          <p:sndTgt r:embed="rId8" name="coin.wav"/>
                                        </p:tgtEl>
                                      </p:cMediaNode>
                                    </p:audio>
                                  </p:subTnLst>
                                </p:cTn>
                              </p:par>
                              <p:par>
                                <p:cTn id="119" presetID="1" presetClass="entr" presetSubtype="0" fill="hold" grpId="1" nodeType="withEffect">
                                  <p:stCondLst>
                                    <p:cond delay="6000"/>
                                  </p:stCondLst>
                                  <p:childTnLst>
                                    <p:set>
                                      <p:cBhvr>
                                        <p:cTn id="120" dur="1" fill="hold">
                                          <p:stCondLst>
                                            <p:cond delay="0"/>
                                          </p:stCondLst>
                                        </p:cTn>
                                        <p:tgtEl>
                                          <p:spTgt spid="28"/>
                                        </p:tgtEl>
                                        <p:attrNameLst>
                                          <p:attrName>style.visibility</p:attrName>
                                        </p:attrNameLst>
                                      </p:cBhvr>
                                      <p:to>
                                        <p:strVal val="visible"/>
                                      </p:to>
                                    </p:set>
                                  </p:childTnLst>
                                </p:cTn>
                              </p:par>
                              <p:par>
                                <p:cTn id="121" presetID="1" presetClass="exit" presetSubtype="0" fill="hold" grpId="0" nodeType="withEffect">
                                  <p:stCondLst>
                                    <p:cond delay="7000"/>
                                  </p:stCondLst>
                                  <p:childTnLst>
                                    <p:set>
                                      <p:cBhvr>
                                        <p:cTn id="122" dur="1" fill="hold">
                                          <p:stCondLst>
                                            <p:cond delay="0"/>
                                          </p:stCondLst>
                                        </p:cTn>
                                        <p:tgtEl>
                                          <p:spTgt spid="28"/>
                                        </p:tgtEl>
                                        <p:attrNameLst>
                                          <p:attrName>style.visibility</p:attrName>
                                        </p:attrNameLst>
                                      </p:cBhvr>
                                      <p:to>
                                        <p:strVal val="hidden"/>
                                      </p:to>
                                    </p:set>
                                  </p:childTnLst>
                                </p:cTn>
                              </p:par>
                              <p:par>
                                <p:cTn id="123" presetID="21" presetClass="entr" presetSubtype="1" fill="hold" grpId="7" nodeType="withEffect">
                                  <p:stCondLst>
                                    <p:cond delay="6000"/>
                                  </p:stCondLst>
                                  <p:childTnLst>
                                    <p:set>
                                      <p:cBhvr>
                                        <p:cTn id="124" dur="1" fill="hold">
                                          <p:stCondLst>
                                            <p:cond delay="0"/>
                                          </p:stCondLst>
                                        </p:cTn>
                                        <p:tgtEl>
                                          <p:spTgt spid="35"/>
                                        </p:tgtEl>
                                        <p:attrNameLst>
                                          <p:attrName>style.visibility</p:attrName>
                                        </p:attrNameLst>
                                      </p:cBhvr>
                                      <p:to>
                                        <p:strVal val="visible"/>
                                      </p:to>
                                    </p:set>
                                    <p:animEffect transition="in" filter="wheel(1)">
                                      <p:cBhvr>
                                        <p:cTn id="125" dur="1000"/>
                                        <p:tgtEl>
                                          <p:spTgt spid="35"/>
                                        </p:tgtEl>
                                      </p:cBhvr>
                                    </p:animEffect>
                                  </p:childTnLst>
                                  <p:subTnLst>
                                    <p:audio>
                                      <p:cMediaNode>
                                        <p:cTn display="0" masterRel="sameClick">
                                          <p:stCondLst>
                                            <p:cond evt="begin" delay="0">
                                              <p:tn val="123"/>
                                            </p:cond>
                                          </p:stCondLst>
                                          <p:endCondLst>
                                            <p:cond evt="onStopAudio" delay="0">
                                              <p:tgtEl>
                                                <p:sldTgt/>
                                              </p:tgtEl>
                                            </p:cond>
                                          </p:endCondLst>
                                        </p:cTn>
                                        <p:tgtEl>
                                          <p:sndTgt r:embed="rId8" name="coin.wav"/>
                                        </p:tgtEl>
                                      </p:cMediaNode>
                                    </p:audio>
                                  </p:subTnLst>
                                </p:cTn>
                              </p:par>
                              <p:par>
                                <p:cTn id="126" presetID="1" presetClass="entr" presetSubtype="0" fill="hold" grpId="1" nodeType="withEffect">
                                  <p:stCondLst>
                                    <p:cond delay="7000"/>
                                  </p:stCondLst>
                                  <p:childTnLst>
                                    <p:set>
                                      <p:cBhvr>
                                        <p:cTn id="127" dur="1" fill="hold">
                                          <p:stCondLst>
                                            <p:cond delay="0"/>
                                          </p:stCondLst>
                                        </p:cTn>
                                        <p:tgtEl>
                                          <p:spTgt spid="27"/>
                                        </p:tgtEl>
                                        <p:attrNameLst>
                                          <p:attrName>style.visibility</p:attrName>
                                        </p:attrNameLst>
                                      </p:cBhvr>
                                      <p:to>
                                        <p:strVal val="visible"/>
                                      </p:to>
                                    </p:set>
                                  </p:childTnLst>
                                </p:cTn>
                              </p:par>
                              <p:par>
                                <p:cTn id="128" presetID="1" presetClass="exit" presetSubtype="0" fill="hold" grpId="0" nodeType="withEffect">
                                  <p:stCondLst>
                                    <p:cond delay="8000"/>
                                  </p:stCondLst>
                                  <p:childTnLst>
                                    <p:set>
                                      <p:cBhvr>
                                        <p:cTn id="129" dur="1" fill="hold">
                                          <p:stCondLst>
                                            <p:cond delay="0"/>
                                          </p:stCondLst>
                                        </p:cTn>
                                        <p:tgtEl>
                                          <p:spTgt spid="27"/>
                                        </p:tgtEl>
                                        <p:attrNameLst>
                                          <p:attrName>style.visibility</p:attrName>
                                        </p:attrNameLst>
                                      </p:cBhvr>
                                      <p:to>
                                        <p:strVal val="hidden"/>
                                      </p:to>
                                    </p:set>
                                  </p:childTnLst>
                                </p:cTn>
                              </p:par>
                              <p:par>
                                <p:cTn id="130" presetID="21" presetClass="entr" presetSubtype="1" fill="hold" grpId="8" nodeType="withEffect">
                                  <p:stCondLst>
                                    <p:cond delay="7000"/>
                                  </p:stCondLst>
                                  <p:childTnLst>
                                    <p:set>
                                      <p:cBhvr>
                                        <p:cTn id="131" dur="1" fill="hold">
                                          <p:stCondLst>
                                            <p:cond delay="0"/>
                                          </p:stCondLst>
                                        </p:cTn>
                                        <p:tgtEl>
                                          <p:spTgt spid="35"/>
                                        </p:tgtEl>
                                        <p:attrNameLst>
                                          <p:attrName>style.visibility</p:attrName>
                                        </p:attrNameLst>
                                      </p:cBhvr>
                                      <p:to>
                                        <p:strVal val="visible"/>
                                      </p:to>
                                    </p:set>
                                    <p:animEffect transition="in" filter="wheel(1)">
                                      <p:cBhvr>
                                        <p:cTn id="132" dur="1000"/>
                                        <p:tgtEl>
                                          <p:spTgt spid="35"/>
                                        </p:tgtEl>
                                      </p:cBhvr>
                                    </p:animEffect>
                                  </p:childTnLst>
                                  <p:subTnLst>
                                    <p:audio>
                                      <p:cMediaNode>
                                        <p:cTn display="0" masterRel="sameClick">
                                          <p:stCondLst>
                                            <p:cond evt="begin" delay="0">
                                              <p:tn val="130"/>
                                            </p:cond>
                                          </p:stCondLst>
                                          <p:endCondLst>
                                            <p:cond evt="onStopAudio" delay="0">
                                              <p:tgtEl>
                                                <p:sldTgt/>
                                              </p:tgtEl>
                                            </p:cond>
                                          </p:endCondLst>
                                        </p:cTn>
                                        <p:tgtEl>
                                          <p:sndTgt r:embed="rId8" name="coin.wav"/>
                                        </p:tgtEl>
                                      </p:cMediaNode>
                                    </p:audio>
                                  </p:subTnLst>
                                </p:cTn>
                              </p:par>
                              <p:par>
                                <p:cTn id="133" presetID="1" presetClass="entr" presetSubtype="0" fill="hold" grpId="1" nodeType="withEffect">
                                  <p:stCondLst>
                                    <p:cond delay="8000"/>
                                  </p:stCondLst>
                                  <p:childTnLst>
                                    <p:set>
                                      <p:cBhvr>
                                        <p:cTn id="134" dur="1" fill="hold">
                                          <p:stCondLst>
                                            <p:cond delay="0"/>
                                          </p:stCondLst>
                                        </p:cTn>
                                        <p:tgtEl>
                                          <p:spTgt spid="26"/>
                                        </p:tgtEl>
                                        <p:attrNameLst>
                                          <p:attrName>style.visibility</p:attrName>
                                        </p:attrNameLst>
                                      </p:cBhvr>
                                      <p:to>
                                        <p:strVal val="visible"/>
                                      </p:to>
                                    </p:set>
                                  </p:childTnLst>
                                </p:cTn>
                              </p:par>
                              <p:par>
                                <p:cTn id="135" presetID="1" presetClass="exit" presetSubtype="0" fill="hold" grpId="0" nodeType="withEffect">
                                  <p:stCondLst>
                                    <p:cond delay="9000"/>
                                  </p:stCondLst>
                                  <p:childTnLst>
                                    <p:set>
                                      <p:cBhvr>
                                        <p:cTn id="136" dur="1" fill="hold">
                                          <p:stCondLst>
                                            <p:cond delay="0"/>
                                          </p:stCondLst>
                                        </p:cTn>
                                        <p:tgtEl>
                                          <p:spTgt spid="26"/>
                                        </p:tgtEl>
                                        <p:attrNameLst>
                                          <p:attrName>style.visibility</p:attrName>
                                        </p:attrNameLst>
                                      </p:cBhvr>
                                      <p:to>
                                        <p:strVal val="hidden"/>
                                      </p:to>
                                    </p:set>
                                  </p:childTnLst>
                                </p:cTn>
                              </p:par>
                              <p:par>
                                <p:cTn id="137" presetID="21" presetClass="entr" presetSubtype="1" fill="hold" grpId="2" nodeType="withEffect">
                                  <p:stCondLst>
                                    <p:cond delay="8000"/>
                                  </p:stCondLst>
                                  <p:childTnLst>
                                    <p:set>
                                      <p:cBhvr>
                                        <p:cTn id="138" dur="1" fill="hold">
                                          <p:stCondLst>
                                            <p:cond delay="0"/>
                                          </p:stCondLst>
                                        </p:cTn>
                                        <p:tgtEl>
                                          <p:spTgt spid="35"/>
                                        </p:tgtEl>
                                        <p:attrNameLst>
                                          <p:attrName>style.visibility</p:attrName>
                                        </p:attrNameLst>
                                      </p:cBhvr>
                                      <p:to>
                                        <p:strVal val="visible"/>
                                      </p:to>
                                    </p:set>
                                    <p:animEffect transition="in" filter="wheel(1)">
                                      <p:cBhvr>
                                        <p:cTn id="139" dur="1000"/>
                                        <p:tgtEl>
                                          <p:spTgt spid="35"/>
                                        </p:tgtEl>
                                      </p:cBhvr>
                                    </p:animEffect>
                                  </p:childTnLst>
                                  <p:subTnLst>
                                    <p:audio>
                                      <p:cMediaNode>
                                        <p:cTn display="0" masterRel="sameClick">
                                          <p:stCondLst>
                                            <p:cond evt="begin" delay="0">
                                              <p:tn val="137"/>
                                            </p:cond>
                                          </p:stCondLst>
                                          <p:endCondLst>
                                            <p:cond evt="onStopAudio" delay="0">
                                              <p:tgtEl>
                                                <p:sldTgt/>
                                              </p:tgtEl>
                                            </p:cond>
                                          </p:endCondLst>
                                        </p:cTn>
                                        <p:tgtEl>
                                          <p:sndTgt r:embed="rId8" name="coin.wav"/>
                                        </p:tgtEl>
                                      </p:cMediaNode>
                                    </p:audio>
                                  </p:subTnLst>
                                </p:cTn>
                              </p:par>
                              <p:par>
                                <p:cTn id="140" presetID="1" presetClass="entr" presetSubtype="0" fill="hold" grpId="1" nodeType="withEffect">
                                  <p:stCondLst>
                                    <p:cond delay="9000"/>
                                  </p:stCondLst>
                                  <p:childTnLst>
                                    <p:set>
                                      <p:cBhvr>
                                        <p:cTn id="141" dur="1" fill="hold">
                                          <p:stCondLst>
                                            <p:cond delay="0"/>
                                          </p:stCondLst>
                                        </p:cTn>
                                        <p:tgtEl>
                                          <p:spTgt spid="25"/>
                                        </p:tgtEl>
                                        <p:attrNameLst>
                                          <p:attrName>style.visibility</p:attrName>
                                        </p:attrNameLst>
                                      </p:cBhvr>
                                      <p:to>
                                        <p:strVal val="visible"/>
                                      </p:to>
                                    </p:set>
                                  </p:childTnLst>
                                </p:cTn>
                              </p:par>
                              <p:par>
                                <p:cTn id="142" presetID="1" presetClass="exit" presetSubtype="0" fill="hold" grpId="0" nodeType="withEffect">
                                  <p:stCondLst>
                                    <p:cond delay="10000"/>
                                  </p:stCondLst>
                                  <p:childTnLst>
                                    <p:set>
                                      <p:cBhvr>
                                        <p:cTn id="143" dur="1" fill="hold">
                                          <p:stCondLst>
                                            <p:cond delay="0"/>
                                          </p:stCondLst>
                                        </p:cTn>
                                        <p:tgtEl>
                                          <p:spTgt spid="25"/>
                                        </p:tgtEl>
                                        <p:attrNameLst>
                                          <p:attrName>style.visibility</p:attrName>
                                        </p:attrNameLst>
                                      </p:cBhvr>
                                      <p:to>
                                        <p:strVal val="hidden"/>
                                      </p:to>
                                    </p:set>
                                  </p:childTnLst>
                                </p:cTn>
                              </p:par>
                              <p:par>
                                <p:cTn id="144" presetID="21" presetClass="entr" presetSubtype="1" fill="hold" grpId="10" nodeType="withEffect">
                                  <p:stCondLst>
                                    <p:cond delay="9000"/>
                                  </p:stCondLst>
                                  <p:childTnLst>
                                    <p:set>
                                      <p:cBhvr>
                                        <p:cTn id="145" dur="1" fill="hold">
                                          <p:stCondLst>
                                            <p:cond delay="0"/>
                                          </p:stCondLst>
                                        </p:cTn>
                                        <p:tgtEl>
                                          <p:spTgt spid="35"/>
                                        </p:tgtEl>
                                        <p:attrNameLst>
                                          <p:attrName>style.visibility</p:attrName>
                                        </p:attrNameLst>
                                      </p:cBhvr>
                                      <p:to>
                                        <p:strVal val="visible"/>
                                      </p:to>
                                    </p:set>
                                    <p:animEffect transition="in" filter="wheel(1)">
                                      <p:cBhvr>
                                        <p:cTn id="146" dur="1000"/>
                                        <p:tgtEl>
                                          <p:spTgt spid="35"/>
                                        </p:tgtEl>
                                      </p:cBhvr>
                                    </p:animEffect>
                                  </p:childTnLst>
                                  <p:subTnLst>
                                    <p:audio>
                                      <p:cMediaNode>
                                        <p:cTn display="0" masterRel="sameClick">
                                          <p:stCondLst>
                                            <p:cond evt="begin" delay="0">
                                              <p:tn val="144"/>
                                            </p:cond>
                                          </p:stCondLst>
                                          <p:endCondLst>
                                            <p:cond evt="onStopAudio" delay="0">
                                              <p:tgtEl>
                                                <p:sldTgt/>
                                              </p:tgtEl>
                                            </p:cond>
                                          </p:endCondLst>
                                        </p:cTn>
                                        <p:tgtEl>
                                          <p:sndTgt r:embed="rId8" name="coin.wav"/>
                                        </p:tgtEl>
                                      </p:cMediaNode>
                                    </p:audio>
                                  </p:subTnLst>
                                </p:cTn>
                              </p:par>
                              <p:par>
                                <p:cTn id="147" presetID="1" presetClass="entr" presetSubtype="0" fill="hold" grpId="1" nodeType="withEffect">
                                  <p:stCondLst>
                                    <p:cond delay="10000"/>
                                  </p:stCondLst>
                                  <p:childTnLst>
                                    <p:set>
                                      <p:cBhvr>
                                        <p:cTn id="148" dur="1" fill="hold">
                                          <p:stCondLst>
                                            <p:cond delay="0"/>
                                          </p:stCondLst>
                                        </p:cTn>
                                        <p:tgtEl>
                                          <p:spTgt spid="24"/>
                                        </p:tgtEl>
                                        <p:attrNameLst>
                                          <p:attrName>style.visibility</p:attrName>
                                        </p:attrNameLst>
                                      </p:cBhvr>
                                      <p:to>
                                        <p:strVal val="visible"/>
                                      </p:to>
                                    </p:set>
                                  </p:childTnLst>
                                </p:cTn>
                              </p:par>
                              <p:par>
                                <p:cTn id="149" presetID="1" presetClass="exit" presetSubtype="0" fill="hold" grpId="0" nodeType="withEffect">
                                  <p:stCondLst>
                                    <p:cond delay="11000"/>
                                  </p:stCondLst>
                                  <p:childTnLst>
                                    <p:set>
                                      <p:cBhvr>
                                        <p:cTn id="150" dur="1" fill="hold">
                                          <p:stCondLst>
                                            <p:cond delay="0"/>
                                          </p:stCondLst>
                                        </p:cTn>
                                        <p:tgtEl>
                                          <p:spTgt spid="24"/>
                                        </p:tgtEl>
                                        <p:attrNameLst>
                                          <p:attrName>style.visibility</p:attrName>
                                        </p:attrNameLst>
                                      </p:cBhvr>
                                      <p:to>
                                        <p:strVal val="hidden"/>
                                      </p:to>
                                    </p:set>
                                  </p:childTnLst>
                                </p:cTn>
                              </p:par>
                              <p:par>
                                <p:cTn id="151" presetID="21" presetClass="entr" presetSubtype="1" fill="hold" grpId="11" nodeType="withEffect">
                                  <p:stCondLst>
                                    <p:cond delay="10000"/>
                                  </p:stCondLst>
                                  <p:childTnLst>
                                    <p:set>
                                      <p:cBhvr>
                                        <p:cTn id="152" dur="1" fill="hold">
                                          <p:stCondLst>
                                            <p:cond delay="0"/>
                                          </p:stCondLst>
                                        </p:cTn>
                                        <p:tgtEl>
                                          <p:spTgt spid="35"/>
                                        </p:tgtEl>
                                        <p:attrNameLst>
                                          <p:attrName>style.visibility</p:attrName>
                                        </p:attrNameLst>
                                      </p:cBhvr>
                                      <p:to>
                                        <p:strVal val="visible"/>
                                      </p:to>
                                    </p:set>
                                    <p:animEffect transition="in" filter="wheel(1)">
                                      <p:cBhvr>
                                        <p:cTn id="153" dur="1000"/>
                                        <p:tgtEl>
                                          <p:spTgt spid="35"/>
                                        </p:tgtEl>
                                      </p:cBhvr>
                                    </p:animEffect>
                                  </p:childTnLst>
                                  <p:subTnLst>
                                    <p:audio>
                                      <p:cMediaNode>
                                        <p:cTn display="0" masterRel="sameClick">
                                          <p:stCondLst>
                                            <p:cond evt="begin" delay="0">
                                              <p:tn val="151"/>
                                            </p:cond>
                                          </p:stCondLst>
                                          <p:endCondLst>
                                            <p:cond evt="onStopAudio" delay="0">
                                              <p:tgtEl>
                                                <p:sldTgt/>
                                              </p:tgtEl>
                                            </p:cond>
                                          </p:endCondLst>
                                        </p:cTn>
                                        <p:tgtEl>
                                          <p:sndTgt r:embed="rId8" name="coin.wav"/>
                                        </p:tgtEl>
                                      </p:cMediaNode>
                                    </p:audio>
                                  </p:subTnLst>
                                </p:cTn>
                              </p:par>
                              <p:par>
                                <p:cTn id="154" presetID="1" presetClass="entr" presetSubtype="0" fill="hold" grpId="1" nodeType="withEffect">
                                  <p:stCondLst>
                                    <p:cond delay="11000"/>
                                  </p:stCondLst>
                                  <p:childTnLst>
                                    <p:set>
                                      <p:cBhvr>
                                        <p:cTn id="155" dur="1" fill="hold">
                                          <p:stCondLst>
                                            <p:cond delay="0"/>
                                          </p:stCondLst>
                                        </p:cTn>
                                        <p:tgtEl>
                                          <p:spTgt spid="23"/>
                                        </p:tgtEl>
                                        <p:attrNameLst>
                                          <p:attrName>style.visibility</p:attrName>
                                        </p:attrNameLst>
                                      </p:cBhvr>
                                      <p:to>
                                        <p:strVal val="visible"/>
                                      </p:to>
                                    </p:set>
                                  </p:childTnLst>
                                </p:cTn>
                              </p:par>
                              <p:par>
                                <p:cTn id="156" presetID="1" presetClass="exit" presetSubtype="0" fill="hold" grpId="0" nodeType="withEffect">
                                  <p:stCondLst>
                                    <p:cond delay="12000"/>
                                  </p:stCondLst>
                                  <p:childTnLst>
                                    <p:set>
                                      <p:cBhvr>
                                        <p:cTn id="157" dur="1" fill="hold">
                                          <p:stCondLst>
                                            <p:cond delay="0"/>
                                          </p:stCondLst>
                                        </p:cTn>
                                        <p:tgtEl>
                                          <p:spTgt spid="23"/>
                                        </p:tgtEl>
                                        <p:attrNameLst>
                                          <p:attrName>style.visibility</p:attrName>
                                        </p:attrNameLst>
                                      </p:cBhvr>
                                      <p:to>
                                        <p:strVal val="hidden"/>
                                      </p:to>
                                    </p:set>
                                  </p:childTnLst>
                                </p:cTn>
                              </p:par>
                              <p:par>
                                <p:cTn id="158" presetID="21" presetClass="entr" presetSubtype="1" fill="hold" grpId="12" nodeType="withEffect">
                                  <p:stCondLst>
                                    <p:cond delay="11000"/>
                                  </p:stCondLst>
                                  <p:childTnLst>
                                    <p:set>
                                      <p:cBhvr>
                                        <p:cTn id="159" dur="1" fill="hold">
                                          <p:stCondLst>
                                            <p:cond delay="0"/>
                                          </p:stCondLst>
                                        </p:cTn>
                                        <p:tgtEl>
                                          <p:spTgt spid="35"/>
                                        </p:tgtEl>
                                        <p:attrNameLst>
                                          <p:attrName>style.visibility</p:attrName>
                                        </p:attrNameLst>
                                      </p:cBhvr>
                                      <p:to>
                                        <p:strVal val="visible"/>
                                      </p:to>
                                    </p:set>
                                    <p:animEffect transition="in" filter="wheel(1)">
                                      <p:cBhvr>
                                        <p:cTn id="160" dur="1000"/>
                                        <p:tgtEl>
                                          <p:spTgt spid="35"/>
                                        </p:tgtEl>
                                      </p:cBhvr>
                                    </p:animEffect>
                                  </p:childTnLst>
                                  <p:subTnLst>
                                    <p:audio>
                                      <p:cMediaNode>
                                        <p:cTn display="0" masterRel="sameClick">
                                          <p:stCondLst>
                                            <p:cond evt="begin" delay="0">
                                              <p:tn val="158"/>
                                            </p:cond>
                                          </p:stCondLst>
                                          <p:endCondLst>
                                            <p:cond evt="onStopAudio" delay="0">
                                              <p:tgtEl>
                                                <p:sldTgt/>
                                              </p:tgtEl>
                                            </p:cond>
                                          </p:endCondLst>
                                        </p:cTn>
                                        <p:tgtEl>
                                          <p:sndTgt r:embed="rId8" name="coin.wav"/>
                                        </p:tgtEl>
                                      </p:cMediaNode>
                                    </p:audio>
                                  </p:subTnLst>
                                </p:cTn>
                              </p:par>
                              <p:par>
                                <p:cTn id="161" presetID="1" presetClass="entr" presetSubtype="0" fill="hold" grpId="1" nodeType="withEffect">
                                  <p:stCondLst>
                                    <p:cond delay="12000"/>
                                  </p:stCondLst>
                                  <p:childTnLst>
                                    <p:set>
                                      <p:cBhvr>
                                        <p:cTn id="162" dur="1" fill="hold">
                                          <p:stCondLst>
                                            <p:cond delay="0"/>
                                          </p:stCondLst>
                                        </p:cTn>
                                        <p:tgtEl>
                                          <p:spTgt spid="22"/>
                                        </p:tgtEl>
                                        <p:attrNameLst>
                                          <p:attrName>style.visibility</p:attrName>
                                        </p:attrNameLst>
                                      </p:cBhvr>
                                      <p:to>
                                        <p:strVal val="visible"/>
                                      </p:to>
                                    </p:set>
                                  </p:childTnLst>
                                </p:cTn>
                              </p:par>
                              <p:par>
                                <p:cTn id="163" presetID="1" presetClass="exit" presetSubtype="0" fill="hold" grpId="0" nodeType="withEffect">
                                  <p:stCondLst>
                                    <p:cond delay="13000"/>
                                  </p:stCondLst>
                                  <p:childTnLst>
                                    <p:set>
                                      <p:cBhvr>
                                        <p:cTn id="164" dur="1" fill="hold">
                                          <p:stCondLst>
                                            <p:cond delay="0"/>
                                          </p:stCondLst>
                                        </p:cTn>
                                        <p:tgtEl>
                                          <p:spTgt spid="22"/>
                                        </p:tgtEl>
                                        <p:attrNameLst>
                                          <p:attrName>style.visibility</p:attrName>
                                        </p:attrNameLst>
                                      </p:cBhvr>
                                      <p:to>
                                        <p:strVal val="hidden"/>
                                      </p:to>
                                    </p:set>
                                  </p:childTnLst>
                                </p:cTn>
                              </p:par>
                              <p:par>
                                <p:cTn id="165" presetID="21" presetClass="entr" presetSubtype="1" fill="hold" grpId="13" nodeType="withEffect">
                                  <p:stCondLst>
                                    <p:cond delay="12000"/>
                                  </p:stCondLst>
                                  <p:childTnLst>
                                    <p:set>
                                      <p:cBhvr>
                                        <p:cTn id="166" dur="1" fill="hold">
                                          <p:stCondLst>
                                            <p:cond delay="0"/>
                                          </p:stCondLst>
                                        </p:cTn>
                                        <p:tgtEl>
                                          <p:spTgt spid="35"/>
                                        </p:tgtEl>
                                        <p:attrNameLst>
                                          <p:attrName>style.visibility</p:attrName>
                                        </p:attrNameLst>
                                      </p:cBhvr>
                                      <p:to>
                                        <p:strVal val="visible"/>
                                      </p:to>
                                    </p:set>
                                    <p:animEffect transition="in" filter="wheel(1)">
                                      <p:cBhvr>
                                        <p:cTn id="167" dur="1000"/>
                                        <p:tgtEl>
                                          <p:spTgt spid="35"/>
                                        </p:tgtEl>
                                      </p:cBhvr>
                                    </p:animEffect>
                                  </p:childTnLst>
                                  <p:subTnLst>
                                    <p:audio>
                                      <p:cMediaNode>
                                        <p:cTn display="0" masterRel="sameClick">
                                          <p:stCondLst>
                                            <p:cond evt="begin" delay="0">
                                              <p:tn val="165"/>
                                            </p:cond>
                                          </p:stCondLst>
                                          <p:endCondLst>
                                            <p:cond evt="onStopAudio" delay="0">
                                              <p:tgtEl>
                                                <p:sldTgt/>
                                              </p:tgtEl>
                                            </p:cond>
                                          </p:endCondLst>
                                        </p:cTn>
                                        <p:tgtEl>
                                          <p:sndTgt r:embed="rId8" name="coin.wav"/>
                                        </p:tgtEl>
                                      </p:cMediaNode>
                                    </p:audio>
                                  </p:subTnLst>
                                </p:cTn>
                              </p:par>
                              <p:par>
                                <p:cTn id="168" presetID="1" presetClass="entr" presetSubtype="0" fill="hold" grpId="1" nodeType="withEffect">
                                  <p:stCondLst>
                                    <p:cond delay="13000"/>
                                  </p:stCondLst>
                                  <p:childTnLst>
                                    <p:set>
                                      <p:cBhvr>
                                        <p:cTn id="169" dur="1" fill="hold">
                                          <p:stCondLst>
                                            <p:cond delay="0"/>
                                          </p:stCondLst>
                                        </p:cTn>
                                        <p:tgtEl>
                                          <p:spTgt spid="21"/>
                                        </p:tgtEl>
                                        <p:attrNameLst>
                                          <p:attrName>style.visibility</p:attrName>
                                        </p:attrNameLst>
                                      </p:cBhvr>
                                      <p:to>
                                        <p:strVal val="visible"/>
                                      </p:to>
                                    </p:set>
                                  </p:childTnLst>
                                </p:cTn>
                              </p:par>
                              <p:par>
                                <p:cTn id="170" presetID="1" presetClass="exit" presetSubtype="0" fill="hold" grpId="0" nodeType="withEffect">
                                  <p:stCondLst>
                                    <p:cond delay="14000"/>
                                  </p:stCondLst>
                                  <p:childTnLst>
                                    <p:set>
                                      <p:cBhvr>
                                        <p:cTn id="171" dur="1" fill="hold">
                                          <p:stCondLst>
                                            <p:cond delay="0"/>
                                          </p:stCondLst>
                                        </p:cTn>
                                        <p:tgtEl>
                                          <p:spTgt spid="21"/>
                                        </p:tgtEl>
                                        <p:attrNameLst>
                                          <p:attrName>style.visibility</p:attrName>
                                        </p:attrNameLst>
                                      </p:cBhvr>
                                      <p:to>
                                        <p:strVal val="hidden"/>
                                      </p:to>
                                    </p:set>
                                  </p:childTnLst>
                                </p:cTn>
                              </p:par>
                              <p:par>
                                <p:cTn id="172" presetID="21" presetClass="entr" presetSubtype="1" fill="hold" grpId="14" nodeType="withEffect">
                                  <p:stCondLst>
                                    <p:cond delay="13000"/>
                                  </p:stCondLst>
                                  <p:childTnLst>
                                    <p:set>
                                      <p:cBhvr>
                                        <p:cTn id="173" dur="1" fill="hold">
                                          <p:stCondLst>
                                            <p:cond delay="0"/>
                                          </p:stCondLst>
                                        </p:cTn>
                                        <p:tgtEl>
                                          <p:spTgt spid="35"/>
                                        </p:tgtEl>
                                        <p:attrNameLst>
                                          <p:attrName>style.visibility</p:attrName>
                                        </p:attrNameLst>
                                      </p:cBhvr>
                                      <p:to>
                                        <p:strVal val="visible"/>
                                      </p:to>
                                    </p:set>
                                    <p:animEffect transition="in" filter="wheel(1)">
                                      <p:cBhvr>
                                        <p:cTn id="174" dur="1000"/>
                                        <p:tgtEl>
                                          <p:spTgt spid="35"/>
                                        </p:tgtEl>
                                      </p:cBhvr>
                                    </p:animEffect>
                                  </p:childTnLst>
                                  <p:subTnLst>
                                    <p:audio>
                                      <p:cMediaNode>
                                        <p:cTn display="0" masterRel="sameClick">
                                          <p:stCondLst>
                                            <p:cond evt="begin" delay="0">
                                              <p:tn val="172"/>
                                            </p:cond>
                                          </p:stCondLst>
                                          <p:endCondLst>
                                            <p:cond evt="onStopAudio" delay="0">
                                              <p:tgtEl>
                                                <p:sldTgt/>
                                              </p:tgtEl>
                                            </p:cond>
                                          </p:endCondLst>
                                        </p:cTn>
                                        <p:tgtEl>
                                          <p:sndTgt r:embed="rId8" name="coin.wav"/>
                                        </p:tgtEl>
                                      </p:cMediaNode>
                                    </p:audio>
                                  </p:subTnLst>
                                </p:cTn>
                              </p:par>
                              <p:par>
                                <p:cTn id="175" presetID="1" presetClass="entr" presetSubtype="0" fill="hold" grpId="1" nodeType="withEffect">
                                  <p:stCondLst>
                                    <p:cond delay="14000"/>
                                  </p:stCondLst>
                                  <p:childTnLst>
                                    <p:set>
                                      <p:cBhvr>
                                        <p:cTn id="176" dur="1" fill="hold">
                                          <p:stCondLst>
                                            <p:cond delay="0"/>
                                          </p:stCondLst>
                                        </p:cTn>
                                        <p:tgtEl>
                                          <p:spTgt spid="20"/>
                                        </p:tgtEl>
                                        <p:attrNameLst>
                                          <p:attrName>style.visibility</p:attrName>
                                        </p:attrNameLst>
                                      </p:cBhvr>
                                      <p:to>
                                        <p:strVal val="visible"/>
                                      </p:to>
                                    </p:set>
                                  </p:childTnLst>
                                </p:cTn>
                              </p:par>
                              <p:par>
                                <p:cTn id="177" presetID="1" presetClass="exit" presetSubtype="0" fill="hold" grpId="0" nodeType="withEffect">
                                  <p:stCondLst>
                                    <p:cond delay="15000"/>
                                  </p:stCondLst>
                                  <p:childTnLst>
                                    <p:set>
                                      <p:cBhvr>
                                        <p:cTn id="178" dur="1" fill="hold">
                                          <p:stCondLst>
                                            <p:cond delay="0"/>
                                          </p:stCondLst>
                                        </p:cTn>
                                        <p:tgtEl>
                                          <p:spTgt spid="20"/>
                                        </p:tgtEl>
                                        <p:attrNameLst>
                                          <p:attrName>style.visibility</p:attrName>
                                        </p:attrNameLst>
                                      </p:cBhvr>
                                      <p:to>
                                        <p:strVal val="hidden"/>
                                      </p:to>
                                    </p:set>
                                  </p:childTnLst>
                                  <p:subTnLst>
                                    <p:audio>
                                      <p:cMediaNode>
                                        <p:cTn display="0" masterRel="sameClick">
                                          <p:stCondLst>
                                            <p:cond evt="begin" delay="0">
                                              <p:tn val="177"/>
                                            </p:cond>
                                          </p:stCondLst>
                                          <p:endCondLst>
                                            <p:cond evt="onStopAudio" delay="0">
                                              <p:tgtEl>
                                                <p:sldTgt/>
                                              </p:tgtEl>
                                            </p:cond>
                                          </p:endCondLst>
                                        </p:cTn>
                                        <p:tgtEl>
                                          <p:sndTgt r:embed="rId8" name="coin.wav"/>
                                        </p:tgtEl>
                                      </p:cMediaNode>
                                    </p:audio>
                                  </p:subTnLst>
                                </p:cTn>
                              </p:par>
                              <p:par>
                                <p:cTn id="179" presetID="21" presetClass="entr" presetSubtype="1" fill="hold" grpId="9" nodeType="withEffect">
                                  <p:stCondLst>
                                    <p:cond delay="14000"/>
                                  </p:stCondLst>
                                  <p:childTnLst>
                                    <p:set>
                                      <p:cBhvr>
                                        <p:cTn id="180" dur="1" fill="hold">
                                          <p:stCondLst>
                                            <p:cond delay="0"/>
                                          </p:stCondLst>
                                        </p:cTn>
                                        <p:tgtEl>
                                          <p:spTgt spid="35"/>
                                        </p:tgtEl>
                                        <p:attrNameLst>
                                          <p:attrName>style.visibility</p:attrName>
                                        </p:attrNameLst>
                                      </p:cBhvr>
                                      <p:to>
                                        <p:strVal val="visible"/>
                                      </p:to>
                                    </p:set>
                                    <p:animEffect transition="in" filter="wheel(1)">
                                      <p:cBhvr>
                                        <p:cTn id="181" dur="1000"/>
                                        <p:tgtEl>
                                          <p:spTgt spid="35"/>
                                        </p:tgtEl>
                                      </p:cBhvr>
                                    </p:animEffect>
                                  </p:childTnLst>
                                  <p:subTnLst>
                                    <p:audio>
                                      <p:cMediaNode vol="100000">
                                        <p:cTn display="0" masterRel="sameClick">
                                          <p:stCondLst>
                                            <p:cond evt="begin" delay="0">
                                              <p:tn val="179"/>
                                            </p:cond>
                                          </p:stCondLst>
                                          <p:endCondLst>
                                            <p:cond evt="onStopAudio" delay="0">
                                              <p:tgtEl>
                                                <p:sldTgt/>
                                              </p:tgtEl>
                                            </p:cond>
                                          </p:endCondLst>
                                        </p:cTn>
                                        <p:tgtEl>
                                          <p:sndTgt r:embed="rId8" name="coin.wav"/>
                                        </p:tgtEl>
                                      </p:cMediaNode>
                                    </p:audio>
                                  </p:subTnLst>
                                </p:cTn>
                              </p:par>
                              <p:par>
                                <p:cTn id="182" presetID="1" presetClass="entr" presetSubtype="0" fill="hold" grpId="1" nodeType="withEffect">
                                  <p:stCondLst>
                                    <p:cond delay="15000"/>
                                  </p:stCondLst>
                                  <p:childTnLst>
                                    <p:set>
                                      <p:cBhvr>
                                        <p:cTn id="183" dur="1" fill="hold">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182"/>
                                            </p:cond>
                                          </p:stCondLst>
                                          <p:endCondLst>
                                            <p:cond evt="onStopAudio" delay="0">
                                              <p:tgtEl>
                                                <p:sldTgt/>
                                              </p:tgtEl>
                                            </p:cond>
                                          </p:endCondLst>
                                        </p:cTn>
                                        <p:tgtEl>
                                          <p:sndTgt r:embed="rId9" name="cashreg.wav"/>
                                        </p:tgtEl>
                                      </p:cMediaNode>
                                    </p:audio>
                                  </p:subTnLst>
                                </p:cTn>
                              </p:par>
                              <p:par>
                                <p:cTn id="184" presetID="1" presetClass="exit" presetSubtype="0" fill="hold" grpId="0" nodeType="withEffect">
                                  <p:stCondLst>
                                    <p:cond delay="16000"/>
                                  </p:stCondLst>
                                  <p:childTnLst>
                                    <p:set>
                                      <p:cBhvr>
                                        <p:cTn id="185" dur="1" fill="hold">
                                          <p:stCondLst>
                                            <p:cond delay="0"/>
                                          </p:stCondLst>
                                        </p:cTn>
                                        <p:tgtEl>
                                          <p:spTgt spid="19"/>
                                        </p:tgtEl>
                                        <p:attrNameLst>
                                          <p:attrName>style.visibility</p:attrName>
                                        </p:attrNameLst>
                                      </p:cBhvr>
                                      <p:to>
                                        <p:strVal val="hidden"/>
                                      </p:to>
                                    </p:set>
                                  </p:childTnLst>
                                </p:cTn>
                              </p:par>
                              <p:par>
                                <p:cTn id="186" presetID="21" presetClass="entr" presetSubtype="1" fill="hold" grpId="0" nodeType="withEffect">
                                  <p:stCondLst>
                                    <p:cond delay="15000"/>
                                  </p:stCondLst>
                                  <p:childTnLst>
                                    <p:set>
                                      <p:cBhvr>
                                        <p:cTn id="187" dur="1" fill="hold">
                                          <p:stCondLst>
                                            <p:cond delay="0"/>
                                          </p:stCondLst>
                                        </p:cTn>
                                        <p:tgtEl>
                                          <p:spTgt spid="35"/>
                                        </p:tgtEl>
                                        <p:attrNameLst>
                                          <p:attrName>style.visibility</p:attrName>
                                        </p:attrNameLst>
                                      </p:cBhvr>
                                      <p:to>
                                        <p:strVal val="visible"/>
                                      </p:to>
                                    </p:set>
                                    <p:animEffect transition="in" filter="wheel(1)">
                                      <p:cBhvr>
                                        <p:cTn id="188" dur="1000"/>
                                        <p:tgtEl>
                                          <p:spTgt spid="35"/>
                                        </p:tgtEl>
                                      </p:cBhvr>
                                    </p:animEffect>
                                  </p:childTnLst>
                                  <p:subTnLst>
                                    <p:audio>
                                      <p:cMediaNode vol="100000">
                                        <p:cTn display="0" masterRel="sameClick">
                                          <p:stCondLst>
                                            <p:cond evt="begin" delay="0">
                                              <p:tn val="186"/>
                                            </p:cond>
                                          </p:stCondLst>
                                          <p:endCondLst>
                                            <p:cond evt="onStopAudio" delay="0">
                                              <p:tgtEl>
                                                <p:sldTgt/>
                                              </p:tgtEl>
                                            </p:cond>
                                          </p:endCondLst>
                                        </p:cTn>
                                        <p:tgtEl>
                                          <p:sndTgt r:embed="rId9" name="cashreg.wav"/>
                                        </p:tgtEl>
                                      </p:cMediaNode>
                                    </p:audio>
                                  </p:subTnLst>
                                </p:cTn>
                              </p:par>
                              <p:par>
                                <p:cTn id="189" presetID="1" presetClass="exit" presetSubtype="0" fill="hold" grpId="15" nodeType="withEffect">
                                  <p:stCondLst>
                                    <p:cond delay="16000"/>
                                  </p:stCondLst>
                                  <p:childTnLst>
                                    <p:set>
                                      <p:cBhvr>
                                        <p:cTn id="190"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100000">
                <p:cTn id="191" fill="hold" display="0">
                  <p:stCondLst>
                    <p:cond delay="indefinite"/>
                  </p:stCondLst>
                  <p:endCondLst>
                    <p:cond evt="onStopAudio" delay="0">
                      <p:tgtEl>
                        <p:sldTgt/>
                      </p:tgtEl>
                    </p:cond>
                  </p:endCondLst>
                </p:cTn>
                <p:tgtEl>
                  <p:spTgt spid="18"/>
                </p:tgtEl>
              </p:cMediaNode>
            </p:audio>
            <p:seq concurrent="1" nextAc="seek">
              <p:cTn id="192" restart="whenNotActive" fill="hold" evtFilter="cancelBubble" nodeType="interactiveSeq">
                <p:stCondLst>
                  <p:cond evt="onClick" delay="0">
                    <p:tgtEl>
                      <p:spTgt spid="15"/>
                    </p:tgtEl>
                  </p:cond>
                </p:stCondLst>
                <p:endSync evt="end" delay="0">
                  <p:rtn val="all"/>
                </p:endSync>
                <p:childTnLst>
                  <p:par>
                    <p:cTn id="193" fill="hold">
                      <p:stCondLst>
                        <p:cond delay="0"/>
                      </p:stCondLst>
                      <p:childTnLst>
                        <p:par>
                          <p:cTn id="194" fill="hold">
                            <p:stCondLst>
                              <p:cond delay="0"/>
                            </p:stCondLst>
                            <p:childTnLst>
                              <p:par>
                                <p:cTn id="195" presetID="37" presetClass="exit" presetSubtype="0" fill="hold" grpId="1" nodeType="clickEffect">
                                  <p:stCondLst>
                                    <p:cond delay="0"/>
                                  </p:stCondLst>
                                  <p:childTnLst>
                                    <p:animEffect transition="out" filter="fade">
                                      <p:cBhvr>
                                        <p:cTn id="196" dur="1000"/>
                                        <p:tgtEl>
                                          <p:spTgt spid="2"/>
                                        </p:tgtEl>
                                      </p:cBhvr>
                                    </p:animEffect>
                                    <p:anim calcmode="lin" valueType="num">
                                      <p:cBhvr>
                                        <p:cTn id="197" dur="1000"/>
                                        <p:tgtEl>
                                          <p:spTgt spid="2"/>
                                        </p:tgtEl>
                                        <p:attrNameLst>
                                          <p:attrName>ppt_x</p:attrName>
                                        </p:attrNameLst>
                                      </p:cBhvr>
                                      <p:tavLst>
                                        <p:tav tm="0">
                                          <p:val>
                                            <p:strVal val="ppt_x"/>
                                          </p:val>
                                        </p:tav>
                                        <p:tav tm="100000">
                                          <p:val>
                                            <p:strVal val="ppt_x"/>
                                          </p:val>
                                        </p:tav>
                                      </p:tavLst>
                                    </p:anim>
                                    <p:anim calcmode="lin" valueType="num">
                                      <p:cBhvr>
                                        <p:cTn id="198" dur="100" decel="100000"/>
                                        <p:tgtEl>
                                          <p:spTgt spid="2"/>
                                        </p:tgtEl>
                                        <p:attrNameLst>
                                          <p:attrName>ppt_y</p:attrName>
                                        </p:attrNameLst>
                                      </p:cBhvr>
                                      <p:tavLst>
                                        <p:tav tm="0">
                                          <p:val>
                                            <p:strVal val="ppt_y"/>
                                          </p:val>
                                        </p:tav>
                                        <p:tav tm="100000">
                                          <p:val>
                                            <p:strVal val="ppt_y-.03"/>
                                          </p:val>
                                        </p:tav>
                                      </p:tavLst>
                                    </p:anim>
                                    <p:anim calcmode="lin" valueType="num">
                                      <p:cBhvr>
                                        <p:cTn id="199" dur="900" accel="100000">
                                          <p:stCondLst>
                                            <p:cond delay="100"/>
                                          </p:stCondLst>
                                        </p:cTn>
                                        <p:tgtEl>
                                          <p:spTgt spid="2"/>
                                        </p:tgtEl>
                                        <p:attrNameLst>
                                          <p:attrName>ppt_y</p:attrName>
                                        </p:attrNameLst>
                                      </p:cBhvr>
                                      <p:tavLst>
                                        <p:tav tm="0">
                                          <p:val>
                                            <p:strVal val="ppt_y"/>
                                          </p:val>
                                        </p:tav>
                                        <p:tav tm="100000">
                                          <p:val>
                                            <p:strVal val="ppt_y+1"/>
                                          </p:val>
                                        </p:tav>
                                      </p:tavLst>
                                    </p:anim>
                                    <p:set>
                                      <p:cBhvr>
                                        <p:cTn id="200" dur="1" fill="hold">
                                          <p:stCondLst>
                                            <p:cond delay="999"/>
                                          </p:stCondLst>
                                        </p:cTn>
                                        <p:tgtEl>
                                          <p:spTgt spid="2"/>
                                        </p:tgtEl>
                                        <p:attrNameLst>
                                          <p:attrName>style.visibility</p:attrName>
                                        </p:attrNameLst>
                                      </p:cBhvr>
                                      <p:to>
                                        <p:strVal val="hidden"/>
                                      </p:to>
                                    </p:set>
                                  </p:childTnLst>
                                </p:cTn>
                              </p:par>
                              <p:par>
                                <p:cTn id="201" presetID="37" presetClass="exit" presetSubtype="0" fill="hold" grpId="1" nodeType="withEffect">
                                  <p:stCondLst>
                                    <p:cond delay="0"/>
                                  </p:stCondLst>
                                  <p:childTnLst>
                                    <p:animEffect transition="out" filter="fade">
                                      <p:cBhvr>
                                        <p:cTn id="202" dur="1000"/>
                                        <p:tgtEl>
                                          <p:spTgt spid="42"/>
                                        </p:tgtEl>
                                      </p:cBhvr>
                                    </p:animEffect>
                                    <p:anim calcmode="lin" valueType="num">
                                      <p:cBhvr>
                                        <p:cTn id="203" dur="1000"/>
                                        <p:tgtEl>
                                          <p:spTgt spid="42"/>
                                        </p:tgtEl>
                                        <p:attrNameLst>
                                          <p:attrName>ppt_x</p:attrName>
                                        </p:attrNameLst>
                                      </p:cBhvr>
                                      <p:tavLst>
                                        <p:tav tm="0">
                                          <p:val>
                                            <p:strVal val="ppt_x"/>
                                          </p:val>
                                        </p:tav>
                                        <p:tav tm="100000">
                                          <p:val>
                                            <p:strVal val="ppt_x"/>
                                          </p:val>
                                        </p:tav>
                                      </p:tavLst>
                                    </p:anim>
                                    <p:anim calcmode="lin" valueType="num">
                                      <p:cBhvr>
                                        <p:cTn id="204" dur="100" decel="100000"/>
                                        <p:tgtEl>
                                          <p:spTgt spid="42"/>
                                        </p:tgtEl>
                                        <p:attrNameLst>
                                          <p:attrName>ppt_y</p:attrName>
                                        </p:attrNameLst>
                                      </p:cBhvr>
                                      <p:tavLst>
                                        <p:tav tm="0">
                                          <p:val>
                                            <p:strVal val="ppt_y"/>
                                          </p:val>
                                        </p:tav>
                                        <p:tav tm="100000">
                                          <p:val>
                                            <p:strVal val="ppt_y-.03"/>
                                          </p:val>
                                        </p:tav>
                                      </p:tavLst>
                                    </p:anim>
                                    <p:anim calcmode="lin" valueType="num">
                                      <p:cBhvr>
                                        <p:cTn id="205" dur="900" accel="100000">
                                          <p:stCondLst>
                                            <p:cond delay="100"/>
                                          </p:stCondLst>
                                        </p:cTn>
                                        <p:tgtEl>
                                          <p:spTgt spid="42"/>
                                        </p:tgtEl>
                                        <p:attrNameLst>
                                          <p:attrName>ppt_y</p:attrName>
                                        </p:attrNameLst>
                                      </p:cBhvr>
                                      <p:tavLst>
                                        <p:tav tm="0">
                                          <p:val>
                                            <p:strVal val="ppt_y"/>
                                          </p:val>
                                        </p:tav>
                                        <p:tav tm="100000">
                                          <p:val>
                                            <p:strVal val="ppt_y+1"/>
                                          </p:val>
                                        </p:tav>
                                      </p:tavLst>
                                    </p:anim>
                                    <p:set>
                                      <p:cBhvr>
                                        <p:cTn id="206" dur="1" fill="hold">
                                          <p:stCondLst>
                                            <p:cond delay="999"/>
                                          </p:stCondLst>
                                        </p:cTn>
                                        <p:tgtEl>
                                          <p:spTgt spid="42"/>
                                        </p:tgtEl>
                                        <p:attrNameLst>
                                          <p:attrName>style.visibility</p:attrName>
                                        </p:attrNameLst>
                                      </p:cBhvr>
                                      <p:to>
                                        <p:strVal val="hidden"/>
                                      </p:to>
                                    </p:set>
                                  </p:childTnLst>
                                </p:cTn>
                              </p:par>
                              <p:par>
                                <p:cTn id="207" presetID="37" presetClass="exit" presetSubtype="0" fill="hold" grpId="1" nodeType="withEffect">
                                  <p:stCondLst>
                                    <p:cond delay="0"/>
                                  </p:stCondLst>
                                  <p:childTnLst>
                                    <p:animEffect transition="out" filter="fade">
                                      <p:cBhvr>
                                        <p:cTn id="208" dur="1000"/>
                                        <p:tgtEl>
                                          <p:spTgt spid="4"/>
                                        </p:tgtEl>
                                      </p:cBhvr>
                                    </p:animEffect>
                                    <p:anim calcmode="lin" valueType="num">
                                      <p:cBhvr>
                                        <p:cTn id="209" dur="1000"/>
                                        <p:tgtEl>
                                          <p:spTgt spid="4"/>
                                        </p:tgtEl>
                                        <p:attrNameLst>
                                          <p:attrName>ppt_x</p:attrName>
                                        </p:attrNameLst>
                                      </p:cBhvr>
                                      <p:tavLst>
                                        <p:tav tm="0">
                                          <p:val>
                                            <p:strVal val="ppt_x"/>
                                          </p:val>
                                        </p:tav>
                                        <p:tav tm="100000">
                                          <p:val>
                                            <p:strVal val="ppt_x"/>
                                          </p:val>
                                        </p:tav>
                                      </p:tavLst>
                                    </p:anim>
                                    <p:anim calcmode="lin" valueType="num">
                                      <p:cBhvr>
                                        <p:cTn id="210" dur="100" decel="100000"/>
                                        <p:tgtEl>
                                          <p:spTgt spid="4"/>
                                        </p:tgtEl>
                                        <p:attrNameLst>
                                          <p:attrName>ppt_y</p:attrName>
                                        </p:attrNameLst>
                                      </p:cBhvr>
                                      <p:tavLst>
                                        <p:tav tm="0">
                                          <p:val>
                                            <p:strVal val="ppt_y"/>
                                          </p:val>
                                        </p:tav>
                                        <p:tav tm="100000">
                                          <p:val>
                                            <p:strVal val="ppt_y-.03"/>
                                          </p:val>
                                        </p:tav>
                                      </p:tavLst>
                                    </p:anim>
                                    <p:anim calcmode="lin" valueType="num">
                                      <p:cBhvr>
                                        <p:cTn id="211" dur="900" accel="100000">
                                          <p:stCondLst>
                                            <p:cond delay="100"/>
                                          </p:stCondLst>
                                        </p:cTn>
                                        <p:tgtEl>
                                          <p:spTgt spid="4"/>
                                        </p:tgtEl>
                                        <p:attrNameLst>
                                          <p:attrName>ppt_y</p:attrName>
                                        </p:attrNameLst>
                                      </p:cBhvr>
                                      <p:tavLst>
                                        <p:tav tm="0">
                                          <p:val>
                                            <p:strVal val="ppt_y"/>
                                          </p:val>
                                        </p:tav>
                                        <p:tav tm="100000">
                                          <p:val>
                                            <p:strVal val="ppt_y+1"/>
                                          </p:val>
                                        </p:tav>
                                      </p:tavLst>
                                    </p:anim>
                                    <p:set>
                                      <p:cBhvr>
                                        <p:cTn id="212" dur="1" fill="hold">
                                          <p:stCondLst>
                                            <p:cond delay="999"/>
                                          </p:stCondLst>
                                        </p:cTn>
                                        <p:tgtEl>
                                          <p:spTgt spid="4"/>
                                        </p:tgtEl>
                                        <p:attrNameLst>
                                          <p:attrName>style.visibility</p:attrName>
                                        </p:attrNameLst>
                                      </p:cBhvr>
                                      <p:to>
                                        <p:strVal val="hidden"/>
                                      </p:to>
                                    </p:set>
                                  </p:childTnLst>
                                </p:cTn>
                              </p:par>
                              <p:par>
                                <p:cTn id="213" presetID="22" presetClass="emph" presetSubtype="0" fill="hold" grpId="1" nodeType="withEffect">
                                  <p:stCondLst>
                                    <p:cond delay="0"/>
                                  </p:stCondLst>
                                  <p:childTnLst>
                                    <p:animClr clrSpc="hsl" dir="cw">
                                      <p:cBhvr override="childStyle">
                                        <p:cTn id="214" dur="1000" fill="hold"/>
                                        <p:tgtEl>
                                          <p:spTgt spid="36"/>
                                        </p:tgtEl>
                                        <p:attrNameLst>
                                          <p:attrName>style.color</p:attrName>
                                        </p:attrNameLst>
                                      </p:cBhvr>
                                      <p:by>
                                        <p:hsl h="-7200000" s="0" l="0"/>
                                      </p:by>
                                    </p:animClr>
                                    <p:animClr clrSpc="hsl" dir="cw">
                                      <p:cBhvr>
                                        <p:cTn id="215" dur="1000" fill="hold"/>
                                        <p:tgtEl>
                                          <p:spTgt spid="36"/>
                                        </p:tgtEl>
                                        <p:attrNameLst>
                                          <p:attrName>fillcolor</p:attrName>
                                        </p:attrNameLst>
                                      </p:cBhvr>
                                      <p:by>
                                        <p:hsl h="-7200000" s="0" l="0"/>
                                      </p:by>
                                    </p:animClr>
                                    <p:animClr clrSpc="hsl" dir="cw">
                                      <p:cBhvr>
                                        <p:cTn id="216" dur="1000" fill="hold"/>
                                        <p:tgtEl>
                                          <p:spTgt spid="36"/>
                                        </p:tgtEl>
                                        <p:attrNameLst>
                                          <p:attrName>stroke.color</p:attrName>
                                        </p:attrNameLst>
                                      </p:cBhvr>
                                      <p:by>
                                        <p:hsl h="-7200000" s="0" l="0"/>
                                      </p:by>
                                    </p:animClr>
                                    <p:set>
                                      <p:cBhvr>
                                        <p:cTn id="217" dur="1000" fill="hold"/>
                                        <p:tgtEl>
                                          <p:spTgt spid="36"/>
                                        </p:tgtEl>
                                        <p:attrNameLst>
                                          <p:attrName>fill.type</p:attrName>
                                        </p:attrNameLst>
                                      </p:cBhvr>
                                      <p:to>
                                        <p:strVal val="solid"/>
                                      </p:to>
                                    </p:set>
                                  </p:childTnLst>
                                  <p:subTnLst>
                                    <p:audio>
                                      <p:cMediaNode vol="100000">
                                        <p:cTn display="0" masterRel="sameClick">
                                          <p:stCondLst>
                                            <p:cond evt="begin" delay="0">
                                              <p:tn val="213"/>
                                            </p:cond>
                                          </p:stCondLst>
                                          <p:endCondLst>
                                            <p:cond evt="onStopAudio" delay="0">
                                              <p:tgtEl>
                                                <p:sldTgt/>
                                              </p:tgtEl>
                                            </p:cond>
                                          </p:endCondLst>
                                        </p:cTn>
                                        <p:tgtEl>
                                          <p:sndTgt r:embed="rId9" name="cashreg.wav"/>
                                        </p:tgtEl>
                                      </p:cMediaNode>
                                    </p:audio>
                                  </p:subTnLst>
                                </p:cTn>
                              </p:par>
                              <p:par>
                                <p:cTn id="218" presetID="22" presetClass="emph" presetSubtype="0" fill="hold" grpId="1" nodeType="withEffect">
                                  <p:stCondLst>
                                    <p:cond delay="0"/>
                                  </p:stCondLst>
                                  <p:childTnLst>
                                    <p:animClr clrSpc="hsl" dir="cw">
                                      <p:cBhvr override="childStyle">
                                        <p:cTn id="219" dur="1000" fill="hold"/>
                                        <p:tgtEl>
                                          <p:spTgt spid="43"/>
                                        </p:tgtEl>
                                        <p:attrNameLst>
                                          <p:attrName>style.color</p:attrName>
                                        </p:attrNameLst>
                                      </p:cBhvr>
                                      <p:by>
                                        <p:hsl h="-7200000" s="0" l="0"/>
                                      </p:by>
                                    </p:animClr>
                                    <p:animClr clrSpc="hsl" dir="cw">
                                      <p:cBhvr>
                                        <p:cTn id="220" dur="1000" fill="hold"/>
                                        <p:tgtEl>
                                          <p:spTgt spid="43"/>
                                        </p:tgtEl>
                                        <p:attrNameLst>
                                          <p:attrName>fillcolor</p:attrName>
                                        </p:attrNameLst>
                                      </p:cBhvr>
                                      <p:by>
                                        <p:hsl h="-7200000" s="0" l="0"/>
                                      </p:by>
                                    </p:animClr>
                                    <p:animClr clrSpc="hsl" dir="cw">
                                      <p:cBhvr>
                                        <p:cTn id="221" dur="1000" fill="hold"/>
                                        <p:tgtEl>
                                          <p:spTgt spid="43"/>
                                        </p:tgtEl>
                                        <p:attrNameLst>
                                          <p:attrName>stroke.color</p:attrName>
                                        </p:attrNameLst>
                                      </p:cBhvr>
                                      <p:by>
                                        <p:hsl h="-7200000" s="0" l="0"/>
                                      </p:by>
                                    </p:animClr>
                                    <p:set>
                                      <p:cBhvr>
                                        <p:cTn id="222" dur="1000" fill="hold"/>
                                        <p:tgtEl>
                                          <p:spTgt spid="43"/>
                                        </p:tgtEl>
                                        <p:attrNameLst>
                                          <p:attrName>fill.type</p:attrName>
                                        </p:attrNameLst>
                                      </p:cBhvr>
                                      <p:to>
                                        <p:strVal val="solid"/>
                                      </p:to>
                                    </p:set>
                                  </p:childTnLst>
                                  <p:subTnLst>
                                    <p:audio>
                                      <p:cMediaNode vol="100000">
                                        <p:cTn display="0" masterRel="sameClick">
                                          <p:stCondLst>
                                            <p:cond evt="begin" delay="0">
                                              <p:tn val="218"/>
                                            </p:cond>
                                          </p:stCondLst>
                                          <p:endCondLst>
                                            <p:cond evt="onStopAudio" delay="0">
                                              <p:tgtEl>
                                                <p:sldTgt/>
                                              </p:tgtEl>
                                            </p:cond>
                                          </p:endCondLst>
                                        </p:cTn>
                                        <p:tgtEl>
                                          <p:sndTgt r:embed="rId9" name="cashreg.wav"/>
                                        </p:tgtEl>
                                      </p:cMediaNode>
                                    </p:audio>
                                  </p:subTnLst>
                                </p:cTn>
                              </p:par>
                              <p:par>
                                <p:cTn id="223" presetID="22" presetClass="emph" presetSubtype="0" fill="hold" grpId="1" nodeType="withEffect">
                                  <p:stCondLst>
                                    <p:cond delay="0"/>
                                  </p:stCondLst>
                                  <p:childTnLst>
                                    <p:animClr clrSpc="hsl" dir="cw">
                                      <p:cBhvr override="childStyle">
                                        <p:cTn id="224" dur="1000" fill="hold"/>
                                        <p:tgtEl>
                                          <p:spTgt spid="39"/>
                                        </p:tgtEl>
                                        <p:attrNameLst>
                                          <p:attrName>style.color</p:attrName>
                                        </p:attrNameLst>
                                      </p:cBhvr>
                                      <p:by>
                                        <p:hsl h="-7200000" s="0" l="0"/>
                                      </p:by>
                                    </p:animClr>
                                    <p:animClr clrSpc="hsl" dir="cw">
                                      <p:cBhvr>
                                        <p:cTn id="225" dur="1000" fill="hold"/>
                                        <p:tgtEl>
                                          <p:spTgt spid="39"/>
                                        </p:tgtEl>
                                        <p:attrNameLst>
                                          <p:attrName>fillcolor</p:attrName>
                                        </p:attrNameLst>
                                      </p:cBhvr>
                                      <p:by>
                                        <p:hsl h="-7200000" s="0" l="0"/>
                                      </p:by>
                                    </p:animClr>
                                    <p:animClr clrSpc="hsl" dir="cw">
                                      <p:cBhvr>
                                        <p:cTn id="226" dur="1000" fill="hold"/>
                                        <p:tgtEl>
                                          <p:spTgt spid="39"/>
                                        </p:tgtEl>
                                        <p:attrNameLst>
                                          <p:attrName>stroke.color</p:attrName>
                                        </p:attrNameLst>
                                      </p:cBhvr>
                                      <p:by>
                                        <p:hsl h="-7200000" s="0" l="0"/>
                                      </p:by>
                                    </p:animClr>
                                    <p:set>
                                      <p:cBhvr>
                                        <p:cTn id="227" dur="1000" fill="hold"/>
                                        <p:tgtEl>
                                          <p:spTgt spid="39"/>
                                        </p:tgtEl>
                                        <p:attrNameLst>
                                          <p:attrName>fill.type</p:attrName>
                                        </p:attrNameLst>
                                      </p:cBhvr>
                                      <p:to>
                                        <p:strVal val="solid"/>
                                      </p:to>
                                    </p:set>
                                  </p:childTnLst>
                                  <p:subTnLst>
                                    <p:audio>
                                      <p:cMediaNode vol="100000">
                                        <p:cTn display="0" masterRel="sameClick">
                                          <p:stCondLst>
                                            <p:cond evt="begin" delay="0">
                                              <p:tn val="223"/>
                                            </p:cond>
                                          </p:stCondLst>
                                          <p:endCondLst>
                                            <p:cond evt="onStopAudio" delay="0">
                                              <p:tgtEl>
                                                <p:sldTgt/>
                                              </p:tgtEl>
                                            </p:cond>
                                          </p:endCondLst>
                                        </p:cTn>
                                        <p:tgtEl>
                                          <p:sndTgt r:embed="rId9" name="cashreg.wav"/>
                                        </p:tgtEl>
                                      </p:cMediaNode>
                                    </p:audio>
                                  </p:subTnLst>
                                </p:cTn>
                              </p:par>
                              <p:par>
                                <p:cTn id="228" presetID="37" presetClass="exit" presetSubtype="0" fill="hold" grpId="1" nodeType="withEffect">
                                  <p:stCondLst>
                                    <p:cond delay="0"/>
                                  </p:stCondLst>
                                  <p:childTnLst>
                                    <p:animEffect transition="out" filter="fade">
                                      <p:cBhvr>
                                        <p:cTn id="229" dur="1000"/>
                                        <p:tgtEl>
                                          <p:spTgt spid="38"/>
                                        </p:tgtEl>
                                      </p:cBhvr>
                                    </p:animEffect>
                                    <p:anim calcmode="lin" valueType="num">
                                      <p:cBhvr>
                                        <p:cTn id="230" dur="1000"/>
                                        <p:tgtEl>
                                          <p:spTgt spid="38"/>
                                        </p:tgtEl>
                                        <p:attrNameLst>
                                          <p:attrName>ppt_x</p:attrName>
                                        </p:attrNameLst>
                                      </p:cBhvr>
                                      <p:tavLst>
                                        <p:tav tm="0">
                                          <p:val>
                                            <p:strVal val="ppt_x"/>
                                          </p:val>
                                        </p:tav>
                                        <p:tav tm="100000">
                                          <p:val>
                                            <p:strVal val="ppt_x"/>
                                          </p:val>
                                        </p:tav>
                                      </p:tavLst>
                                    </p:anim>
                                    <p:anim calcmode="lin" valueType="num">
                                      <p:cBhvr>
                                        <p:cTn id="231" dur="100" decel="100000"/>
                                        <p:tgtEl>
                                          <p:spTgt spid="38"/>
                                        </p:tgtEl>
                                        <p:attrNameLst>
                                          <p:attrName>ppt_y</p:attrName>
                                        </p:attrNameLst>
                                      </p:cBhvr>
                                      <p:tavLst>
                                        <p:tav tm="0">
                                          <p:val>
                                            <p:strVal val="ppt_y"/>
                                          </p:val>
                                        </p:tav>
                                        <p:tav tm="100000">
                                          <p:val>
                                            <p:strVal val="ppt_y-.03"/>
                                          </p:val>
                                        </p:tav>
                                      </p:tavLst>
                                    </p:anim>
                                    <p:anim calcmode="lin" valueType="num">
                                      <p:cBhvr>
                                        <p:cTn id="232" dur="900" accel="100000">
                                          <p:stCondLst>
                                            <p:cond delay="100"/>
                                          </p:stCondLst>
                                        </p:cTn>
                                        <p:tgtEl>
                                          <p:spTgt spid="38"/>
                                        </p:tgtEl>
                                        <p:attrNameLst>
                                          <p:attrName>ppt_y</p:attrName>
                                        </p:attrNameLst>
                                      </p:cBhvr>
                                      <p:tavLst>
                                        <p:tav tm="0">
                                          <p:val>
                                            <p:strVal val="ppt_y"/>
                                          </p:val>
                                        </p:tav>
                                        <p:tav tm="100000">
                                          <p:val>
                                            <p:strVal val="ppt_y+1"/>
                                          </p:val>
                                        </p:tav>
                                      </p:tavLst>
                                    </p:anim>
                                    <p:set>
                                      <p:cBhvr>
                                        <p:cTn id="233" dur="1" fill="hold">
                                          <p:stCondLst>
                                            <p:cond delay="999"/>
                                          </p:stCondLst>
                                        </p:cTn>
                                        <p:tgtEl>
                                          <p:spTgt spid="38"/>
                                        </p:tgtEl>
                                        <p:attrNameLst>
                                          <p:attrName>style.visibility</p:attrName>
                                        </p:attrNameLst>
                                      </p:cBhvr>
                                      <p:to>
                                        <p:strVal val="hidden"/>
                                      </p:to>
                                    </p:set>
                                  </p:childTnLst>
                                  <p:subTnLst>
                                    <p:audio>
                                      <p:cMediaNode vol="100000">
                                        <p:cTn display="0" masterRel="sameClick">
                                          <p:stCondLst>
                                            <p:cond evt="begin" delay="0">
                                              <p:tn val="228"/>
                                            </p:cond>
                                          </p:stCondLst>
                                          <p:endCondLst>
                                            <p:cond evt="onStopAudio" delay="0">
                                              <p:tgtEl>
                                                <p:sldTgt/>
                                              </p:tgtEl>
                                            </p:cond>
                                          </p:endCondLst>
                                        </p:cTn>
                                        <p:tgtEl>
                                          <p:sndTgt r:embed="rId9" name="cashreg.wav"/>
                                        </p:tgtEl>
                                      </p:cMediaNode>
                                    </p:audio>
                                  </p:subTnLst>
                                </p:cTn>
                              </p:par>
                              <p:par>
                                <p:cTn id="234" presetID="37" presetClass="exit" presetSubtype="0" fill="hold" grpId="1" nodeType="withEffect">
                                  <p:stCondLst>
                                    <p:cond delay="0"/>
                                  </p:stCondLst>
                                  <p:childTnLst>
                                    <p:animEffect transition="out" filter="fade">
                                      <p:cBhvr>
                                        <p:cTn id="235" dur="1000"/>
                                        <p:tgtEl>
                                          <p:spTgt spid="44"/>
                                        </p:tgtEl>
                                      </p:cBhvr>
                                    </p:animEffect>
                                    <p:anim calcmode="lin" valueType="num">
                                      <p:cBhvr>
                                        <p:cTn id="236" dur="1000"/>
                                        <p:tgtEl>
                                          <p:spTgt spid="44"/>
                                        </p:tgtEl>
                                        <p:attrNameLst>
                                          <p:attrName>ppt_x</p:attrName>
                                        </p:attrNameLst>
                                      </p:cBhvr>
                                      <p:tavLst>
                                        <p:tav tm="0">
                                          <p:val>
                                            <p:strVal val="ppt_x"/>
                                          </p:val>
                                        </p:tav>
                                        <p:tav tm="100000">
                                          <p:val>
                                            <p:strVal val="ppt_x"/>
                                          </p:val>
                                        </p:tav>
                                      </p:tavLst>
                                    </p:anim>
                                    <p:anim calcmode="lin" valueType="num">
                                      <p:cBhvr>
                                        <p:cTn id="237" dur="100" decel="100000"/>
                                        <p:tgtEl>
                                          <p:spTgt spid="44"/>
                                        </p:tgtEl>
                                        <p:attrNameLst>
                                          <p:attrName>ppt_y</p:attrName>
                                        </p:attrNameLst>
                                      </p:cBhvr>
                                      <p:tavLst>
                                        <p:tav tm="0">
                                          <p:val>
                                            <p:strVal val="ppt_y"/>
                                          </p:val>
                                        </p:tav>
                                        <p:tav tm="100000">
                                          <p:val>
                                            <p:strVal val="ppt_y-.03"/>
                                          </p:val>
                                        </p:tav>
                                      </p:tavLst>
                                    </p:anim>
                                    <p:anim calcmode="lin" valueType="num">
                                      <p:cBhvr>
                                        <p:cTn id="238" dur="900" accel="100000">
                                          <p:stCondLst>
                                            <p:cond delay="100"/>
                                          </p:stCondLst>
                                        </p:cTn>
                                        <p:tgtEl>
                                          <p:spTgt spid="44"/>
                                        </p:tgtEl>
                                        <p:attrNameLst>
                                          <p:attrName>ppt_y</p:attrName>
                                        </p:attrNameLst>
                                      </p:cBhvr>
                                      <p:tavLst>
                                        <p:tav tm="0">
                                          <p:val>
                                            <p:strVal val="ppt_y"/>
                                          </p:val>
                                        </p:tav>
                                        <p:tav tm="100000">
                                          <p:val>
                                            <p:strVal val="ppt_y+1"/>
                                          </p:val>
                                        </p:tav>
                                      </p:tavLst>
                                    </p:anim>
                                    <p:set>
                                      <p:cBhvr>
                                        <p:cTn id="239" dur="1" fill="hold">
                                          <p:stCondLst>
                                            <p:cond delay="999"/>
                                          </p:stCondLst>
                                        </p:cTn>
                                        <p:tgtEl>
                                          <p:spTgt spid="44"/>
                                        </p:tgtEl>
                                        <p:attrNameLst>
                                          <p:attrName>style.visibility</p:attrName>
                                        </p:attrNameLst>
                                      </p:cBhvr>
                                      <p:to>
                                        <p:strVal val="hidden"/>
                                      </p:to>
                                    </p:set>
                                  </p:childTnLst>
                                  <p:subTnLst>
                                    <p:audio>
                                      <p:cMediaNode vol="100000">
                                        <p:cTn display="0" masterRel="sameClick">
                                          <p:stCondLst>
                                            <p:cond evt="begin" delay="0">
                                              <p:tn val="234"/>
                                            </p:cond>
                                          </p:stCondLst>
                                          <p:endCondLst>
                                            <p:cond evt="onStopAudio" delay="0">
                                              <p:tgtEl>
                                                <p:sldTgt/>
                                              </p:tgtEl>
                                            </p:cond>
                                          </p:endCondLst>
                                        </p:cTn>
                                        <p:tgtEl>
                                          <p:sndTgt r:embed="rId9" name="cashreg.wav"/>
                                        </p:tgtEl>
                                      </p:cMediaNode>
                                    </p:audio>
                                  </p:subTnLst>
                                </p:cTn>
                              </p:par>
                              <p:par>
                                <p:cTn id="240" presetID="37" presetClass="exit" presetSubtype="0" fill="hold" grpId="1" nodeType="withEffect">
                                  <p:stCondLst>
                                    <p:cond delay="0"/>
                                  </p:stCondLst>
                                  <p:childTnLst>
                                    <p:animEffect transition="out" filter="fade">
                                      <p:cBhvr>
                                        <p:cTn id="241" dur="1000"/>
                                        <p:tgtEl>
                                          <p:spTgt spid="40"/>
                                        </p:tgtEl>
                                      </p:cBhvr>
                                    </p:animEffect>
                                    <p:anim calcmode="lin" valueType="num">
                                      <p:cBhvr>
                                        <p:cTn id="242" dur="1000"/>
                                        <p:tgtEl>
                                          <p:spTgt spid="40"/>
                                        </p:tgtEl>
                                        <p:attrNameLst>
                                          <p:attrName>ppt_x</p:attrName>
                                        </p:attrNameLst>
                                      </p:cBhvr>
                                      <p:tavLst>
                                        <p:tav tm="0">
                                          <p:val>
                                            <p:strVal val="ppt_x"/>
                                          </p:val>
                                        </p:tav>
                                        <p:tav tm="100000">
                                          <p:val>
                                            <p:strVal val="ppt_x"/>
                                          </p:val>
                                        </p:tav>
                                      </p:tavLst>
                                    </p:anim>
                                    <p:anim calcmode="lin" valueType="num">
                                      <p:cBhvr>
                                        <p:cTn id="243" dur="100" decel="100000"/>
                                        <p:tgtEl>
                                          <p:spTgt spid="40"/>
                                        </p:tgtEl>
                                        <p:attrNameLst>
                                          <p:attrName>ppt_y</p:attrName>
                                        </p:attrNameLst>
                                      </p:cBhvr>
                                      <p:tavLst>
                                        <p:tav tm="0">
                                          <p:val>
                                            <p:strVal val="ppt_y"/>
                                          </p:val>
                                        </p:tav>
                                        <p:tav tm="100000">
                                          <p:val>
                                            <p:strVal val="ppt_y-.03"/>
                                          </p:val>
                                        </p:tav>
                                      </p:tavLst>
                                    </p:anim>
                                    <p:anim calcmode="lin" valueType="num">
                                      <p:cBhvr>
                                        <p:cTn id="244" dur="900" accel="100000">
                                          <p:stCondLst>
                                            <p:cond delay="100"/>
                                          </p:stCondLst>
                                        </p:cTn>
                                        <p:tgtEl>
                                          <p:spTgt spid="40"/>
                                        </p:tgtEl>
                                        <p:attrNameLst>
                                          <p:attrName>ppt_y</p:attrName>
                                        </p:attrNameLst>
                                      </p:cBhvr>
                                      <p:tavLst>
                                        <p:tav tm="0">
                                          <p:val>
                                            <p:strVal val="ppt_y"/>
                                          </p:val>
                                        </p:tav>
                                        <p:tav tm="100000">
                                          <p:val>
                                            <p:strVal val="ppt_y+1"/>
                                          </p:val>
                                        </p:tav>
                                      </p:tavLst>
                                    </p:anim>
                                    <p:set>
                                      <p:cBhvr>
                                        <p:cTn id="245" dur="1" fill="hold">
                                          <p:stCondLst>
                                            <p:cond delay="999"/>
                                          </p:stCondLst>
                                        </p:cTn>
                                        <p:tgtEl>
                                          <p:spTgt spid="40"/>
                                        </p:tgtEl>
                                        <p:attrNameLst>
                                          <p:attrName>style.visibility</p:attrName>
                                        </p:attrNameLst>
                                      </p:cBhvr>
                                      <p:to>
                                        <p:strVal val="hidden"/>
                                      </p:to>
                                    </p:set>
                                  </p:childTnLst>
                                  <p:subTnLst>
                                    <p:audio>
                                      <p:cMediaNode vol="100000">
                                        <p:cTn display="0" masterRel="sameClick">
                                          <p:stCondLst>
                                            <p:cond evt="begin" delay="0">
                                              <p:tn val="240"/>
                                            </p:cond>
                                          </p:stCondLst>
                                          <p:endCondLst>
                                            <p:cond evt="onStopAudio" delay="0">
                                              <p:tgtEl>
                                                <p:sldTgt/>
                                              </p:tgtEl>
                                            </p:cond>
                                          </p:endCondLst>
                                        </p:cTn>
                                        <p:tgtEl>
                                          <p:sndTgt r:embed="rId9" name="cashreg.wav"/>
                                        </p:tgtEl>
                                      </p:cMediaNode>
                                    </p:audio>
                                  </p:subTnLst>
                                </p:cTn>
                              </p:par>
                              <p:par>
                                <p:cTn id="246" presetID="37" presetClass="exit" presetSubtype="0" fill="hold" grpId="1" nodeType="withEffect">
                                  <p:stCondLst>
                                    <p:cond delay="0"/>
                                  </p:stCondLst>
                                  <p:childTnLst>
                                    <p:animEffect transition="out" filter="fade">
                                      <p:cBhvr>
                                        <p:cTn id="247" dur="1000"/>
                                        <p:tgtEl>
                                          <p:spTgt spid="37"/>
                                        </p:tgtEl>
                                      </p:cBhvr>
                                    </p:animEffect>
                                    <p:anim calcmode="lin" valueType="num">
                                      <p:cBhvr>
                                        <p:cTn id="248" dur="1000"/>
                                        <p:tgtEl>
                                          <p:spTgt spid="37"/>
                                        </p:tgtEl>
                                        <p:attrNameLst>
                                          <p:attrName>ppt_x</p:attrName>
                                        </p:attrNameLst>
                                      </p:cBhvr>
                                      <p:tavLst>
                                        <p:tav tm="0">
                                          <p:val>
                                            <p:strVal val="ppt_x"/>
                                          </p:val>
                                        </p:tav>
                                        <p:tav tm="100000">
                                          <p:val>
                                            <p:strVal val="ppt_x"/>
                                          </p:val>
                                        </p:tav>
                                      </p:tavLst>
                                    </p:anim>
                                    <p:anim calcmode="lin" valueType="num">
                                      <p:cBhvr>
                                        <p:cTn id="249" dur="100" decel="100000"/>
                                        <p:tgtEl>
                                          <p:spTgt spid="37"/>
                                        </p:tgtEl>
                                        <p:attrNameLst>
                                          <p:attrName>ppt_y</p:attrName>
                                        </p:attrNameLst>
                                      </p:cBhvr>
                                      <p:tavLst>
                                        <p:tav tm="0">
                                          <p:val>
                                            <p:strVal val="ppt_y"/>
                                          </p:val>
                                        </p:tav>
                                        <p:tav tm="100000">
                                          <p:val>
                                            <p:strVal val="ppt_y-.03"/>
                                          </p:val>
                                        </p:tav>
                                      </p:tavLst>
                                    </p:anim>
                                    <p:anim calcmode="lin" valueType="num">
                                      <p:cBhvr>
                                        <p:cTn id="250" dur="900" accel="100000">
                                          <p:stCondLst>
                                            <p:cond delay="100"/>
                                          </p:stCondLst>
                                        </p:cTn>
                                        <p:tgtEl>
                                          <p:spTgt spid="37"/>
                                        </p:tgtEl>
                                        <p:attrNameLst>
                                          <p:attrName>ppt_y</p:attrName>
                                        </p:attrNameLst>
                                      </p:cBhvr>
                                      <p:tavLst>
                                        <p:tav tm="0">
                                          <p:val>
                                            <p:strVal val="ppt_y"/>
                                          </p:val>
                                        </p:tav>
                                        <p:tav tm="100000">
                                          <p:val>
                                            <p:strVal val="ppt_y+1"/>
                                          </p:val>
                                        </p:tav>
                                      </p:tavLst>
                                    </p:anim>
                                    <p:set>
                                      <p:cBhvr>
                                        <p:cTn id="251" dur="1" fill="hold">
                                          <p:stCondLst>
                                            <p:cond delay="999"/>
                                          </p:stCondLst>
                                        </p:cTn>
                                        <p:tgtEl>
                                          <p:spTgt spid="37"/>
                                        </p:tgtEl>
                                        <p:attrNameLst>
                                          <p:attrName>style.visibility</p:attrName>
                                        </p:attrNameLst>
                                      </p:cBhvr>
                                      <p:to>
                                        <p:strVal val="hidden"/>
                                      </p:to>
                                    </p:set>
                                  </p:childTnLst>
                                  <p:subTnLst>
                                    <p:audio>
                                      <p:cMediaNode vol="100000">
                                        <p:cTn display="0" masterRel="sameClick">
                                          <p:stCondLst>
                                            <p:cond evt="begin" delay="0">
                                              <p:tn val="246"/>
                                            </p:cond>
                                          </p:stCondLst>
                                          <p:endCondLst>
                                            <p:cond evt="onStopAudio" delay="0">
                                              <p:tgtEl>
                                                <p:sldTgt/>
                                              </p:tgtEl>
                                            </p:cond>
                                          </p:endCondLst>
                                        </p:cTn>
                                        <p:tgtEl>
                                          <p:sndTgt r:embed="rId9" name="cashreg.wav"/>
                                        </p:tgtEl>
                                      </p:cMediaNode>
                                    </p:audio>
                                  </p:subTnLst>
                                </p:cTn>
                              </p:par>
                              <p:par>
                                <p:cTn id="252" presetID="37" presetClass="exit" presetSubtype="0" fill="hold" grpId="1" nodeType="withEffect">
                                  <p:stCondLst>
                                    <p:cond delay="0"/>
                                  </p:stCondLst>
                                  <p:childTnLst>
                                    <p:animEffect transition="out" filter="fade">
                                      <p:cBhvr>
                                        <p:cTn id="253" dur="1000"/>
                                        <p:tgtEl>
                                          <p:spTgt spid="45"/>
                                        </p:tgtEl>
                                      </p:cBhvr>
                                    </p:animEffect>
                                    <p:anim calcmode="lin" valueType="num">
                                      <p:cBhvr>
                                        <p:cTn id="254" dur="1000"/>
                                        <p:tgtEl>
                                          <p:spTgt spid="45"/>
                                        </p:tgtEl>
                                        <p:attrNameLst>
                                          <p:attrName>ppt_x</p:attrName>
                                        </p:attrNameLst>
                                      </p:cBhvr>
                                      <p:tavLst>
                                        <p:tav tm="0">
                                          <p:val>
                                            <p:strVal val="ppt_x"/>
                                          </p:val>
                                        </p:tav>
                                        <p:tav tm="100000">
                                          <p:val>
                                            <p:strVal val="ppt_x"/>
                                          </p:val>
                                        </p:tav>
                                      </p:tavLst>
                                    </p:anim>
                                    <p:anim calcmode="lin" valueType="num">
                                      <p:cBhvr>
                                        <p:cTn id="255" dur="100" decel="100000"/>
                                        <p:tgtEl>
                                          <p:spTgt spid="45"/>
                                        </p:tgtEl>
                                        <p:attrNameLst>
                                          <p:attrName>ppt_y</p:attrName>
                                        </p:attrNameLst>
                                      </p:cBhvr>
                                      <p:tavLst>
                                        <p:tav tm="0">
                                          <p:val>
                                            <p:strVal val="ppt_y"/>
                                          </p:val>
                                        </p:tav>
                                        <p:tav tm="100000">
                                          <p:val>
                                            <p:strVal val="ppt_y-.03"/>
                                          </p:val>
                                        </p:tav>
                                      </p:tavLst>
                                    </p:anim>
                                    <p:anim calcmode="lin" valueType="num">
                                      <p:cBhvr>
                                        <p:cTn id="256" dur="900" accel="100000">
                                          <p:stCondLst>
                                            <p:cond delay="100"/>
                                          </p:stCondLst>
                                        </p:cTn>
                                        <p:tgtEl>
                                          <p:spTgt spid="45"/>
                                        </p:tgtEl>
                                        <p:attrNameLst>
                                          <p:attrName>ppt_y</p:attrName>
                                        </p:attrNameLst>
                                      </p:cBhvr>
                                      <p:tavLst>
                                        <p:tav tm="0">
                                          <p:val>
                                            <p:strVal val="ppt_y"/>
                                          </p:val>
                                        </p:tav>
                                        <p:tav tm="100000">
                                          <p:val>
                                            <p:strVal val="ppt_y+1"/>
                                          </p:val>
                                        </p:tav>
                                      </p:tavLst>
                                    </p:anim>
                                    <p:set>
                                      <p:cBhvr>
                                        <p:cTn id="257" dur="1" fill="hold">
                                          <p:stCondLst>
                                            <p:cond delay="999"/>
                                          </p:stCondLst>
                                        </p:cTn>
                                        <p:tgtEl>
                                          <p:spTgt spid="45"/>
                                        </p:tgtEl>
                                        <p:attrNameLst>
                                          <p:attrName>style.visibility</p:attrName>
                                        </p:attrNameLst>
                                      </p:cBhvr>
                                      <p:to>
                                        <p:strVal val="hidden"/>
                                      </p:to>
                                    </p:set>
                                  </p:childTnLst>
                                  <p:subTnLst>
                                    <p:audio>
                                      <p:cMediaNode vol="100000">
                                        <p:cTn display="0" masterRel="sameClick">
                                          <p:stCondLst>
                                            <p:cond evt="begin" delay="0">
                                              <p:tn val="252"/>
                                            </p:cond>
                                          </p:stCondLst>
                                          <p:endCondLst>
                                            <p:cond evt="onStopAudio" delay="0">
                                              <p:tgtEl>
                                                <p:sldTgt/>
                                              </p:tgtEl>
                                            </p:cond>
                                          </p:endCondLst>
                                        </p:cTn>
                                        <p:tgtEl>
                                          <p:sndTgt r:embed="rId9" name="cashreg.wav"/>
                                        </p:tgtEl>
                                      </p:cMediaNode>
                                    </p:audio>
                                  </p:subTnLst>
                                </p:cTn>
                              </p:par>
                              <p:par>
                                <p:cTn id="258" presetID="37" presetClass="exit" presetSubtype="0" fill="hold" grpId="1" nodeType="withEffect">
                                  <p:stCondLst>
                                    <p:cond delay="0"/>
                                  </p:stCondLst>
                                  <p:childTnLst>
                                    <p:animEffect transition="out" filter="fade">
                                      <p:cBhvr>
                                        <p:cTn id="259" dur="1000"/>
                                        <p:tgtEl>
                                          <p:spTgt spid="41"/>
                                        </p:tgtEl>
                                      </p:cBhvr>
                                    </p:animEffect>
                                    <p:anim calcmode="lin" valueType="num">
                                      <p:cBhvr>
                                        <p:cTn id="260" dur="1000"/>
                                        <p:tgtEl>
                                          <p:spTgt spid="41"/>
                                        </p:tgtEl>
                                        <p:attrNameLst>
                                          <p:attrName>ppt_x</p:attrName>
                                        </p:attrNameLst>
                                      </p:cBhvr>
                                      <p:tavLst>
                                        <p:tav tm="0">
                                          <p:val>
                                            <p:strVal val="ppt_x"/>
                                          </p:val>
                                        </p:tav>
                                        <p:tav tm="100000">
                                          <p:val>
                                            <p:strVal val="ppt_x"/>
                                          </p:val>
                                        </p:tav>
                                      </p:tavLst>
                                    </p:anim>
                                    <p:anim calcmode="lin" valueType="num">
                                      <p:cBhvr>
                                        <p:cTn id="261" dur="100" decel="100000"/>
                                        <p:tgtEl>
                                          <p:spTgt spid="41"/>
                                        </p:tgtEl>
                                        <p:attrNameLst>
                                          <p:attrName>ppt_y</p:attrName>
                                        </p:attrNameLst>
                                      </p:cBhvr>
                                      <p:tavLst>
                                        <p:tav tm="0">
                                          <p:val>
                                            <p:strVal val="ppt_y"/>
                                          </p:val>
                                        </p:tav>
                                        <p:tav tm="100000">
                                          <p:val>
                                            <p:strVal val="ppt_y-.03"/>
                                          </p:val>
                                        </p:tav>
                                      </p:tavLst>
                                    </p:anim>
                                    <p:anim calcmode="lin" valueType="num">
                                      <p:cBhvr>
                                        <p:cTn id="262" dur="900" accel="100000">
                                          <p:stCondLst>
                                            <p:cond delay="100"/>
                                          </p:stCondLst>
                                        </p:cTn>
                                        <p:tgtEl>
                                          <p:spTgt spid="41"/>
                                        </p:tgtEl>
                                        <p:attrNameLst>
                                          <p:attrName>ppt_y</p:attrName>
                                        </p:attrNameLst>
                                      </p:cBhvr>
                                      <p:tavLst>
                                        <p:tav tm="0">
                                          <p:val>
                                            <p:strVal val="ppt_y"/>
                                          </p:val>
                                        </p:tav>
                                        <p:tav tm="100000">
                                          <p:val>
                                            <p:strVal val="ppt_y+1"/>
                                          </p:val>
                                        </p:tav>
                                      </p:tavLst>
                                    </p:anim>
                                    <p:set>
                                      <p:cBhvr>
                                        <p:cTn id="263" dur="1" fill="hold">
                                          <p:stCondLst>
                                            <p:cond delay="999"/>
                                          </p:stCondLst>
                                        </p:cTn>
                                        <p:tgtEl>
                                          <p:spTgt spid="41"/>
                                        </p:tgtEl>
                                        <p:attrNameLst>
                                          <p:attrName>style.visibility</p:attrName>
                                        </p:attrNameLst>
                                      </p:cBhvr>
                                      <p:to>
                                        <p:strVal val="hidden"/>
                                      </p:to>
                                    </p:set>
                                  </p:childTnLst>
                                  <p:subTnLst>
                                    <p:audio>
                                      <p:cMediaNode vol="100000">
                                        <p:cTn display="0" masterRel="sameClick">
                                          <p:stCondLst>
                                            <p:cond evt="begin" delay="0">
                                              <p:tn val="258"/>
                                            </p:cond>
                                          </p:stCondLst>
                                          <p:endCondLst>
                                            <p:cond evt="onStopAudio" delay="0">
                                              <p:tgtEl>
                                                <p:sldTgt/>
                                              </p:tgtEl>
                                            </p:cond>
                                          </p:endCondLst>
                                        </p:cTn>
                                        <p:tgtEl>
                                          <p:sndTgt r:embed="rId9" name="cashreg.wav"/>
                                        </p:tgtEl>
                                      </p:cMediaNode>
                                    </p:audio>
                                  </p:subTnLst>
                                </p:cTn>
                              </p:par>
                            </p:childTnLst>
                          </p:cTn>
                        </p:par>
                      </p:childTnLst>
                    </p:cTn>
                  </p:par>
                </p:childTnLst>
              </p:cTn>
              <p:nextCondLst>
                <p:cond evt="onClick" delay="0">
                  <p:tgtEl>
                    <p:spTgt spid="15"/>
                  </p:tgtEl>
                </p:cond>
              </p:nextCondLst>
            </p:seq>
          </p:childTnLst>
        </p:cTn>
      </p:par>
    </p:tnLst>
    <p:bldLst>
      <p:bldP spid="6" grpId="0"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5" grpId="2" animBg="1"/>
      <p:bldP spid="35" grpId="3" animBg="1"/>
      <p:bldP spid="35" grpId="4" animBg="1"/>
      <p:bldP spid="35" grpId="5" animBg="1"/>
      <p:bldP spid="35" grpId="6" animBg="1"/>
      <p:bldP spid="35" grpId="7" animBg="1"/>
      <p:bldP spid="35" grpId="8" animBg="1"/>
      <p:bldP spid="35" grpId="9" animBg="1"/>
      <p:bldP spid="35" grpId="10" animBg="1"/>
      <p:bldP spid="35" grpId="11" animBg="1"/>
      <p:bldP spid="35" grpId="12" animBg="1"/>
      <p:bldP spid="35" grpId="13" animBg="1"/>
      <p:bldP spid="35" grpId="14" animBg="1"/>
      <p:bldP spid="35" grpId="15" animBg="1"/>
      <p:bldP spid="35" grpId="16" animBg="1"/>
      <p:bldP spid="2" grpId="0" animBg="1"/>
      <p:bldP spid="2" grpId="1" animBg="1"/>
      <p:bldP spid="36" grpId="0" animBg="1"/>
      <p:bldP spid="36" grpId="1" animBg="1"/>
      <p:bldP spid="37" grpId="0" animBg="1"/>
      <p:bldP spid="37" grpId="1" animBg="1"/>
      <p:bldP spid="38" grpId="0" animBg="1"/>
      <p:bldP spid="38" grpId="1" animBg="1"/>
      <p:bldP spid="4" grpId="0" animBg="1"/>
      <p:bldP spid="4" grpId="1" animBg="1"/>
      <p:bldP spid="39" grpId="0" animBg="1"/>
      <p:bldP spid="39" grpId="1" animBg="1"/>
      <p:bldP spid="40" grpId="0" animBg="1"/>
      <p:bldP spid="40" grpId="1" animBg="1"/>
      <p:bldP spid="41" grpId="0" animBg="1"/>
      <p:bldP spid="41" grpId="1" animBg="1"/>
      <p:bldP spid="42" grpId="0"/>
      <p:bldP spid="42" grpId="1"/>
      <p:bldP spid="43" grpId="0"/>
      <p:bldP spid="43" grpId="1"/>
      <p:bldP spid="44" grpId="0"/>
      <p:bldP spid="44" grpId="1"/>
      <p:bldP spid="45" grpId="0"/>
      <p:bldP spid="45" grpId="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3582055" y="218375"/>
            <a:ext cx="7846556" cy="1839384"/>
          </a:xfrm>
          <a:prstGeom prst="roundRect">
            <a:avLst/>
          </a:prstGeom>
          <a:solidFill>
            <a:srgbClr val="C00000"/>
          </a:solidFill>
          <a:scene3d>
            <a:camera prst="orthographicFront"/>
            <a:lightRig rig="threePt" dir="t"/>
          </a:scene3d>
          <a:sp3d>
            <a:bevelT w="101600" prst="riblet"/>
          </a:sp3d>
        </p:spPr>
        <p:style>
          <a:lnRef idx="1">
            <a:schemeClr val="accent1"/>
          </a:lnRef>
          <a:fillRef idx="2">
            <a:schemeClr val="accent1"/>
          </a:fillRef>
          <a:effectRef idx="1">
            <a:schemeClr val="accent1"/>
          </a:effectRef>
          <a:fontRef idx="minor">
            <a:schemeClr val="dk1"/>
          </a:fontRef>
        </p:style>
        <p:txBody>
          <a:bodyPr lIns="91439" tIns="45719" rIns="91439" bIns="45719" rtlCol="0" anchor="ctr"/>
          <a:lstStyle/>
          <a:p>
            <a:pPr algn="ctr" defTabSz="914081"/>
            <a:r>
              <a:rPr lang="en-US" sz="4000" b="1" i="1" dirty="0" err="1">
                <a:solidFill>
                  <a:prstClr val="white"/>
                </a:solidFill>
              </a:rPr>
              <a:t>Đặc</a:t>
            </a:r>
            <a:r>
              <a:rPr lang="en-US" sz="4000" b="1" i="1" dirty="0">
                <a:solidFill>
                  <a:prstClr val="white"/>
                </a:solidFill>
              </a:rPr>
              <a:t> </a:t>
            </a:r>
            <a:r>
              <a:rPr lang="en-US" sz="4000" b="1" i="1" dirty="0" err="1">
                <a:solidFill>
                  <a:prstClr val="white"/>
                </a:solidFill>
              </a:rPr>
              <a:t>điểm</a:t>
            </a:r>
            <a:r>
              <a:rPr lang="en-US" sz="4000" b="1" i="1" dirty="0">
                <a:solidFill>
                  <a:prstClr val="white"/>
                </a:solidFill>
              </a:rPr>
              <a:t> </a:t>
            </a:r>
            <a:r>
              <a:rPr lang="en-US" sz="4000" b="1" i="1" dirty="0" err="1">
                <a:solidFill>
                  <a:prstClr val="white"/>
                </a:solidFill>
              </a:rPr>
              <a:t>nào</a:t>
            </a:r>
            <a:r>
              <a:rPr lang="en-US" sz="4000" b="1" i="1" dirty="0">
                <a:solidFill>
                  <a:prstClr val="white"/>
                </a:solidFill>
              </a:rPr>
              <a:t> </a:t>
            </a:r>
            <a:r>
              <a:rPr lang="en-US" sz="4000" b="1" i="1" dirty="0" err="1">
                <a:solidFill>
                  <a:prstClr val="white"/>
                </a:solidFill>
              </a:rPr>
              <a:t>sau</a:t>
            </a:r>
            <a:r>
              <a:rPr lang="en-US" sz="4000" b="1" i="1" dirty="0">
                <a:solidFill>
                  <a:prstClr val="white"/>
                </a:solidFill>
              </a:rPr>
              <a:t> </a:t>
            </a:r>
            <a:r>
              <a:rPr lang="en-US" sz="4000" b="1" i="1" dirty="0" err="1">
                <a:solidFill>
                  <a:prstClr val="white"/>
                </a:solidFill>
              </a:rPr>
              <a:t>đây</a:t>
            </a:r>
            <a:r>
              <a:rPr lang="en-US" sz="4000" b="1" i="1" dirty="0">
                <a:solidFill>
                  <a:prstClr val="white"/>
                </a:solidFill>
              </a:rPr>
              <a:t> </a:t>
            </a:r>
            <a:r>
              <a:rPr lang="en-US" sz="4000" b="1" i="1" dirty="0" err="1">
                <a:solidFill>
                  <a:prstClr val="white"/>
                </a:solidFill>
              </a:rPr>
              <a:t>đúng</a:t>
            </a:r>
            <a:r>
              <a:rPr lang="en-US" sz="4000" b="1" i="1" dirty="0">
                <a:solidFill>
                  <a:prstClr val="white"/>
                </a:solidFill>
              </a:rPr>
              <a:t> </a:t>
            </a:r>
            <a:r>
              <a:rPr lang="en-US" sz="4000" b="1" i="1" dirty="0" err="1">
                <a:solidFill>
                  <a:prstClr val="white"/>
                </a:solidFill>
              </a:rPr>
              <a:t>với</a:t>
            </a:r>
            <a:r>
              <a:rPr lang="en-US" sz="4000" b="1" i="1" dirty="0">
                <a:solidFill>
                  <a:prstClr val="white"/>
                </a:solidFill>
              </a:rPr>
              <a:t> </a:t>
            </a:r>
            <a:r>
              <a:rPr lang="en-US" sz="4000" b="1" i="1" dirty="0" err="1">
                <a:solidFill>
                  <a:prstClr val="white"/>
                </a:solidFill>
              </a:rPr>
              <a:t>nhân</a:t>
            </a:r>
            <a:r>
              <a:rPr lang="en-US" sz="4000" b="1" i="1" dirty="0">
                <a:solidFill>
                  <a:prstClr val="white"/>
                </a:solidFill>
              </a:rPr>
              <a:t> </a:t>
            </a:r>
            <a:r>
              <a:rPr lang="en-US" sz="4000" b="1" i="1" dirty="0" err="1">
                <a:solidFill>
                  <a:prstClr val="white"/>
                </a:solidFill>
              </a:rPr>
              <a:t>vật</a:t>
            </a:r>
            <a:r>
              <a:rPr lang="en-US" sz="4000" b="1" i="1" dirty="0">
                <a:solidFill>
                  <a:prstClr val="white"/>
                </a:solidFill>
              </a:rPr>
              <a:t> </a:t>
            </a:r>
            <a:r>
              <a:rPr lang="en-US" sz="4000" b="1" i="1" dirty="0" err="1">
                <a:solidFill>
                  <a:prstClr val="white"/>
                </a:solidFill>
              </a:rPr>
              <a:t>Nho</a:t>
            </a:r>
            <a:r>
              <a:rPr lang="en-US" sz="4000" b="1" i="1" dirty="0">
                <a:solidFill>
                  <a:prstClr val="white"/>
                </a:solidFill>
              </a:rPr>
              <a:t>?</a:t>
            </a:r>
            <a:endParaRPr lang="en-US" sz="4000" dirty="0">
              <a:solidFill>
                <a:prstClr val="white"/>
              </a:solidFill>
              <a:latin typeface="Times New Roman" panose="02020603050405020304" pitchFamily="18" charset="0"/>
              <a:cs typeface="Times New Roman" panose="02020603050405020304" pitchFamily="18" charset="0"/>
            </a:endParaRPr>
          </a:p>
        </p:txBody>
      </p:sp>
      <p:grpSp>
        <p:nvGrpSpPr>
          <p:cNvPr id="5" name="Group 142"/>
          <p:cNvGrpSpPr>
            <a:grpSpLocks/>
          </p:cNvGrpSpPr>
          <p:nvPr/>
        </p:nvGrpSpPr>
        <p:grpSpPr bwMode="auto">
          <a:xfrm>
            <a:off x="-760213" y="-456188"/>
            <a:ext cx="3047207" cy="3123387"/>
            <a:chOff x="819" y="1243"/>
            <a:chExt cx="454" cy="518"/>
          </a:xfrm>
        </p:grpSpPr>
        <p:grpSp>
          <p:nvGrpSpPr>
            <p:cNvPr id="9" name="Group 143"/>
            <p:cNvGrpSpPr>
              <a:grpSpLocks/>
            </p:cNvGrpSpPr>
            <p:nvPr/>
          </p:nvGrpSpPr>
          <p:grpSpPr bwMode="auto">
            <a:xfrm>
              <a:off x="819" y="1243"/>
              <a:ext cx="454" cy="518"/>
              <a:chOff x="192" y="1917"/>
              <a:chExt cx="1042" cy="1102"/>
            </a:xfrm>
          </p:grpSpPr>
          <p:pic>
            <p:nvPicPr>
              <p:cNvPr id="11" name="Picture 144" descr="light_shadow"/>
              <p:cNvPicPr>
                <a:picLocks noChangeAspect="1" noChangeArrowheads="1"/>
              </p:cNvPicPr>
              <p:nvPr/>
            </p:nvPicPr>
            <p:blipFill>
              <a:blip r:embed="rId11">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291" y="2781"/>
                <a:ext cx="858"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45" descr="circuler_1"/>
              <p:cNvPicPr>
                <a:picLocks noChangeAspect="1" noChangeArrowheads="1"/>
              </p:cNvPicPr>
              <p:nvPr/>
            </p:nvPicPr>
            <p:blipFill>
              <a:blip r:embed="rId12">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192" y="1917"/>
                <a:ext cx="1042"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146">
                <a:hlinkClick r:id="" action="ppaction://noaction"/>
              </p:cNvPr>
              <p:cNvSpPr>
                <a:spLocks noChangeArrowheads="1"/>
              </p:cNvSpPr>
              <p:nvPr/>
            </p:nvSpPr>
            <p:spPr bwMode="gray">
              <a:xfrm>
                <a:off x="192" y="1917"/>
                <a:ext cx="1035" cy="1019"/>
              </a:xfrm>
              <a:prstGeom prst="ellipse">
                <a:avLst/>
              </a:prstGeom>
              <a:ln/>
            </p:spPr>
            <p:style>
              <a:lnRef idx="1">
                <a:schemeClr val="accent2"/>
              </a:lnRef>
              <a:fillRef idx="3">
                <a:schemeClr val="accent2"/>
              </a:fillRef>
              <a:effectRef idx="2">
                <a:schemeClr val="accent2"/>
              </a:effectRef>
              <a:fontRef idx="minor">
                <a:schemeClr val="lt1"/>
              </a:fontRef>
            </p:style>
            <p:txBody>
              <a:bodyPr wrap="none" anchor="ctr"/>
              <a:lstStyle/>
              <a:p>
                <a:pPr defTabSz="914081" fontAlgn="base">
                  <a:spcBef>
                    <a:spcPct val="0"/>
                  </a:spcBef>
                  <a:spcAft>
                    <a:spcPct val="0"/>
                  </a:spcAft>
                  <a:defRPr/>
                </a:pPr>
                <a:r>
                  <a:rPr lang="en-US" sz="19866" b="1" i="1" kern="0" dirty="0">
                    <a:solidFill>
                      <a:srgbClr val="FFFFFF"/>
                    </a:solidFill>
                    <a:latin typeface="Arial" panose="020B0604020202020204" pitchFamily="34" charset="0"/>
                  </a:rPr>
                  <a:t>7</a:t>
                </a:r>
              </a:p>
            </p:txBody>
          </p:sp>
        </p:grpSp>
        <p:pic>
          <p:nvPicPr>
            <p:cNvPr id="10" name="Picture 147" descr="Picture2">
              <a:hlinkClick r:id="" action="ppaction://noaction"/>
            </p:cNvPr>
            <p:cNvPicPr>
              <a:picLocks noChangeAspect="1" noChangeArrowheads="1"/>
            </p:cNvPicPr>
            <p:nvPr/>
          </p:nvPicPr>
          <p:blipFill>
            <a:blip r:embed="rId13"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864" y="1248"/>
              <a:ext cx="359"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Picture 14"/>
          <p:cNvPicPr>
            <a:picLocks noChangeAspect="1"/>
          </p:cNvPicPr>
          <p:nvPr/>
        </p:nvPicPr>
        <p:blipFill rotWithShape="1">
          <a:blip r:embed="rId14" cstate="print">
            <a:extLst>
              <a:ext uri="{28A0092B-C50C-407E-A947-70E740481C1C}">
                <a14:useLocalDpi xmlns:a14="http://schemas.microsoft.com/office/drawing/2010/main" val="0"/>
              </a:ext>
            </a:extLst>
          </a:blip>
          <a:srcRect l="50000" b="49512"/>
          <a:stretch/>
        </p:blipFill>
        <p:spPr>
          <a:xfrm>
            <a:off x="105548" y="2006494"/>
            <a:ext cx="761803" cy="7692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nhac 10s 2.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5" cstate="print"/>
          <a:stretch>
            <a:fillRect/>
          </a:stretch>
        </p:blipFill>
        <p:spPr>
          <a:xfrm>
            <a:off x="-2322151" y="318068"/>
            <a:ext cx="548243" cy="548243"/>
          </a:xfrm>
          <a:prstGeom prst="rect">
            <a:avLst/>
          </a:prstGeom>
        </p:spPr>
      </p:pic>
      <p:pic>
        <p:nvPicPr>
          <p:cNvPr id="17" name="Picture 16"/>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363175" y="280275"/>
            <a:ext cx="787143" cy="787143"/>
          </a:xfrm>
          <a:prstGeom prst="rect">
            <a:avLst/>
          </a:prstGeom>
        </p:spPr>
      </p:pic>
      <p:pic>
        <p:nvPicPr>
          <p:cNvPr id="18" name="nhac thoi gian 15s.wav">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5" cstate="print"/>
          <a:stretch>
            <a:fillRect/>
          </a:stretch>
        </p:blipFill>
        <p:spPr>
          <a:xfrm>
            <a:off x="-2148024" y="1067417"/>
            <a:ext cx="548243" cy="548243"/>
          </a:xfrm>
          <a:prstGeom prst="rect">
            <a:avLst/>
          </a:prstGeom>
        </p:spPr>
      </p:pic>
      <p:sp>
        <p:nvSpPr>
          <p:cNvPr id="19" name="TextBox 18"/>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rPr>
              <a:t>00</a:t>
            </a:r>
            <a:endParaRPr lang="vi-VN" sz="4800" b="1" kern="0">
              <a:solidFill>
                <a:sysClr val="windowText" lastClr="000000"/>
              </a:solidFill>
            </a:endParaRPr>
          </a:p>
        </p:txBody>
      </p:sp>
      <p:sp>
        <p:nvSpPr>
          <p:cNvPr id="20" name="TextBox 19"/>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rPr>
              <a:t>01</a:t>
            </a:r>
            <a:endParaRPr lang="vi-VN" sz="4800" b="1" kern="0">
              <a:solidFill>
                <a:sysClr val="windowText" lastClr="000000"/>
              </a:solidFill>
            </a:endParaRPr>
          </a:p>
        </p:txBody>
      </p:sp>
      <p:sp>
        <p:nvSpPr>
          <p:cNvPr id="21" name="TextBox 20"/>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rPr>
              <a:t>02</a:t>
            </a:r>
            <a:endParaRPr lang="vi-VN" sz="4800" b="1" kern="0">
              <a:solidFill>
                <a:sysClr val="windowText" lastClr="000000"/>
              </a:solidFill>
            </a:endParaRPr>
          </a:p>
        </p:txBody>
      </p:sp>
      <p:sp>
        <p:nvSpPr>
          <p:cNvPr id="22" name="TextBox 21"/>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rPr>
              <a:t>03</a:t>
            </a:r>
            <a:endParaRPr lang="vi-VN" sz="4800" b="1" kern="0">
              <a:solidFill>
                <a:sysClr val="windowText" lastClr="000000"/>
              </a:solidFill>
            </a:endParaRPr>
          </a:p>
        </p:txBody>
      </p:sp>
      <p:sp>
        <p:nvSpPr>
          <p:cNvPr id="23" name="TextBox 22"/>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rPr>
              <a:t>04</a:t>
            </a:r>
            <a:endParaRPr lang="vi-VN" sz="4800" b="1" kern="0">
              <a:solidFill>
                <a:sysClr val="windowText" lastClr="000000"/>
              </a:solidFill>
            </a:endParaRPr>
          </a:p>
        </p:txBody>
      </p:sp>
      <p:sp>
        <p:nvSpPr>
          <p:cNvPr id="24" name="TextBox 23"/>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rPr>
              <a:t>05</a:t>
            </a:r>
            <a:endParaRPr lang="vi-VN" sz="4800" b="1" kern="0">
              <a:solidFill>
                <a:sysClr val="windowText" lastClr="000000"/>
              </a:solidFill>
            </a:endParaRPr>
          </a:p>
        </p:txBody>
      </p:sp>
      <p:sp>
        <p:nvSpPr>
          <p:cNvPr id="25" name="TextBox 24"/>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rPr>
              <a:t>06</a:t>
            </a:r>
            <a:endParaRPr lang="vi-VN" sz="4800" b="1" kern="0">
              <a:solidFill>
                <a:sysClr val="windowText" lastClr="000000"/>
              </a:solidFill>
            </a:endParaRPr>
          </a:p>
        </p:txBody>
      </p:sp>
      <p:sp>
        <p:nvSpPr>
          <p:cNvPr id="26" name="TextBox 25"/>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rPr>
              <a:t>07</a:t>
            </a:r>
            <a:endParaRPr lang="vi-VN" sz="4800" b="1" kern="0">
              <a:solidFill>
                <a:sysClr val="windowText" lastClr="000000"/>
              </a:solidFill>
            </a:endParaRPr>
          </a:p>
        </p:txBody>
      </p:sp>
      <p:sp>
        <p:nvSpPr>
          <p:cNvPr id="27" name="TextBox 26"/>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rPr>
              <a:t>08</a:t>
            </a:r>
            <a:endParaRPr lang="vi-VN" sz="4800" b="1" kern="0">
              <a:solidFill>
                <a:sysClr val="windowText" lastClr="000000"/>
              </a:solidFill>
            </a:endParaRPr>
          </a:p>
        </p:txBody>
      </p:sp>
      <p:sp>
        <p:nvSpPr>
          <p:cNvPr id="28" name="TextBox 27"/>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rPr>
              <a:t>09</a:t>
            </a:r>
            <a:endParaRPr lang="vi-VN" sz="4800" b="1" kern="0">
              <a:solidFill>
                <a:sysClr val="windowText" lastClr="000000"/>
              </a:solidFill>
            </a:endParaRPr>
          </a:p>
        </p:txBody>
      </p:sp>
      <p:sp>
        <p:nvSpPr>
          <p:cNvPr id="29" name="TextBox 28"/>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rPr>
              <a:t>10</a:t>
            </a:r>
            <a:endParaRPr lang="vi-VN" sz="4800" b="1" kern="0">
              <a:solidFill>
                <a:sysClr val="windowText" lastClr="000000"/>
              </a:solidFill>
            </a:endParaRPr>
          </a:p>
        </p:txBody>
      </p:sp>
      <p:sp>
        <p:nvSpPr>
          <p:cNvPr id="30" name="TextBox 29"/>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rPr>
              <a:t>11</a:t>
            </a:r>
            <a:endParaRPr lang="vi-VN" sz="4800" b="1" kern="0">
              <a:solidFill>
                <a:sysClr val="windowText" lastClr="000000"/>
              </a:solidFill>
            </a:endParaRPr>
          </a:p>
        </p:txBody>
      </p:sp>
      <p:sp>
        <p:nvSpPr>
          <p:cNvPr id="31" name="TextBox 30"/>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rPr>
              <a:t>12</a:t>
            </a:r>
            <a:endParaRPr lang="vi-VN" sz="4800" b="1" kern="0">
              <a:solidFill>
                <a:sysClr val="windowText" lastClr="000000"/>
              </a:solidFill>
            </a:endParaRPr>
          </a:p>
        </p:txBody>
      </p:sp>
      <p:sp>
        <p:nvSpPr>
          <p:cNvPr id="32" name="TextBox 31"/>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rPr>
              <a:t>13</a:t>
            </a:r>
            <a:endParaRPr lang="vi-VN" sz="4800" b="1" kern="0">
              <a:solidFill>
                <a:sysClr val="windowText" lastClr="000000"/>
              </a:solidFill>
            </a:endParaRPr>
          </a:p>
        </p:txBody>
      </p:sp>
      <p:sp>
        <p:nvSpPr>
          <p:cNvPr id="33" name="TextBox 32"/>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rPr>
              <a:t>14</a:t>
            </a:r>
            <a:endParaRPr lang="vi-VN" sz="4800" b="1" kern="0">
              <a:solidFill>
                <a:sysClr val="windowText" lastClr="000000"/>
              </a:solidFill>
            </a:endParaRPr>
          </a:p>
        </p:txBody>
      </p:sp>
      <p:sp>
        <p:nvSpPr>
          <p:cNvPr id="34" name="TextBox 33"/>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rPr>
              <a:t>15</a:t>
            </a:r>
            <a:endParaRPr lang="vi-VN" sz="4800" b="1" kern="0">
              <a:solidFill>
                <a:sysClr val="windowText" lastClr="000000"/>
              </a:solidFill>
            </a:endParaRPr>
          </a:p>
        </p:txBody>
      </p:sp>
      <p:sp>
        <p:nvSpPr>
          <p:cNvPr id="35" name="Donut 34"/>
          <p:cNvSpPr/>
          <p:nvPr/>
        </p:nvSpPr>
        <p:spPr>
          <a:xfrm>
            <a:off x="2064592" y="1372139"/>
            <a:ext cx="1288925" cy="1295063"/>
          </a:xfrm>
          <a:prstGeom prst="donut">
            <a:avLst>
              <a:gd name="adj" fmla="val 10370"/>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lIns="91439" tIns="45719" rIns="91439" bIns="45719" rtlCol="0" anchor="ctr"/>
          <a:lstStyle/>
          <a:p>
            <a:pPr algn="ctr" defTabSz="914081">
              <a:defRPr/>
            </a:pPr>
            <a:endParaRPr lang="vi-VN" sz="4000" kern="0">
              <a:solidFill>
                <a:sysClr val="windowText" lastClr="000000"/>
              </a:solidFill>
            </a:endParaRPr>
          </a:p>
        </p:txBody>
      </p:sp>
      <p:sp>
        <p:nvSpPr>
          <p:cNvPr id="2" name="Isosceles Triangle 1"/>
          <p:cNvSpPr/>
          <p:nvPr/>
        </p:nvSpPr>
        <p:spPr>
          <a:xfrm rot="5400000">
            <a:off x="257905" y="2931412"/>
            <a:ext cx="907163" cy="751613"/>
          </a:xfrm>
          <a:prstGeom prst="triangle">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defTabSz="914081"/>
            <a:endParaRPr lang="en-US" sz="1733">
              <a:solidFill>
                <a:prstClr val="white"/>
              </a:solidFill>
            </a:endParaRPr>
          </a:p>
        </p:txBody>
      </p:sp>
      <p:sp>
        <p:nvSpPr>
          <p:cNvPr id="36" name="Isosceles Triangle 35"/>
          <p:cNvSpPr/>
          <p:nvPr/>
        </p:nvSpPr>
        <p:spPr>
          <a:xfrm rot="5400000">
            <a:off x="257905" y="3910412"/>
            <a:ext cx="907163" cy="751613"/>
          </a:xfrm>
          <a:prstGeom prst="triangle">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defTabSz="914081"/>
            <a:endParaRPr lang="en-US" sz="1733">
              <a:solidFill>
                <a:prstClr val="white"/>
              </a:solidFill>
            </a:endParaRPr>
          </a:p>
        </p:txBody>
      </p:sp>
      <p:sp>
        <p:nvSpPr>
          <p:cNvPr id="37" name="Isosceles Triangle 36"/>
          <p:cNvSpPr/>
          <p:nvPr/>
        </p:nvSpPr>
        <p:spPr>
          <a:xfrm rot="5400000">
            <a:off x="257905" y="5951543"/>
            <a:ext cx="907163" cy="751613"/>
          </a:xfrm>
          <a:prstGeom prst="triangle">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defTabSz="914081"/>
            <a:endParaRPr lang="en-US" sz="1733">
              <a:solidFill>
                <a:prstClr val="white"/>
              </a:solidFill>
            </a:endParaRPr>
          </a:p>
        </p:txBody>
      </p:sp>
      <p:sp>
        <p:nvSpPr>
          <p:cNvPr id="38" name="Isosceles Triangle 37"/>
          <p:cNvSpPr/>
          <p:nvPr/>
        </p:nvSpPr>
        <p:spPr>
          <a:xfrm rot="5400000">
            <a:off x="257905" y="4928880"/>
            <a:ext cx="907163" cy="751613"/>
          </a:xfrm>
          <a:prstGeom prst="triangle">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defTabSz="914081"/>
            <a:endParaRPr lang="en-US" sz="1733">
              <a:solidFill>
                <a:prstClr val="white"/>
              </a:solidFill>
            </a:endParaRPr>
          </a:p>
        </p:txBody>
      </p:sp>
      <p:sp>
        <p:nvSpPr>
          <p:cNvPr id="4" name="Rounded Rectangle 3"/>
          <p:cNvSpPr/>
          <p:nvPr/>
        </p:nvSpPr>
        <p:spPr>
          <a:xfrm>
            <a:off x="1087297" y="2799513"/>
            <a:ext cx="10798399" cy="953167"/>
          </a:xfrm>
          <a:prstGeom prst="roundRect">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just" defTabSz="914081"/>
            <a:r>
              <a:rPr lang="en-US" sz="4000" b="1" dirty="0" err="1">
                <a:solidFill>
                  <a:prstClr val="white"/>
                </a:solidFill>
              </a:rPr>
              <a:t>Thích</a:t>
            </a:r>
            <a:r>
              <a:rPr lang="en-US" sz="4000" b="1" dirty="0">
                <a:solidFill>
                  <a:prstClr val="white"/>
                </a:solidFill>
              </a:rPr>
              <a:t> </a:t>
            </a:r>
            <a:r>
              <a:rPr lang="en-US" sz="4000" b="1" dirty="0" err="1">
                <a:solidFill>
                  <a:prstClr val="white"/>
                </a:solidFill>
              </a:rPr>
              <a:t>bịa</a:t>
            </a:r>
            <a:r>
              <a:rPr lang="en-US" sz="4000" b="1" dirty="0">
                <a:solidFill>
                  <a:prstClr val="white"/>
                </a:solidFill>
              </a:rPr>
              <a:t> </a:t>
            </a:r>
            <a:r>
              <a:rPr lang="en-US" sz="4000" b="1" dirty="0" err="1">
                <a:solidFill>
                  <a:prstClr val="white"/>
                </a:solidFill>
              </a:rPr>
              <a:t>lời</a:t>
            </a:r>
            <a:r>
              <a:rPr lang="en-US" sz="4000" b="1" dirty="0">
                <a:solidFill>
                  <a:prstClr val="white"/>
                </a:solidFill>
              </a:rPr>
              <a:t> </a:t>
            </a:r>
            <a:r>
              <a:rPr lang="en-US" sz="4000" b="1" dirty="0" err="1">
                <a:solidFill>
                  <a:prstClr val="white"/>
                </a:solidFill>
              </a:rPr>
              <a:t>hát</a:t>
            </a:r>
            <a:r>
              <a:rPr lang="en-US" sz="4000" b="1" dirty="0">
                <a:solidFill>
                  <a:prstClr val="white"/>
                </a:solidFill>
              </a:rPr>
              <a:t>.</a:t>
            </a:r>
            <a:endParaRPr lang="en-US" sz="4000" b="1" dirty="0">
              <a:solidFill>
                <a:prstClr val="white"/>
              </a:solidFill>
              <a:latin typeface="Times New Roman" panose="02020603050405020304" pitchFamily="18" charset="0"/>
              <a:cs typeface="Times New Roman" panose="02020603050405020304" pitchFamily="18" charset="0"/>
            </a:endParaRPr>
          </a:p>
        </p:txBody>
      </p:sp>
      <p:sp>
        <p:nvSpPr>
          <p:cNvPr id="39" name="Rounded Rectangle 38"/>
          <p:cNvSpPr/>
          <p:nvPr/>
        </p:nvSpPr>
        <p:spPr>
          <a:xfrm>
            <a:off x="1101147" y="3809903"/>
            <a:ext cx="10798399" cy="953167"/>
          </a:xfrm>
          <a:prstGeom prst="roundRect">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just" defTabSz="914081"/>
            <a:r>
              <a:rPr lang="en-US" sz="4000" b="1" dirty="0" err="1">
                <a:solidFill>
                  <a:prstClr val="white"/>
                </a:solidFill>
              </a:rPr>
              <a:t>Thích</a:t>
            </a:r>
            <a:r>
              <a:rPr lang="en-US" sz="4000" b="1" dirty="0">
                <a:solidFill>
                  <a:prstClr val="white"/>
                </a:solidFill>
              </a:rPr>
              <a:t> </a:t>
            </a:r>
            <a:r>
              <a:rPr lang="en-US" sz="4000" b="1" dirty="0" err="1">
                <a:solidFill>
                  <a:prstClr val="white"/>
                </a:solidFill>
              </a:rPr>
              <a:t>ăn</a:t>
            </a:r>
            <a:r>
              <a:rPr lang="en-US" sz="4000" b="1" dirty="0">
                <a:solidFill>
                  <a:prstClr val="white"/>
                </a:solidFill>
              </a:rPr>
              <a:t> </a:t>
            </a:r>
            <a:r>
              <a:rPr lang="en-US" sz="4000" b="1" dirty="0" err="1">
                <a:solidFill>
                  <a:prstClr val="white"/>
                </a:solidFill>
              </a:rPr>
              <a:t>bích</a:t>
            </a:r>
            <a:r>
              <a:rPr lang="en-US" sz="4000" b="1" dirty="0">
                <a:solidFill>
                  <a:prstClr val="white"/>
                </a:solidFill>
              </a:rPr>
              <a:t> </a:t>
            </a:r>
            <a:r>
              <a:rPr lang="en-US" sz="4000" b="1" dirty="0" err="1">
                <a:solidFill>
                  <a:prstClr val="white"/>
                </a:solidFill>
              </a:rPr>
              <a:t>quy</a:t>
            </a:r>
            <a:r>
              <a:rPr lang="en-US" sz="4000" b="1" dirty="0">
                <a:solidFill>
                  <a:prstClr val="white"/>
                </a:solidFill>
              </a:rPr>
              <a:t>.</a:t>
            </a:r>
            <a:endParaRPr lang="en-US" sz="4000" b="1" dirty="0">
              <a:solidFill>
                <a:prstClr val="white"/>
              </a:solidFill>
              <a:latin typeface="Times New Roman" panose="02020603050405020304" pitchFamily="18" charset="0"/>
              <a:cs typeface="Times New Roman" panose="02020603050405020304" pitchFamily="18" charset="0"/>
            </a:endParaRPr>
          </a:p>
        </p:txBody>
      </p:sp>
      <p:sp>
        <p:nvSpPr>
          <p:cNvPr id="40" name="Rounded Rectangle 39"/>
          <p:cNvSpPr/>
          <p:nvPr/>
        </p:nvSpPr>
        <p:spPr>
          <a:xfrm>
            <a:off x="1101147" y="4828102"/>
            <a:ext cx="10798399" cy="953167"/>
          </a:xfrm>
          <a:prstGeom prst="roundRect">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just" defTabSz="914081"/>
            <a:r>
              <a:rPr lang="en-US" sz="4000" b="1" dirty="0" err="1">
                <a:solidFill>
                  <a:prstClr val="white"/>
                </a:solidFill>
              </a:rPr>
              <a:t>Thích</a:t>
            </a:r>
            <a:r>
              <a:rPr lang="en-US" sz="4000" b="1" dirty="0">
                <a:solidFill>
                  <a:prstClr val="white"/>
                </a:solidFill>
              </a:rPr>
              <a:t> </a:t>
            </a:r>
            <a:r>
              <a:rPr lang="en-US" sz="4000" b="1" dirty="0" err="1">
                <a:solidFill>
                  <a:prstClr val="white"/>
                </a:solidFill>
              </a:rPr>
              <a:t>ăn</a:t>
            </a:r>
            <a:r>
              <a:rPr lang="en-US" sz="4000" b="1" dirty="0">
                <a:solidFill>
                  <a:prstClr val="white"/>
                </a:solidFill>
              </a:rPr>
              <a:t> </a:t>
            </a:r>
            <a:r>
              <a:rPr lang="en-US" sz="4000" b="1" dirty="0" err="1">
                <a:solidFill>
                  <a:prstClr val="white"/>
                </a:solidFill>
              </a:rPr>
              <a:t>kẹo</a:t>
            </a:r>
            <a:r>
              <a:rPr lang="en-US" sz="4000" b="1" dirty="0">
                <a:solidFill>
                  <a:prstClr val="white"/>
                </a:solidFill>
              </a:rPr>
              <a:t>.</a:t>
            </a:r>
            <a:endParaRPr lang="en-US" sz="4000" b="1" dirty="0">
              <a:solidFill>
                <a:prstClr val="white"/>
              </a:solidFill>
              <a:latin typeface="Times New Roman" panose="02020603050405020304" pitchFamily="18" charset="0"/>
              <a:cs typeface="Times New Roman" panose="02020603050405020304" pitchFamily="18" charset="0"/>
            </a:endParaRPr>
          </a:p>
        </p:txBody>
      </p:sp>
      <p:sp>
        <p:nvSpPr>
          <p:cNvPr id="41" name="Rounded Rectangle 40"/>
          <p:cNvSpPr/>
          <p:nvPr/>
        </p:nvSpPr>
        <p:spPr>
          <a:xfrm>
            <a:off x="1101147" y="5832046"/>
            <a:ext cx="10798399" cy="953167"/>
          </a:xfrm>
          <a:prstGeom prst="roundRect">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just" defTabSz="914081"/>
            <a:r>
              <a:rPr lang="en-US" sz="4000" b="1" dirty="0" err="1">
                <a:solidFill>
                  <a:prstClr val="white"/>
                </a:solidFill>
              </a:rPr>
              <a:t>Thích</a:t>
            </a:r>
            <a:r>
              <a:rPr lang="en-US" sz="4000" b="1" dirty="0">
                <a:solidFill>
                  <a:prstClr val="white"/>
                </a:solidFill>
              </a:rPr>
              <a:t> </a:t>
            </a:r>
            <a:r>
              <a:rPr lang="en-US" sz="4000" b="1" dirty="0" err="1">
                <a:solidFill>
                  <a:prstClr val="white"/>
                </a:solidFill>
              </a:rPr>
              <a:t>bó</a:t>
            </a:r>
            <a:r>
              <a:rPr lang="en-US" sz="4000" b="1" dirty="0">
                <a:solidFill>
                  <a:prstClr val="white"/>
                </a:solidFill>
              </a:rPr>
              <a:t> </a:t>
            </a:r>
            <a:r>
              <a:rPr lang="en-US" sz="4000" b="1" dirty="0" err="1">
                <a:solidFill>
                  <a:prstClr val="white"/>
                </a:solidFill>
              </a:rPr>
              <a:t>gối</a:t>
            </a:r>
            <a:r>
              <a:rPr lang="en-US" sz="4000" b="1" dirty="0">
                <a:solidFill>
                  <a:prstClr val="white"/>
                </a:solidFill>
              </a:rPr>
              <a:t> </a:t>
            </a:r>
            <a:r>
              <a:rPr lang="en-US" sz="4000" b="1" dirty="0" err="1">
                <a:solidFill>
                  <a:prstClr val="white"/>
                </a:solidFill>
              </a:rPr>
              <a:t>mơ</a:t>
            </a:r>
            <a:r>
              <a:rPr lang="en-US" sz="4000" b="1" dirty="0">
                <a:solidFill>
                  <a:prstClr val="white"/>
                </a:solidFill>
              </a:rPr>
              <a:t> </a:t>
            </a:r>
            <a:r>
              <a:rPr lang="en-US" sz="4000" b="1" dirty="0" err="1">
                <a:solidFill>
                  <a:prstClr val="white"/>
                </a:solidFill>
              </a:rPr>
              <a:t>màng</a:t>
            </a:r>
            <a:r>
              <a:rPr lang="en-US" sz="4000" b="1" dirty="0">
                <a:solidFill>
                  <a:prstClr val="white"/>
                </a:solidFill>
              </a:rPr>
              <a:t>.</a:t>
            </a:r>
            <a:endParaRPr lang="en-US" sz="4000" b="1" dirty="0">
              <a:solidFill>
                <a:prstClr val="white"/>
              </a:solidFill>
              <a:latin typeface="Times New Roman" panose="02020603050405020304" pitchFamily="18" charset="0"/>
              <a:cs typeface="Times New Roman" panose="02020603050405020304" pitchFamily="18" charset="0"/>
            </a:endParaRPr>
          </a:p>
        </p:txBody>
      </p:sp>
      <p:sp>
        <p:nvSpPr>
          <p:cNvPr id="42" name="TextBox 41"/>
          <p:cNvSpPr txBox="1"/>
          <p:nvPr/>
        </p:nvSpPr>
        <p:spPr>
          <a:xfrm>
            <a:off x="306311" y="2991333"/>
            <a:ext cx="427711" cy="646329"/>
          </a:xfrm>
          <a:prstGeom prst="rect">
            <a:avLst/>
          </a:prstGeom>
          <a:noFill/>
        </p:spPr>
        <p:txBody>
          <a:bodyPr wrap="square" lIns="91439" tIns="45719" rIns="91439" bIns="45719" rtlCol="0">
            <a:spAutoFit/>
          </a:bodyPr>
          <a:lstStyle/>
          <a:p>
            <a:pPr algn="ctr" defTabSz="914081"/>
            <a:r>
              <a:rPr lang="en-US" sz="3600" b="1">
                <a:solidFill>
                  <a:prstClr val="white"/>
                </a:solidFill>
                <a:effectLst>
                  <a:outerShdw blurRad="38100" dist="38100" dir="2700000" algn="tl">
                    <a:srgbClr val="000000">
                      <a:alpha val="43137"/>
                    </a:srgbClr>
                  </a:outerShdw>
                </a:effectLst>
              </a:rPr>
              <a:t>A</a:t>
            </a:r>
          </a:p>
        </p:txBody>
      </p:sp>
      <p:sp>
        <p:nvSpPr>
          <p:cNvPr id="43" name="TextBox 42"/>
          <p:cNvSpPr txBox="1"/>
          <p:nvPr/>
        </p:nvSpPr>
        <p:spPr>
          <a:xfrm>
            <a:off x="290398" y="3963137"/>
            <a:ext cx="427711" cy="646329"/>
          </a:xfrm>
          <a:prstGeom prst="rect">
            <a:avLst/>
          </a:prstGeom>
          <a:noFill/>
        </p:spPr>
        <p:txBody>
          <a:bodyPr wrap="square" lIns="91439" tIns="45719" rIns="91439" bIns="45719" rtlCol="0">
            <a:spAutoFit/>
          </a:bodyPr>
          <a:lstStyle/>
          <a:p>
            <a:pPr algn="ctr" defTabSz="914081"/>
            <a:r>
              <a:rPr lang="en-US" sz="3600" b="1">
                <a:solidFill>
                  <a:prstClr val="white"/>
                </a:solidFill>
                <a:effectLst>
                  <a:outerShdw blurRad="38100" dist="38100" dir="2700000" algn="tl">
                    <a:srgbClr val="000000">
                      <a:alpha val="43137"/>
                    </a:srgbClr>
                  </a:outerShdw>
                </a:effectLst>
              </a:rPr>
              <a:t>B</a:t>
            </a:r>
          </a:p>
        </p:txBody>
      </p:sp>
      <p:sp>
        <p:nvSpPr>
          <p:cNvPr id="44" name="TextBox 43"/>
          <p:cNvSpPr txBox="1"/>
          <p:nvPr/>
        </p:nvSpPr>
        <p:spPr>
          <a:xfrm>
            <a:off x="272594" y="4981605"/>
            <a:ext cx="427711" cy="646329"/>
          </a:xfrm>
          <a:prstGeom prst="rect">
            <a:avLst/>
          </a:prstGeom>
          <a:noFill/>
        </p:spPr>
        <p:txBody>
          <a:bodyPr wrap="square" lIns="91439" tIns="45719" rIns="91439" bIns="45719" rtlCol="0">
            <a:spAutoFit/>
          </a:bodyPr>
          <a:lstStyle/>
          <a:p>
            <a:pPr algn="ctr" defTabSz="914081"/>
            <a:r>
              <a:rPr lang="en-US" sz="3600" b="1">
                <a:solidFill>
                  <a:prstClr val="white"/>
                </a:solidFill>
                <a:effectLst>
                  <a:outerShdw blurRad="38100" dist="38100" dir="2700000" algn="tl">
                    <a:srgbClr val="000000">
                      <a:alpha val="43137"/>
                    </a:srgbClr>
                  </a:outerShdw>
                </a:effectLst>
              </a:rPr>
              <a:t>C</a:t>
            </a:r>
          </a:p>
        </p:txBody>
      </p:sp>
      <p:sp>
        <p:nvSpPr>
          <p:cNvPr id="45" name="TextBox 44"/>
          <p:cNvSpPr txBox="1"/>
          <p:nvPr/>
        </p:nvSpPr>
        <p:spPr>
          <a:xfrm>
            <a:off x="306311" y="6004265"/>
            <a:ext cx="427711" cy="646329"/>
          </a:xfrm>
          <a:prstGeom prst="rect">
            <a:avLst/>
          </a:prstGeom>
          <a:noFill/>
        </p:spPr>
        <p:txBody>
          <a:bodyPr wrap="square" lIns="91439" tIns="45719" rIns="91439" bIns="45719" rtlCol="0">
            <a:spAutoFit/>
          </a:bodyPr>
          <a:lstStyle/>
          <a:p>
            <a:pPr algn="ctr" defTabSz="914081"/>
            <a:r>
              <a:rPr lang="en-US" sz="3600" b="1">
                <a:solidFill>
                  <a:prstClr val="white"/>
                </a:solidFill>
                <a:effectLst>
                  <a:outerShdw blurRad="38100" dist="38100" dir="2700000" algn="tl">
                    <a:srgbClr val="000000">
                      <a:alpha val="43137"/>
                    </a:srgbClr>
                  </a:outerShdw>
                </a:effectLst>
              </a:rPr>
              <a:t>D</a:t>
            </a:r>
          </a:p>
        </p:txBody>
      </p:sp>
    </p:spTree>
    <p:custDataLst>
      <p:tags r:id="rId1"/>
    </p:custDataLst>
    <p:extLst>
      <p:ext uri="{BB962C8B-B14F-4D97-AF65-F5344CB8AC3E}">
        <p14:creationId xmlns:p14="http://schemas.microsoft.com/office/powerpoint/2010/main" val="42462906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31" fill="hold"/>
                                        <p:tgtEl>
                                          <p:spTgt spid="16"/>
                                        </p:tgtEl>
                                      </p:cBhvr>
                                    </p:cmd>
                                  </p:childTnLst>
                                </p:cTn>
                              </p:par>
                              <p:par>
                                <p:cTn id="7" presetID="6" presetClass="entr" presetSubtype="16"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circle(in)">
                                      <p:cBhvr>
                                        <p:cTn id="9" dur="1250"/>
                                        <p:tgtEl>
                                          <p:spTgt spid="5"/>
                                        </p:tgtEl>
                                      </p:cBhvr>
                                    </p:animEffect>
                                  </p:childTnLst>
                                </p:cTn>
                              </p:par>
                              <p:par>
                                <p:cTn id="10" presetID="6"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ircle(in)">
                                      <p:cBhvr>
                                        <p:cTn id="12" dur="1250"/>
                                        <p:tgtEl>
                                          <p:spTgt spid="15"/>
                                        </p:tgtEl>
                                      </p:cBhvr>
                                    </p:animEffect>
                                  </p:childTnLst>
                                </p:cTn>
                              </p:par>
                              <p:par>
                                <p:cTn id="13" presetID="16" presetClass="entr" presetSubtype="21" fill="hold" grpId="0" nodeType="withEffect">
                                  <p:stCondLst>
                                    <p:cond delay="175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1750"/>
                                        <p:tgtEl>
                                          <p:spTgt spid="6"/>
                                        </p:tgtEl>
                                      </p:cBhvr>
                                    </p:animEffect>
                                  </p:childTnLst>
                                </p:cTn>
                              </p:par>
                              <p:par>
                                <p:cTn id="16" presetID="21" presetClass="entr" presetSubtype="1" fill="hold" nodeType="withEffect">
                                  <p:stCondLst>
                                    <p:cond delay="3500"/>
                                  </p:stCondLst>
                                  <p:childTnLst>
                                    <p:set>
                                      <p:cBhvr>
                                        <p:cTn id="17" dur="1" fill="hold">
                                          <p:stCondLst>
                                            <p:cond delay="0"/>
                                          </p:stCondLst>
                                        </p:cTn>
                                        <p:tgtEl>
                                          <p:spTgt spid="17"/>
                                        </p:tgtEl>
                                        <p:attrNameLst>
                                          <p:attrName>style.visibility</p:attrName>
                                        </p:attrNameLst>
                                      </p:cBhvr>
                                      <p:to>
                                        <p:strVal val="visible"/>
                                      </p:to>
                                    </p:set>
                                    <p:animEffect transition="in" filter="wheel(1)">
                                      <p:cBhvr>
                                        <p:cTn id="18" dur="30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750" fill="hold"/>
                                        <p:tgtEl>
                                          <p:spTgt spid="2"/>
                                        </p:tgtEl>
                                        <p:attrNameLst>
                                          <p:attrName>ppt_x</p:attrName>
                                        </p:attrNameLst>
                                      </p:cBhvr>
                                      <p:tavLst>
                                        <p:tav tm="0">
                                          <p:val>
                                            <p:strVal val="0-#ppt_w/2"/>
                                          </p:val>
                                        </p:tav>
                                        <p:tav tm="100000">
                                          <p:val>
                                            <p:strVal val="#ppt_x"/>
                                          </p:val>
                                        </p:tav>
                                      </p:tavLst>
                                    </p:anim>
                                    <p:anim calcmode="lin" valueType="num">
                                      <p:cBhvr additive="base">
                                        <p:cTn id="24" dur="750" fill="hold"/>
                                        <p:tgtEl>
                                          <p:spTgt spid="2"/>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42"/>
                                        </p:tgtEl>
                                        <p:attrNameLst>
                                          <p:attrName>style.visibility</p:attrName>
                                        </p:attrNameLst>
                                      </p:cBhvr>
                                      <p:to>
                                        <p:strVal val="visible"/>
                                      </p:to>
                                    </p:set>
                                    <p:anim calcmode="lin" valueType="num">
                                      <p:cBhvr additive="base">
                                        <p:cTn id="27" dur="750" fill="hold"/>
                                        <p:tgtEl>
                                          <p:spTgt spid="42"/>
                                        </p:tgtEl>
                                        <p:attrNameLst>
                                          <p:attrName>ppt_x</p:attrName>
                                        </p:attrNameLst>
                                      </p:cBhvr>
                                      <p:tavLst>
                                        <p:tav tm="0">
                                          <p:val>
                                            <p:strVal val="0-#ppt_w/2"/>
                                          </p:val>
                                        </p:tav>
                                        <p:tav tm="100000">
                                          <p:val>
                                            <p:strVal val="#ppt_x"/>
                                          </p:val>
                                        </p:tav>
                                      </p:tavLst>
                                    </p:anim>
                                    <p:anim calcmode="lin" valueType="num">
                                      <p:cBhvr additive="base">
                                        <p:cTn id="28" dur="750" fill="hold"/>
                                        <p:tgtEl>
                                          <p:spTgt spid="42"/>
                                        </p:tgtEl>
                                        <p:attrNameLst>
                                          <p:attrName>ppt_y</p:attrName>
                                        </p:attrNameLst>
                                      </p:cBhvr>
                                      <p:tavLst>
                                        <p:tav tm="0">
                                          <p:val>
                                            <p:strVal val="#ppt_y"/>
                                          </p:val>
                                        </p:tav>
                                        <p:tav tm="100000">
                                          <p:val>
                                            <p:strVal val="#ppt_y"/>
                                          </p:val>
                                        </p:tav>
                                      </p:tavLst>
                                    </p:anim>
                                  </p:childTnLst>
                                </p:cTn>
                              </p:par>
                              <p:par>
                                <p:cTn id="29" presetID="22" presetClass="entr" presetSubtype="8" fill="hold" grpId="0" nodeType="withEffect">
                                  <p:stCondLst>
                                    <p:cond delay="750"/>
                                  </p:stCondLst>
                                  <p:childTnLst>
                                    <p:set>
                                      <p:cBhvr>
                                        <p:cTn id="30" dur="1" fill="hold">
                                          <p:stCondLst>
                                            <p:cond delay="0"/>
                                          </p:stCondLst>
                                        </p:cTn>
                                        <p:tgtEl>
                                          <p:spTgt spid="4"/>
                                        </p:tgtEl>
                                        <p:attrNameLst>
                                          <p:attrName>style.visibility</p:attrName>
                                        </p:attrNameLst>
                                      </p:cBhvr>
                                      <p:to>
                                        <p:strVal val="visible"/>
                                      </p:to>
                                    </p:set>
                                    <p:animEffect transition="in" filter="wipe(left)">
                                      <p:cBhvr>
                                        <p:cTn id="31" dur="1250"/>
                                        <p:tgtEl>
                                          <p:spTgt spid="4"/>
                                        </p:tgtEl>
                                      </p:cBhvr>
                                    </p:animEffect>
                                  </p:childTnLst>
                                  <p:subTnLst>
                                    <p:audio>
                                      <p:cMediaNode vol="100000">
                                        <p:cTn display="0" masterRel="sameClick">
                                          <p:stCondLst>
                                            <p:cond evt="begin" delay="0">
                                              <p:tn val="29"/>
                                            </p:cond>
                                          </p:stCondLst>
                                          <p:endCondLst>
                                            <p:cond evt="onStopAudio" delay="0">
                                              <p:tgtEl>
                                                <p:sldTgt/>
                                              </p:tgtEl>
                                            </p:cond>
                                          </p:endCondLst>
                                        </p:cTn>
                                        <p:tgtEl>
                                          <p:sndTgt r:embed="rId8" name="bomb.wav"/>
                                        </p:tgtEl>
                                      </p:cMediaNode>
                                    </p:audio>
                                  </p:subTnLst>
                                </p:cTn>
                              </p:par>
                            </p:childTnLst>
                          </p:cTn>
                        </p:par>
                      </p:childTnLst>
                    </p:cTn>
                  </p:par>
                  <p:par>
                    <p:cTn id="32" fill="hold">
                      <p:stCondLst>
                        <p:cond delay="indefinite"/>
                      </p:stCondLst>
                      <p:childTnLst>
                        <p:par>
                          <p:cTn id="33" fill="hold">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36"/>
                                        </p:tgtEl>
                                        <p:attrNameLst>
                                          <p:attrName>style.visibility</p:attrName>
                                        </p:attrNameLst>
                                      </p:cBhvr>
                                      <p:to>
                                        <p:strVal val="visible"/>
                                      </p:to>
                                    </p:set>
                                    <p:anim calcmode="lin" valueType="num">
                                      <p:cBhvr additive="base">
                                        <p:cTn id="36" dur="750" fill="hold"/>
                                        <p:tgtEl>
                                          <p:spTgt spid="36"/>
                                        </p:tgtEl>
                                        <p:attrNameLst>
                                          <p:attrName>ppt_x</p:attrName>
                                        </p:attrNameLst>
                                      </p:cBhvr>
                                      <p:tavLst>
                                        <p:tav tm="0">
                                          <p:val>
                                            <p:strVal val="0-#ppt_w/2"/>
                                          </p:val>
                                        </p:tav>
                                        <p:tav tm="100000">
                                          <p:val>
                                            <p:strVal val="#ppt_x"/>
                                          </p:val>
                                        </p:tav>
                                      </p:tavLst>
                                    </p:anim>
                                    <p:anim calcmode="lin" valueType="num">
                                      <p:cBhvr additive="base">
                                        <p:cTn id="37" dur="750" fill="hold"/>
                                        <p:tgtEl>
                                          <p:spTgt spid="36"/>
                                        </p:tgtEl>
                                        <p:attrNameLst>
                                          <p:attrName>ppt_y</p:attrName>
                                        </p:attrNameLst>
                                      </p:cBhvr>
                                      <p:tavLst>
                                        <p:tav tm="0">
                                          <p:val>
                                            <p:strVal val="#ppt_y"/>
                                          </p:val>
                                        </p:tav>
                                        <p:tav tm="100000">
                                          <p:val>
                                            <p:strVal val="#ppt_y"/>
                                          </p:val>
                                        </p:tav>
                                      </p:tavLst>
                                    </p:anim>
                                  </p:childTnLst>
                                </p:cTn>
                              </p:par>
                              <p:par>
                                <p:cTn id="38" presetID="2" presetClass="entr" presetSubtype="8" fill="hold" grpId="0" nodeType="withEffect">
                                  <p:stCondLst>
                                    <p:cond delay="0"/>
                                  </p:stCondLst>
                                  <p:childTnLst>
                                    <p:set>
                                      <p:cBhvr>
                                        <p:cTn id="39" dur="1" fill="hold">
                                          <p:stCondLst>
                                            <p:cond delay="0"/>
                                          </p:stCondLst>
                                        </p:cTn>
                                        <p:tgtEl>
                                          <p:spTgt spid="43"/>
                                        </p:tgtEl>
                                        <p:attrNameLst>
                                          <p:attrName>style.visibility</p:attrName>
                                        </p:attrNameLst>
                                      </p:cBhvr>
                                      <p:to>
                                        <p:strVal val="visible"/>
                                      </p:to>
                                    </p:set>
                                    <p:anim calcmode="lin" valueType="num">
                                      <p:cBhvr additive="base">
                                        <p:cTn id="40" dur="750" fill="hold"/>
                                        <p:tgtEl>
                                          <p:spTgt spid="43"/>
                                        </p:tgtEl>
                                        <p:attrNameLst>
                                          <p:attrName>ppt_x</p:attrName>
                                        </p:attrNameLst>
                                      </p:cBhvr>
                                      <p:tavLst>
                                        <p:tav tm="0">
                                          <p:val>
                                            <p:strVal val="0-#ppt_w/2"/>
                                          </p:val>
                                        </p:tav>
                                        <p:tav tm="100000">
                                          <p:val>
                                            <p:strVal val="#ppt_x"/>
                                          </p:val>
                                        </p:tav>
                                      </p:tavLst>
                                    </p:anim>
                                    <p:anim calcmode="lin" valueType="num">
                                      <p:cBhvr additive="base">
                                        <p:cTn id="41" dur="750" fill="hold"/>
                                        <p:tgtEl>
                                          <p:spTgt spid="43"/>
                                        </p:tgtEl>
                                        <p:attrNameLst>
                                          <p:attrName>ppt_y</p:attrName>
                                        </p:attrNameLst>
                                      </p:cBhvr>
                                      <p:tavLst>
                                        <p:tav tm="0">
                                          <p:val>
                                            <p:strVal val="#ppt_y"/>
                                          </p:val>
                                        </p:tav>
                                        <p:tav tm="100000">
                                          <p:val>
                                            <p:strVal val="#ppt_y"/>
                                          </p:val>
                                        </p:tav>
                                      </p:tavLst>
                                    </p:anim>
                                  </p:childTnLst>
                                </p:cTn>
                              </p:par>
                              <p:par>
                                <p:cTn id="42" presetID="22" presetClass="entr" presetSubtype="8" fill="hold" grpId="0" nodeType="withEffect">
                                  <p:stCondLst>
                                    <p:cond delay="750"/>
                                  </p:stCondLst>
                                  <p:childTnLst>
                                    <p:set>
                                      <p:cBhvr>
                                        <p:cTn id="43" dur="1" fill="hold">
                                          <p:stCondLst>
                                            <p:cond delay="0"/>
                                          </p:stCondLst>
                                        </p:cTn>
                                        <p:tgtEl>
                                          <p:spTgt spid="39"/>
                                        </p:tgtEl>
                                        <p:attrNameLst>
                                          <p:attrName>style.visibility</p:attrName>
                                        </p:attrNameLst>
                                      </p:cBhvr>
                                      <p:to>
                                        <p:strVal val="visible"/>
                                      </p:to>
                                    </p:set>
                                    <p:animEffect transition="in" filter="wipe(left)">
                                      <p:cBhvr>
                                        <p:cTn id="44" dur="1250"/>
                                        <p:tgtEl>
                                          <p:spTgt spid="39"/>
                                        </p:tgtEl>
                                      </p:cBhvr>
                                    </p:animEffect>
                                  </p:childTnLst>
                                  <p:subTnLst>
                                    <p:audio>
                                      <p:cMediaNode vol="100000">
                                        <p:cTn display="0" masterRel="sameClick">
                                          <p:stCondLst>
                                            <p:cond evt="begin" delay="0">
                                              <p:tn val="42"/>
                                            </p:cond>
                                          </p:stCondLst>
                                          <p:endCondLst>
                                            <p:cond evt="onStopAudio" delay="0">
                                              <p:tgtEl>
                                                <p:sldTgt/>
                                              </p:tgtEl>
                                            </p:cond>
                                          </p:endCondLst>
                                        </p:cTn>
                                        <p:tgtEl>
                                          <p:sndTgt r:embed="rId8" name="bomb.wav"/>
                                        </p:tgtEl>
                                      </p:cMediaNode>
                                    </p:audio>
                                  </p:sub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38"/>
                                        </p:tgtEl>
                                        <p:attrNameLst>
                                          <p:attrName>style.visibility</p:attrName>
                                        </p:attrNameLst>
                                      </p:cBhvr>
                                      <p:to>
                                        <p:strVal val="visible"/>
                                      </p:to>
                                    </p:set>
                                    <p:anim calcmode="lin" valueType="num">
                                      <p:cBhvr additive="base">
                                        <p:cTn id="49" dur="750" fill="hold"/>
                                        <p:tgtEl>
                                          <p:spTgt spid="38"/>
                                        </p:tgtEl>
                                        <p:attrNameLst>
                                          <p:attrName>ppt_x</p:attrName>
                                        </p:attrNameLst>
                                      </p:cBhvr>
                                      <p:tavLst>
                                        <p:tav tm="0">
                                          <p:val>
                                            <p:strVal val="0-#ppt_w/2"/>
                                          </p:val>
                                        </p:tav>
                                        <p:tav tm="100000">
                                          <p:val>
                                            <p:strVal val="#ppt_x"/>
                                          </p:val>
                                        </p:tav>
                                      </p:tavLst>
                                    </p:anim>
                                    <p:anim calcmode="lin" valueType="num">
                                      <p:cBhvr additive="base">
                                        <p:cTn id="50" dur="750" fill="hold"/>
                                        <p:tgtEl>
                                          <p:spTgt spid="38"/>
                                        </p:tgtEl>
                                        <p:attrNameLst>
                                          <p:attrName>ppt_y</p:attrName>
                                        </p:attrNameLst>
                                      </p:cBhvr>
                                      <p:tavLst>
                                        <p:tav tm="0">
                                          <p:val>
                                            <p:strVal val="#ppt_y"/>
                                          </p:val>
                                        </p:tav>
                                        <p:tav tm="100000">
                                          <p:val>
                                            <p:strVal val="#ppt_y"/>
                                          </p:val>
                                        </p:tav>
                                      </p:tavLst>
                                    </p:anim>
                                  </p:childTnLst>
                                </p:cTn>
                              </p:par>
                              <p:par>
                                <p:cTn id="51" presetID="2" presetClass="entr" presetSubtype="8" fill="hold" grpId="0" nodeType="withEffect">
                                  <p:stCondLst>
                                    <p:cond delay="0"/>
                                  </p:stCondLst>
                                  <p:childTnLst>
                                    <p:set>
                                      <p:cBhvr>
                                        <p:cTn id="52" dur="1" fill="hold">
                                          <p:stCondLst>
                                            <p:cond delay="0"/>
                                          </p:stCondLst>
                                        </p:cTn>
                                        <p:tgtEl>
                                          <p:spTgt spid="44"/>
                                        </p:tgtEl>
                                        <p:attrNameLst>
                                          <p:attrName>style.visibility</p:attrName>
                                        </p:attrNameLst>
                                      </p:cBhvr>
                                      <p:to>
                                        <p:strVal val="visible"/>
                                      </p:to>
                                    </p:set>
                                    <p:anim calcmode="lin" valueType="num">
                                      <p:cBhvr additive="base">
                                        <p:cTn id="53" dur="750" fill="hold"/>
                                        <p:tgtEl>
                                          <p:spTgt spid="44"/>
                                        </p:tgtEl>
                                        <p:attrNameLst>
                                          <p:attrName>ppt_x</p:attrName>
                                        </p:attrNameLst>
                                      </p:cBhvr>
                                      <p:tavLst>
                                        <p:tav tm="0">
                                          <p:val>
                                            <p:strVal val="0-#ppt_w/2"/>
                                          </p:val>
                                        </p:tav>
                                        <p:tav tm="100000">
                                          <p:val>
                                            <p:strVal val="#ppt_x"/>
                                          </p:val>
                                        </p:tav>
                                      </p:tavLst>
                                    </p:anim>
                                    <p:anim calcmode="lin" valueType="num">
                                      <p:cBhvr additive="base">
                                        <p:cTn id="54" dur="750" fill="hold"/>
                                        <p:tgtEl>
                                          <p:spTgt spid="44"/>
                                        </p:tgtEl>
                                        <p:attrNameLst>
                                          <p:attrName>ppt_y</p:attrName>
                                        </p:attrNameLst>
                                      </p:cBhvr>
                                      <p:tavLst>
                                        <p:tav tm="0">
                                          <p:val>
                                            <p:strVal val="#ppt_y"/>
                                          </p:val>
                                        </p:tav>
                                        <p:tav tm="100000">
                                          <p:val>
                                            <p:strVal val="#ppt_y"/>
                                          </p:val>
                                        </p:tav>
                                      </p:tavLst>
                                    </p:anim>
                                  </p:childTnLst>
                                </p:cTn>
                              </p:par>
                              <p:par>
                                <p:cTn id="55" presetID="22" presetClass="entr" presetSubtype="8" fill="hold" grpId="0" nodeType="withEffect">
                                  <p:stCondLst>
                                    <p:cond delay="750"/>
                                  </p:stCondLst>
                                  <p:childTnLst>
                                    <p:set>
                                      <p:cBhvr>
                                        <p:cTn id="56" dur="1" fill="hold">
                                          <p:stCondLst>
                                            <p:cond delay="0"/>
                                          </p:stCondLst>
                                        </p:cTn>
                                        <p:tgtEl>
                                          <p:spTgt spid="40"/>
                                        </p:tgtEl>
                                        <p:attrNameLst>
                                          <p:attrName>style.visibility</p:attrName>
                                        </p:attrNameLst>
                                      </p:cBhvr>
                                      <p:to>
                                        <p:strVal val="visible"/>
                                      </p:to>
                                    </p:set>
                                    <p:animEffect transition="in" filter="wipe(left)">
                                      <p:cBhvr>
                                        <p:cTn id="57" dur="1250"/>
                                        <p:tgtEl>
                                          <p:spTgt spid="40"/>
                                        </p:tgtEl>
                                      </p:cBhvr>
                                    </p:animEffect>
                                  </p:childTnLst>
                                  <p:subTnLst>
                                    <p:audio>
                                      <p:cMediaNode vol="100000">
                                        <p:cTn display="0" masterRel="sameClick">
                                          <p:stCondLst>
                                            <p:cond evt="begin" delay="0">
                                              <p:tn val="55"/>
                                            </p:cond>
                                          </p:stCondLst>
                                          <p:endCondLst>
                                            <p:cond evt="onStopAudio" delay="0">
                                              <p:tgtEl>
                                                <p:sldTgt/>
                                              </p:tgtEl>
                                            </p:cond>
                                          </p:endCondLst>
                                        </p:cTn>
                                        <p:tgtEl>
                                          <p:sndTgt r:embed="rId8" name="bomb.wav"/>
                                        </p:tgtEl>
                                      </p:cMediaNode>
                                    </p:audio>
                                  </p:subTnLst>
                                </p:cTn>
                              </p:par>
                            </p:childTnLst>
                          </p:cTn>
                        </p:par>
                      </p:childTnLst>
                    </p:cTn>
                  </p:par>
                  <p:par>
                    <p:cTn id="58" fill="hold">
                      <p:stCondLst>
                        <p:cond delay="indefinite"/>
                      </p:stCondLst>
                      <p:childTnLst>
                        <p:par>
                          <p:cTn id="59" fill="hold">
                            <p:stCondLst>
                              <p:cond delay="0"/>
                            </p:stCondLst>
                            <p:childTnLst>
                              <p:par>
                                <p:cTn id="60" presetID="2" presetClass="entr" presetSubtype="8" fill="hold" grpId="0" nodeType="clickEffect">
                                  <p:stCondLst>
                                    <p:cond delay="0"/>
                                  </p:stCondLst>
                                  <p:childTnLst>
                                    <p:set>
                                      <p:cBhvr>
                                        <p:cTn id="61" dur="1" fill="hold">
                                          <p:stCondLst>
                                            <p:cond delay="0"/>
                                          </p:stCondLst>
                                        </p:cTn>
                                        <p:tgtEl>
                                          <p:spTgt spid="37"/>
                                        </p:tgtEl>
                                        <p:attrNameLst>
                                          <p:attrName>style.visibility</p:attrName>
                                        </p:attrNameLst>
                                      </p:cBhvr>
                                      <p:to>
                                        <p:strVal val="visible"/>
                                      </p:to>
                                    </p:set>
                                    <p:anim calcmode="lin" valueType="num">
                                      <p:cBhvr additive="base">
                                        <p:cTn id="62" dur="750" fill="hold"/>
                                        <p:tgtEl>
                                          <p:spTgt spid="37"/>
                                        </p:tgtEl>
                                        <p:attrNameLst>
                                          <p:attrName>ppt_x</p:attrName>
                                        </p:attrNameLst>
                                      </p:cBhvr>
                                      <p:tavLst>
                                        <p:tav tm="0">
                                          <p:val>
                                            <p:strVal val="0-#ppt_w/2"/>
                                          </p:val>
                                        </p:tav>
                                        <p:tav tm="100000">
                                          <p:val>
                                            <p:strVal val="#ppt_x"/>
                                          </p:val>
                                        </p:tav>
                                      </p:tavLst>
                                    </p:anim>
                                    <p:anim calcmode="lin" valueType="num">
                                      <p:cBhvr additive="base">
                                        <p:cTn id="63" dur="750" fill="hold"/>
                                        <p:tgtEl>
                                          <p:spTgt spid="37"/>
                                        </p:tgtEl>
                                        <p:attrNameLst>
                                          <p:attrName>ppt_y</p:attrName>
                                        </p:attrNameLst>
                                      </p:cBhvr>
                                      <p:tavLst>
                                        <p:tav tm="0">
                                          <p:val>
                                            <p:strVal val="#ppt_y"/>
                                          </p:val>
                                        </p:tav>
                                        <p:tav tm="100000">
                                          <p:val>
                                            <p:strVal val="#ppt_y"/>
                                          </p:val>
                                        </p:tav>
                                      </p:tavLst>
                                    </p:anim>
                                  </p:childTnLst>
                                </p:cTn>
                              </p:par>
                              <p:par>
                                <p:cTn id="64" presetID="2" presetClass="entr" presetSubtype="8" fill="hold" grpId="0" nodeType="withEffect">
                                  <p:stCondLst>
                                    <p:cond delay="0"/>
                                  </p:stCondLst>
                                  <p:childTnLst>
                                    <p:set>
                                      <p:cBhvr>
                                        <p:cTn id="65" dur="1" fill="hold">
                                          <p:stCondLst>
                                            <p:cond delay="0"/>
                                          </p:stCondLst>
                                        </p:cTn>
                                        <p:tgtEl>
                                          <p:spTgt spid="45"/>
                                        </p:tgtEl>
                                        <p:attrNameLst>
                                          <p:attrName>style.visibility</p:attrName>
                                        </p:attrNameLst>
                                      </p:cBhvr>
                                      <p:to>
                                        <p:strVal val="visible"/>
                                      </p:to>
                                    </p:set>
                                    <p:anim calcmode="lin" valueType="num">
                                      <p:cBhvr additive="base">
                                        <p:cTn id="66" dur="750" fill="hold"/>
                                        <p:tgtEl>
                                          <p:spTgt spid="45"/>
                                        </p:tgtEl>
                                        <p:attrNameLst>
                                          <p:attrName>ppt_x</p:attrName>
                                        </p:attrNameLst>
                                      </p:cBhvr>
                                      <p:tavLst>
                                        <p:tav tm="0">
                                          <p:val>
                                            <p:strVal val="0-#ppt_w/2"/>
                                          </p:val>
                                        </p:tav>
                                        <p:tav tm="100000">
                                          <p:val>
                                            <p:strVal val="#ppt_x"/>
                                          </p:val>
                                        </p:tav>
                                      </p:tavLst>
                                    </p:anim>
                                    <p:anim calcmode="lin" valueType="num">
                                      <p:cBhvr additive="base">
                                        <p:cTn id="67" dur="750" fill="hold"/>
                                        <p:tgtEl>
                                          <p:spTgt spid="45"/>
                                        </p:tgtEl>
                                        <p:attrNameLst>
                                          <p:attrName>ppt_y</p:attrName>
                                        </p:attrNameLst>
                                      </p:cBhvr>
                                      <p:tavLst>
                                        <p:tav tm="0">
                                          <p:val>
                                            <p:strVal val="#ppt_y"/>
                                          </p:val>
                                        </p:tav>
                                        <p:tav tm="100000">
                                          <p:val>
                                            <p:strVal val="#ppt_y"/>
                                          </p:val>
                                        </p:tav>
                                      </p:tavLst>
                                    </p:anim>
                                  </p:childTnLst>
                                </p:cTn>
                              </p:par>
                              <p:par>
                                <p:cTn id="68" presetID="22" presetClass="entr" presetSubtype="8" fill="hold" grpId="0" nodeType="withEffect">
                                  <p:stCondLst>
                                    <p:cond delay="750"/>
                                  </p:stCondLst>
                                  <p:childTnLst>
                                    <p:set>
                                      <p:cBhvr>
                                        <p:cTn id="69" dur="1" fill="hold">
                                          <p:stCondLst>
                                            <p:cond delay="0"/>
                                          </p:stCondLst>
                                        </p:cTn>
                                        <p:tgtEl>
                                          <p:spTgt spid="41"/>
                                        </p:tgtEl>
                                        <p:attrNameLst>
                                          <p:attrName>style.visibility</p:attrName>
                                        </p:attrNameLst>
                                      </p:cBhvr>
                                      <p:to>
                                        <p:strVal val="visible"/>
                                      </p:to>
                                    </p:set>
                                    <p:animEffect transition="in" filter="wipe(left)">
                                      <p:cBhvr>
                                        <p:cTn id="70" dur="1250"/>
                                        <p:tgtEl>
                                          <p:spTgt spid="41"/>
                                        </p:tgtEl>
                                      </p:cBhvr>
                                    </p:animEffect>
                                  </p:childTnLst>
                                  <p:subTnLst>
                                    <p:audio>
                                      <p:cMediaNode vol="100000">
                                        <p:cTn display="0" masterRel="sameClick">
                                          <p:stCondLst>
                                            <p:cond evt="begin" delay="0">
                                              <p:tn val="68"/>
                                            </p:cond>
                                          </p:stCondLst>
                                          <p:endCondLst>
                                            <p:cond evt="onStopAudio" delay="0">
                                              <p:tgtEl>
                                                <p:sldTgt/>
                                              </p:tgtEl>
                                            </p:cond>
                                          </p:endCondLst>
                                        </p:cTn>
                                        <p:tgtEl>
                                          <p:sndTgt r:embed="rId8"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100000">
                <p:cTn id="71" fill="hold" display="0">
                  <p:stCondLst>
                    <p:cond delay="indefinite"/>
                  </p:stCondLst>
                  <p:endCondLst>
                    <p:cond evt="onStopAudio" delay="0">
                      <p:tgtEl>
                        <p:sldTgt/>
                      </p:tgtEl>
                    </p:cond>
                  </p:endCondLst>
                </p:cTn>
                <p:tgtEl>
                  <p:spTgt spid="16"/>
                </p:tgtEl>
              </p:cMediaNode>
            </p:audio>
            <p:seq concurrent="1" nextAc="seek">
              <p:cTn id="72" restart="whenNotActive" fill="hold" evtFilter="cancelBubble" nodeType="interactiveSeq">
                <p:stCondLst>
                  <p:cond evt="onClick" delay="0">
                    <p:tgtEl>
                      <p:spTgt spid="17"/>
                    </p:tgtEl>
                  </p:cond>
                </p:stCondLst>
                <p:endSync evt="end" delay="0">
                  <p:rtn val="all"/>
                </p:endSync>
                <p:childTnLst>
                  <p:par>
                    <p:cTn id="73" fill="hold">
                      <p:stCondLst>
                        <p:cond delay="0"/>
                      </p:stCondLst>
                      <p:childTnLst>
                        <p:par>
                          <p:cTn id="74" fill="hold">
                            <p:stCondLst>
                              <p:cond delay="0"/>
                            </p:stCondLst>
                            <p:childTnLst>
                              <p:par>
                                <p:cTn id="75" presetID="1" presetClass="mediacall" presetSubtype="0" fill="hold" nodeType="clickEffect">
                                  <p:stCondLst>
                                    <p:cond delay="0"/>
                                  </p:stCondLst>
                                  <p:childTnLst>
                                    <p:cmd type="call" cmd="playFrom(0.0)">
                                      <p:cBhvr>
                                        <p:cTn id="76" dur="16735" fill="hold"/>
                                        <p:tgtEl>
                                          <p:spTgt spid="18"/>
                                        </p:tgtEl>
                                      </p:cBhvr>
                                    </p:cmd>
                                  </p:childTnLst>
                                </p:cTn>
                              </p:par>
                              <p:par>
                                <p:cTn id="77" presetID="1" presetClass="entr" presetSubtype="0" fill="hold" grpId="1" nodeType="withEffect">
                                  <p:stCondLst>
                                    <p:cond delay="0"/>
                                  </p:stCondLst>
                                  <p:childTnLst>
                                    <p:set>
                                      <p:cBhvr>
                                        <p:cTn id="78" dur="1" fill="hold">
                                          <p:stCondLst>
                                            <p:cond delay="0"/>
                                          </p:stCondLst>
                                        </p:cTn>
                                        <p:tgtEl>
                                          <p:spTgt spid="34"/>
                                        </p:tgtEl>
                                        <p:attrNameLst>
                                          <p:attrName>style.visibility</p:attrName>
                                        </p:attrNameLst>
                                      </p:cBhvr>
                                      <p:to>
                                        <p:strVal val="visible"/>
                                      </p:to>
                                    </p:set>
                                  </p:childTnLst>
                                </p:cTn>
                              </p:par>
                              <p:par>
                                <p:cTn id="79" presetID="1" presetClass="exit" presetSubtype="0" fill="hold" grpId="0" nodeType="withEffect">
                                  <p:stCondLst>
                                    <p:cond delay="1000"/>
                                  </p:stCondLst>
                                  <p:childTnLst>
                                    <p:set>
                                      <p:cBhvr>
                                        <p:cTn id="80" dur="1" fill="hold">
                                          <p:stCondLst>
                                            <p:cond delay="0"/>
                                          </p:stCondLst>
                                        </p:cTn>
                                        <p:tgtEl>
                                          <p:spTgt spid="34"/>
                                        </p:tgtEl>
                                        <p:attrNameLst>
                                          <p:attrName>style.visibility</p:attrName>
                                        </p:attrNameLst>
                                      </p:cBhvr>
                                      <p:to>
                                        <p:strVal val="hidden"/>
                                      </p:to>
                                    </p:set>
                                  </p:childTnLst>
                                </p:cTn>
                              </p:par>
                              <p:par>
                                <p:cTn id="81" presetID="21" presetClass="entr" presetSubtype="1" fill="hold" grpId="16" nodeType="withEffect">
                                  <p:stCondLst>
                                    <p:cond delay="0"/>
                                  </p:stCondLst>
                                  <p:childTnLst>
                                    <p:set>
                                      <p:cBhvr>
                                        <p:cTn id="82" dur="1" fill="hold">
                                          <p:stCondLst>
                                            <p:cond delay="0"/>
                                          </p:stCondLst>
                                        </p:cTn>
                                        <p:tgtEl>
                                          <p:spTgt spid="35"/>
                                        </p:tgtEl>
                                        <p:attrNameLst>
                                          <p:attrName>style.visibility</p:attrName>
                                        </p:attrNameLst>
                                      </p:cBhvr>
                                      <p:to>
                                        <p:strVal val="visible"/>
                                      </p:to>
                                    </p:set>
                                    <p:animEffect transition="in" filter="wheel(1)">
                                      <p:cBhvr>
                                        <p:cTn id="83" dur="1000"/>
                                        <p:tgtEl>
                                          <p:spTgt spid="35"/>
                                        </p:tgtEl>
                                      </p:cBhvr>
                                    </p:animEffect>
                                  </p:childTnLst>
                                </p:cTn>
                              </p:par>
                              <p:par>
                                <p:cTn id="84" presetID="1" presetClass="entr" presetSubtype="0" fill="hold" grpId="1" nodeType="withEffect">
                                  <p:stCondLst>
                                    <p:cond delay="1000"/>
                                  </p:stCondLst>
                                  <p:childTnLst>
                                    <p:set>
                                      <p:cBhvr>
                                        <p:cTn id="85" dur="1" fill="hold">
                                          <p:stCondLst>
                                            <p:cond delay="0"/>
                                          </p:stCondLst>
                                        </p:cTn>
                                        <p:tgtEl>
                                          <p:spTgt spid="33"/>
                                        </p:tgtEl>
                                        <p:attrNameLst>
                                          <p:attrName>style.visibility</p:attrName>
                                        </p:attrNameLst>
                                      </p:cBhvr>
                                      <p:to>
                                        <p:strVal val="visible"/>
                                      </p:to>
                                    </p:set>
                                  </p:childTnLst>
                                </p:cTn>
                              </p:par>
                              <p:par>
                                <p:cTn id="86" presetID="1" presetClass="exit" presetSubtype="0" fill="hold" grpId="0" nodeType="withEffect">
                                  <p:stCondLst>
                                    <p:cond delay="2000"/>
                                  </p:stCondLst>
                                  <p:childTnLst>
                                    <p:set>
                                      <p:cBhvr>
                                        <p:cTn id="87" dur="1" fill="hold">
                                          <p:stCondLst>
                                            <p:cond delay="0"/>
                                          </p:stCondLst>
                                        </p:cTn>
                                        <p:tgtEl>
                                          <p:spTgt spid="33"/>
                                        </p:tgtEl>
                                        <p:attrNameLst>
                                          <p:attrName>style.visibility</p:attrName>
                                        </p:attrNameLst>
                                      </p:cBhvr>
                                      <p:to>
                                        <p:strVal val="hidden"/>
                                      </p:to>
                                    </p:set>
                                  </p:childTnLst>
                                </p:cTn>
                              </p:par>
                              <p:par>
                                <p:cTn id="88" presetID="21" presetClass="entr" presetSubtype="1" fill="hold" grpId="1" nodeType="withEffect">
                                  <p:stCondLst>
                                    <p:cond delay="1000"/>
                                  </p:stCondLst>
                                  <p:childTnLst>
                                    <p:set>
                                      <p:cBhvr>
                                        <p:cTn id="89" dur="1" fill="hold">
                                          <p:stCondLst>
                                            <p:cond delay="0"/>
                                          </p:stCondLst>
                                        </p:cTn>
                                        <p:tgtEl>
                                          <p:spTgt spid="35"/>
                                        </p:tgtEl>
                                        <p:attrNameLst>
                                          <p:attrName>style.visibility</p:attrName>
                                        </p:attrNameLst>
                                      </p:cBhvr>
                                      <p:to>
                                        <p:strVal val="visible"/>
                                      </p:to>
                                    </p:set>
                                    <p:animEffect transition="in" filter="wheel(1)">
                                      <p:cBhvr>
                                        <p:cTn id="90" dur="1000"/>
                                        <p:tgtEl>
                                          <p:spTgt spid="35"/>
                                        </p:tgtEl>
                                      </p:cBhvr>
                                    </p:animEffect>
                                  </p:childTnLst>
                                  <p:subTnLst>
                                    <p:audio>
                                      <p:cMediaNode>
                                        <p:cTn display="0" masterRel="sameClick">
                                          <p:stCondLst>
                                            <p:cond evt="begin" delay="0">
                                              <p:tn val="88"/>
                                            </p:cond>
                                          </p:stCondLst>
                                          <p:endCondLst>
                                            <p:cond evt="onStopAudio" delay="0">
                                              <p:tgtEl>
                                                <p:sldTgt/>
                                              </p:tgtEl>
                                            </p:cond>
                                          </p:endCondLst>
                                        </p:cTn>
                                        <p:tgtEl>
                                          <p:sndTgt r:embed="rId9" name="coin.wav"/>
                                        </p:tgtEl>
                                      </p:cMediaNode>
                                    </p:audio>
                                  </p:subTnLst>
                                </p:cTn>
                              </p:par>
                              <p:par>
                                <p:cTn id="91" presetID="1" presetClass="entr" presetSubtype="0" fill="hold" grpId="1" nodeType="withEffect">
                                  <p:stCondLst>
                                    <p:cond delay="2000"/>
                                  </p:stCondLst>
                                  <p:childTnLst>
                                    <p:set>
                                      <p:cBhvr>
                                        <p:cTn id="92" dur="1" fill="hold">
                                          <p:stCondLst>
                                            <p:cond delay="0"/>
                                          </p:stCondLst>
                                        </p:cTn>
                                        <p:tgtEl>
                                          <p:spTgt spid="32"/>
                                        </p:tgtEl>
                                        <p:attrNameLst>
                                          <p:attrName>style.visibility</p:attrName>
                                        </p:attrNameLst>
                                      </p:cBhvr>
                                      <p:to>
                                        <p:strVal val="visible"/>
                                      </p:to>
                                    </p:set>
                                  </p:childTnLst>
                                </p:cTn>
                              </p:par>
                              <p:par>
                                <p:cTn id="93" presetID="1" presetClass="exit" presetSubtype="0" fill="hold" grpId="0" nodeType="withEffect">
                                  <p:stCondLst>
                                    <p:cond delay="3000"/>
                                  </p:stCondLst>
                                  <p:childTnLst>
                                    <p:set>
                                      <p:cBhvr>
                                        <p:cTn id="94" dur="1" fill="hold">
                                          <p:stCondLst>
                                            <p:cond delay="0"/>
                                          </p:stCondLst>
                                        </p:cTn>
                                        <p:tgtEl>
                                          <p:spTgt spid="32"/>
                                        </p:tgtEl>
                                        <p:attrNameLst>
                                          <p:attrName>style.visibility</p:attrName>
                                        </p:attrNameLst>
                                      </p:cBhvr>
                                      <p:to>
                                        <p:strVal val="hidden"/>
                                      </p:to>
                                    </p:set>
                                  </p:childTnLst>
                                </p:cTn>
                              </p:par>
                              <p:par>
                                <p:cTn id="95" presetID="21" presetClass="entr" presetSubtype="1" fill="hold" grpId="3" nodeType="withEffect">
                                  <p:stCondLst>
                                    <p:cond delay="2000"/>
                                  </p:stCondLst>
                                  <p:childTnLst>
                                    <p:set>
                                      <p:cBhvr>
                                        <p:cTn id="96" dur="1" fill="hold">
                                          <p:stCondLst>
                                            <p:cond delay="0"/>
                                          </p:stCondLst>
                                        </p:cTn>
                                        <p:tgtEl>
                                          <p:spTgt spid="35"/>
                                        </p:tgtEl>
                                        <p:attrNameLst>
                                          <p:attrName>style.visibility</p:attrName>
                                        </p:attrNameLst>
                                      </p:cBhvr>
                                      <p:to>
                                        <p:strVal val="visible"/>
                                      </p:to>
                                    </p:set>
                                    <p:animEffect transition="in" filter="wheel(1)">
                                      <p:cBhvr>
                                        <p:cTn id="97" dur="1000"/>
                                        <p:tgtEl>
                                          <p:spTgt spid="35"/>
                                        </p:tgtEl>
                                      </p:cBhvr>
                                    </p:animEffect>
                                  </p:childTnLst>
                                  <p:subTnLst>
                                    <p:audio>
                                      <p:cMediaNode>
                                        <p:cTn display="0" masterRel="sameClick">
                                          <p:stCondLst>
                                            <p:cond evt="begin" delay="0">
                                              <p:tn val="95"/>
                                            </p:cond>
                                          </p:stCondLst>
                                          <p:endCondLst>
                                            <p:cond evt="onStopAudio" delay="0">
                                              <p:tgtEl>
                                                <p:sldTgt/>
                                              </p:tgtEl>
                                            </p:cond>
                                          </p:endCondLst>
                                        </p:cTn>
                                        <p:tgtEl>
                                          <p:sndTgt r:embed="rId9" name="coin.wav"/>
                                        </p:tgtEl>
                                      </p:cMediaNode>
                                    </p:audio>
                                  </p:subTnLst>
                                </p:cTn>
                              </p:par>
                              <p:par>
                                <p:cTn id="98" presetID="1" presetClass="entr" presetSubtype="0" fill="hold" grpId="1" nodeType="withEffect">
                                  <p:stCondLst>
                                    <p:cond delay="3000"/>
                                  </p:stCondLst>
                                  <p:childTnLst>
                                    <p:set>
                                      <p:cBhvr>
                                        <p:cTn id="99" dur="1" fill="hold">
                                          <p:stCondLst>
                                            <p:cond delay="0"/>
                                          </p:stCondLst>
                                        </p:cTn>
                                        <p:tgtEl>
                                          <p:spTgt spid="31"/>
                                        </p:tgtEl>
                                        <p:attrNameLst>
                                          <p:attrName>style.visibility</p:attrName>
                                        </p:attrNameLst>
                                      </p:cBhvr>
                                      <p:to>
                                        <p:strVal val="visible"/>
                                      </p:to>
                                    </p:set>
                                  </p:childTnLst>
                                </p:cTn>
                              </p:par>
                              <p:par>
                                <p:cTn id="100" presetID="1" presetClass="exit" presetSubtype="0" fill="hold" grpId="0" nodeType="withEffect">
                                  <p:stCondLst>
                                    <p:cond delay="4000"/>
                                  </p:stCondLst>
                                  <p:childTnLst>
                                    <p:set>
                                      <p:cBhvr>
                                        <p:cTn id="101" dur="1" fill="hold">
                                          <p:stCondLst>
                                            <p:cond delay="0"/>
                                          </p:stCondLst>
                                        </p:cTn>
                                        <p:tgtEl>
                                          <p:spTgt spid="31"/>
                                        </p:tgtEl>
                                        <p:attrNameLst>
                                          <p:attrName>style.visibility</p:attrName>
                                        </p:attrNameLst>
                                      </p:cBhvr>
                                      <p:to>
                                        <p:strVal val="hidden"/>
                                      </p:to>
                                    </p:set>
                                  </p:childTnLst>
                                </p:cTn>
                              </p:par>
                              <p:par>
                                <p:cTn id="102" presetID="21" presetClass="entr" presetSubtype="1" fill="hold" grpId="4" nodeType="withEffect">
                                  <p:stCondLst>
                                    <p:cond delay="3000"/>
                                  </p:stCondLst>
                                  <p:childTnLst>
                                    <p:set>
                                      <p:cBhvr>
                                        <p:cTn id="103" dur="1" fill="hold">
                                          <p:stCondLst>
                                            <p:cond delay="0"/>
                                          </p:stCondLst>
                                        </p:cTn>
                                        <p:tgtEl>
                                          <p:spTgt spid="35"/>
                                        </p:tgtEl>
                                        <p:attrNameLst>
                                          <p:attrName>style.visibility</p:attrName>
                                        </p:attrNameLst>
                                      </p:cBhvr>
                                      <p:to>
                                        <p:strVal val="visible"/>
                                      </p:to>
                                    </p:set>
                                    <p:animEffect transition="in" filter="wheel(1)">
                                      <p:cBhvr>
                                        <p:cTn id="104" dur="1000"/>
                                        <p:tgtEl>
                                          <p:spTgt spid="35"/>
                                        </p:tgtEl>
                                      </p:cBhvr>
                                    </p:animEffect>
                                  </p:childTnLst>
                                  <p:subTnLst>
                                    <p:audio>
                                      <p:cMediaNode>
                                        <p:cTn display="0" masterRel="sameClick">
                                          <p:stCondLst>
                                            <p:cond evt="begin" delay="0">
                                              <p:tn val="102"/>
                                            </p:cond>
                                          </p:stCondLst>
                                          <p:endCondLst>
                                            <p:cond evt="onStopAudio" delay="0">
                                              <p:tgtEl>
                                                <p:sldTgt/>
                                              </p:tgtEl>
                                            </p:cond>
                                          </p:endCondLst>
                                        </p:cTn>
                                        <p:tgtEl>
                                          <p:sndTgt r:embed="rId9" name="coin.wav"/>
                                        </p:tgtEl>
                                      </p:cMediaNode>
                                    </p:audio>
                                  </p:subTnLst>
                                </p:cTn>
                              </p:par>
                              <p:par>
                                <p:cTn id="105" presetID="1" presetClass="entr" presetSubtype="0" fill="hold" grpId="1" nodeType="withEffect">
                                  <p:stCondLst>
                                    <p:cond delay="4000"/>
                                  </p:stCondLst>
                                  <p:childTnLst>
                                    <p:set>
                                      <p:cBhvr>
                                        <p:cTn id="106" dur="1" fill="hold">
                                          <p:stCondLst>
                                            <p:cond delay="0"/>
                                          </p:stCondLst>
                                        </p:cTn>
                                        <p:tgtEl>
                                          <p:spTgt spid="30"/>
                                        </p:tgtEl>
                                        <p:attrNameLst>
                                          <p:attrName>style.visibility</p:attrName>
                                        </p:attrNameLst>
                                      </p:cBhvr>
                                      <p:to>
                                        <p:strVal val="visible"/>
                                      </p:to>
                                    </p:set>
                                  </p:childTnLst>
                                </p:cTn>
                              </p:par>
                              <p:par>
                                <p:cTn id="107" presetID="1" presetClass="exit" presetSubtype="0" fill="hold" grpId="0" nodeType="withEffect">
                                  <p:stCondLst>
                                    <p:cond delay="5000"/>
                                  </p:stCondLst>
                                  <p:childTnLst>
                                    <p:set>
                                      <p:cBhvr>
                                        <p:cTn id="108" dur="1" fill="hold">
                                          <p:stCondLst>
                                            <p:cond delay="0"/>
                                          </p:stCondLst>
                                        </p:cTn>
                                        <p:tgtEl>
                                          <p:spTgt spid="30"/>
                                        </p:tgtEl>
                                        <p:attrNameLst>
                                          <p:attrName>style.visibility</p:attrName>
                                        </p:attrNameLst>
                                      </p:cBhvr>
                                      <p:to>
                                        <p:strVal val="hidden"/>
                                      </p:to>
                                    </p:set>
                                  </p:childTnLst>
                                </p:cTn>
                              </p:par>
                              <p:par>
                                <p:cTn id="109" presetID="21" presetClass="entr" presetSubtype="1" fill="hold" grpId="5" nodeType="withEffect">
                                  <p:stCondLst>
                                    <p:cond delay="4000"/>
                                  </p:stCondLst>
                                  <p:childTnLst>
                                    <p:set>
                                      <p:cBhvr>
                                        <p:cTn id="110" dur="1" fill="hold">
                                          <p:stCondLst>
                                            <p:cond delay="0"/>
                                          </p:stCondLst>
                                        </p:cTn>
                                        <p:tgtEl>
                                          <p:spTgt spid="35"/>
                                        </p:tgtEl>
                                        <p:attrNameLst>
                                          <p:attrName>style.visibility</p:attrName>
                                        </p:attrNameLst>
                                      </p:cBhvr>
                                      <p:to>
                                        <p:strVal val="visible"/>
                                      </p:to>
                                    </p:set>
                                    <p:animEffect transition="in" filter="wheel(1)">
                                      <p:cBhvr>
                                        <p:cTn id="111" dur="1000"/>
                                        <p:tgtEl>
                                          <p:spTgt spid="35"/>
                                        </p:tgtEl>
                                      </p:cBhvr>
                                    </p:animEffect>
                                  </p:childTnLst>
                                  <p:subTnLst>
                                    <p:audio>
                                      <p:cMediaNode>
                                        <p:cTn display="0" masterRel="sameClick">
                                          <p:stCondLst>
                                            <p:cond evt="begin" delay="0">
                                              <p:tn val="109"/>
                                            </p:cond>
                                          </p:stCondLst>
                                          <p:endCondLst>
                                            <p:cond evt="onStopAudio" delay="0">
                                              <p:tgtEl>
                                                <p:sldTgt/>
                                              </p:tgtEl>
                                            </p:cond>
                                          </p:endCondLst>
                                        </p:cTn>
                                        <p:tgtEl>
                                          <p:sndTgt r:embed="rId9" name="coin.wav"/>
                                        </p:tgtEl>
                                      </p:cMediaNode>
                                    </p:audio>
                                  </p:subTnLst>
                                </p:cTn>
                              </p:par>
                              <p:par>
                                <p:cTn id="112" presetID="1" presetClass="entr" presetSubtype="0" fill="hold" grpId="1" nodeType="withEffect">
                                  <p:stCondLst>
                                    <p:cond delay="5000"/>
                                  </p:stCondLst>
                                  <p:childTnLst>
                                    <p:set>
                                      <p:cBhvr>
                                        <p:cTn id="113" dur="1" fill="hold">
                                          <p:stCondLst>
                                            <p:cond delay="0"/>
                                          </p:stCondLst>
                                        </p:cTn>
                                        <p:tgtEl>
                                          <p:spTgt spid="29"/>
                                        </p:tgtEl>
                                        <p:attrNameLst>
                                          <p:attrName>style.visibility</p:attrName>
                                        </p:attrNameLst>
                                      </p:cBhvr>
                                      <p:to>
                                        <p:strVal val="visible"/>
                                      </p:to>
                                    </p:set>
                                  </p:childTnLst>
                                </p:cTn>
                              </p:par>
                              <p:par>
                                <p:cTn id="114" presetID="1" presetClass="exit" presetSubtype="0" fill="hold" grpId="0" nodeType="withEffect">
                                  <p:stCondLst>
                                    <p:cond delay="6000"/>
                                  </p:stCondLst>
                                  <p:childTnLst>
                                    <p:set>
                                      <p:cBhvr>
                                        <p:cTn id="115" dur="1" fill="hold">
                                          <p:stCondLst>
                                            <p:cond delay="0"/>
                                          </p:stCondLst>
                                        </p:cTn>
                                        <p:tgtEl>
                                          <p:spTgt spid="29"/>
                                        </p:tgtEl>
                                        <p:attrNameLst>
                                          <p:attrName>style.visibility</p:attrName>
                                        </p:attrNameLst>
                                      </p:cBhvr>
                                      <p:to>
                                        <p:strVal val="hidden"/>
                                      </p:to>
                                    </p:set>
                                  </p:childTnLst>
                                </p:cTn>
                              </p:par>
                              <p:par>
                                <p:cTn id="116" presetID="21" presetClass="entr" presetSubtype="1" fill="hold" grpId="6" nodeType="withEffect">
                                  <p:stCondLst>
                                    <p:cond delay="5000"/>
                                  </p:stCondLst>
                                  <p:childTnLst>
                                    <p:set>
                                      <p:cBhvr>
                                        <p:cTn id="117" dur="1" fill="hold">
                                          <p:stCondLst>
                                            <p:cond delay="0"/>
                                          </p:stCondLst>
                                        </p:cTn>
                                        <p:tgtEl>
                                          <p:spTgt spid="35"/>
                                        </p:tgtEl>
                                        <p:attrNameLst>
                                          <p:attrName>style.visibility</p:attrName>
                                        </p:attrNameLst>
                                      </p:cBhvr>
                                      <p:to>
                                        <p:strVal val="visible"/>
                                      </p:to>
                                    </p:set>
                                    <p:animEffect transition="in" filter="wheel(1)">
                                      <p:cBhvr>
                                        <p:cTn id="118" dur="1000"/>
                                        <p:tgtEl>
                                          <p:spTgt spid="35"/>
                                        </p:tgtEl>
                                      </p:cBhvr>
                                    </p:animEffect>
                                  </p:childTnLst>
                                  <p:subTnLst>
                                    <p:audio>
                                      <p:cMediaNode>
                                        <p:cTn display="0" masterRel="sameClick">
                                          <p:stCondLst>
                                            <p:cond evt="begin" delay="0">
                                              <p:tn val="116"/>
                                            </p:cond>
                                          </p:stCondLst>
                                          <p:endCondLst>
                                            <p:cond evt="onStopAudio" delay="0">
                                              <p:tgtEl>
                                                <p:sldTgt/>
                                              </p:tgtEl>
                                            </p:cond>
                                          </p:endCondLst>
                                        </p:cTn>
                                        <p:tgtEl>
                                          <p:sndTgt r:embed="rId9" name="coin.wav"/>
                                        </p:tgtEl>
                                      </p:cMediaNode>
                                    </p:audio>
                                  </p:subTnLst>
                                </p:cTn>
                              </p:par>
                              <p:par>
                                <p:cTn id="119" presetID="1" presetClass="entr" presetSubtype="0" fill="hold" grpId="1" nodeType="withEffect">
                                  <p:stCondLst>
                                    <p:cond delay="6000"/>
                                  </p:stCondLst>
                                  <p:childTnLst>
                                    <p:set>
                                      <p:cBhvr>
                                        <p:cTn id="120" dur="1" fill="hold">
                                          <p:stCondLst>
                                            <p:cond delay="0"/>
                                          </p:stCondLst>
                                        </p:cTn>
                                        <p:tgtEl>
                                          <p:spTgt spid="28"/>
                                        </p:tgtEl>
                                        <p:attrNameLst>
                                          <p:attrName>style.visibility</p:attrName>
                                        </p:attrNameLst>
                                      </p:cBhvr>
                                      <p:to>
                                        <p:strVal val="visible"/>
                                      </p:to>
                                    </p:set>
                                  </p:childTnLst>
                                </p:cTn>
                              </p:par>
                              <p:par>
                                <p:cTn id="121" presetID="1" presetClass="exit" presetSubtype="0" fill="hold" grpId="0" nodeType="withEffect">
                                  <p:stCondLst>
                                    <p:cond delay="7000"/>
                                  </p:stCondLst>
                                  <p:childTnLst>
                                    <p:set>
                                      <p:cBhvr>
                                        <p:cTn id="122" dur="1" fill="hold">
                                          <p:stCondLst>
                                            <p:cond delay="0"/>
                                          </p:stCondLst>
                                        </p:cTn>
                                        <p:tgtEl>
                                          <p:spTgt spid="28"/>
                                        </p:tgtEl>
                                        <p:attrNameLst>
                                          <p:attrName>style.visibility</p:attrName>
                                        </p:attrNameLst>
                                      </p:cBhvr>
                                      <p:to>
                                        <p:strVal val="hidden"/>
                                      </p:to>
                                    </p:set>
                                  </p:childTnLst>
                                </p:cTn>
                              </p:par>
                              <p:par>
                                <p:cTn id="123" presetID="21" presetClass="entr" presetSubtype="1" fill="hold" grpId="7" nodeType="withEffect">
                                  <p:stCondLst>
                                    <p:cond delay="6000"/>
                                  </p:stCondLst>
                                  <p:childTnLst>
                                    <p:set>
                                      <p:cBhvr>
                                        <p:cTn id="124" dur="1" fill="hold">
                                          <p:stCondLst>
                                            <p:cond delay="0"/>
                                          </p:stCondLst>
                                        </p:cTn>
                                        <p:tgtEl>
                                          <p:spTgt spid="35"/>
                                        </p:tgtEl>
                                        <p:attrNameLst>
                                          <p:attrName>style.visibility</p:attrName>
                                        </p:attrNameLst>
                                      </p:cBhvr>
                                      <p:to>
                                        <p:strVal val="visible"/>
                                      </p:to>
                                    </p:set>
                                    <p:animEffect transition="in" filter="wheel(1)">
                                      <p:cBhvr>
                                        <p:cTn id="125" dur="1000"/>
                                        <p:tgtEl>
                                          <p:spTgt spid="35"/>
                                        </p:tgtEl>
                                      </p:cBhvr>
                                    </p:animEffect>
                                  </p:childTnLst>
                                  <p:subTnLst>
                                    <p:audio>
                                      <p:cMediaNode>
                                        <p:cTn display="0" masterRel="sameClick">
                                          <p:stCondLst>
                                            <p:cond evt="begin" delay="0">
                                              <p:tn val="123"/>
                                            </p:cond>
                                          </p:stCondLst>
                                          <p:endCondLst>
                                            <p:cond evt="onStopAudio" delay="0">
                                              <p:tgtEl>
                                                <p:sldTgt/>
                                              </p:tgtEl>
                                            </p:cond>
                                          </p:endCondLst>
                                        </p:cTn>
                                        <p:tgtEl>
                                          <p:sndTgt r:embed="rId9" name="coin.wav"/>
                                        </p:tgtEl>
                                      </p:cMediaNode>
                                    </p:audio>
                                  </p:subTnLst>
                                </p:cTn>
                              </p:par>
                              <p:par>
                                <p:cTn id="126" presetID="1" presetClass="entr" presetSubtype="0" fill="hold" grpId="1" nodeType="withEffect">
                                  <p:stCondLst>
                                    <p:cond delay="7000"/>
                                  </p:stCondLst>
                                  <p:childTnLst>
                                    <p:set>
                                      <p:cBhvr>
                                        <p:cTn id="127" dur="1" fill="hold">
                                          <p:stCondLst>
                                            <p:cond delay="0"/>
                                          </p:stCondLst>
                                        </p:cTn>
                                        <p:tgtEl>
                                          <p:spTgt spid="27"/>
                                        </p:tgtEl>
                                        <p:attrNameLst>
                                          <p:attrName>style.visibility</p:attrName>
                                        </p:attrNameLst>
                                      </p:cBhvr>
                                      <p:to>
                                        <p:strVal val="visible"/>
                                      </p:to>
                                    </p:set>
                                  </p:childTnLst>
                                </p:cTn>
                              </p:par>
                              <p:par>
                                <p:cTn id="128" presetID="1" presetClass="exit" presetSubtype="0" fill="hold" grpId="0" nodeType="withEffect">
                                  <p:stCondLst>
                                    <p:cond delay="8000"/>
                                  </p:stCondLst>
                                  <p:childTnLst>
                                    <p:set>
                                      <p:cBhvr>
                                        <p:cTn id="129" dur="1" fill="hold">
                                          <p:stCondLst>
                                            <p:cond delay="0"/>
                                          </p:stCondLst>
                                        </p:cTn>
                                        <p:tgtEl>
                                          <p:spTgt spid="27"/>
                                        </p:tgtEl>
                                        <p:attrNameLst>
                                          <p:attrName>style.visibility</p:attrName>
                                        </p:attrNameLst>
                                      </p:cBhvr>
                                      <p:to>
                                        <p:strVal val="hidden"/>
                                      </p:to>
                                    </p:set>
                                  </p:childTnLst>
                                </p:cTn>
                              </p:par>
                              <p:par>
                                <p:cTn id="130" presetID="21" presetClass="entr" presetSubtype="1" fill="hold" grpId="8" nodeType="withEffect">
                                  <p:stCondLst>
                                    <p:cond delay="7000"/>
                                  </p:stCondLst>
                                  <p:childTnLst>
                                    <p:set>
                                      <p:cBhvr>
                                        <p:cTn id="131" dur="1" fill="hold">
                                          <p:stCondLst>
                                            <p:cond delay="0"/>
                                          </p:stCondLst>
                                        </p:cTn>
                                        <p:tgtEl>
                                          <p:spTgt spid="35"/>
                                        </p:tgtEl>
                                        <p:attrNameLst>
                                          <p:attrName>style.visibility</p:attrName>
                                        </p:attrNameLst>
                                      </p:cBhvr>
                                      <p:to>
                                        <p:strVal val="visible"/>
                                      </p:to>
                                    </p:set>
                                    <p:animEffect transition="in" filter="wheel(1)">
                                      <p:cBhvr>
                                        <p:cTn id="132" dur="1000"/>
                                        <p:tgtEl>
                                          <p:spTgt spid="35"/>
                                        </p:tgtEl>
                                      </p:cBhvr>
                                    </p:animEffect>
                                  </p:childTnLst>
                                  <p:subTnLst>
                                    <p:audio>
                                      <p:cMediaNode>
                                        <p:cTn display="0" masterRel="sameClick">
                                          <p:stCondLst>
                                            <p:cond evt="begin" delay="0">
                                              <p:tn val="130"/>
                                            </p:cond>
                                          </p:stCondLst>
                                          <p:endCondLst>
                                            <p:cond evt="onStopAudio" delay="0">
                                              <p:tgtEl>
                                                <p:sldTgt/>
                                              </p:tgtEl>
                                            </p:cond>
                                          </p:endCondLst>
                                        </p:cTn>
                                        <p:tgtEl>
                                          <p:sndTgt r:embed="rId9" name="coin.wav"/>
                                        </p:tgtEl>
                                      </p:cMediaNode>
                                    </p:audio>
                                  </p:subTnLst>
                                </p:cTn>
                              </p:par>
                              <p:par>
                                <p:cTn id="133" presetID="1" presetClass="entr" presetSubtype="0" fill="hold" grpId="1" nodeType="withEffect">
                                  <p:stCondLst>
                                    <p:cond delay="8000"/>
                                  </p:stCondLst>
                                  <p:childTnLst>
                                    <p:set>
                                      <p:cBhvr>
                                        <p:cTn id="134" dur="1" fill="hold">
                                          <p:stCondLst>
                                            <p:cond delay="0"/>
                                          </p:stCondLst>
                                        </p:cTn>
                                        <p:tgtEl>
                                          <p:spTgt spid="26"/>
                                        </p:tgtEl>
                                        <p:attrNameLst>
                                          <p:attrName>style.visibility</p:attrName>
                                        </p:attrNameLst>
                                      </p:cBhvr>
                                      <p:to>
                                        <p:strVal val="visible"/>
                                      </p:to>
                                    </p:set>
                                  </p:childTnLst>
                                </p:cTn>
                              </p:par>
                              <p:par>
                                <p:cTn id="135" presetID="1" presetClass="exit" presetSubtype="0" fill="hold" grpId="0" nodeType="withEffect">
                                  <p:stCondLst>
                                    <p:cond delay="9000"/>
                                  </p:stCondLst>
                                  <p:childTnLst>
                                    <p:set>
                                      <p:cBhvr>
                                        <p:cTn id="136" dur="1" fill="hold">
                                          <p:stCondLst>
                                            <p:cond delay="0"/>
                                          </p:stCondLst>
                                        </p:cTn>
                                        <p:tgtEl>
                                          <p:spTgt spid="26"/>
                                        </p:tgtEl>
                                        <p:attrNameLst>
                                          <p:attrName>style.visibility</p:attrName>
                                        </p:attrNameLst>
                                      </p:cBhvr>
                                      <p:to>
                                        <p:strVal val="hidden"/>
                                      </p:to>
                                    </p:set>
                                  </p:childTnLst>
                                </p:cTn>
                              </p:par>
                              <p:par>
                                <p:cTn id="137" presetID="21" presetClass="entr" presetSubtype="1" fill="hold" grpId="2" nodeType="withEffect">
                                  <p:stCondLst>
                                    <p:cond delay="8000"/>
                                  </p:stCondLst>
                                  <p:childTnLst>
                                    <p:set>
                                      <p:cBhvr>
                                        <p:cTn id="138" dur="1" fill="hold">
                                          <p:stCondLst>
                                            <p:cond delay="0"/>
                                          </p:stCondLst>
                                        </p:cTn>
                                        <p:tgtEl>
                                          <p:spTgt spid="35"/>
                                        </p:tgtEl>
                                        <p:attrNameLst>
                                          <p:attrName>style.visibility</p:attrName>
                                        </p:attrNameLst>
                                      </p:cBhvr>
                                      <p:to>
                                        <p:strVal val="visible"/>
                                      </p:to>
                                    </p:set>
                                    <p:animEffect transition="in" filter="wheel(1)">
                                      <p:cBhvr>
                                        <p:cTn id="139" dur="1000"/>
                                        <p:tgtEl>
                                          <p:spTgt spid="35"/>
                                        </p:tgtEl>
                                      </p:cBhvr>
                                    </p:animEffect>
                                  </p:childTnLst>
                                  <p:subTnLst>
                                    <p:audio>
                                      <p:cMediaNode>
                                        <p:cTn display="0" masterRel="sameClick">
                                          <p:stCondLst>
                                            <p:cond evt="begin" delay="0">
                                              <p:tn val="137"/>
                                            </p:cond>
                                          </p:stCondLst>
                                          <p:endCondLst>
                                            <p:cond evt="onStopAudio" delay="0">
                                              <p:tgtEl>
                                                <p:sldTgt/>
                                              </p:tgtEl>
                                            </p:cond>
                                          </p:endCondLst>
                                        </p:cTn>
                                        <p:tgtEl>
                                          <p:sndTgt r:embed="rId9" name="coin.wav"/>
                                        </p:tgtEl>
                                      </p:cMediaNode>
                                    </p:audio>
                                  </p:subTnLst>
                                </p:cTn>
                              </p:par>
                              <p:par>
                                <p:cTn id="140" presetID="1" presetClass="entr" presetSubtype="0" fill="hold" grpId="1" nodeType="withEffect">
                                  <p:stCondLst>
                                    <p:cond delay="9000"/>
                                  </p:stCondLst>
                                  <p:childTnLst>
                                    <p:set>
                                      <p:cBhvr>
                                        <p:cTn id="141" dur="1" fill="hold">
                                          <p:stCondLst>
                                            <p:cond delay="0"/>
                                          </p:stCondLst>
                                        </p:cTn>
                                        <p:tgtEl>
                                          <p:spTgt spid="25"/>
                                        </p:tgtEl>
                                        <p:attrNameLst>
                                          <p:attrName>style.visibility</p:attrName>
                                        </p:attrNameLst>
                                      </p:cBhvr>
                                      <p:to>
                                        <p:strVal val="visible"/>
                                      </p:to>
                                    </p:set>
                                  </p:childTnLst>
                                </p:cTn>
                              </p:par>
                              <p:par>
                                <p:cTn id="142" presetID="1" presetClass="exit" presetSubtype="0" fill="hold" grpId="0" nodeType="withEffect">
                                  <p:stCondLst>
                                    <p:cond delay="10000"/>
                                  </p:stCondLst>
                                  <p:childTnLst>
                                    <p:set>
                                      <p:cBhvr>
                                        <p:cTn id="143" dur="1" fill="hold">
                                          <p:stCondLst>
                                            <p:cond delay="0"/>
                                          </p:stCondLst>
                                        </p:cTn>
                                        <p:tgtEl>
                                          <p:spTgt spid="25"/>
                                        </p:tgtEl>
                                        <p:attrNameLst>
                                          <p:attrName>style.visibility</p:attrName>
                                        </p:attrNameLst>
                                      </p:cBhvr>
                                      <p:to>
                                        <p:strVal val="hidden"/>
                                      </p:to>
                                    </p:set>
                                  </p:childTnLst>
                                </p:cTn>
                              </p:par>
                              <p:par>
                                <p:cTn id="144" presetID="21" presetClass="entr" presetSubtype="1" fill="hold" grpId="10" nodeType="withEffect">
                                  <p:stCondLst>
                                    <p:cond delay="9000"/>
                                  </p:stCondLst>
                                  <p:childTnLst>
                                    <p:set>
                                      <p:cBhvr>
                                        <p:cTn id="145" dur="1" fill="hold">
                                          <p:stCondLst>
                                            <p:cond delay="0"/>
                                          </p:stCondLst>
                                        </p:cTn>
                                        <p:tgtEl>
                                          <p:spTgt spid="35"/>
                                        </p:tgtEl>
                                        <p:attrNameLst>
                                          <p:attrName>style.visibility</p:attrName>
                                        </p:attrNameLst>
                                      </p:cBhvr>
                                      <p:to>
                                        <p:strVal val="visible"/>
                                      </p:to>
                                    </p:set>
                                    <p:animEffect transition="in" filter="wheel(1)">
                                      <p:cBhvr>
                                        <p:cTn id="146" dur="1000"/>
                                        <p:tgtEl>
                                          <p:spTgt spid="35"/>
                                        </p:tgtEl>
                                      </p:cBhvr>
                                    </p:animEffect>
                                  </p:childTnLst>
                                  <p:subTnLst>
                                    <p:audio>
                                      <p:cMediaNode>
                                        <p:cTn display="0" masterRel="sameClick">
                                          <p:stCondLst>
                                            <p:cond evt="begin" delay="0">
                                              <p:tn val="144"/>
                                            </p:cond>
                                          </p:stCondLst>
                                          <p:endCondLst>
                                            <p:cond evt="onStopAudio" delay="0">
                                              <p:tgtEl>
                                                <p:sldTgt/>
                                              </p:tgtEl>
                                            </p:cond>
                                          </p:endCondLst>
                                        </p:cTn>
                                        <p:tgtEl>
                                          <p:sndTgt r:embed="rId9" name="coin.wav"/>
                                        </p:tgtEl>
                                      </p:cMediaNode>
                                    </p:audio>
                                  </p:subTnLst>
                                </p:cTn>
                              </p:par>
                              <p:par>
                                <p:cTn id="147" presetID="1" presetClass="entr" presetSubtype="0" fill="hold" grpId="1" nodeType="withEffect">
                                  <p:stCondLst>
                                    <p:cond delay="10000"/>
                                  </p:stCondLst>
                                  <p:childTnLst>
                                    <p:set>
                                      <p:cBhvr>
                                        <p:cTn id="148" dur="1" fill="hold">
                                          <p:stCondLst>
                                            <p:cond delay="0"/>
                                          </p:stCondLst>
                                        </p:cTn>
                                        <p:tgtEl>
                                          <p:spTgt spid="24"/>
                                        </p:tgtEl>
                                        <p:attrNameLst>
                                          <p:attrName>style.visibility</p:attrName>
                                        </p:attrNameLst>
                                      </p:cBhvr>
                                      <p:to>
                                        <p:strVal val="visible"/>
                                      </p:to>
                                    </p:set>
                                  </p:childTnLst>
                                </p:cTn>
                              </p:par>
                              <p:par>
                                <p:cTn id="149" presetID="1" presetClass="exit" presetSubtype="0" fill="hold" grpId="0" nodeType="withEffect">
                                  <p:stCondLst>
                                    <p:cond delay="11000"/>
                                  </p:stCondLst>
                                  <p:childTnLst>
                                    <p:set>
                                      <p:cBhvr>
                                        <p:cTn id="150" dur="1" fill="hold">
                                          <p:stCondLst>
                                            <p:cond delay="0"/>
                                          </p:stCondLst>
                                        </p:cTn>
                                        <p:tgtEl>
                                          <p:spTgt spid="24"/>
                                        </p:tgtEl>
                                        <p:attrNameLst>
                                          <p:attrName>style.visibility</p:attrName>
                                        </p:attrNameLst>
                                      </p:cBhvr>
                                      <p:to>
                                        <p:strVal val="hidden"/>
                                      </p:to>
                                    </p:set>
                                  </p:childTnLst>
                                </p:cTn>
                              </p:par>
                              <p:par>
                                <p:cTn id="151" presetID="21" presetClass="entr" presetSubtype="1" fill="hold" grpId="11" nodeType="withEffect">
                                  <p:stCondLst>
                                    <p:cond delay="10000"/>
                                  </p:stCondLst>
                                  <p:childTnLst>
                                    <p:set>
                                      <p:cBhvr>
                                        <p:cTn id="152" dur="1" fill="hold">
                                          <p:stCondLst>
                                            <p:cond delay="0"/>
                                          </p:stCondLst>
                                        </p:cTn>
                                        <p:tgtEl>
                                          <p:spTgt spid="35"/>
                                        </p:tgtEl>
                                        <p:attrNameLst>
                                          <p:attrName>style.visibility</p:attrName>
                                        </p:attrNameLst>
                                      </p:cBhvr>
                                      <p:to>
                                        <p:strVal val="visible"/>
                                      </p:to>
                                    </p:set>
                                    <p:animEffect transition="in" filter="wheel(1)">
                                      <p:cBhvr>
                                        <p:cTn id="153" dur="1000"/>
                                        <p:tgtEl>
                                          <p:spTgt spid="35"/>
                                        </p:tgtEl>
                                      </p:cBhvr>
                                    </p:animEffect>
                                  </p:childTnLst>
                                  <p:subTnLst>
                                    <p:audio>
                                      <p:cMediaNode>
                                        <p:cTn display="0" masterRel="sameClick">
                                          <p:stCondLst>
                                            <p:cond evt="begin" delay="0">
                                              <p:tn val="151"/>
                                            </p:cond>
                                          </p:stCondLst>
                                          <p:endCondLst>
                                            <p:cond evt="onStopAudio" delay="0">
                                              <p:tgtEl>
                                                <p:sldTgt/>
                                              </p:tgtEl>
                                            </p:cond>
                                          </p:endCondLst>
                                        </p:cTn>
                                        <p:tgtEl>
                                          <p:sndTgt r:embed="rId9" name="coin.wav"/>
                                        </p:tgtEl>
                                      </p:cMediaNode>
                                    </p:audio>
                                  </p:subTnLst>
                                </p:cTn>
                              </p:par>
                              <p:par>
                                <p:cTn id="154" presetID="1" presetClass="entr" presetSubtype="0" fill="hold" grpId="1" nodeType="withEffect">
                                  <p:stCondLst>
                                    <p:cond delay="11000"/>
                                  </p:stCondLst>
                                  <p:childTnLst>
                                    <p:set>
                                      <p:cBhvr>
                                        <p:cTn id="155" dur="1" fill="hold">
                                          <p:stCondLst>
                                            <p:cond delay="0"/>
                                          </p:stCondLst>
                                        </p:cTn>
                                        <p:tgtEl>
                                          <p:spTgt spid="23"/>
                                        </p:tgtEl>
                                        <p:attrNameLst>
                                          <p:attrName>style.visibility</p:attrName>
                                        </p:attrNameLst>
                                      </p:cBhvr>
                                      <p:to>
                                        <p:strVal val="visible"/>
                                      </p:to>
                                    </p:set>
                                  </p:childTnLst>
                                </p:cTn>
                              </p:par>
                              <p:par>
                                <p:cTn id="156" presetID="1" presetClass="exit" presetSubtype="0" fill="hold" grpId="0" nodeType="withEffect">
                                  <p:stCondLst>
                                    <p:cond delay="12000"/>
                                  </p:stCondLst>
                                  <p:childTnLst>
                                    <p:set>
                                      <p:cBhvr>
                                        <p:cTn id="157" dur="1" fill="hold">
                                          <p:stCondLst>
                                            <p:cond delay="0"/>
                                          </p:stCondLst>
                                        </p:cTn>
                                        <p:tgtEl>
                                          <p:spTgt spid="23"/>
                                        </p:tgtEl>
                                        <p:attrNameLst>
                                          <p:attrName>style.visibility</p:attrName>
                                        </p:attrNameLst>
                                      </p:cBhvr>
                                      <p:to>
                                        <p:strVal val="hidden"/>
                                      </p:to>
                                    </p:set>
                                  </p:childTnLst>
                                </p:cTn>
                              </p:par>
                              <p:par>
                                <p:cTn id="158" presetID="21" presetClass="entr" presetSubtype="1" fill="hold" grpId="12" nodeType="withEffect">
                                  <p:stCondLst>
                                    <p:cond delay="11000"/>
                                  </p:stCondLst>
                                  <p:childTnLst>
                                    <p:set>
                                      <p:cBhvr>
                                        <p:cTn id="159" dur="1" fill="hold">
                                          <p:stCondLst>
                                            <p:cond delay="0"/>
                                          </p:stCondLst>
                                        </p:cTn>
                                        <p:tgtEl>
                                          <p:spTgt spid="35"/>
                                        </p:tgtEl>
                                        <p:attrNameLst>
                                          <p:attrName>style.visibility</p:attrName>
                                        </p:attrNameLst>
                                      </p:cBhvr>
                                      <p:to>
                                        <p:strVal val="visible"/>
                                      </p:to>
                                    </p:set>
                                    <p:animEffect transition="in" filter="wheel(1)">
                                      <p:cBhvr>
                                        <p:cTn id="160" dur="1000"/>
                                        <p:tgtEl>
                                          <p:spTgt spid="35"/>
                                        </p:tgtEl>
                                      </p:cBhvr>
                                    </p:animEffect>
                                  </p:childTnLst>
                                  <p:subTnLst>
                                    <p:audio>
                                      <p:cMediaNode>
                                        <p:cTn display="0" masterRel="sameClick">
                                          <p:stCondLst>
                                            <p:cond evt="begin" delay="0">
                                              <p:tn val="158"/>
                                            </p:cond>
                                          </p:stCondLst>
                                          <p:endCondLst>
                                            <p:cond evt="onStopAudio" delay="0">
                                              <p:tgtEl>
                                                <p:sldTgt/>
                                              </p:tgtEl>
                                            </p:cond>
                                          </p:endCondLst>
                                        </p:cTn>
                                        <p:tgtEl>
                                          <p:sndTgt r:embed="rId9" name="coin.wav"/>
                                        </p:tgtEl>
                                      </p:cMediaNode>
                                    </p:audio>
                                  </p:subTnLst>
                                </p:cTn>
                              </p:par>
                              <p:par>
                                <p:cTn id="161" presetID="1" presetClass="entr" presetSubtype="0" fill="hold" grpId="1" nodeType="withEffect">
                                  <p:stCondLst>
                                    <p:cond delay="12000"/>
                                  </p:stCondLst>
                                  <p:childTnLst>
                                    <p:set>
                                      <p:cBhvr>
                                        <p:cTn id="162" dur="1" fill="hold">
                                          <p:stCondLst>
                                            <p:cond delay="0"/>
                                          </p:stCondLst>
                                        </p:cTn>
                                        <p:tgtEl>
                                          <p:spTgt spid="22"/>
                                        </p:tgtEl>
                                        <p:attrNameLst>
                                          <p:attrName>style.visibility</p:attrName>
                                        </p:attrNameLst>
                                      </p:cBhvr>
                                      <p:to>
                                        <p:strVal val="visible"/>
                                      </p:to>
                                    </p:set>
                                  </p:childTnLst>
                                </p:cTn>
                              </p:par>
                              <p:par>
                                <p:cTn id="163" presetID="1" presetClass="exit" presetSubtype="0" fill="hold" grpId="0" nodeType="withEffect">
                                  <p:stCondLst>
                                    <p:cond delay="13000"/>
                                  </p:stCondLst>
                                  <p:childTnLst>
                                    <p:set>
                                      <p:cBhvr>
                                        <p:cTn id="164" dur="1" fill="hold">
                                          <p:stCondLst>
                                            <p:cond delay="0"/>
                                          </p:stCondLst>
                                        </p:cTn>
                                        <p:tgtEl>
                                          <p:spTgt spid="22"/>
                                        </p:tgtEl>
                                        <p:attrNameLst>
                                          <p:attrName>style.visibility</p:attrName>
                                        </p:attrNameLst>
                                      </p:cBhvr>
                                      <p:to>
                                        <p:strVal val="hidden"/>
                                      </p:to>
                                    </p:set>
                                  </p:childTnLst>
                                </p:cTn>
                              </p:par>
                              <p:par>
                                <p:cTn id="165" presetID="21" presetClass="entr" presetSubtype="1" fill="hold" grpId="13" nodeType="withEffect">
                                  <p:stCondLst>
                                    <p:cond delay="12000"/>
                                  </p:stCondLst>
                                  <p:childTnLst>
                                    <p:set>
                                      <p:cBhvr>
                                        <p:cTn id="166" dur="1" fill="hold">
                                          <p:stCondLst>
                                            <p:cond delay="0"/>
                                          </p:stCondLst>
                                        </p:cTn>
                                        <p:tgtEl>
                                          <p:spTgt spid="35"/>
                                        </p:tgtEl>
                                        <p:attrNameLst>
                                          <p:attrName>style.visibility</p:attrName>
                                        </p:attrNameLst>
                                      </p:cBhvr>
                                      <p:to>
                                        <p:strVal val="visible"/>
                                      </p:to>
                                    </p:set>
                                    <p:animEffect transition="in" filter="wheel(1)">
                                      <p:cBhvr>
                                        <p:cTn id="167" dur="1000"/>
                                        <p:tgtEl>
                                          <p:spTgt spid="35"/>
                                        </p:tgtEl>
                                      </p:cBhvr>
                                    </p:animEffect>
                                  </p:childTnLst>
                                  <p:subTnLst>
                                    <p:audio>
                                      <p:cMediaNode>
                                        <p:cTn display="0" masterRel="sameClick">
                                          <p:stCondLst>
                                            <p:cond evt="begin" delay="0">
                                              <p:tn val="165"/>
                                            </p:cond>
                                          </p:stCondLst>
                                          <p:endCondLst>
                                            <p:cond evt="onStopAudio" delay="0">
                                              <p:tgtEl>
                                                <p:sldTgt/>
                                              </p:tgtEl>
                                            </p:cond>
                                          </p:endCondLst>
                                        </p:cTn>
                                        <p:tgtEl>
                                          <p:sndTgt r:embed="rId9" name="coin.wav"/>
                                        </p:tgtEl>
                                      </p:cMediaNode>
                                    </p:audio>
                                  </p:subTnLst>
                                </p:cTn>
                              </p:par>
                              <p:par>
                                <p:cTn id="168" presetID="1" presetClass="entr" presetSubtype="0" fill="hold" grpId="1" nodeType="withEffect">
                                  <p:stCondLst>
                                    <p:cond delay="13000"/>
                                  </p:stCondLst>
                                  <p:childTnLst>
                                    <p:set>
                                      <p:cBhvr>
                                        <p:cTn id="169" dur="1" fill="hold">
                                          <p:stCondLst>
                                            <p:cond delay="0"/>
                                          </p:stCondLst>
                                        </p:cTn>
                                        <p:tgtEl>
                                          <p:spTgt spid="21"/>
                                        </p:tgtEl>
                                        <p:attrNameLst>
                                          <p:attrName>style.visibility</p:attrName>
                                        </p:attrNameLst>
                                      </p:cBhvr>
                                      <p:to>
                                        <p:strVal val="visible"/>
                                      </p:to>
                                    </p:set>
                                  </p:childTnLst>
                                </p:cTn>
                              </p:par>
                              <p:par>
                                <p:cTn id="170" presetID="1" presetClass="exit" presetSubtype="0" fill="hold" grpId="0" nodeType="withEffect">
                                  <p:stCondLst>
                                    <p:cond delay="14000"/>
                                  </p:stCondLst>
                                  <p:childTnLst>
                                    <p:set>
                                      <p:cBhvr>
                                        <p:cTn id="171" dur="1" fill="hold">
                                          <p:stCondLst>
                                            <p:cond delay="0"/>
                                          </p:stCondLst>
                                        </p:cTn>
                                        <p:tgtEl>
                                          <p:spTgt spid="21"/>
                                        </p:tgtEl>
                                        <p:attrNameLst>
                                          <p:attrName>style.visibility</p:attrName>
                                        </p:attrNameLst>
                                      </p:cBhvr>
                                      <p:to>
                                        <p:strVal val="hidden"/>
                                      </p:to>
                                    </p:set>
                                  </p:childTnLst>
                                </p:cTn>
                              </p:par>
                              <p:par>
                                <p:cTn id="172" presetID="21" presetClass="entr" presetSubtype="1" fill="hold" grpId="14" nodeType="withEffect">
                                  <p:stCondLst>
                                    <p:cond delay="13000"/>
                                  </p:stCondLst>
                                  <p:childTnLst>
                                    <p:set>
                                      <p:cBhvr>
                                        <p:cTn id="173" dur="1" fill="hold">
                                          <p:stCondLst>
                                            <p:cond delay="0"/>
                                          </p:stCondLst>
                                        </p:cTn>
                                        <p:tgtEl>
                                          <p:spTgt spid="35"/>
                                        </p:tgtEl>
                                        <p:attrNameLst>
                                          <p:attrName>style.visibility</p:attrName>
                                        </p:attrNameLst>
                                      </p:cBhvr>
                                      <p:to>
                                        <p:strVal val="visible"/>
                                      </p:to>
                                    </p:set>
                                    <p:animEffect transition="in" filter="wheel(1)">
                                      <p:cBhvr>
                                        <p:cTn id="174" dur="1000"/>
                                        <p:tgtEl>
                                          <p:spTgt spid="35"/>
                                        </p:tgtEl>
                                      </p:cBhvr>
                                    </p:animEffect>
                                  </p:childTnLst>
                                  <p:subTnLst>
                                    <p:audio>
                                      <p:cMediaNode>
                                        <p:cTn display="0" masterRel="sameClick">
                                          <p:stCondLst>
                                            <p:cond evt="begin" delay="0">
                                              <p:tn val="172"/>
                                            </p:cond>
                                          </p:stCondLst>
                                          <p:endCondLst>
                                            <p:cond evt="onStopAudio" delay="0">
                                              <p:tgtEl>
                                                <p:sldTgt/>
                                              </p:tgtEl>
                                            </p:cond>
                                          </p:endCondLst>
                                        </p:cTn>
                                        <p:tgtEl>
                                          <p:sndTgt r:embed="rId9" name="coin.wav"/>
                                        </p:tgtEl>
                                      </p:cMediaNode>
                                    </p:audio>
                                  </p:subTnLst>
                                </p:cTn>
                              </p:par>
                              <p:par>
                                <p:cTn id="175" presetID="1" presetClass="entr" presetSubtype="0" fill="hold" grpId="1" nodeType="withEffect">
                                  <p:stCondLst>
                                    <p:cond delay="14000"/>
                                  </p:stCondLst>
                                  <p:childTnLst>
                                    <p:set>
                                      <p:cBhvr>
                                        <p:cTn id="176" dur="1" fill="hold">
                                          <p:stCondLst>
                                            <p:cond delay="0"/>
                                          </p:stCondLst>
                                        </p:cTn>
                                        <p:tgtEl>
                                          <p:spTgt spid="20"/>
                                        </p:tgtEl>
                                        <p:attrNameLst>
                                          <p:attrName>style.visibility</p:attrName>
                                        </p:attrNameLst>
                                      </p:cBhvr>
                                      <p:to>
                                        <p:strVal val="visible"/>
                                      </p:to>
                                    </p:set>
                                  </p:childTnLst>
                                  <p:subTnLst>
                                    <p:audio>
                                      <p:cMediaNode vol="100000">
                                        <p:cTn display="0" masterRel="sameClick">
                                          <p:stCondLst>
                                            <p:cond evt="begin" delay="0">
                                              <p:tn val="175"/>
                                            </p:cond>
                                          </p:stCondLst>
                                          <p:endCondLst>
                                            <p:cond evt="onStopAudio" delay="0">
                                              <p:tgtEl>
                                                <p:sldTgt/>
                                              </p:tgtEl>
                                            </p:cond>
                                          </p:endCondLst>
                                        </p:cTn>
                                        <p:tgtEl>
                                          <p:sndTgt r:embed="rId9" name="coin.wav"/>
                                        </p:tgtEl>
                                      </p:cMediaNode>
                                    </p:audio>
                                  </p:subTnLst>
                                </p:cTn>
                              </p:par>
                              <p:par>
                                <p:cTn id="177" presetID="1" presetClass="exit" presetSubtype="0" fill="hold" grpId="0" nodeType="withEffect">
                                  <p:stCondLst>
                                    <p:cond delay="15000"/>
                                  </p:stCondLst>
                                  <p:childTnLst>
                                    <p:set>
                                      <p:cBhvr>
                                        <p:cTn id="178" dur="1" fill="hold">
                                          <p:stCondLst>
                                            <p:cond delay="0"/>
                                          </p:stCondLst>
                                        </p:cTn>
                                        <p:tgtEl>
                                          <p:spTgt spid="20"/>
                                        </p:tgtEl>
                                        <p:attrNameLst>
                                          <p:attrName>style.visibility</p:attrName>
                                        </p:attrNameLst>
                                      </p:cBhvr>
                                      <p:to>
                                        <p:strVal val="hidden"/>
                                      </p:to>
                                    </p:set>
                                  </p:childTnLst>
                                  <p:subTnLst>
                                    <p:audio>
                                      <p:cMediaNode>
                                        <p:cTn display="0" masterRel="sameClick">
                                          <p:stCondLst>
                                            <p:cond evt="begin" delay="0">
                                              <p:tn val="177"/>
                                            </p:cond>
                                          </p:stCondLst>
                                          <p:endCondLst>
                                            <p:cond evt="onStopAudio" delay="0">
                                              <p:tgtEl>
                                                <p:sldTgt/>
                                              </p:tgtEl>
                                            </p:cond>
                                          </p:endCondLst>
                                        </p:cTn>
                                        <p:tgtEl>
                                          <p:sndTgt r:embed="rId10" name="cashreg.wav"/>
                                        </p:tgtEl>
                                      </p:cMediaNode>
                                    </p:audio>
                                  </p:subTnLst>
                                </p:cTn>
                              </p:par>
                              <p:par>
                                <p:cTn id="179" presetID="21" presetClass="entr" presetSubtype="1" fill="hold" grpId="9" nodeType="withEffect">
                                  <p:stCondLst>
                                    <p:cond delay="14000"/>
                                  </p:stCondLst>
                                  <p:childTnLst>
                                    <p:set>
                                      <p:cBhvr>
                                        <p:cTn id="180" dur="1" fill="hold">
                                          <p:stCondLst>
                                            <p:cond delay="0"/>
                                          </p:stCondLst>
                                        </p:cTn>
                                        <p:tgtEl>
                                          <p:spTgt spid="35"/>
                                        </p:tgtEl>
                                        <p:attrNameLst>
                                          <p:attrName>style.visibility</p:attrName>
                                        </p:attrNameLst>
                                      </p:cBhvr>
                                      <p:to>
                                        <p:strVal val="visible"/>
                                      </p:to>
                                    </p:set>
                                    <p:animEffect transition="in" filter="wheel(1)">
                                      <p:cBhvr>
                                        <p:cTn id="181" dur="1000"/>
                                        <p:tgtEl>
                                          <p:spTgt spid="35"/>
                                        </p:tgtEl>
                                      </p:cBhvr>
                                    </p:animEffect>
                                  </p:childTnLst>
                                  <p:subTnLst>
                                    <p:audio>
                                      <p:cMediaNode>
                                        <p:cTn display="0" masterRel="sameClick">
                                          <p:stCondLst>
                                            <p:cond evt="begin" delay="0">
                                              <p:tn val="179"/>
                                            </p:cond>
                                          </p:stCondLst>
                                          <p:endCondLst>
                                            <p:cond evt="onStopAudio" delay="0">
                                              <p:tgtEl>
                                                <p:sldTgt/>
                                              </p:tgtEl>
                                            </p:cond>
                                          </p:endCondLst>
                                        </p:cTn>
                                        <p:tgtEl>
                                          <p:sndTgt r:embed="rId9" name="coin.wav"/>
                                        </p:tgtEl>
                                      </p:cMediaNode>
                                    </p:audio>
                                  </p:subTnLst>
                                </p:cTn>
                              </p:par>
                              <p:par>
                                <p:cTn id="182" presetID="1" presetClass="entr" presetSubtype="0" fill="hold" grpId="1" nodeType="withEffect">
                                  <p:stCondLst>
                                    <p:cond delay="15000"/>
                                  </p:stCondLst>
                                  <p:childTnLst>
                                    <p:set>
                                      <p:cBhvr>
                                        <p:cTn id="183" dur="1" fill="hold">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182"/>
                                            </p:cond>
                                          </p:stCondLst>
                                          <p:endCondLst>
                                            <p:cond evt="onStopAudio" delay="0">
                                              <p:tgtEl>
                                                <p:sldTgt/>
                                              </p:tgtEl>
                                            </p:cond>
                                          </p:endCondLst>
                                        </p:cTn>
                                        <p:tgtEl>
                                          <p:sndTgt r:embed="rId10" name="cashreg.wav"/>
                                        </p:tgtEl>
                                      </p:cMediaNode>
                                    </p:audio>
                                  </p:subTnLst>
                                </p:cTn>
                              </p:par>
                              <p:par>
                                <p:cTn id="184" presetID="1" presetClass="exit" presetSubtype="0" fill="hold" grpId="0" nodeType="withEffect">
                                  <p:stCondLst>
                                    <p:cond delay="16000"/>
                                  </p:stCondLst>
                                  <p:childTnLst>
                                    <p:set>
                                      <p:cBhvr>
                                        <p:cTn id="185" dur="1" fill="hold">
                                          <p:stCondLst>
                                            <p:cond delay="0"/>
                                          </p:stCondLst>
                                        </p:cTn>
                                        <p:tgtEl>
                                          <p:spTgt spid="19"/>
                                        </p:tgtEl>
                                        <p:attrNameLst>
                                          <p:attrName>style.visibility</p:attrName>
                                        </p:attrNameLst>
                                      </p:cBhvr>
                                      <p:to>
                                        <p:strVal val="hidden"/>
                                      </p:to>
                                    </p:set>
                                  </p:childTnLst>
                                </p:cTn>
                              </p:par>
                              <p:par>
                                <p:cTn id="186" presetID="21" presetClass="entr" presetSubtype="1" fill="hold" grpId="0" nodeType="withEffect">
                                  <p:stCondLst>
                                    <p:cond delay="15000"/>
                                  </p:stCondLst>
                                  <p:childTnLst>
                                    <p:set>
                                      <p:cBhvr>
                                        <p:cTn id="187" dur="1" fill="hold">
                                          <p:stCondLst>
                                            <p:cond delay="0"/>
                                          </p:stCondLst>
                                        </p:cTn>
                                        <p:tgtEl>
                                          <p:spTgt spid="35"/>
                                        </p:tgtEl>
                                        <p:attrNameLst>
                                          <p:attrName>style.visibility</p:attrName>
                                        </p:attrNameLst>
                                      </p:cBhvr>
                                      <p:to>
                                        <p:strVal val="visible"/>
                                      </p:to>
                                    </p:set>
                                    <p:animEffect transition="in" filter="wheel(1)">
                                      <p:cBhvr>
                                        <p:cTn id="188" dur="1000"/>
                                        <p:tgtEl>
                                          <p:spTgt spid="35"/>
                                        </p:tgtEl>
                                      </p:cBhvr>
                                    </p:animEffect>
                                  </p:childTnLst>
                                  <p:subTnLst>
                                    <p:audio>
                                      <p:cMediaNode vol="100000">
                                        <p:cTn display="0" masterRel="sameClick">
                                          <p:stCondLst>
                                            <p:cond evt="begin" delay="0">
                                              <p:tn val="186"/>
                                            </p:cond>
                                          </p:stCondLst>
                                          <p:endCondLst>
                                            <p:cond evt="onStopAudio" delay="0">
                                              <p:tgtEl>
                                                <p:sldTgt/>
                                              </p:tgtEl>
                                            </p:cond>
                                          </p:endCondLst>
                                        </p:cTn>
                                        <p:tgtEl>
                                          <p:sndTgt r:embed="rId10" name="cashreg.wav"/>
                                        </p:tgtEl>
                                      </p:cMediaNode>
                                    </p:audio>
                                  </p:subTnLst>
                                </p:cTn>
                              </p:par>
                              <p:par>
                                <p:cTn id="189" presetID="1" presetClass="exit" presetSubtype="0" fill="hold" grpId="15" nodeType="withEffect">
                                  <p:stCondLst>
                                    <p:cond delay="16000"/>
                                  </p:stCondLst>
                                  <p:childTnLst>
                                    <p:set>
                                      <p:cBhvr>
                                        <p:cTn id="190"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100000">
                <p:cTn id="191" fill="hold" display="0">
                  <p:stCondLst>
                    <p:cond delay="indefinite"/>
                  </p:stCondLst>
                  <p:endCondLst>
                    <p:cond evt="onStopAudio" delay="0">
                      <p:tgtEl>
                        <p:sldTgt/>
                      </p:tgtEl>
                    </p:cond>
                  </p:endCondLst>
                </p:cTn>
                <p:tgtEl>
                  <p:spTgt spid="18"/>
                </p:tgtEl>
              </p:cMediaNode>
            </p:audio>
            <p:seq concurrent="1" nextAc="seek">
              <p:cTn id="192" restart="whenNotActive" fill="hold" evtFilter="cancelBubble" nodeType="interactiveSeq">
                <p:stCondLst>
                  <p:cond evt="onClick" delay="0">
                    <p:tgtEl>
                      <p:spTgt spid="15"/>
                    </p:tgtEl>
                  </p:cond>
                </p:stCondLst>
                <p:endSync evt="end" delay="0">
                  <p:rtn val="all"/>
                </p:endSync>
                <p:childTnLst>
                  <p:par>
                    <p:cTn id="193" fill="hold">
                      <p:stCondLst>
                        <p:cond delay="0"/>
                      </p:stCondLst>
                      <p:childTnLst>
                        <p:par>
                          <p:cTn id="194" fill="hold">
                            <p:stCondLst>
                              <p:cond delay="0"/>
                            </p:stCondLst>
                            <p:childTnLst>
                              <p:par>
                                <p:cTn id="195" presetID="37" presetClass="exit" presetSubtype="0" fill="hold" grpId="1" nodeType="clickEffect">
                                  <p:stCondLst>
                                    <p:cond delay="0"/>
                                  </p:stCondLst>
                                  <p:childTnLst>
                                    <p:animEffect transition="out" filter="fade">
                                      <p:cBhvr>
                                        <p:cTn id="196" dur="1000"/>
                                        <p:tgtEl>
                                          <p:spTgt spid="42"/>
                                        </p:tgtEl>
                                      </p:cBhvr>
                                    </p:animEffect>
                                    <p:anim calcmode="lin" valueType="num">
                                      <p:cBhvr>
                                        <p:cTn id="197" dur="1000"/>
                                        <p:tgtEl>
                                          <p:spTgt spid="42"/>
                                        </p:tgtEl>
                                        <p:attrNameLst>
                                          <p:attrName>ppt_x</p:attrName>
                                        </p:attrNameLst>
                                      </p:cBhvr>
                                      <p:tavLst>
                                        <p:tav tm="0">
                                          <p:val>
                                            <p:strVal val="ppt_x"/>
                                          </p:val>
                                        </p:tav>
                                        <p:tav tm="100000">
                                          <p:val>
                                            <p:strVal val="ppt_x"/>
                                          </p:val>
                                        </p:tav>
                                      </p:tavLst>
                                    </p:anim>
                                    <p:anim calcmode="lin" valueType="num">
                                      <p:cBhvr>
                                        <p:cTn id="198" dur="100" decel="100000"/>
                                        <p:tgtEl>
                                          <p:spTgt spid="42"/>
                                        </p:tgtEl>
                                        <p:attrNameLst>
                                          <p:attrName>ppt_y</p:attrName>
                                        </p:attrNameLst>
                                      </p:cBhvr>
                                      <p:tavLst>
                                        <p:tav tm="0">
                                          <p:val>
                                            <p:strVal val="ppt_y"/>
                                          </p:val>
                                        </p:tav>
                                        <p:tav tm="100000">
                                          <p:val>
                                            <p:strVal val="ppt_y-.03"/>
                                          </p:val>
                                        </p:tav>
                                      </p:tavLst>
                                    </p:anim>
                                    <p:anim calcmode="lin" valueType="num">
                                      <p:cBhvr>
                                        <p:cTn id="199" dur="900" accel="100000">
                                          <p:stCondLst>
                                            <p:cond delay="100"/>
                                          </p:stCondLst>
                                        </p:cTn>
                                        <p:tgtEl>
                                          <p:spTgt spid="42"/>
                                        </p:tgtEl>
                                        <p:attrNameLst>
                                          <p:attrName>ppt_y</p:attrName>
                                        </p:attrNameLst>
                                      </p:cBhvr>
                                      <p:tavLst>
                                        <p:tav tm="0">
                                          <p:val>
                                            <p:strVal val="ppt_y"/>
                                          </p:val>
                                        </p:tav>
                                        <p:tav tm="100000">
                                          <p:val>
                                            <p:strVal val="ppt_y+1"/>
                                          </p:val>
                                        </p:tav>
                                      </p:tavLst>
                                    </p:anim>
                                    <p:set>
                                      <p:cBhvr>
                                        <p:cTn id="200" dur="1" fill="hold">
                                          <p:stCondLst>
                                            <p:cond delay="999"/>
                                          </p:stCondLst>
                                        </p:cTn>
                                        <p:tgtEl>
                                          <p:spTgt spid="42"/>
                                        </p:tgtEl>
                                        <p:attrNameLst>
                                          <p:attrName>style.visibility</p:attrName>
                                        </p:attrNameLst>
                                      </p:cBhvr>
                                      <p:to>
                                        <p:strVal val="hidden"/>
                                      </p:to>
                                    </p:set>
                                  </p:childTnLst>
                                </p:cTn>
                              </p:par>
                              <p:par>
                                <p:cTn id="201" presetID="37" presetClass="exit" presetSubtype="0" fill="hold" grpId="1" nodeType="withEffect">
                                  <p:stCondLst>
                                    <p:cond delay="0"/>
                                  </p:stCondLst>
                                  <p:childTnLst>
                                    <p:animEffect transition="out" filter="fade">
                                      <p:cBhvr>
                                        <p:cTn id="202" dur="1000"/>
                                        <p:tgtEl>
                                          <p:spTgt spid="4"/>
                                        </p:tgtEl>
                                      </p:cBhvr>
                                    </p:animEffect>
                                    <p:anim calcmode="lin" valueType="num">
                                      <p:cBhvr>
                                        <p:cTn id="203" dur="1000"/>
                                        <p:tgtEl>
                                          <p:spTgt spid="4"/>
                                        </p:tgtEl>
                                        <p:attrNameLst>
                                          <p:attrName>ppt_x</p:attrName>
                                        </p:attrNameLst>
                                      </p:cBhvr>
                                      <p:tavLst>
                                        <p:tav tm="0">
                                          <p:val>
                                            <p:strVal val="ppt_x"/>
                                          </p:val>
                                        </p:tav>
                                        <p:tav tm="100000">
                                          <p:val>
                                            <p:strVal val="ppt_x"/>
                                          </p:val>
                                        </p:tav>
                                      </p:tavLst>
                                    </p:anim>
                                    <p:anim calcmode="lin" valueType="num">
                                      <p:cBhvr>
                                        <p:cTn id="204" dur="100" decel="100000"/>
                                        <p:tgtEl>
                                          <p:spTgt spid="4"/>
                                        </p:tgtEl>
                                        <p:attrNameLst>
                                          <p:attrName>ppt_y</p:attrName>
                                        </p:attrNameLst>
                                      </p:cBhvr>
                                      <p:tavLst>
                                        <p:tav tm="0">
                                          <p:val>
                                            <p:strVal val="ppt_y"/>
                                          </p:val>
                                        </p:tav>
                                        <p:tav tm="100000">
                                          <p:val>
                                            <p:strVal val="ppt_y-.03"/>
                                          </p:val>
                                        </p:tav>
                                      </p:tavLst>
                                    </p:anim>
                                    <p:anim calcmode="lin" valueType="num">
                                      <p:cBhvr>
                                        <p:cTn id="205" dur="900" accel="100000">
                                          <p:stCondLst>
                                            <p:cond delay="100"/>
                                          </p:stCondLst>
                                        </p:cTn>
                                        <p:tgtEl>
                                          <p:spTgt spid="4"/>
                                        </p:tgtEl>
                                        <p:attrNameLst>
                                          <p:attrName>ppt_y</p:attrName>
                                        </p:attrNameLst>
                                      </p:cBhvr>
                                      <p:tavLst>
                                        <p:tav tm="0">
                                          <p:val>
                                            <p:strVal val="ppt_y"/>
                                          </p:val>
                                        </p:tav>
                                        <p:tav tm="100000">
                                          <p:val>
                                            <p:strVal val="ppt_y+1"/>
                                          </p:val>
                                        </p:tav>
                                      </p:tavLst>
                                    </p:anim>
                                    <p:set>
                                      <p:cBhvr>
                                        <p:cTn id="206" dur="1" fill="hold">
                                          <p:stCondLst>
                                            <p:cond delay="999"/>
                                          </p:stCondLst>
                                        </p:cTn>
                                        <p:tgtEl>
                                          <p:spTgt spid="4"/>
                                        </p:tgtEl>
                                        <p:attrNameLst>
                                          <p:attrName>style.visibility</p:attrName>
                                        </p:attrNameLst>
                                      </p:cBhvr>
                                      <p:to>
                                        <p:strVal val="hidden"/>
                                      </p:to>
                                    </p:set>
                                  </p:childTnLst>
                                </p:cTn>
                              </p:par>
                              <p:par>
                                <p:cTn id="207" presetID="37" presetClass="exit" presetSubtype="0" fill="hold" grpId="1" nodeType="withEffect">
                                  <p:stCondLst>
                                    <p:cond delay="0"/>
                                  </p:stCondLst>
                                  <p:childTnLst>
                                    <p:animEffect transition="out" filter="fade">
                                      <p:cBhvr>
                                        <p:cTn id="208" dur="1000"/>
                                        <p:tgtEl>
                                          <p:spTgt spid="2"/>
                                        </p:tgtEl>
                                      </p:cBhvr>
                                    </p:animEffect>
                                    <p:anim calcmode="lin" valueType="num">
                                      <p:cBhvr>
                                        <p:cTn id="209" dur="1000"/>
                                        <p:tgtEl>
                                          <p:spTgt spid="2"/>
                                        </p:tgtEl>
                                        <p:attrNameLst>
                                          <p:attrName>ppt_x</p:attrName>
                                        </p:attrNameLst>
                                      </p:cBhvr>
                                      <p:tavLst>
                                        <p:tav tm="0">
                                          <p:val>
                                            <p:strVal val="ppt_x"/>
                                          </p:val>
                                        </p:tav>
                                        <p:tav tm="100000">
                                          <p:val>
                                            <p:strVal val="ppt_x"/>
                                          </p:val>
                                        </p:tav>
                                      </p:tavLst>
                                    </p:anim>
                                    <p:anim calcmode="lin" valueType="num">
                                      <p:cBhvr>
                                        <p:cTn id="210" dur="100" decel="100000"/>
                                        <p:tgtEl>
                                          <p:spTgt spid="2"/>
                                        </p:tgtEl>
                                        <p:attrNameLst>
                                          <p:attrName>ppt_y</p:attrName>
                                        </p:attrNameLst>
                                      </p:cBhvr>
                                      <p:tavLst>
                                        <p:tav tm="0">
                                          <p:val>
                                            <p:strVal val="ppt_y"/>
                                          </p:val>
                                        </p:tav>
                                        <p:tav tm="100000">
                                          <p:val>
                                            <p:strVal val="ppt_y-.03"/>
                                          </p:val>
                                        </p:tav>
                                      </p:tavLst>
                                    </p:anim>
                                    <p:anim calcmode="lin" valueType="num">
                                      <p:cBhvr>
                                        <p:cTn id="211" dur="900" accel="100000">
                                          <p:stCondLst>
                                            <p:cond delay="100"/>
                                          </p:stCondLst>
                                        </p:cTn>
                                        <p:tgtEl>
                                          <p:spTgt spid="2"/>
                                        </p:tgtEl>
                                        <p:attrNameLst>
                                          <p:attrName>ppt_y</p:attrName>
                                        </p:attrNameLst>
                                      </p:cBhvr>
                                      <p:tavLst>
                                        <p:tav tm="0">
                                          <p:val>
                                            <p:strVal val="ppt_y"/>
                                          </p:val>
                                        </p:tav>
                                        <p:tav tm="100000">
                                          <p:val>
                                            <p:strVal val="ppt_y+1"/>
                                          </p:val>
                                        </p:tav>
                                      </p:tavLst>
                                    </p:anim>
                                    <p:set>
                                      <p:cBhvr>
                                        <p:cTn id="212" dur="1" fill="hold">
                                          <p:stCondLst>
                                            <p:cond delay="999"/>
                                          </p:stCondLst>
                                        </p:cTn>
                                        <p:tgtEl>
                                          <p:spTgt spid="2"/>
                                        </p:tgtEl>
                                        <p:attrNameLst>
                                          <p:attrName>style.visibility</p:attrName>
                                        </p:attrNameLst>
                                      </p:cBhvr>
                                      <p:to>
                                        <p:strVal val="hidden"/>
                                      </p:to>
                                    </p:set>
                                  </p:childTnLst>
                                </p:cTn>
                              </p:par>
                              <p:par>
                                <p:cTn id="213" presetID="37" presetClass="exit" presetSubtype="0" fill="hold" grpId="1" nodeType="withEffect">
                                  <p:stCondLst>
                                    <p:cond delay="0"/>
                                  </p:stCondLst>
                                  <p:childTnLst>
                                    <p:animEffect transition="out" filter="fade">
                                      <p:cBhvr>
                                        <p:cTn id="214" dur="1000"/>
                                        <p:tgtEl>
                                          <p:spTgt spid="36"/>
                                        </p:tgtEl>
                                      </p:cBhvr>
                                    </p:animEffect>
                                    <p:anim calcmode="lin" valueType="num">
                                      <p:cBhvr>
                                        <p:cTn id="215" dur="1000"/>
                                        <p:tgtEl>
                                          <p:spTgt spid="36"/>
                                        </p:tgtEl>
                                        <p:attrNameLst>
                                          <p:attrName>ppt_x</p:attrName>
                                        </p:attrNameLst>
                                      </p:cBhvr>
                                      <p:tavLst>
                                        <p:tav tm="0">
                                          <p:val>
                                            <p:strVal val="ppt_x"/>
                                          </p:val>
                                        </p:tav>
                                        <p:tav tm="100000">
                                          <p:val>
                                            <p:strVal val="ppt_x"/>
                                          </p:val>
                                        </p:tav>
                                      </p:tavLst>
                                    </p:anim>
                                    <p:anim calcmode="lin" valueType="num">
                                      <p:cBhvr>
                                        <p:cTn id="216" dur="100" decel="100000"/>
                                        <p:tgtEl>
                                          <p:spTgt spid="36"/>
                                        </p:tgtEl>
                                        <p:attrNameLst>
                                          <p:attrName>ppt_y</p:attrName>
                                        </p:attrNameLst>
                                      </p:cBhvr>
                                      <p:tavLst>
                                        <p:tav tm="0">
                                          <p:val>
                                            <p:strVal val="ppt_y"/>
                                          </p:val>
                                        </p:tav>
                                        <p:tav tm="100000">
                                          <p:val>
                                            <p:strVal val="ppt_y-.03"/>
                                          </p:val>
                                        </p:tav>
                                      </p:tavLst>
                                    </p:anim>
                                    <p:anim calcmode="lin" valueType="num">
                                      <p:cBhvr>
                                        <p:cTn id="217" dur="900" accel="100000">
                                          <p:stCondLst>
                                            <p:cond delay="100"/>
                                          </p:stCondLst>
                                        </p:cTn>
                                        <p:tgtEl>
                                          <p:spTgt spid="36"/>
                                        </p:tgtEl>
                                        <p:attrNameLst>
                                          <p:attrName>ppt_y</p:attrName>
                                        </p:attrNameLst>
                                      </p:cBhvr>
                                      <p:tavLst>
                                        <p:tav tm="0">
                                          <p:val>
                                            <p:strVal val="ppt_y"/>
                                          </p:val>
                                        </p:tav>
                                        <p:tav tm="100000">
                                          <p:val>
                                            <p:strVal val="ppt_y+1"/>
                                          </p:val>
                                        </p:tav>
                                      </p:tavLst>
                                    </p:anim>
                                    <p:set>
                                      <p:cBhvr>
                                        <p:cTn id="218" dur="1" fill="hold">
                                          <p:stCondLst>
                                            <p:cond delay="999"/>
                                          </p:stCondLst>
                                        </p:cTn>
                                        <p:tgtEl>
                                          <p:spTgt spid="36"/>
                                        </p:tgtEl>
                                        <p:attrNameLst>
                                          <p:attrName>style.visibility</p:attrName>
                                        </p:attrNameLst>
                                      </p:cBhvr>
                                      <p:to>
                                        <p:strVal val="hidden"/>
                                      </p:to>
                                    </p:set>
                                  </p:childTnLst>
                                  <p:subTnLst>
                                    <p:audio>
                                      <p:cMediaNode>
                                        <p:cTn display="0" masterRel="sameClick">
                                          <p:stCondLst>
                                            <p:cond evt="begin" delay="0">
                                              <p:tn val="213"/>
                                            </p:cond>
                                          </p:stCondLst>
                                          <p:endCondLst>
                                            <p:cond evt="onStopAudio" delay="0">
                                              <p:tgtEl>
                                                <p:sldTgt/>
                                              </p:tgtEl>
                                            </p:cond>
                                          </p:endCondLst>
                                        </p:cTn>
                                        <p:tgtEl>
                                          <p:sndTgt r:embed="rId10" name="cashreg.wav"/>
                                        </p:tgtEl>
                                      </p:cMediaNode>
                                    </p:audio>
                                  </p:subTnLst>
                                </p:cTn>
                              </p:par>
                              <p:par>
                                <p:cTn id="219" presetID="37" presetClass="exit" presetSubtype="0" fill="hold" grpId="1" nodeType="withEffect">
                                  <p:stCondLst>
                                    <p:cond delay="0"/>
                                  </p:stCondLst>
                                  <p:childTnLst>
                                    <p:animEffect transition="out" filter="fade">
                                      <p:cBhvr>
                                        <p:cTn id="220" dur="1000"/>
                                        <p:tgtEl>
                                          <p:spTgt spid="43"/>
                                        </p:tgtEl>
                                      </p:cBhvr>
                                    </p:animEffect>
                                    <p:anim calcmode="lin" valueType="num">
                                      <p:cBhvr>
                                        <p:cTn id="221" dur="1000"/>
                                        <p:tgtEl>
                                          <p:spTgt spid="43"/>
                                        </p:tgtEl>
                                        <p:attrNameLst>
                                          <p:attrName>ppt_x</p:attrName>
                                        </p:attrNameLst>
                                      </p:cBhvr>
                                      <p:tavLst>
                                        <p:tav tm="0">
                                          <p:val>
                                            <p:strVal val="ppt_x"/>
                                          </p:val>
                                        </p:tav>
                                        <p:tav tm="100000">
                                          <p:val>
                                            <p:strVal val="ppt_x"/>
                                          </p:val>
                                        </p:tav>
                                      </p:tavLst>
                                    </p:anim>
                                    <p:anim calcmode="lin" valueType="num">
                                      <p:cBhvr>
                                        <p:cTn id="222" dur="100" decel="100000"/>
                                        <p:tgtEl>
                                          <p:spTgt spid="43"/>
                                        </p:tgtEl>
                                        <p:attrNameLst>
                                          <p:attrName>ppt_y</p:attrName>
                                        </p:attrNameLst>
                                      </p:cBhvr>
                                      <p:tavLst>
                                        <p:tav tm="0">
                                          <p:val>
                                            <p:strVal val="ppt_y"/>
                                          </p:val>
                                        </p:tav>
                                        <p:tav tm="100000">
                                          <p:val>
                                            <p:strVal val="ppt_y-.03"/>
                                          </p:val>
                                        </p:tav>
                                      </p:tavLst>
                                    </p:anim>
                                    <p:anim calcmode="lin" valueType="num">
                                      <p:cBhvr>
                                        <p:cTn id="223" dur="900" accel="100000">
                                          <p:stCondLst>
                                            <p:cond delay="100"/>
                                          </p:stCondLst>
                                        </p:cTn>
                                        <p:tgtEl>
                                          <p:spTgt spid="43"/>
                                        </p:tgtEl>
                                        <p:attrNameLst>
                                          <p:attrName>ppt_y</p:attrName>
                                        </p:attrNameLst>
                                      </p:cBhvr>
                                      <p:tavLst>
                                        <p:tav tm="0">
                                          <p:val>
                                            <p:strVal val="ppt_y"/>
                                          </p:val>
                                        </p:tav>
                                        <p:tav tm="100000">
                                          <p:val>
                                            <p:strVal val="ppt_y+1"/>
                                          </p:val>
                                        </p:tav>
                                      </p:tavLst>
                                    </p:anim>
                                    <p:set>
                                      <p:cBhvr>
                                        <p:cTn id="224" dur="1" fill="hold">
                                          <p:stCondLst>
                                            <p:cond delay="999"/>
                                          </p:stCondLst>
                                        </p:cTn>
                                        <p:tgtEl>
                                          <p:spTgt spid="43"/>
                                        </p:tgtEl>
                                        <p:attrNameLst>
                                          <p:attrName>style.visibility</p:attrName>
                                        </p:attrNameLst>
                                      </p:cBhvr>
                                      <p:to>
                                        <p:strVal val="hidden"/>
                                      </p:to>
                                    </p:set>
                                  </p:childTnLst>
                                  <p:subTnLst>
                                    <p:audio>
                                      <p:cMediaNode>
                                        <p:cTn display="0" masterRel="sameClick">
                                          <p:stCondLst>
                                            <p:cond evt="begin" delay="0">
                                              <p:tn val="219"/>
                                            </p:cond>
                                          </p:stCondLst>
                                          <p:endCondLst>
                                            <p:cond evt="onStopAudio" delay="0">
                                              <p:tgtEl>
                                                <p:sldTgt/>
                                              </p:tgtEl>
                                            </p:cond>
                                          </p:endCondLst>
                                        </p:cTn>
                                        <p:tgtEl>
                                          <p:sndTgt r:embed="rId10" name="cashreg.wav"/>
                                        </p:tgtEl>
                                      </p:cMediaNode>
                                    </p:audio>
                                  </p:subTnLst>
                                </p:cTn>
                              </p:par>
                              <p:par>
                                <p:cTn id="225" presetID="37" presetClass="exit" presetSubtype="0" fill="hold" grpId="1" nodeType="withEffect">
                                  <p:stCondLst>
                                    <p:cond delay="0"/>
                                  </p:stCondLst>
                                  <p:childTnLst>
                                    <p:animEffect transition="out" filter="fade">
                                      <p:cBhvr>
                                        <p:cTn id="226" dur="1000"/>
                                        <p:tgtEl>
                                          <p:spTgt spid="39"/>
                                        </p:tgtEl>
                                      </p:cBhvr>
                                    </p:animEffect>
                                    <p:anim calcmode="lin" valueType="num">
                                      <p:cBhvr>
                                        <p:cTn id="227" dur="1000"/>
                                        <p:tgtEl>
                                          <p:spTgt spid="39"/>
                                        </p:tgtEl>
                                        <p:attrNameLst>
                                          <p:attrName>ppt_x</p:attrName>
                                        </p:attrNameLst>
                                      </p:cBhvr>
                                      <p:tavLst>
                                        <p:tav tm="0">
                                          <p:val>
                                            <p:strVal val="ppt_x"/>
                                          </p:val>
                                        </p:tav>
                                        <p:tav tm="100000">
                                          <p:val>
                                            <p:strVal val="ppt_x"/>
                                          </p:val>
                                        </p:tav>
                                      </p:tavLst>
                                    </p:anim>
                                    <p:anim calcmode="lin" valueType="num">
                                      <p:cBhvr>
                                        <p:cTn id="228" dur="100" decel="100000"/>
                                        <p:tgtEl>
                                          <p:spTgt spid="39"/>
                                        </p:tgtEl>
                                        <p:attrNameLst>
                                          <p:attrName>ppt_y</p:attrName>
                                        </p:attrNameLst>
                                      </p:cBhvr>
                                      <p:tavLst>
                                        <p:tav tm="0">
                                          <p:val>
                                            <p:strVal val="ppt_y"/>
                                          </p:val>
                                        </p:tav>
                                        <p:tav tm="100000">
                                          <p:val>
                                            <p:strVal val="ppt_y-.03"/>
                                          </p:val>
                                        </p:tav>
                                      </p:tavLst>
                                    </p:anim>
                                    <p:anim calcmode="lin" valueType="num">
                                      <p:cBhvr>
                                        <p:cTn id="229" dur="900" accel="100000">
                                          <p:stCondLst>
                                            <p:cond delay="100"/>
                                          </p:stCondLst>
                                        </p:cTn>
                                        <p:tgtEl>
                                          <p:spTgt spid="39"/>
                                        </p:tgtEl>
                                        <p:attrNameLst>
                                          <p:attrName>ppt_y</p:attrName>
                                        </p:attrNameLst>
                                      </p:cBhvr>
                                      <p:tavLst>
                                        <p:tav tm="0">
                                          <p:val>
                                            <p:strVal val="ppt_y"/>
                                          </p:val>
                                        </p:tav>
                                        <p:tav tm="100000">
                                          <p:val>
                                            <p:strVal val="ppt_y+1"/>
                                          </p:val>
                                        </p:tav>
                                      </p:tavLst>
                                    </p:anim>
                                    <p:set>
                                      <p:cBhvr>
                                        <p:cTn id="230" dur="1" fill="hold">
                                          <p:stCondLst>
                                            <p:cond delay="999"/>
                                          </p:stCondLst>
                                        </p:cTn>
                                        <p:tgtEl>
                                          <p:spTgt spid="39"/>
                                        </p:tgtEl>
                                        <p:attrNameLst>
                                          <p:attrName>style.visibility</p:attrName>
                                        </p:attrNameLst>
                                      </p:cBhvr>
                                      <p:to>
                                        <p:strVal val="hidden"/>
                                      </p:to>
                                    </p:set>
                                  </p:childTnLst>
                                  <p:subTnLst>
                                    <p:audio>
                                      <p:cMediaNode>
                                        <p:cTn display="0" masterRel="sameClick">
                                          <p:stCondLst>
                                            <p:cond evt="begin" delay="0">
                                              <p:tn val="225"/>
                                            </p:cond>
                                          </p:stCondLst>
                                          <p:endCondLst>
                                            <p:cond evt="onStopAudio" delay="0">
                                              <p:tgtEl>
                                                <p:sldTgt/>
                                              </p:tgtEl>
                                            </p:cond>
                                          </p:endCondLst>
                                        </p:cTn>
                                        <p:tgtEl>
                                          <p:sndTgt r:embed="rId10" name="cashreg.wav"/>
                                        </p:tgtEl>
                                      </p:cMediaNode>
                                    </p:audio>
                                  </p:subTnLst>
                                </p:cTn>
                              </p:par>
                              <p:par>
                                <p:cTn id="231" presetID="22" presetClass="emph" presetSubtype="0" fill="hold" grpId="1" nodeType="withEffect">
                                  <p:stCondLst>
                                    <p:cond delay="0"/>
                                  </p:stCondLst>
                                  <p:childTnLst>
                                    <p:animClr clrSpc="hsl" dir="cw">
                                      <p:cBhvr override="childStyle">
                                        <p:cTn id="232" dur="1000" fill="hold"/>
                                        <p:tgtEl>
                                          <p:spTgt spid="38"/>
                                        </p:tgtEl>
                                        <p:attrNameLst>
                                          <p:attrName>style.color</p:attrName>
                                        </p:attrNameLst>
                                      </p:cBhvr>
                                      <p:by>
                                        <p:hsl h="-7200000" s="0" l="0"/>
                                      </p:by>
                                    </p:animClr>
                                    <p:animClr clrSpc="hsl" dir="cw">
                                      <p:cBhvr>
                                        <p:cTn id="233" dur="1000" fill="hold"/>
                                        <p:tgtEl>
                                          <p:spTgt spid="38"/>
                                        </p:tgtEl>
                                        <p:attrNameLst>
                                          <p:attrName>fillcolor</p:attrName>
                                        </p:attrNameLst>
                                      </p:cBhvr>
                                      <p:by>
                                        <p:hsl h="-7200000" s="0" l="0"/>
                                      </p:by>
                                    </p:animClr>
                                    <p:animClr clrSpc="hsl" dir="cw">
                                      <p:cBhvr>
                                        <p:cTn id="234" dur="1000" fill="hold"/>
                                        <p:tgtEl>
                                          <p:spTgt spid="38"/>
                                        </p:tgtEl>
                                        <p:attrNameLst>
                                          <p:attrName>stroke.color</p:attrName>
                                        </p:attrNameLst>
                                      </p:cBhvr>
                                      <p:by>
                                        <p:hsl h="-7200000" s="0" l="0"/>
                                      </p:by>
                                    </p:animClr>
                                    <p:set>
                                      <p:cBhvr>
                                        <p:cTn id="235" dur="1000" fill="hold"/>
                                        <p:tgtEl>
                                          <p:spTgt spid="38"/>
                                        </p:tgtEl>
                                        <p:attrNameLst>
                                          <p:attrName>fill.type</p:attrName>
                                        </p:attrNameLst>
                                      </p:cBhvr>
                                      <p:to>
                                        <p:strVal val="solid"/>
                                      </p:to>
                                    </p:set>
                                  </p:childTnLst>
                                  <p:subTnLst>
                                    <p:audio>
                                      <p:cMediaNode>
                                        <p:cTn display="0" masterRel="sameClick">
                                          <p:stCondLst>
                                            <p:cond evt="begin" delay="0">
                                              <p:tn val="231"/>
                                            </p:cond>
                                          </p:stCondLst>
                                          <p:endCondLst>
                                            <p:cond evt="onStopAudio" delay="0">
                                              <p:tgtEl>
                                                <p:sldTgt/>
                                              </p:tgtEl>
                                            </p:cond>
                                          </p:endCondLst>
                                        </p:cTn>
                                        <p:tgtEl>
                                          <p:sndTgt r:embed="rId10" name="cashreg.wav"/>
                                        </p:tgtEl>
                                      </p:cMediaNode>
                                    </p:audio>
                                  </p:subTnLst>
                                </p:cTn>
                              </p:par>
                              <p:par>
                                <p:cTn id="236" presetID="22" presetClass="emph" presetSubtype="0" fill="hold" grpId="1" nodeType="withEffect">
                                  <p:stCondLst>
                                    <p:cond delay="0"/>
                                  </p:stCondLst>
                                  <p:childTnLst>
                                    <p:animClr clrSpc="hsl" dir="cw">
                                      <p:cBhvr override="childStyle">
                                        <p:cTn id="237" dur="1000" fill="hold"/>
                                        <p:tgtEl>
                                          <p:spTgt spid="44"/>
                                        </p:tgtEl>
                                        <p:attrNameLst>
                                          <p:attrName>style.color</p:attrName>
                                        </p:attrNameLst>
                                      </p:cBhvr>
                                      <p:by>
                                        <p:hsl h="-7200000" s="0" l="0"/>
                                      </p:by>
                                    </p:animClr>
                                    <p:animClr clrSpc="hsl" dir="cw">
                                      <p:cBhvr>
                                        <p:cTn id="238" dur="1000" fill="hold"/>
                                        <p:tgtEl>
                                          <p:spTgt spid="44"/>
                                        </p:tgtEl>
                                        <p:attrNameLst>
                                          <p:attrName>fillcolor</p:attrName>
                                        </p:attrNameLst>
                                      </p:cBhvr>
                                      <p:by>
                                        <p:hsl h="-7200000" s="0" l="0"/>
                                      </p:by>
                                    </p:animClr>
                                    <p:animClr clrSpc="hsl" dir="cw">
                                      <p:cBhvr>
                                        <p:cTn id="239" dur="1000" fill="hold"/>
                                        <p:tgtEl>
                                          <p:spTgt spid="44"/>
                                        </p:tgtEl>
                                        <p:attrNameLst>
                                          <p:attrName>stroke.color</p:attrName>
                                        </p:attrNameLst>
                                      </p:cBhvr>
                                      <p:by>
                                        <p:hsl h="-7200000" s="0" l="0"/>
                                      </p:by>
                                    </p:animClr>
                                    <p:set>
                                      <p:cBhvr>
                                        <p:cTn id="240" dur="1000" fill="hold"/>
                                        <p:tgtEl>
                                          <p:spTgt spid="44"/>
                                        </p:tgtEl>
                                        <p:attrNameLst>
                                          <p:attrName>fill.type</p:attrName>
                                        </p:attrNameLst>
                                      </p:cBhvr>
                                      <p:to>
                                        <p:strVal val="solid"/>
                                      </p:to>
                                    </p:set>
                                  </p:childTnLst>
                                  <p:subTnLst>
                                    <p:audio>
                                      <p:cMediaNode>
                                        <p:cTn display="0" masterRel="sameClick">
                                          <p:stCondLst>
                                            <p:cond evt="begin" delay="0">
                                              <p:tn val="236"/>
                                            </p:cond>
                                          </p:stCondLst>
                                          <p:endCondLst>
                                            <p:cond evt="onStopAudio" delay="0">
                                              <p:tgtEl>
                                                <p:sldTgt/>
                                              </p:tgtEl>
                                            </p:cond>
                                          </p:endCondLst>
                                        </p:cTn>
                                        <p:tgtEl>
                                          <p:sndTgt r:embed="rId10" name="cashreg.wav"/>
                                        </p:tgtEl>
                                      </p:cMediaNode>
                                    </p:audio>
                                  </p:subTnLst>
                                </p:cTn>
                              </p:par>
                              <p:par>
                                <p:cTn id="241" presetID="22" presetClass="emph" presetSubtype="0" fill="hold" grpId="1" nodeType="withEffect">
                                  <p:stCondLst>
                                    <p:cond delay="0"/>
                                  </p:stCondLst>
                                  <p:childTnLst>
                                    <p:animClr clrSpc="hsl" dir="cw">
                                      <p:cBhvr override="childStyle">
                                        <p:cTn id="242" dur="1000" fill="hold"/>
                                        <p:tgtEl>
                                          <p:spTgt spid="40"/>
                                        </p:tgtEl>
                                        <p:attrNameLst>
                                          <p:attrName>style.color</p:attrName>
                                        </p:attrNameLst>
                                      </p:cBhvr>
                                      <p:by>
                                        <p:hsl h="-7200000" s="0" l="0"/>
                                      </p:by>
                                    </p:animClr>
                                    <p:animClr clrSpc="hsl" dir="cw">
                                      <p:cBhvr>
                                        <p:cTn id="243" dur="1000" fill="hold"/>
                                        <p:tgtEl>
                                          <p:spTgt spid="40"/>
                                        </p:tgtEl>
                                        <p:attrNameLst>
                                          <p:attrName>fillcolor</p:attrName>
                                        </p:attrNameLst>
                                      </p:cBhvr>
                                      <p:by>
                                        <p:hsl h="-7200000" s="0" l="0"/>
                                      </p:by>
                                    </p:animClr>
                                    <p:animClr clrSpc="hsl" dir="cw">
                                      <p:cBhvr>
                                        <p:cTn id="244" dur="1000" fill="hold"/>
                                        <p:tgtEl>
                                          <p:spTgt spid="40"/>
                                        </p:tgtEl>
                                        <p:attrNameLst>
                                          <p:attrName>stroke.color</p:attrName>
                                        </p:attrNameLst>
                                      </p:cBhvr>
                                      <p:by>
                                        <p:hsl h="-7200000" s="0" l="0"/>
                                      </p:by>
                                    </p:animClr>
                                    <p:set>
                                      <p:cBhvr>
                                        <p:cTn id="245" dur="1000" fill="hold"/>
                                        <p:tgtEl>
                                          <p:spTgt spid="40"/>
                                        </p:tgtEl>
                                        <p:attrNameLst>
                                          <p:attrName>fill.type</p:attrName>
                                        </p:attrNameLst>
                                      </p:cBhvr>
                                      <p:to>
                                        <p:strVal val="solid"/>
                                      </p:to>
                                    </p:set>
                                  </p:childTnLst>
                                  <p:subTnLst>
                                    <p:audio>
                                      <p:cMediaNode>
                                        <p:cTn display="0" masterRel="sameClick">
                                          <p:stCondLst>
                                            <p:cond evt="begin" delay="0">
                                              <p:tn val="241"/>
                                            </p:cond>
                                          </p:stCondLst>
                                          <p:endCondLst>
                                            <p:cond evt="onStopAudio" delay="0">
                                              <p:tgtEl>
                                                <p:sldTgt/>
                                              </p:tgtEl>
                                            </p:cond>
                                          </p:endCondLst>
                                        </p:cTn>
                                        <p:tgtEl>
                                          <p:sndTgt r:embed="rId10" name="cashreg.wav"/>
                                        </p:tgtEl>
                                      </p:cMediaNode>
                                    </p:audio>
                                  </p:subTnLst>
                                </p:cTn>
                              </p:par>
                              <p:par>
                                <p:cTn id="246" presetID="37" presetClass="exit" presetSubtype="0" fill="hold" grpId="1" nodeType="withEffect">
                                  <p:stCondLst>
                                    <p:cond delay="0"/>
                                  </p:stCondLst>
                                  <p:childTnLst>
                                    <p:animEffect transition="out" filter="fade">
                                      <p:cBhvr>
                                        <p:cTn id="247" dur="1000"/>
                                        <p:tgtEl>
                                          <p:spTgt spid="37"/>
                                        </p:tgtEl>
                                      </p:cBhvr>
                                    </p:animEffect>
                                    <p:anim calcmode="lin" valueType="num">
                                      <p:cBhvr>
                                        <p:cTn id="248" dur="1000"/>
                                        <p:tgtEl>
                                          <p:spTgt spid="37"/>
                                        </p:tgtEl>
                                        <p:attrNameLst>
                                          <p:attrName>ppt_x</p:attrName>
                                        </p:attrNameLst>
                                      </p:cBhvr>
                                      <p:tavLst>
                                        <p:tav tm="0">
                                          <p:val>
                                            <p:strVal val="ppt_x"/>
                                          </p:val>
                                        </p:tav>
                                        <p:tav tm="100000">
                                          <p:val>
                                            <p:strVal val="ppt_x"/>
                                          </p:val>
                                        </p:tav>
                                      </p:tavLst>
                                    </p:anim>
                                    <p:anim calcmode="lin" valueType="num">
                                      <p:cBhvr>
                                        <p:cTn id="249" dur="100" decel="100000"/>
                                        <p:tgtEl>
                                          <p:spTgt spid="37"/>
                                        </p:tgtEl>
                                        <p:attrNameLst>
                                          <p:attrName>ppt_y</p:attrName>
                                        </p:attrNameLst>
                                      </p:cBhvr>
                                      <p:tavLst>
                                        <p:tav tm="0">
                                          <p:val>
                                            <p:strVal val="ppt_y"/>
                                          </p:val>
                                        </p:tav>
                                        <p:tav tm="100000">
                                          <p:val>
                                            <p:strVal val="ppt_y-.03"/>
                                          </p:val>
                                        </p:tav>
                                      </p:tavLst>
                                    </p:anim>
                                    <p:anim calcmode="lin" valueType="num">
                                      <p:cBhvr>
                                        <p:cTn id="250" dur="900" accel="100000">
                                          <p:stCondLst>
                                            <p:cond delay="100"/>
                                          </p:stCondLst>
                                        </p:cTn>
                                        <p:tgtEl>
                                          <p:spTgt spid="37"/>
                                        </p:tgtEl>
                                        <p:attrNameLst>
                                          <p:attrName>ppt_y</p:attrName>
                                        </p:attrNameLst>
                                      </p:cBhvr>
                                      <p:tavLst>
                                        <p:tav tm="0">
                                          <p:val>
                                            <p:strVal val="ppt_y"/>
                                          </p:val>
                                        </p:tav>
                                        <p:tav tm="100000">
                                          <p:val>
                                            <p:strVal val="ppt_y+1"/>
                                          </p:val>
                                        </p:tav>
                                      </p:tavLst>
                                    </p:anim>
                                    <p:set>
                                      <p:cBhvr>
                                        <p:cTn id="251"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246"/>
                                            </p:cond>
                                          </p:stCondLst>
                                          <p:endCondLst>
                                            <p:cond evt="onStopAudio" delay="0">
                                              <p:tgtEl>
                                                <p:sldTgt/>
                                              </p:tgtEl>
                                            </p:cond>
                                          </p:endCondLst>
                                        </p:cTn>
                                        <p:tgtEl>
                                          <p:sndTgt r:embed="rId10" name="cashreg.wav"/>
                                        </p:tgtEl>
                                      </p:cMediaNode>
                                    </p:audio>
                                  </p:subTnLst>
                                </p:cTn>
                              </p:par>
                              <p:par>
                                <p:cTn id="252" presetID="37" presetClass="exit" presetSubtype="0" fill="hold" grpId="1" nodeType="withEffect">
                                  <p:stCondLst>
                                    <p:cond delay="0"/>
                                  </p:stCondLst>
                                  <p:childTnLst>
                                    <p:animEffect transition="out" filter="fade">
                                      <p:cBhvr>
                                        <p:cTn id="253" dur="1000"/>
                                        <p:tgtEl>
                                          <p:spTgt spid="45"/>
                                        </p:tgtEl>
                                      </p:cBhvr>
                                    </p:animEffect>
                                    <p:anim calcmode="lin" valueType="num">
                                      <p:cBhvr>
                                        <p:cTn id="254" dur="1000"/>
                                        <p:tgtEl>
                                          <p:spTgt spid="45"/>
                                        </p:tgtEl>
                                        <p:attrNameLst>
                                          <p:attrName>ppt_x</p:attrName>
                                        </p:attrNameLst>
                                      </p:cBhvr>
                                      <p:tavLst>
                                        <p:tav tm="0">
                                          <p:val>
                                            <p:strVal val="ppt_x"/>
                                          </p:val>
                                        </p:tav>
                                        <p:tav tm="100000">
                                          <p:val>
                                            <p:strVal val="ppt_x"/>
                                          </p:val>
                                        </p:tav>
                                      </p:tavLst>
                                    </p:anim>
                                    <p:anim calcmode="lin" valueType="num">
                                      <p:cBhvr>
                                        <p:cTn id="255" dur="100" decel="100000"/>
                                        <p:tgtEl>
                                          <p:spTgt spid="45"/>
                                        </p:tgtEl>
                                        <p:attrNameLst>
                                          <p:attrName>ppt_y</p:attrName>
                                        </p:attrNameLst>
                                      </p:cBhvr>
                                      <p:tavLst>
                                        <p:tav tm="0">
                                          <p:val>
                                            <p:strVal val="ppt_y"/>
                                          </p:val>
                                        </p:tav>
                                        <p:tav tm="100000">
                                          <p:val>
                                            <p:strVal val="ppt_y-.03"/>
                                          </p:val>
                                        </p:tav>
                                      </p:tavLst>
                                    </p:anim>
                                    <p:anim calcmode="lin" valueType="num">
                                      <p:cBhvr>
                                        <p:cTn id="256" dur="900" accel="100000">
                                          <p:stCondLst>
                                            <p:cond delay="100"/>
                                          </p:stCondLst>
                                        </p:cTn>
                                        <p:tgtEl>
                                          <p:spTgt spid="45"/>
                                        </p:tgtEl>
                                        <p:attrNameLst>
                                          <p:attrName>ppt_y</p:attrName>
                                        </p:attrNameLst>
                                      </p:cBhvr>
                                      <p:tavLst>
                                        <p:tav tm="0">
                                          <p:val>
                                            <p:strVal val="ppt_y"/>
                                          </p:val>
                                        </p:tav>
                                        <p:tav tm="100000">
                                          <p:val>
                                            <p:strVal val="ppt_y+1"/>
                                          </p:val>
                                        </p:tav>
                                      </p:tavLst>
                                    </p:anim>
                                    <p:set>
                                      <p:cBhvr>
                                        <p:cTn id="257" dur="1" fill="hold">
                                          <p:stCondLst>
                                            <p:cond delay="999"/>
                                          </p:stCondLst>
                                        </p:cTn>
                                        <p:tgtEl>
                                          <p:spTgt spid="45"/>
                                        </p:tgtEl>
                                        <p:attrNameLst>
                                          <p:attrName>style.visibility</p:attrName>
                                        </p:attrNameLst>
                                      </p:cBhvr>
                                      <p:to>
                                        <p:strVal val="hidden"/>
                                      </p:to>
                                    </p:set>
                                  </p:childTnLst>
                                  <p:subTnLst>
                                    <p:audio>
                                      <p:cMediaNode>
                                        <p:cTn display="0" masterRel="sameClick">
                                          <p:stCondLst>
                                            <p:cond evt="begin" delay="0">
                                              <p:tn val="252"/>
                                            </p:cond>
                                          </p:stCondLst>
                                          <p:endCondLst>
                                            <p:cond evt="onStopAudio" delay="0">
                                              <p:tgtEl>
                                                <p:sldTgt/>
                                              </p:tgtEl>
                                            </p:cond>
                                          </p:endCondLst>
                                        </p:cTn>
                                        <p:tgtEl>
                                          <p:sndTgt r:embed="rId10" name="cashreg.wav"/>
                                        </p:tgtEl>
                                      </p:cMediaNode>
                                    </p:audio>
                                  </p:subTnLst>
                                </p:cTn>
                              </p:par>
                              <p:par>
                                <p:cTn id="258" presetID="37" presetClass="exit" presetSubtype="0" fill="hold" grpId="1" nodeType="withEffect">
                                  <p:stCondLst>
                                    <p:cond delay="0"/>
                                  </p:stCondLst>
                                  <p:childTnLst>
                                    <p:animEffect transition="out" filter="fade">
                                      <p:cBhvr>
                                        <p:cTn id="259" dur="1000"/>
                                        <p:tgtEl>
                                          <p:spTgt spid="41"/>
                                        </p:tgtEl>
                                      </p:cBhvr>
                                    </p:animEffect>
                                    <p:anim calcmode="lin" valueType="num">
                                      <p:cBhvr>
                                        <p:cTn id="260" dur="1000"/>
                                        <p:tgtEl>
                                          <p:spTgt spid="41"/>
                                        </p:tgtEl>
                                        <p:attrNameLst>
                                          <p:attrName>ppt_x</p:attrName>
                                        </p:attrNameLst>
                                      </p:cBhvr>
                                      <p:tavLst>
                                        <p:tav tm="0">
                                          <p:val>
                                            <p:strVal val="ppt_x"/>
                                          </p:val>
                                        </p:tav>
                                        <p:tav tm="100000">
                                          <p:val>
                                            <p:strVal val="ppt_x"/>
                                          </p:val>
                                        </p:tav>
                                      </p:tavLst>
                                    </p:anim>
                                    <p:anim calcmode="lin" valueType="num">
                                      <p:cBhvr>
                                        <p:cTn id="261" dur="100" decel="100000"/>
                                        <p:tgtEl>
                                          <p:spTgt spid="41"/>
                                        </p:tgtEl>
                                        <p:attrNameLst>
                                          <p:attrName>ppt_y</p:attrName>
                                        </p:attrNameLst>
                                      </p:cBhvr>
                                      <p:tavLst>
                                        <p:tav tm="0">
                                          <p:val>
                                            <p:strVal val="ppt_y"/>
                                          </p:val>
                                        </p:tav>
                                        <p:tav tm="100000">
                                          <p:val>
                                            <p:strVal val="ppt_y-.03"/>
                                          </p:val>
                                        </p:tav>
                                      </p:tavLst>
                                    </p:anim>
                                    <p:anim calcmode="lin" valueType="num">
                                      <p:cBhvr>
                                        <p:cTn id="262" dur="900" accel="100000">
                                          <p:stCondLst>
                                            <p:cond delay="100"/>
                                          </p:stCondLst>
                                        </p:cTn>
                                        <p:tgtEl>
                                          <p:spTgt spid="41"/>
                                        </p:tgtEl>
                                        <p:attrNameLst>
                                          <p:attrName>ppt_y</p:attrName>
                                        </p:attrNameLst>
                                      </p:cBhvr>
                                      <p:tavLst>
                                        <p:tav tm="0">
                                          <p:val>
                                            <p:strVal val="ppt_y"/>
                                          </p:val>
                                        </p:tav>
                                        <p:tav tm="100000">
                                          <p:val>
                                            <p:strVal val="ppt_y+1"/>
                                          </p:val>
                                        </p:tav>
                                      </p:tavLst>
                                    </p:anim>
                                    <p:set>
                                      <p:cBhvr>
                                        <p:cTn id="263" dur="1" fill="hold">
                                          <p:stCondLst>
                                            <p:cond delay="999"/>
                                          </p:stCondLst>
                                        </p:cTn>
                                        <p:tgtEl>
                                          <p:spTgt spid="41"/>
                                        </p:tgtEl>
                                        <p:attrNameLst>
                                          <p:attrName>style.visibility</p:attrName>
                                        </p:attrNameLst>
                                      </p:cBhvr>
                                      <p:to>
                                        <p:strVal val="hidden"/>
                                      </p:to>
                                    </p:set>
                                  </p:childTnLst>
                                  <p:subTnLst>
                                    <p:audio>
                                      <p:cMediaNode>
                                        <p:cTn display="0" masterRel="sameClick">
                                          <p:stCondLst>
                                            <p:cond evt="begin" delay="0">
                                              <p:tn val="258"/>
                                            </p:cond>
                                          </p:stCondLst>
                                          <p:endCondLst>
                                            <p:cond evt="onStopAudio" delay="0">
                                              <p:tgtEl>
                                                <p:sldTgt/>
                                              </p:tgtEl>
                                            </p:cond>
                                          </p:endCondLst>
                                        </p:cTn>
                                        <p:tgtEl>
                                          <p:sndTgt r:embed="rId10" name="cashreg.wav"/>
                                        </p:tgtEl>
                                      </p:cMediaNode>
                                    </p:audio>
                                  </p:subTnLst>
                                </p:cTn>
                              </p:par>
                            </p:childTnLst>
                          </p:cTn>
                        </p:par>
                      </p:childTnLst>
                    </p:cTn>
                  </p:par>
                </p:childTnLst>
              </p:cTn>
              <p:nextCondLst>
                <p:cond evt="onClick" delay="0">
                  <p:tgtEl>
                    <p:spTgt spid="15"/>
                  </p:tgtEl>
                </p:cond>
              </p:nextCondLst>
            </p:seq>
          </p:childTnLst>
        </p:cTn>
      </p:par>
    </p:tnLst>
    <p:bldLst>
      <p:bldP spid="6" grpId="0"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5" grpId="2" animBg="1"/>
      <p:bldP spid="35" grpId="3" animBg="1"/>
      <p:bldP spid="35" grpId="4" animBg="1"/>
      <p:bldP spid="35" grpId="5" animBg="1"/>
      <p:bldP spid="35" grpId="6" animBg="1"/>
      <p:bldP spid="35" grpId="7" animBg="1"/>
      <p:bldP spid="35" grpId="8" animBg="1"/>
      <p:bldP spid="35" grpId="9" animBg="1"/>
      <p:bldP spid="35" grpId="10" animBg="1"/>
      <p:bldP spid="35" grpId="11" animBg="1"/>
      <p:bldP spid="35" grpId="12" animBg="1"/>
      <p:bldP spid="35" grpId="13" animBg="1"/>
      <p:bldP spid="35" grpId="14" animBg="1"/>
      <p:bldP spid="35" grpId="15" animBg="1"/>
      <p:bldP spid="35" grpId="16" animBg="1"/>
      <p:bldP spid="2" grpId="0" animBg="1"/>
      <p:bldP spid="2" grpId="1" animBg="1"/>
      <p:bldP spid="36" grpId="0" animBg="1"/>
      <p:bldP spid="36" grpId="1" animBg="1"/>
      <p:bldP spid="37" grpId="0" animBg="1"/>
      <p:bldP spid="37" grpId="1" animBg="1"/>
      <p:bldP spid="38" grpId="0" animBg="1"/>
      <p:bldP spid="38" grpId="1" animBg="1"/>
      <p:bldP spid="4" grpId="0" animBg="1"/>
      <p:bldP spid="4" grpId="1" animBg="1"/>
      <p:bldP spid="39" grpId="0" animBg="1"/>
      <p:bldP spid="39" grpId="1" animBg="1"/>
      <p:bldP spid="40" grpId="0" animBg="1"/>
      <p:bldP spid="40" grpId="1" animBg="1"/>
      <p:bldP spid="41" grpId="0" animBg="1"/>
      <p:bldP spid="41" grpId="1" animBg="1"/>
      <p:bldP spid="42" grpId="0"/>
      <p:bldP spid="42" grpId="1"/>
      <p:bldP spid="43" grpId="0"/>
      <p:bldP spid="43" grpId="1"/>
      <p:bldP spid="44" grpId="0"/>
      <p:bldP spid="44" grpId="1"/>
      <p:bldP spid="45" grpId="0"/>
      <p:bldP spid="45" grpId="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3505876" y="218375"/>
            <a:ext cx="8151277" cy="1839384"/>
          </a:xfrm>
          <a:prstGeom prst="roundRect">
            <a:avLst/>
          </a:prstGeom>
          <a:solidFill>
            <a:srgbClr val="C00000"/>
          </a:solidFill>
          <a:scene3d>
            <a:camera prst="orthographicFront"/>
            <a:lightRig rig="threePt" dir="t"/>
          </a:scene3d>
          <a:sp3d>
            <a:bevelT w="101600" prst="riblet"/>
          </a:sp3d>
        </p:spPr>
        <p:style>
          <a:lnRef idx="1">
            <a:schemeClr val="accent1"/>
          </a:lnRef>
          <a:fillRef idx="2">
            <a:schemeClr val="accent1"/>
          </a:fillRef>
          <a:effectRef idx="1">
            <a:schemeClr val="accent1"/>
          </a:effectRef>
          <a:fontRef idx="minor">
            <a:schemeClr val="dk1"/>
          </a:fontRef>
        </p:style>
        <p:txBody>
          <a:bodyPr lIns="91439" tIns="45719" rIns="91439" bIns="45719" rtlCol="0" anchor="ctr"/>
          <a:lstStyle/>
          <a:p>
            <a:pPr algn="ctr" defTabSz="914081"/>
            <a:r>
              <a:rPr lang="vi-VN" sz="3200" b="1" i="1" dirty="0">
                <a:solidFill>
                  <a:prstClr val="white"/>
                </a:solidFill>
              </a:rPr>
              <a:t>Theo </a:t>
            </a:r>
            <a:r>
              <a:rPr lang="vi-VN" sz="3200" b="1" i="1" dirty="0" err="1">
                <a:solidFill>
                  <a:prstClr val="white"/>
                </a:solidFill>
              </a:rPr>
              <a:t>lời</a:t>
            </a:r>
            <a:r>
              <a:rPr lang="vi-VN" sz="3200" b="1" i="1" dirty="0">
                <a:solidFill>
                  <a:prstClr val="white"/>
                </a:solidFill>
              </a:rPr>
              <a:t> </a:t>
            </a:r>
            <a:r>
              <a:rPr lang="vi-VN" sz="3200" b="1" i="1" dirty="0" err="1">
                <a:solidFill>
                  <a:prstClr val="white"/>
                </a:solidFill>
              </a:rPr>
              <a:t>kể</a:t>
            </a:r>
            <a:r>
              <a:rPr lang="vi-VN" sz="3200" b="1" i="1" dirty="0">
                <a:solidFill>
                  <a:prstClr val="white"/>
                </a:solidFill>
              </a:rPr>
              <a:t> </a:t>
            </a:r>
            <a:r>
              <a:rPr lang="vi-VN" sz="3200" b="1" i="1" dirty="0" err="1">
                <a:solidFill>
                  <a:prstClr val="white"/>
                </a:solidFill>
              </a:rPr>
              <a:t>của</a:t>
            </a:r>
            <a:r>
              <a:rPr lang="vi-VN" sz="3200" b="1" i="1" dirty="0">
                <a:solidFill>
                  <a:prstClr val="white"/>
                </a:solidFill>
              </a:rPr>
              <a:t> Phương </a:t>
            </a:r>
            <a:r>
              <a:rPr lang="vi-VN" sz="3200" b="1" i="1" dirty="0" err="1">
                <a:solidFill>
                  <a:prstClr val="white"/>
                </a:solidFill>
              </a:rPr>
              <a:t>Định</a:t>
            </a:r>
            <a:r>
              <a:rPr lang="vi-VN" sz="3200" b="1" i="1" dirty="0">
                <a:solidFill>
                  <a:prstClr val="white"/>
                </a:solidFill>
              </a:rPr>
              <a:t>, ai </a:t>
            </a:r>
            <a:r>
              <a:rPr lang="vi-VN" sz="3200" b="1" i="1" dirty="0" err="1">
                <a:solidFill>
                  <a:prstClr val="white"/>
                </a:solidFill>
              </a:rPr>
              <a:t>là</a:t>
            </a:r>
            <a:r>
              <a:rPr lang="vi-VN" sz="3200" b="1" i="1" dirty="0">
                <a:solidFill>
                  <a:prstClr val="white"/>
                </a:solidFill>
              </a:rPr>
              <a:t> "</a:t>
            </a:r>
            <a:r>
              <a:rPr lang="vi-VN" sz="3200" b="1" i="1" dirty="0" err="1">
                <a:solidFill>
                  <a:prstClr val="white"/>
                </a:solidFill>
              </a:rPr>
              <a:t>kẻ</a:t>
            </a:r>
            <a:r>
              <a:rPr lang="vi-VN" sz="3200" b="1" i="1" dirty="0">
                <a:solidFill>
                  <a:prstClr val="white"/>
                </a:solidFill>
              </a:rPr>
              <a:t> không </a:t>
            </a:r>
            <a:r>
              <a:rPr lang="vi-VN" sz="3200" b="1" i="1" dirty="0" err="1">
                <a:solidFill>
                  <a:prstClr val="white"/>
                </a:solidFill>
              </a:rPr>
              <a:t>thích</a:t>
            </a:r>
            <a:r>
              <a:rPr lang="vi-VN" sz="3200" b="1" i="1" dirty="0">
                <a:solidFill>
                  <a:prstClr val="white"/>
                </a:solidFill>
              </a:rPr>
              <a:t> </a:t>
            </a:r>
            <a:r>
              <a:rPr lang="vi-VN" sz="3200" b="1" i="1" dirty="0" err="1">
                <a:solidFill>
                  <a:prstClr val="white"/>
                </a:solidFill>
              </a:rPr>
              <a:t>đùa</a:t>
            </a:r>
            <a:r>
              <a:rPr lang="vi-VN" sz="3200" b="1" i="1" dirty="0">
                <a:solidFill>
                  <a:prstClr val="white"/>
                </a:solidFill>
              </a:rPr>
              <a:t>" trong </a:t>
            </a:r>
            <a:r>
              <a:rPr lang="vi-VN" sz="3200" b="1" i="1" dirty="0" err="1">
                <a:solidFill>
                  <a:prstClr val="white"/>
                </a:solidFill>
              </a:rPr>
              <a:t>truyện</a:t>
            </a:r>
            <a:r>
              <a:rPr lang="vi-VN" sz="3200" b="1" i="1" dirty="0">
                <a:solidFill>
                  <a:prstClr val="white"/>
                </a:solidFill>
              </a:rPr>
              <a:t> "</a:t>
            </a:r>
            <a:r>
              <a:rPr lang="vi-VN" sz="3200" b="1" i="1" dirty="0" err="1">
                <a:solidFill>
                  <a:prstClr val="white"/>
                </a:solidFill>
              </a:rPr>
              <a:t>Những</a:t>
            </a:r>
            <a:r>
              <a:rPr lang="vi-VN" sz="3200" b="1" i="1" dirty="0">
                <a:solidFill>
                  <a:prstClr val="white"/>
                </a:solidFill>
              </a:rPr>
              <a:t> ngôi sao xa xôi" </a:t>
            </a:r>
            <a:r>
              <a:rPr lang="vi-VN" sz="3200" b="1" i="1" dirty="0" err="1">
                <a:solidFill>
                  <a:prstClr val="white"/>
                </a:solidFill>
              </a:rPr>
              <a:t>của</a:t>
            </a:r>
            <a:r>
              <a:rPr lang="vi-VN" sz="3200" b="1" i="1" dirty="0">
                <a:solidFill>
                  <a:prstClr val="white"/>
                </a:solidFill>
              </a:rPr>
              <a:t> Lê Minh Khuê?</a:t>
            </a:r>
            <a:endParaRPr lang="en-US" sz="4400" b="1" i="1" dirty="0">
              <a:solidFill>
                <a:prstClr val="white"/>
              </a:solidFill>
              <a:latin typeface="Times New Roman" panose="02020603050405020304" pitchFamily="18" charset="0"/>
              <a:cs typeface="Times New Roman" panose="02020603050405020304" pitchFamily="18" charset="0"/>
            </a:endParaRPr>
          </a:p>
        </p:txBody>
      </p:sp>
      <p:grpSp>
        <p:nvGrpSpPr>
          <p:cNvPr id="5" name="Group 142"/>
          <p:cNvGrpSpPr>
            <a:grpSpLocks/>
          </p:cNvGrpSpPr>
          <p:nvPr/>
        </p:nvGrpSpPr>
        <p:grpSpPr bwMode="auto">
          <a:xfrm>
            <a:off x="-760213" y="-456188"/>
            <a:ext cx="3047207" cy="3123387"/>
            <a:chOff x="819" y="1243"/>
            <a:chExt cx="454" cy="518"/>
          </a:xfrm>
        </p:grpSpPr>
        <p:grpSp>
          <p:nvGrpSpPr>
            <p:cNvPr id="9" name="Group 143"/>
            <p:cNvGrpSpPr>
              <a:grpSpLocks/>
            </p:cNvGrpSpPr>
            <p:nvPr/>
          </p:nvGrpSpPr>
          <p:grpSpPr bwMode="auto">
            <a:xfrm>
              <a:off x="819" y="1243"/>
              <a:ext cx="454" cy="518"/>
              <a:chOff x="192" y="1917"/>
              <a:chExt cx="1042" cy="1102"/>
            </a:xfrm>
          </p:grpSpPr>
          <p:pic>
            <p:nvPicPr>
              <p:cNvPr id="11" name="Picture 144" descr="light_shadow"/>
              <p:cNvPicPr>
                <a:picLocks noChangeAspect="1" noChangeArrowheads="1"/>
              </p:cNvPicPr>
              <p:nvPr/>
            </p:nvPicPr>
            <p:blipFill>
              <a:blip r:embed="rId11">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291" y="2781"/>
                <a:ext cx="858"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45" descr="circuler_1"/>
              <p:cNvPicPr>
                <a:picLocks noChangeAspect="1" noChangeArrowheads="1"/>
              </p:cNvPicPr>
              <p:nvPr/>
            </p:nvPicPr>
            <p:blipFill>
              <a:blip r:embed="rId12">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192" y="1917"/>
                <a:ext cx="1042"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146">
                <a:hlinkClick r:id="" action="ppaction://noaction"/>
              </p:cNvPr>
              <p:cNvSpPr>
                <a:spLocks noChangeArrowheads="1"/>
              </p:cNvSpPr>
              <p:nvPr/>
            </p:nvSpPr>
            <p:spPr bwMode="gray">
              <a:xfrm>
                <a:off x="192" y="1917"/>
                <a:ext cx="1035" cy="1019"/>
              </a:xfrm>
              <a:prstGeom prst="ellipse">
                <a:avLst/>
              </a:prstGeom>
              <a:ln/>
            </p:spPr>
            <p:style>
              <a:lnRef idx="1">
                <a:schemeClr val="accent2"/>
              </a:lnRef>
              <a:fillRef idx="3">
                <a:schemeClr val="accent2"/>
              </a:fillRef>
              <a:effectRef idx="2">
                <a:schemeClr val="accent2"/>
              </a:effectRef>
              <a:fontRef idx="minor">
                <a:schemeClr val="lt1"/>
              </a:fontRef>
            </p:style>
            <p:txBody>
              <a:bodyPr wrap="none" anchor="ctr"/>
              <a:lstStyle/>
              <a:p>
                <a:pPr defTabSz="914081" fontAlgn="base">
                  <a:spcBef>
                    <a:spcPct val="0"/>
                  </a:spcBef>
                  <a:spcAft>
                    <a:spcPct val="0"/>
                  </a:spcAft>
                  <a:defRPr/>
                </a:pPr>
                <a:r>
                  <a:rPr lang="en-US" sz="16666" b="1" i="1" kern="0" dirty="0">
                    <a:solidFill>
                      <a:srgbClr val="FFFFFF"/>
                    </a:solidFill>
                    <a:latin typeface="Arial" panose="020B0604020202020204" pitchFamily="34" charset="0"/>
                  </a:rPr>
                  <a:t>8</a:t>
                </a:r>
              </a:p>
            </p:txBody>
          </p:sp>
        </p:grpSp>
        <p:pic>
          <p:nvPicPr>
            <p:cNvPr id="10" name="Picture 147" descr="Picture2"/>
            <p:cNvPicPr>
              <a:picLocks noChangeAspect="1" noChangeArrowheads="1"/>
            </p:cNvPicPr>
            <p:nvPr/>
          </p:nvPicPr>
          <p:blipFill>
            <a:blip r:embed="rId13"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864" y="1248"/>
              <a:ext cx="359"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Picture 14"/>
          <p:cNvPicPr>
            <a:picLocks noChangeAspect="1"/>
          </p:cNvPicPr>
          <p:nvPr/>
        </p:nvPicPr>
        <p:blipFill rotWithShape="1">
          <a:blip r:embed="rId14" cstate="print">
            <a:extLst>
              <a:ext uri="{28A0092B-C50C-407E-A947-70E740481C1C}">
                <a14:useLocalDpi xmlns:a14="http://schemas.microsoft.com/office/drawing/2010/main" val="0"/>
              </a:ext>
            </a:extLst>
          </a:blip>
          <a:srcRect l="50000" b="49512"/>
          <a:stretch/>
        </p:blipFill>
        <p:spPr>
          <a:xfrm>
            <a:off x="105548" y="2006494"/>
            <a:ext cx="761803" cy="7692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nhac 10s 2.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5" cstate="print"/>
          <a:stretch>
            <a:fillRect/>
          </a:stretch>
        </p:blipFill>
        <p:spPr>
          <a:xfrm>
            <a:off x="-2322151" y="318068"/>
            <a:ext cx="548243" cy="548243"/>
          </a:xfrm>
          <a:prstGeom prst="rect">
            <a:avLst/>
          </a:prstGeom>
        </p:spPr>
      </p:pic>
      <p:pic>
        <p:nvPicPr>
          <p:cNvPr id="17" name="Picture 16"/>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363175" y="280275"/>
            <a:ext cx="787143" cy="787143"/>
          </a:xfrm>
          <a:prstGeom prst="rect">
            <a:avLst/>
          </a:prstGeom>
        </p:spPr>
      </p:pic>
      <p:pic>
        <p:nvPicPr>
          <p:cNvPr id="18" name="nhac thoi gian 15s.wav">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5" cstate="print"/>
          <a:stretch>
            <a:fillRect/>
          </a:stretch>
        </p:blipFill>
        <p:spPr>
          <a:xfrm>
            <a:off x="-2148024" y="1067417"/>
            <a:ext cx="548243" cy="548243"/>
          </a:xfrm>
          <a:prstGeom prst="rect">
            <a:avLst/>
          </a:prstGeom>
        </p:spPr>
      </p:pic>
      <p:sp>
        <p:nvSpPr>
          <p:cNvPr id="19" name="TextBox 18"/>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rPr>
              <a:t>00</a:t>
            </a:r>
            <a:endParaRPr lang="vi-VN" sz="4800" b="1" kern="0">
              <a:solidFill>
                <a:sysClr val="windowText" lastClr="000000"/>
              </a:solidFill>
            </a:endParaRPr>
          </a:p>
        </p:txBody>
      </p:sp>
      <p:sp>
        <p:nvSpPr>
          <p:cNvPr id="20" name="TextBox 19"/>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rPr>
              <a:t>01</a:t>
            </a:r>
            <a:endParaRPr lang="vi-VN" sz="4800" b="1" kern="0">
              <a:solidFill>
                <a:sysClr val="windowText" lastClr="000000"/>
              </a:solidFill>
            </a:endParaRPr>
          </a:p>
        </p:txBody>
      </p:sp>
      <p:sp>
        <p:nvSpPr>
          <p:cNvPr id="21" name="TextBox 20"/>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rPr>
              <a:t>02</a:t>
            </a:r>
            <a:endParaRPr lang="vi-VN" sz="4800" b="1" kern="0">
              <a:solidFill>
                <a:sysClr val="windowText" lastClr="000000"/>
              </a:solidFill>
            </a:endParaRPr>
          </a:p>
        </p:txBody>
      </p:sp>
      <p:sp>
        <p:nvSpPr>
          <p:cNvPr id="22" name="TextBox 21"/>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rPr>
              <a:t>03</a:t>
            </a:r>
            <a:endParaRPr lang="vi-VN" sz="4800" b="1" kern="0">
              <a:solidFill>
                <a:sysClr val="windowText" lastClr="000000"/>
              </a:solidFill>
            </a:endParaRPr>
          </a:p>
        </p:txBody>
      </p:sp>
      <p:sp>
        <p:nvSpPr>
          <p:cNvPr id="23" name="TextBox 22"/>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rPr>
              <a:t>04</a:t>
            </a:r>
            <a:endParaRPr lang="vi-VN" sz="4800" b="1" kern="0">
              <a:solidFill>
                <a:sysClr val="windowText" lastClr="000000"/>
              </a:solidFill>
            </a:endParaRPr>
          </a:p>
        </p:txBody>
      </p:sp>
      <p:sp>
        <p:nvSpPr>
          <p:cNvPr id="24" name="TextBox 23"/>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rPr>
              <a:t>05</a:t>
            </a:r>
            <a:endParaRPr lang="vi-VN" sz="4800" b="1" kern="0">
              <a:solidFill>
                <a:sysClr val="windowText" lastClr="000000"/>
              </a:solidFill>
            </a:endParaRPr>
          </a:p>
        </p:txBody>
      </p:sp>
      <p:sp>
        <p:nvSpPr>
          <p:cNvPr id="25" name="TextBox 24"/>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rPr>
              <a:t>06</a:t>
            </a:r>
            <a:endParaRPr lang="vi-VN" sz="4800" b="1" kern="0">
              <a:solidFill>
                <a:sysClr val="windowText" lastClr="000000"/>
              </a:solidFill>
            </a:endParaRPr>
          </a:p>
        </p:txBody>
      </p:sp>
      <p:sp>
        <p:nvSpPr>
          <p:cNvPr id="26" name="TextBox 25"/>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rPr>
              <a:t>07</a:t>
            </a:r>
            <a:endParaRPr lang="vi-VN" sz="4800" b="1" kern="0">
              <a:solidFill>
                <a:sysClr val="windowText" lastClr="000000"/>
              </a:solidFill>
            </a:endParaRPr>
          </a:p>
        </p:txBody>
      </p:sp>
      <p:sp>
        <p:nvSpPr>
          <p:cNvPr id="27" name="TextBox 26"/>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rPr>
              <a:t>08</a:t>
            </a:r>
            <a:endParaRPr lang="vi-VN" sz="4800" b="1" kern="0">
              <a:solidFill>
                <a:sysClr val="windowText" lastClr="000000"/>
              </a:solidFill>
            </a:endParaRPr>
          </a:p>
        </p:txBody>
      </p:sp>
      <p:sp>
        <p:nvSpPr>
          <p:cNvPr id="28" name="TextBox 27"/>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rPr>
              <a:t>09</a:t>
            </a:r>
            <a:endParaRPr lang="vi-VN" sz="4800" b="1" kern="0">
              <a:solidFill>
                <a:sysClr val="windowText" lastClr="000000"/>
              </a:solidFill>
            </a:endParaRPr>
          </a:p>
        </p:txBody>
      </p:sp>
      <p:sp>
        <p:nvSpPr>
          <p:cNvPr id="29" name="TextBox 28"/>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rPr>
              <a:t>10</a:t>
            </a:r>
            <a:endParaRPr lang="vi-VN" sz="4800" b="1" kern="0">
              <a:solidFill>
                <a:sysClr val="windowText" lastClr="000000"/>
              </a:solidFill>
            </a:endParaRPr>
          </a:p>
        </p:txBody>
      </p:sp>
      <p:sp>
        <p:nvSpPr>
          <p:cNvPr id="30" name="TextBox 29"/>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rPr>
              <a:t>11</a:t>
            </a:r>
            <a:endParaRPr lang="vi-VN" sz="4800" b="1" kern="0">
              <a:solidFill>
                <a:sysClr val="windowText" lastClr="000000"/>
              </a:solidFill>
            </a:endParaRPr>
          </a:p>
        </p:txBody>
      </p:sp>
      <p:sp>
        <p:nvSpPr>
          <p:cNvPr id="31" name="TextBox 30"/>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rPr>
              <a:t>12</a:t>
            </a:r>
            <a:endParaRPr lang="vi-VN" sz="4800" b="1" kern="0">
              <a:solidFill>
                <a:sysClr val="windowText" lastClr="000000"/>
              </a:solidFill>
            </a:endParaRPr>
          </a:p>
        </p:txBody>
      </p:sp>
      <p:sp>
        <p:nvSpPr>
          <p:cNvPr id="32" name="TextBox 31"/>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rPr>
              <a:t>13</a:t>
            </a:r>
            <a:endParaRPr lang="vi-VN" sz="4800" b="1" kern="0">
              <a:solidFill>
                <a:sysClr val="windowText" lastClr="000000"/>
              </a:solidFill>
            </a:endParaRPr>
          </a:p>
        </p:txBody>
      </p:sp>
      <p:sp>
        <p:nvSpPr>
          <p:cNvPr id="33" name="TextBox 32"/>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rPr>
              <a:t>14</a:t>
            </a:r>
            <a:endParaRPr lang="vi-VN" sz="4800" b="1" kern="0">
              <a:solidFill>
                <a:sysClr val="windowText" lastClr="000000"/>
              </a:solidFill>
            </a:endParaRPr>
          </a:p>
        </p:txBody>
      </p:sp>
      <p:sp>
        <p:nvSpPr>
          <p:cNvPr id="34" name="TextBox 33"/>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rPr>
              <a:t>15</a:t>
            </a:r>
            <a:endParaRPr lang="vi-VN" sz="4800" b="1" kern="0">
              <a:solidFill>
                <a:sysClr val="windowText" lastClr="000000"/>
              </a:solidFill>
            </a:endParaRPr>
          </a:p>
        </p:txBody>
      </p:sp>
      <p:sp>
        <p:nvSpPr>
          <p:cNvPr id="35" name="Donut 34"/>
          <p:cNvSpPr/>
          <p:nvPr/>
        </p:nvSpPr>
        <p:spPr>
          <a:xfrm>
            <a:off x="2064592" y="1372139"/>
            <a:ext cx="1288925" cy="1295063"/>
          </a:xfrm>
          <a:prstGeom prst="donut">
            <a:avLst>
              <a:gd name="adj" fmla="val 10370"/>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lIns="91439" tIns="45719" rIns="91439" bIns="45719" rtlCol="0" anchor="ctr"/>
          <a:lstStyle/>
          <a:p>
            <a:pPr algn="ctr" defTabSz="914081">
              <a:defRPr/>
            </a:pPr>
            <a:endParaRPr lang="vi-VN" sz="4000" kern="0">
              <a:solidFill>
                <a:sysClr val="windowText" lastClr="000000"/>
              </a:solidFill>
            </a:endParaRPr>
          </a:p>
        </p:txBody>
      </p:sp>
      <p:sp>
        <p:nvSpPr>
          <p:cNvPr id="2" name="Isosceles Triangle 1"/>
          <p:cNvSpPr/>
          <p:nvPr/>
        </p:nvSpPr>
        <p:spPr>
          <a:xfrm rot="5400000">
            <a:off x="257905" y="2931412"/>
            <a:ext cx="907163" cy="751613"/>
          </a:xfrm>
          <a:prstGeom prst="triangle">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defTabSz="914081"/>
            <a:endParaRPr lang="en-US" sz="1733">
              <a:solidFill>
                <a:prstClr val="white"/>
              </a:solidFill>
            </a:endParaRPr>
          </a:p>
        </p:txBody>
      </p:sp>
      <p:sp>
        <p:nvSpPr>
          <p:cNvPr id="36" name="Isosceles Triangle 35"/>
          <p:cNvSpPr/>
          <p:nvPr/>
        </p:nvSpPr>
        <p:spPr>
          <a:xfrm rot="5400000">
            <a:off x="257905" y="3910412"/>
            <a:ext cx="907163" cy="751613"/>
          </a:xfrm>
          <a:prstGeom prst="triangle">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defTabSz="914081"/>
            <a:endParaRPr lang="en-US" sz="1733">
              <a:solidFill>
                <a:prstClr val="white"/>
              </a:solidFill>
            </a:endParaRPr>
          </a:p>
        </p:txBody>
      </p:sp>
      <p:sp>
        <p:nvSpPr>
          <p:cNvPr id="37" name="Isosceles Triangle 36"/>
          <p:cNvSpPr/>
          <p:nvPr/>
        </p:nvSpPr>
        <p:spPr>
          <a:xfrm rot="5400000">
            <a:off x="257905" y="5951543"/>
            <a:ext cx="907163" cy="751613"/>
          </a:xfrm>
          <a:prstGeom prst="triangle">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defTabSz="914081"/>
            <a:endParaRPr lang="en-US" sz="1733">
              <a:solidFill>
                <a:prstClr val="white"/>
              </a:solidFill>
            </a:endParaRPr>
          </a:p>
        </p:txBody>
      </p:sp>
      <p:sp>
        <p:nvSpPr>
          <p:cNvPr id="38" name="Isosceles Triangle 37"/>
          <p:cNvSpPr/>
          <p:nvPr/>
        </p:nvSpPr>
        <p:spPr>
          <a:xfrm rot="5400000">
            <a:off x="257905" y="4928880"/>
            <a:ext cx="907163" cy="751613"/>
          </a:xfrm>
          <a:prstGeom prst="triangle">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defTabSz="914081"/>
            <a:endParaRPr lang="en-US" sz="1733">
              <a:solidFill>
                <a:prstClr val="white"/>
              </a:solidFill>
            </a:endParaRPr>
          </a:p>
        </p:txBody>
      </p:sp>
      <p:sp>
        <p:nvSpPr>
          <p:cNvPr id="4" name="Rounded Rectangle 3"/>
          <p:cNvSpPr/>
          <p:nvPr/>
        </p:nvSpPr>
        <p:spPr>
          <a:xfrm>
            <a:off x="1087297" y="2799513"/>
            <a:ext cx="10798399" cy="953167"/>
          </a:xfrm>
          <a:prstGeom prst="roundRect">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just" defTabSz="914081"/>
            <a:r>
              <a:rPr lang="en-US" sz="3600" b="1" dirty="0" err="1">
                <a:solidFill>
                  <a:prstClr val="white"/>
                </a:solidFill>
              </a:rPr>
              <a:t>Những</a:t>
            </a:r>
            <a:r>
              <a:rPr lang="en-US" sz="3600" b="1" dirty="0">
                <a:solidFill>
                  <a:prstClr val="white"/>
                </a:solidFill>
              </a:rPr>
              <a:t> </a:t>
            </a:r>
            <a:r>
              <a:rPr lang="en-US" sz="3600" b="1" dirty="0" err="1">
                <a:solidFill>
                  <a:prstClr val="white"/>
                </a:solidFill>
              </a:rPr>
              <a:t>tên</a:t>
            </a:r>
            <a:r>
              <a:rPr lang="en-US" sz="3600" b="1" dirty="0">
                <a:solidFill>
                  <a:prstClr val="white"/>
                </a:solidFill>
              </a:rPr>
              <a:t> </a:t>
            </a:r>
            <a:r>
              <a:rPr lang="en-US" sz="3600" b="1" dirty="0" err="1">
                <a:solidFill>
                  <a:prstClr val="white"/>
                </a:solidFill>
              </a:rPr>
              <a:t>giặc</a:t>
            </a:r>
            <a:r>
              <a:rPr lang="en-US" sz="3600" b="1" dirty="0">
                <a:solidFill>
                  <a:prstClr val="white"/>
                </a:solidFill>
              </a:rPr>
              <a:t> </a:t>
            </a:r>
            <a:r>
              <a:rPr lang="en-US" sz="3600" b="1" dirty="0" err="1">
                <a:solidFill>
                  <a:prstClr val="white"/>
                </a:solidFill>
              </a:rPr>
              <a:t>lái</a:t>
            </a:r>
            <a:r>
              <a:rPr lang="en-US" sz="3600" b="1" dirty="0">
                <a:solidFill>
                  <a:prstClr val="white"/>
                </a:solidFill>
              </a:rPr>
              <a:t> </a:t>
            </a:r>
            <a:r>
              <a:rPr lang="en-US" sz="3600" b="1" dirty="0" err="1">
                <a:solidFill>
                  <a:prstClr val="white"/>
                </a:solidFill>
              </a:rPr>
              <a:t>người</a:t>
            </a:r>
            <a:r>
              <a:rPr lang="en-US" sz="3600" b="1" dirty="0">
                <a:solidFill>
                  <a:prstClr val="white"/>
                </a:solidFill>
              </a:rPr>
              <a:t> </a:t>
            </a:r>
            <a:r>
              <a:rPr lang="en-US" sz="3600" b="1" dirty="0" err="1">
                <a:solidFill>
                  <a:prstClr val="white"/>
                </a:solidFill>
              </a:rPr>
              <a:t>Mĩ</a:t>
            </a:r>
            <a:endParaRPr lang="en-US" sz="3600" b="1" dirty="0">
              <a:solidFill>
                <a:prstClr val="white"/>
              </a:solidFill>
              <a:latin typeface="Times New Roman" panose="02020603050405020304" pitchFamily="18" charset="0"/>
              <a:cs typeface="Times New Roman" panose="02020603050405020304" pitchFamily="18" charset="0"/>
            </a:endParaRPr>
          </a:p>
        </p:txBody>
      </p:sp>
      <p:sp>
        <p:nvSpPr>
          <p:cNvPr id="39" name="Rounded Rectangle 38"/>
          <p:cNvSpPr/>
          <p:nvPr/>
        </p:nvSpPr>
        <p:spPr>
          <a:xfrm>
            <a:off x="1101147" y="3809903"/>
            <a:ext cx="10798399" cy="953167"/>
          </a:xfrm>
          <a:prstGeom prst="roundRect">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just" defTabSz="914081">
              <a:buSzPts val="1000"/>
              <a:tabLst>
                <a:tab pos="457039" algn="l"/>
              </a:tabLst>
            </a:pPr>
            <a:r>
              <a:rPr lang="en-BZ" sz="3600" b="1" dirty="0" err="1">
                <a:solidFill>
                  <a:prstClr val="white"/>
                </a:solidFill>
              </a:rPr>
              <a:t>Thần</a:t>
            </a:r>
            <a:r>
              <a:rPr lang="en-BZ" sz="3600" b="1" dirty="0">
                <a:solidFill>
                  <a:prstClr val="white"/>
                </a:solidFill>
              </a:rPr>
              <a:t> </a:t>
            </a:r>
            <a:r>
              <a:rPr lang="en-BZ" sz="3600" b="1" dirty="0" err="1">
                <a:solidFill>
                  <a:prstClr val="white"/>
                </a:solidFill>
              </a:rPr>
              <a:t>Chết</a:t>
            </a:r>
            <a:r>
              <a:rPr lang="en-US" sz="3600" b="1" dirty="0">
                <a:solidFill>
                  <a:prstClr val="white"/>
                </a:solidFill>
              </a:rPr>
              <a:t>.</a:t>
            </a:r>
            <a:endParaRPr lang="en-US" sz="3600" b="1" dirty="0">
              <a:solidFill>
                <a:prstClr val="white"/>
              </a:solidFill>
              <a:ea typeface="Calibri" panose="020F0502020204030204" pitchFamily="34" charset="0"/>
              <a:cs typeface="Times New Roman" panose="02020603050405020304" pitchFamily="18" charset="0"/>
            </a:endParaRPr>
          </a:p>
        </p:txBody>
      </p:sp>
      <p:sp>
        <p:nvSpPr>
          <p:cNvPr id="40" name="Rounded Rectangle 39"/>
          <p:cNvSpPr/>
          <p:nvPr/>
        </p:nvSpPr>
        <p:spPr>
          <a:xfrm>
            <a:off x="1101147" y="4828102"/>
            <a:ext cx="10798399" cy="953167"/>
          </a:xfrm>
          <a:prstGeom prst="roundRect">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just" defTabSz="914081"/>
            <a:r>
              <a:rPr lang="en-US" sz="3600" b="1" dirty="0" err="1">
                <a:solidFill>
                  <a:prstClr val="white"/>
                </a:solidFill>
              </a:rPr>
              <a:t>Những</a:t>
            </a:r>
            <a:r>
              <a:rPr lang="en-US" sz="3600" b="1" dirty="0">
                <a:solidFill>
                  <a:prstClr val="white"/>
                </a:solidFill>
              </a:rPr>
              <a:t> </a:t>
            </a:r>
            <a:r>
              <a:rPr lang="en-US" sz="3600" b="1" dirty="0" err="1">
                <a:solidFill>
                  <a:prstClr val="white"/>
                </a:solidFill>
              </a:rPr>
              <a:t>người</a:t>
            </a:r>
            <a:r>
              <a:rPr lang="en-US" sz="3600" b="1" dirty="0">
                <a:solidFill>
                  <a:prstClr val="white"/>
                </a:solidFill>
              </a:rPr>
              <a:t> </a:t>
            </a:r>
            <a:r>
              <a:rPr lang="en-US" sz="3600" b="1" dirty="0" err="1">
                <a:solidFill>
                  <a:prstClr val="white"/>
                </a:solidFill>
              </a:rPr>
              <a:t>lái</a:t>
            </a:r>
            <a:r>
              <a:rPr lang="en-US" sz="3600" b="1" dirty="0">
                <a:solidFill>
                  <a:prstClr val="white"/>
                </a:solidFill>
              </a:rPr>
              <a:t> </a:t>
            </a:r>
            <a:r>
              <a:rPr lang="en-US" sz="3600" b="1" dirty="0" err="1">
                <a:solidFill>
                  <a:prstClr val="white"/>
                </a:solidFill>
              </a:rPr>
              <a:t>xe</a:t>
            </a:r>
            <a:endParaRPr lang="en-US" sz="3600" b="1" dirty="0">
              <a:solidFill>
                <a:prstClr val="white"/>
              </a:solidFill>
              <a:latin typeface="Times New Roman" panose="02020603050405020304" pitchFamily="18" charset="0"/>
              <a:cs typeface="Times New Roman" panose="02020603050405020304" pitchFamily="18" charset="0"/>
            </a:endParaRPr>
          </a:p>
        </p:txBody>
      </p:sp>
      <p:sp>
        <p:nvSpPr>
          <p:cNvPr id="41" name="Rounded Rectangle 40"/>
          <p:cNvSpPr/>
          <p:nvPr/>
        </p:nvSpPr>
        <p:spPr>
          <a:xfrm>
            <a:off x="1101147" y="5904835"/>
            <a:ext cx="10798399" cy="953167"/>
          </a:xfrm>
          <a:prstGeom prst="roundRect">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just" defTabSz="914081"/>
            <a:r>
              <a:rPr lang="en-US" sz="3600" b="1" dirty="0" err="1">
                <a:solidFill>
                  <a:prstClr val="white"/>
                </a:solidFill>
              </a:rPr>
              <a:t>Đại</a:t>
            </a:r>
            <a:r>
              <a:rPr lang="en-US" sz="3600" b="1" dirty="0">
                <a:solidFill>
                  <a:prstClr val="white"/>
                </a:solidFill>
              </a:rPr>
              <a:t> </a:t>
            </a:r>
            <a:r>
              <a:rPr lang="en-US" sz="3600" b="1" dirty="0" err="1">
                <a:solidFill>
                  <a:prstClr val="white"/>
                </a:solidFill>
              </a:rPr>
              <a:t>đội</a:t>
            </a:r>
            <a:r>
              <a:rPr lang="en-US" sz="3600" b="1" dirty="0">
                <a:solidFill>
                  <a:prstClr val="white"/>
                </a:solidFill>
              </a:rPr>
              <a:t> </a:t>
            </a:r>
            <a:r>
              <a:rPr lang="en-US" sz="3600" b="1" dirty="0" err="1">
                <a:solidFill>
                  <a:prstClr val="white"/>
                </a:solidFill>
              </a:rPr>
              <a:t>trưởng</a:t>
            </a:r>
            <a:endParaRPr lang="en-US" sz="3600" b="1" dirty="0">
              <a:solidFill>
                <a:prstClr val="white"/>
              </a:solidFill>
              <a:latin typeface="Times New Roman" panose="02020603050405020304" pitchFamily="18" charset="0"/>
              <a:cs typeface="Times New Roman" panose="02020603050405020304" pitchFamily="18" charset="0"/>
            </a:endParaRPr>
          </a:p>
        </p:txBody>
      </p:sp>
      <p:sp>
        <p:nvSpPr>
          <p:cNvPr id="42" name="TextBox 41"/>
          <p:cNvSpPr txBox="1"/>
          <p:nvPr/>
        </p:nvSpPr>
        <p:spPr>
          <a:xfrm>
            <a:off x="306311" y="2991333"/>
            <a:ext cx="427711" cy="646329"/>
          </a:xfrm>
          <a:prstGeom prst="rect">
            <a:avLst/>
          </a:prstGeom>
          <a:noFill/>
        </p:spPr>
        <p:txBody>
          <a:bodyPr wrap="square" lIns="91439" tIns="45719" rIns="91439" bIns="45719" rtlCol="0">
            <a:spAutoFit/>
          </a:bodyPr>
          <a:lstStyle/>
          <a:p>
            <a:pPr algn="ctr" defTabSz="914081"/>
            <a:r>
              <a:rPr lang="en-US" sz="3600" b="1">
                <a:solidFill>
                  <a:prstClr val="white"/>
                </a:solidFill>
                <a:effectLst>
                  <a:outerShdw blurRad="38100" dist="38100" dir="2700000" algn="tl">
                    <a:srgbClr val="000000">
                      <a:alpha val="43137"/>
                    </a:srgbClr>
                  </a:outerShdw>
                </a:effectLst>
              </a:rPr>
              <a:t>A</a:t>
            </a:r>
          </a:p>
        </p:txBody>
      </p:sp>
      <p:sp>
        <p:nvSpPr>
          <p:cNvPr id="43" name="TextBox 42"/>
          <p:cNvSpPr txBox="1"/>
          <p:nvPr/>
        </p:nvSpPr>
        <p:spPr>
          <a:xfrm>
            <a:off x="290398" y="3963137"/>
            <a:ext cx="427711" cy="646329"/>
          </a:xfrm>
          <a:prstGeom prst="rect">
            <a:avLst/>
          </a:prstGeom>
          <a:noFill/>
        </p:spPr>
        <p:txBody>
          <a:bodyPr wrap="square" lIns="91439" tIns="45719" rIns="91439" bIns="45719" rtlCol="0">
            <a:spAutoFit/>
          </a:bodyPr>
          <a:lstStyle/>
          <a:p>
            <a:pPr algn="ctr" defTabSz="914081"/>
            <a:r>
              <a:rPr lang="en-US" sz="3600" b="1">
                <a:solidFill>
                  <a:prstClr val="white"/>
                </a:solidFill>
                <a:effectLst>
                  <a:outerShdw blurRad="38100" dist="38100" dir="2700000" algn="tl">
                    <a:srgbClr val="000000">
                      <a:alpha val="43137"/>
                    </a:srgbClr>
                  </a:outerShdw>
                </a:effectLst>
              </a:rPr>
              <a:t>B</a:t>
            </a:r>
          </a:p>
        </p:txBody>
      </p:sp>
      <p:sp>
        <p:nvSpPr>
          <p:cNvPr id="44" name="TextBox 43"/>
          <p:cNvSpPr txBox="1"/>
          <p:nvPr/>
        </p:nvSpPr>
        <p:spPr>
          <a:xfrm>
            <a:off x="272594" y="4981605"/>
            <a:ext cx="427711" cy="646329"/>
          </a:xfrm>
          <a:prstGeom prst="rect">
            <a:avLst/>
          </a:prstGeom>
          <a:noFill/>
        </p:spPr>
        <p:txBody>
          <a:bodyPr wrap="square" lIns="91439" tIns="45719" rIns="91439" bIns="45719" rtlCol="0">
            <a:spAutoFit/>
          </a:bodyPr>
          <a:lstStyle/>
          <a:p>
            <a:pPr algn="ctr" defTabSz="914081"/>
            <a:r>
              <a:rPr lang="en-US" sz="3600" b="1">
                <a:solidFill>
                  <a:prstClr val="white"/>
                </a:solidFill>
                <a:effectLst>
                  <a:outerShdw blurRad="38100" dist="38100" dir="2700000" algn="tl">
                    <a:srgbClr val="000000">
                      <a:alpha val="43137"/>
                    </a:srgbClr>
                  </a:outerShdw>
                </a:effectLst>
              </a:rPr>
              <a:t>C</a:t>
            </a:r>
          </a:p>
        </p:txBody>
      </p:sp>
      <p:sp>
        <p:nvSpPr>
          <p:cNvPr id="45" name="TextBox 44"/>
          <p:cNvSpPr txBox="1"/>
          <p:nvPr/>
        </p:nvSpPr>
        <p:spPr>
          <a:xfrm>
            <a:off x="306311" y="6004265"/>
            <a:ext cx="427711" cy="646329"/>
          </a:xfrm>
          <a:prstGeom prst="rect">
            <a:avLst/>
          </a:prstGeom>
          <a:noFill/>
        </p:spPr>
        <p:txBody>
          <a:bodyPr wrap="square" lIns="91439" tIns="45719" rIns="91439" bIns="45719" rtlCol="0">
            <a:spAutoFit/>
          </a:bodyPr>
          <a:lstStyle/>
          <a:p>
            <a:pPr algn="ctr" defTabSz="914081"/>
            <a:r>
              <a:rPr lang="en-US" sz="3600" b="1">
                <a:solidFill>
                  <a:prstClr val="white"/>
                </a:solidFill>
                <a:effectLst>
                  <a:outerShdw blurRad="38100" dist="38100" dir="2700000" algn="tl">
                    <a:srgbClr val="000000">
                      <a:alpha val="43137"/>
                    </a:srgbClr>
                  </a:outerShdw>
                </a:effectLst>
              </a:rPr>
              <a:t>D</a:t>
            </a:r>
          </a:p>
        </p:txBody>
      </p:sp>
    </p:spTree>
    <p:custDataLst>
      <p:tags r:id="rId1"/>
    </p:custDataLst>
    <p:extLst>
      <p:ext uri="{BB962C8B-B14F-4D97-AF65-F5344CB8AC3E}">
        <p14:creationId xmlns:p14="http://schemas.microsoft.com/office/powerpoint/2010/main" val="397542750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31" fill="hold"/>
                                        <p:tgtEl>
                                          <p:spTgt spid="16"/>
                                        </p:tgtEl>
                                      </p:cBhvr>
                                    </p:cmd>
                                  </p:childTnLst>
                                </p:cTn>
                              </p:par>
                              <p:par>
                                <p:cTn id="7" presetID="6" presetClass="entr" presetSubtype="16"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circle(in)">
                                      <p:cBhvr>
                                        <p:cTn id="9" dur="1250"/>
                                        <p:tgtEl>
                                          <p:spTgt spid="5"/>
                                        </p:tgtEl>
                                      </p:cBhvr>
                                    </p:animEffect>
                                  </p:childTnLst>
                                </p:cTn>
                              </p:par>
                              <p:par>
                                <p:cTn id="10" presetID="6"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ircle(in)">
                                      <p:cBhvr>
                                        <p:cTn id="12" dur="1250"/>
                                        <p:tgtEl>
                                          <p:spTgt spid="15"/>
                                        </p:tgtEl>
                                      </p:cBhvr>
                                    </p:animEffect>
                                  </p:childTnLst>
                                </p:cTn>
                              </p:par>
                              <p:par>
                                <p:cTn id="13" presetID="16" presetClass="entr" presetSubtype="21" fill="hold" grpId="0" nodeType="withEffect">
                                  <p:stCondLst>
                                    <p:cond delay="175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1750"/>
                                        <p:tgtEl>
                                          <p:spTgt spid="6"/>
                                        </p:tgtEl>
                                      </p:cBhvr>
                                    </p:animEffect>
                                  </p:childTnLst>
                                </p:cTn>
                              </p:par>
                              <p:par>
                                <p:cTn id="16" presetID="21" presetClass="entr" presetSubtype="1" fill="hold" nodeType="withEffect">
                                  <p:stCondLst>
                                    <p:cond delay="3500"/>
                                  </p:stCondLst>
                                  <p:childTnLst>
                                    <p:set>
                                      <p:cBhvr>
                                        <p:cTn id="17" dur="1" fill="hold">
                                          <p:stCondLst>
                                            <p:cond delay="0"/>
                                          </p:stCondLst>
                                        </p:cTn>
                                        <p:tgtEl>
                                          <p:spTgt spid="17"/>
                                        </p:tgtEl>
                                        <p:attrNameLst>
                                          <p:attrName>style.visibility</p:attrName>
                                        </p:attrNameLst>
                                      </p:cBhvr>
                                      <p:to>
                                        <p:strVal val="visible"/>
                                      </p:to>
                                    </p:set>
                                    <p:animEffect transition="in" filter="wheel(1)">
                                      <p:cBhvr>
                                        <p:cTn id="18" dur="30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750" fill="hold"/>
                                        <p:tgtEl>
                                          <p:spTgt spid="2"/>
                                        </p:tgtEl>
                                        <p:attrNameLst>
                                          <p:attrName>ppt_x</p:attrName>
                                        </p:attrNameLst>
                                      </p:cBhvr>
                                      <p:tavLst>
                                        <p:tav tm="0">
                                          <p:val>
                                            <p:strVal val="0-#ppt_w/2"/>
                                          </p:val>
                                        </p:tav>
                                        <p:tav tm="100000">
                                          <p:val>
                                            <p:strVal val="#ppt_x"/>
                                          </p:val>
                                        </p:tav>
                                      </p:tavLst>
                                    </p:anim>
                                    <p:anim calcmode="lin" valueType="num">
                                      <p:cBhvr additive="base">
                                        <p:cTn id="24" dur="750" fill="hold"/>
                                        <p:tgtEl>
                                          <p:spTgt spid="2"/>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42"/>
                                        </p:tgtEl>
                                        <p:attrNameLst>
                                          <p:attrName>style.visibility</p:attrName>
                                        </p:attrNameLst>
                                      </p:cBhvr>
                                      <p:to>
                                        <p:strVal val="visible"/>
                                      </p:to>
                                    </p:set>
                                    <p:anim calcmode="lin" valueType="num">
                                      <p:cBhvr additive="base">
                                        <p:cTn id="27" dur="750" fill="hold"/>
                                        <p:tgtEl>
                                          <p:spTgt spid="42"/>
                                        </p:tgtEl>
                                        <p:attrNameLst>
                                          <p:attrName>ppt_x</p:attrName>
                                        </p:attrNameLst>
                                      </p:cBhvr>
                                      <p:tavLst>
                                        <p:tav tm="0">
                                          <p:val>
                                            <p:strVal val="0-#ppt_w/2"/>
                                          </p:val>
                                        </p:tav>
                                        <p:tav tm="100000">
                                          <p:val>
                                            <p:strVal val="#ppt_x"/>
                                          </p:val>
                                        </p:tav>
                                      </p:tavLst>
                                    </p:anim>
                                    <p:anim calcmode="lin" valueType="num">
                                      <p:cBhvr additive="base">
                                        <p:cTn id="28" dur="750" fill="hold"/>
                                        <p:tgtEl>
                                          <p:spTgt spid="42"/>
                                        </p:tgtEl>
                                        <p:attrNameLst>
                                          <p:attrName>ppt_y</p:attrName>
                                        </p:attrNameLst>
                                      </p:cBhvr>
                                      <p:tavLst>
                                        <p:tav tm="0">
                                          <p:val>
                                            <p:strVal val="#ppt_y"/>
                                          </p:val>
                                        </p:tav>
                                        <p:tav tm="100000">
                                          <p:val>
                                            <p:strVal val="#ppt_y"/>
                                          </p:val>
                                        </p:tav>
                                      </p:tavLst>
                                    </p:anim>
                                  </p:childTnLst>
                                </p:cTn>
                              </p:par>
                              <p:par>
                                <p:cTn id="29" presetID="22" presetClass="entr" presetSubtype="8" fill="hold" grpId="0" nodeType="withEffect">
                                  <p:stCondLst>
                                    <p:cond delay="750"/>
                                  </p:stCondLst>
                                  <p:childTnLst>
                                    <p:set>
                                      <p:cBhvr>
                                        <p:cTn id="30" dur="1" fill="hold">
                                          <p:stCondLst>
                                            <p:cond delay="0"/>
                                          </p:stCondLst>
                                        </p:cTn>
                                        <p:tgtEl>
                                          <p:spTgt spid="4"/>
                                        </p:tgtEl>
                                        <p:attrNameLst>
                                          <p:attrName>style.visibility</p:attrName>
                                        </p:attrNameLst>
                                      </p:cBhvr>
                                      <p:to>
                                        <p:strVal val="visible"/>
                                      </p:to>
                                    </p:set>
                                    <p:animEffect transition="in" filter="wipe(left)">
                                      <p:cBhvr>
                                        <p:cTn id="31" dur="1250"/>
                                        <p:tgtEl>
                                          <p:spTgt spid="4"/>
                                        </p:tgtEl>
                                      </p:cBhvr>
                                    </p:animEffect>
                                  </p:childTnLst>
                                  <p:subTnLst>
                                    <p:audio>
                                      <p:cMediaNode vol="100000">
                                        <p:cTn display="0" masterRel="sameClick">
                                          <p:stCondLst>
                                            <p:cond evt="begin" delay="0">
                                              <p:tn val="29"/>
                                            </p:cond>
                                          </p:stCondLst>
                                          <p:endCondLst>
                                            <p:cond evt="onStopAudio" delay="0">
                                              <p:tgtEl>
                                                <p:sldTgt/>
                                              </p:tgtEl>
                                            </p:cond>
                                          </p:endCondLst>
                                        </p:cTn>
                                        <p:tgtEl>
                                          <p:sndTgt r:embed="rId8" name="bomb.wav"/>
                                        </p:tgtEl>
                                      </p:cMediaNode>
                                    </p:audio>
                                  </p:subTnLst>
                                </p:cTn>
                              </p:par>
                            </p:childTnLst>
                          </p:cTn>
                        </p:par>
                      </p:childTnLst>
                    </p:cTn>
                  </p:par>
                  <p:par>
                    <p:cTn id="32" fill="hold">
                      <p:stCondLst>
                        <p:cond delay="indefinite"/>
                      </p:stCondLst>
                      <p:childTnLst>
                        <p:par>
                          <p:cTn id="33" fill="hold">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36"/>
                                        </p:tgtEl>
                                        <p:attrNameLst>
                                          <p:attrName>style.visibility</p:attrName>
                                        </p:attrNameLst>
                                      </p:cBhvr>
                                      <p:to>
                                        <p:strVal val="visible"/>
                                      </p:to>
                                    </p:set>
                                    <p:anim calcmode="lin" valueType="num">
                                      <p:cBhvr additive="base">
                                        <p:cTn id="36" dur="750" fill="hold"/>
                                        <p:tgtEl>
                                          <p:spTgt spid="36"/>
                                        </p:tgtEl>
                                        <p:attrNameLst>
                                          <p:attrName>ppt_x</p:attrName>
                                        </p:attrNameLst>
                                      </p:cBhvr>
                                      <p:tavLst>
                                        <p:tav tm="0">
                                          <p:val>
                                            <p:strVal val="0-#ppt_w/2"/>
                                          </p:val>
                                        </p:tav>
                                        <p:tav tm="100000">
                                          <p:val>
                                            <p:strVal val="#ppt_x"/>
                                          </p:val>
                                        </p:tav>
                                      </p:tavLst>
                                    </p:anim>
                                    <p:anim calcmode="lin" valueType="num">
                                      <p:cBhvr additive="base">
                                        <p:cTn id="37" dur="750" fill="hold"/>
                                        <p:tgtEl>
                                          <p:spTgt spid="36"/>
                                        </p:tgtEl>
                                        <p:attrNameLst>
                                          <p:attrName>ppt_y</p:attrName>
                                        </p:attrNameLst>
                                      </p:cBhvr>
                                      <p:tavLst>
                                        <p:tav tm="0">
                                          <p:val>
                                            <p:strVal val="#ppt_y"/>
                                          </p:val>
                                        </p:tav>
                                        <p:tav tm="100000">
                                          <p:val>
                                            <p:strVal val="#ppt_y"/>
                                          </p:val>
                                        </p:tav>
                                      </p:tavLst>
                                    </p:anim>
                                  </p:childTnLst>
                                </p:cTn>
                              </p:par>
                              <p:par>
                                <p:cTn id="38" presetID="2" presetClass="entr" presetSubtype="8" fill="hold" grpId="0" nodeType="withEffect">
                                  <p:stCondLst>
                                    <p:cond delay="0"/>
                                  </p:stCondLst>
                                  <p:childTnLst>
                                    <p:set>
                                      <p:cBhvr>
                                        <p:cTn id="39" dur="1" fill="hold">
                                          <p:stCondLst>
                                            <p:cond delay="0"/>
                                          </p:stCondLst>
                                        </p:cTn>
                                        <p:tgtEl>
                                          <p:spTgt spid="43"/>
                                        </p:tgtEl>
                                        <p:attrNameLst>
                                          <p:attrName>style.visibility</p:attrName>
                                        </p:attrNameLst>
                                      </p:cBhvr>
                                      <p:to>
                                        <p:strVal val="visible"/>
                                      </p:to>
                                    </p:set>
                                    <p:anim calcmode="lin" valueType="num">
                                      <p:cBhvr additive="base">
                                        <p:cTn id="40" dur="750" fill="hold"/>
                                        <p:tgtEl>
                                          <p:spTgt spid="43"/>
                                        </p:tgtEl>
                                        <p:attrNameLst>
                                          <p:attrName>ppt_x</p:attrName>
                                        </p:attrNameLst>
                                      </p:cBhvr>
                                      <p:tavLst>
                                        <p:tav tm="0">
                                          <p:val>
                                            <p:strVal val="0-#ppt_w/2"/>
                                          </p:val>
                                        </p:tav>
                                        <p:tav tm="100000">
                                          <p:val>
                                            <p:strVal val="#ppt_x"/>
                                          </p:val>
                                        </p:tav>
                                      </p:tavLst>
                                    </p:anim>
                                    <p:anim calcmode="lin" valueType="num">
                                      <p:cBhvr additive="base">
                                        <p:cTn id="41" dur="750" fill="hold"/>
                                        <p:tgtEl>
                                          <p:spTgt spid="43"/>
                                        </p:tgtEl>
                                        <p:attrNameLst>
                                          <p:attrName>ppt_y</p:attrName>
                                        </p:attrNameLst>
                                      </p:cBhvr>
                                      <p:tavLst>
                                        <p:tav tm="0">
                                          <p:val>
                                            <p:strVal val="#ppt_y"/>
                                          </p:val>
                                        </p:tav>
                                        <p:tav tm="100000">
                                          <p:val>
                                            <p:strVal val="#ppt_y"/>
                                          </p:val>
                                        </p:tav>
                                      </p:tavLst>
                                    </p:anim>
                                  </p:childTnLst>
                                </p:cTn>
                              </p:par>
                              <p:par>
                                <p:cTn id="42" presetID="22" presetClass="entr" presetSubtype="8" fill="hold" grpId="0" nodeType="withEffect">
                                  <p:stCondLst>
                                    <p:cond delay="750"/>
                                  </p:stCondLst>
                                  <p:childTnLst>
                                    <p:set>
                                      <p:cBhvr>
                                        <p:cTn id="43" dur="1" fill="hold">
                                          <p:stCondLst>
                                            <p:cond delay="0"/>
                                          </p:stCondLst>
                                        </p:cTn>
                                        <p:tgtEl>
                                          <p:spTgt spid="39"/>
                                        </p:tgtEl>
                                        <p:attrNameLst>
                                          <p:attrName>style.visibility</p:attrName>
                                        </p:attrNameLst>
                                      </p:cBhvr>
                                      <p:to>
                                        <p:strVal val="visible"/>
                                      </p:to>
                                    </p:set>
                                    <p:animEffect transition="in" filter="wipe(left)">
                                      <p:cBhvr>
                                        <p:cTn id="44" dur="1250"/>
                                        <p:tgtEl>
                                          <p:spTgt spid="39"/>
                                        </p:tgtEl>
                                      </p:cBhvr>
                                    </p:animEffect>
                                  </p:childTnLst>
                                  <p:subTnLst>
                                    <p:audio>
                                      <p:cMediaNode vol="100000">
                                        <p:cTn display="0" masterRel="sameClick">
                                          <p:stCondLst>
                                            <p:cond evt="begin" delay="0">
                                              <p:tn val="42"/>
                                            </p:cond>
                                          </p:stCondLst>
                                          <p:endCondLst>
                                            <p:cond evt="onStopAudio" delay="0">
                                              <p:tgtEl>
                                                <p:sldTgt/>
                                              </p:tgtEl>
                                            </p:cond>
                                          </p:endCondLst>
                                        </p:cTn>
                                        <p:tgtEl>
                                          <p:sndTgt r:embed="rId8" name="bomb.wav"/>
                                        </p:tgtEl>
                                      </p:cMediaNode>
                                    </p:audio>
                                  </p:sub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38"/>
                                        </p:tgtEl>
                                        <p:attrNameLst>
                                          <p:attrName>style.visibility</p:attrName>
                                        </p:attrNameLst>
                                      </p:cBhvr>
                                      <p:to>
                                        <p:strVal val="visible"/>
                                      </p:to>
                                    </p:set>
                                    <p:anim calcmode="lin" valueType="num">
                                      <p:cBhvr additive="base">
                                        <p:cTn id="49" dur="750" fill="hold"/>
                                        <p:tgtEl>
                                          <p:spTgt spid="38"/>
                                        </p:tgtEl>
                                        <p:attrNameLst>
                                          <p:attrName>ppt_x</p:attrName>
                                        </p:attrNameLst>
                                      </p:cBhvr>
                                      <p:tavLst>
                                        <p:tav tm="0">
                                          <p:val>
                                            <p:strVal val="0-#ppt_w/2"/>
                                          </p:val>
                                        </p:tav>
                                        <p:tav tm="100000">
                                          <p:val>
                                            <p:strVal val="#ppt_x"/>
                                          </p:val>
                                        </p:tav>
                                      </p:tavLst>
                                    </p:anim>
                                    <p:anim calcmode="lin" valueType="num">
                                      <p:cBhvr additive="base">
                                        <p:cTn id="50" dur="750" fill="hold"/>
                                        <p:tgtEl>
                                          <p:spTgt spid="38"/>
                                        </p:tgtEl>
                                        <p:attrNameLst>
                                          <p:attrName>ppt_y</p:attrName>
                                        </p:attrNameLst>
                                      </p:cBhvr>
                                      <p:tavLst>
                                        <p:tav tm="0">
                                          <p:val>
                                            <p:strVal val="#ppt_y"/>
                                          </p:val>
                                        </p:tav>
                                        <p:tav tm="100000">
                                          <p:val>
                                            <p:strVal val="#ppt_y"/>
                                          </p:val>
                                        </p:tav>
                                      </p:tavLst>
                                    </p:anim>
                                  </p:childTnLst>
                                </p:cTn>
                              </p:par>
                              <p:par>
                                <p:cTn id="51" presetID="2" presetClass="entr" presetSubtype="8" fill="hold" grpId="0" nodeType="withEffect">
                                  <p:stCondLst>
                                    <p:cond delay="0"/>
                                  </p:stCondLst>
                                  <p:childTnLst>
                                    <p:set>
                                      <p:cBhvr>
                                        <p:cTn id="52" dur="1" fill="hold">
                                          <p:stCondLst>
                                            <p:cond delay="0"/>
                                          </p:stCondLst>
                                        </p:cTn>
                                        <p:tgtEl>
                                          <p:spTgt spid="44"/>
                                        </p:tgtEl>
                                        <p:attrNameLst>
                                          <p:attrName>style.visibility</p:attrName>
                                        </p:attrNameLst>
                                      </p:cBhvr>
                                      <p:to>
                                        <p:strVal val="visible"/>
                                      </p:to>
                                    </p:set>
                                    <p:anim calcmode="lin" valueType="num">
                                      <p:cBhvr additive="base">
                                        <p:cTn id="53" dur="750" fill="hold"/>
                                        <p:tgtEl>
                                          <p:spTgt spid="44"/>
                                        </p:tgtEl>
                                        <p:attrNameLst>
                                          <p:attrName>ppt_x</p:attrName>
                                        </p:attrNameLst>
                                      </p:cBhvr>
                                      <p:tavLst>
                                        <p:tav tm="0">
                                          <p:val>
                                            <p:strVal val="0-#ppt_w/2"/>
                                          </p:val>
                                        </p:tav>
                                        <p:tav tm="100000">
                                          <p:val>
                                            <p:strVal val="#ppt_x"/>
                                          </p:val>
                                        </p:tav>
                                      </p:tavLst>
                                    </p:anim>
                                    <p:anim calcmode="lin" valueType="num">
                                      <p:cBhvr additive="base">
                                        <p:cTn id="54" dur="750" fill="hold"/>
                                        <p:tgtEl>
                                          <p:spTgt spid="44"/>
                                        </p:tgtEl>
                                        <p:attrNameLst>
                                          <p:attrName>ppt_y</p:attrName>
                                        </p:attrNameLst>
                                      </p:cBhvr>
                                      <p:tavLst>
                                        <p:tav tm="0">
                                          <p:val>
                                            <p:strVal val="#ppt_y"/>
                                          </p:val>
                                        </p:tav>
                                        <p:tav tm="100000">
                                          <p:val>
                                            <p:strVal val="#ppt_y"/>
                                          </p:val>
                                        </p:tav>
                                      </p:tavLst>
                                    </p:anim>
                                  </p:childTnLst>
                                </p:cTn>
                              </p:par>
                              <p:par>
                                <p:cTn id="55" presetID="22" presetClass="entr" presetSubtype="8" fill="hold" grpId="0" nodeType="withEffect">
                                  <p:stCondLst>
                                    <p:cond delay="750"/>
                                  </p:stCondLst>
                                  <p:childTnLst>
                                    <p:set>
                                      <p:cBhvr>
                                        <p:cTn id="56" dur="1" fill="hold">
                                          <p:stCondLst>
                                            <p:cond delay="0"/>
                                          </p:stCondLst>
                                        </p:cTn>
                                        <p:tgtEl>
                                          <p:spTgt spid="40"/>
                                        </p:tgtEl>
                                        <p:attrNameLst>
                                          <p:attrName>style.visibility</p:attrName>
                                        </p:attrNameLst>
                                      </p:cBhvr>
                                      <p:to>
                                        <p:strVal val="visible"/>
                                      </p:to>
                                    </p:set>
                                    <p:animEffect transition="in" filter="wipe(left)">
                                      <p:cBhvr>
                                        <p:cTn id="57" dur="1250"/>
                                        <p:tgtEl>
                                          <p:spTgt spid="40"/>
                                        </p:tgtEl>
                                      </p:cBhvr>
                                    </p:animEffect>
                                  </p:childTnLst>
                                  <p:subTnLst>
                                    <p:audio>
                                      <p:cMediaNode vol="100000">
                                        <p:cTn display="0" masterRel="sameClick">
                                          <p:stCondLst>
                                            <p:cond evt="begin" delay="0">
                                              <p:tn val="55"/>
                                            </p:cond>
                                          </p:stCondLst>
                                          <p:endCondLst>
                                            <p:cond evt="onStopAudio" delay="0">
                                              <p:tgtEl>
                                                <p:sldTgt/>
                                              </p:tgtEl>
                                            </p:cond>
                                          </p:endCondLst>
                                        </p:cTn>
                                        <p:tgtEl>
                                          <p:sndTgt r:embed="rId8" name="bomb.wav"/>
                                        </p:tgtEl>
                                      </p:cMediaNode>
                                    </p:audio>
                                  </p:subTnLst>
                                </p:cTn>
                              </p:par>
                            </p:childTnLst>
                          </p:cTn>
                        </p:par>
                      </p:childTnLst>
                    </p:cTn>
                  </p:par>
                  <p:par>
                    <p:cTn id="58" fill="hold">
                      <p:stCondLst>
                        <p:cond delay="indefinite"/>
                      </p:stCondLst>
                      <p:childTnLst>
                        <p:par>
                          <p:cTn id="59" fill="hold">
                            <p:stCondLst>
                              <p:cond delay="0"/>
                            </p:stCondLst>
                            <p:childTnLst>
                              <p:par>
                                <p:cTn id="60" presetID="2" presetClass="entr" presetSubtype="8" fill="hold" grpId="0" nodeType="clickEffect">
                                  <p:stCondLst>
                                    <p:cond delay="0"/>
                                  </p:stCondLst>
                                  <p:childTnLst>
                                    <p:set>
                                      <p:cBhvr>
                                        <p:cTn id="61" dur="1" fill="hold">
                                          <p:stCondLst>
                                            <p:cond delay="0"/>
                                          </p:stCondLst>
                                        </p:cTn>
                                        <p:tgtEl>
                                          <p:spTgt spid="37"/>
                                        </p:tgtEl>
                                        <p:attrNameLst>
                                          <p:attrName>style.visibility</p:attrName>
                                        </p:attrNameLst>
                                      </p:cBhvr>
                                      <p:to>
                                        <p:strVal val="visible"/>
                                      </p:to>
                                    </p:set>
                                    <p:anim calcmode="lin" valueType="num">
                                      <p:cBhvr additive="base">
                                        <p:cTn id="62" dur="750" fill="hold"/>
                                        <p:tgtEl>
                                          <p:spTgt spid="37"/>
                                        </p:tgtEl>
                                        <p:attrNameLst>
                                          <p:attrName>ppt_x</p:attrName>
                                        </p:attrNameLst>
                                      </p:cBhvr>
                                      <p:tavLst>
                                        <p:tav tm="0">
                                          <p:val>
                                            <p:strVal val="0-#ppt_w/2"/>
                                          </p:val>
                                        </p:tav>
                                        <p:tav tm="100000">
                                          <p:val>
                                            <p:strVal val="#ppt_x"/>
                                          </p:val>
                                        </p:tav>
                                      </p:tavLst>
                                    </p:anim>
                                    <p:anim calcmode="lin" valueType="num">
                                      <p:cBhvr additive="base">
                                        <p:cTn id="63" dur="750" fill="hold"/>
                                        <p:tgtEl>
                                          <p:spTgt spid="37"/>
                                        </p:tgtEl>
                                        <p:attrNameLst>
                                          <p:attrName>ppt_y</p:attrName>
                                        </p:attrNameLst>
                                      </p:cBhvr>
                                      <p:tavLst>
                                        <p:tav tm="0">
                                          <p:val>
                                            <p:strVal val="#ppt_y"/>
                                          </p:val>
                                        </p:tav>
                                        <p:tav tm="100000">
                                          <p:val>
                                            <p:strVal val="#ppt_y"/>
                                          </p:val>
                                        </p:tav>
                                      </p:tavLst>
                                    </p:anim>
                                  </p:childTnLst>
                                </p:cTn>
                              </p:par>
                              <p:par>
                                <p:cTn id="64" presetID="2" presetClass="entr" presetSubtype="8" fill="hold" grpId="0" nodeType="withEffect">
                                  <p:stCondLst>
                                    <p:cond delay="0"/>
                                  </p:stCondLst>
                                  <p:childTnLst>
                                    <p:set>
                                      <p:cBhvr>
                                        <p:cTn id="65" dur="1" fill="hold">
                                          <p:stCondLst>
                                            <p:cond delay="0"/>
                                          </p:stCondLst>
                                        </p:cTn>
                                        <p:tgtEl>
                                          <p:spTgt spid="45"/>
                                        </p:tgtEl>
                                        <p:attrNameLst>
                                          <p:attrName>style.visibility</p:attrName>
                                        </p:attrNameLst>
                                      </p:cBhvr>
                                      <p:to>
                                        <p:strVal val="visible"/>
                                      </p:to>
                                    </p:set>
                                    <p:anim calcmode="lin" valueType="num">
                                      <p:cBhvr additive="base">
                                        <p:cTn id="66" dur="750" fill="hold"/>
                                        <p:tgtEl>
                                          <p:spTgt spid="45"/>
                                        </p:tgtEl>
                                        <p:attrNameLst>
                                          <p:attrName>ppt_x</p:attrName>
                                        </p:attrNameLst>
                                      </p:cBhvr>
                                      <p:tavLst>
                                        <p:tav tm="0">
                                          <p:val>
                                            <p:strVal val="0-#ppt_w/2"/>
                                          </p:val>
                                        </p:tav>
                                        <p:tav tm="100000">
                                          <p:val>
                                            <p:strVal val="#ppt_x"/>
                                          </p:val>
                                        </p:tav>
                                      </p:tavLst>
                                    </p:anim>
                                    <p:anim calcmode="lin" valueType="num">
                                      <p:cBhvr additive="base">
                                        <p:cTn id="67" dur="750" fill="hold"/>
                                        <p:tgtEl>
                                          <p:spTgt spid="45"/>
                                        </p:tgtEl>
                                        <p:attrNameLst>
                                          <p:attrName>ppt_y</p:attrName>
                                        </p:attrNameLst>
                                      </p:cBhvr>
                                      <p:tavLst>
                                        <p:tav tm="0">
                                          <p:val>
                                            <p:strVal val="#ppt_y"/>
                                          </p:val>
                                        </p:tav>
                                        <p:tav tm="100000">
                                          <p:val>
                                            <p:strVal val="#ppt_y"/>
                                          </p:val>
                                        </p:tav>
                                      </p:tavLst>
                                    </p:anim>
                                  </p:childTnLst>
                                </p:cTn>
                              </p:par>
                              <p:par>
                                <p:cTn id="68" presetID="22" presetClass="entr" presetSubtype="8" fill="hold" grpId="0" nodeType="withEffect">
                                  <p:stCondLst>
                                    <p:cond delay="750"/>
                                  </p:stCondLst>
                                  <p:childTnLst>
                                    <p:set>
                                      <p:cBhvr>
                                        <p:cTn id="69" dur="1" fill="hold">
                                          <p:stCondLst>
                                            <p:cond delay="0"/>
                                          </p:stCondLst>
                                        </p:cTn>
                                        <p:tgtEl>
                                          <p:spTgt spid="41"/>
                                        </p:tgtEl>
                                        <p:attrNameLst>
                                          <p:attrName>style.visibility</p:attrName>
                                        </p:attrNameLst>
                                      </p:cBhvr>
                                      <p:to>
                                        <p:strVal val="visible"/>
                                      </p:to>
                                    </p:set>
                                    <p:animEffect transition="in" filter="wipe(left)">
                                      <p:cBhvr>
                                        <p:cTn id="70" dur="1250"/>
                                        <p:tgtEl>
                                          <p:spTgt spid="41"/>
                                        </p:tgtEl>
                                      </p:cBhvr>
                                    </p:animEffect>
                                  </p:childTnLst>
                                  <p:subTnLst>
                                    <p:audio>
                                      <p:cMediaNode vol="100000">
                                        <p:cTn display="0" masterRel="sameClick">
                                          <p:stCondLst>
                                            <p:cond evt="begin" delay="0">
                                              <p:tn val="68"/>
                                            </p:cond>
                                          </p:stCondLst>
                                          <p:endCondLst>
                                            <p:cond evt="onStopAudio" delay="0">
                                              <p:tgtEl>
                                                <p:sldTgt/>
                                              </p:tgtEl>
                                            </p:cond>
                                          </p:endCondLst>
                                        </p:cTn>
                                        <p:tgtEl>
                                          <p:sndTgt r:embed="rId8"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100000">
                <p:cTn id="71" fill="hold" display="0">
                  <p:stCondLst>
                    <p:cond delay="indefinite"/>
                  </p:stCondLst>
                  <p:endCondLst>
                    <p:cond evt="onStopAudio" delay="0">
                      <p:tgtEl>
                        <p:sldTgt/>
                      </p:tgtEl>
                    </p:cond>
                  </p:endCondLst>
                </p:cTn>
                <p:tgtEl>
                  <p:spTgt spid="16"/>
                </p:tgtEl>
              </p:cMediaNode>
            </p:audio>
            <p:seq concurrent="1" nextAc="seek">
              <p:cTn id="72" restart="whenNotActive" fill="hold" evtFilter="cancelBubble" nodeType="interactiveSeq">
                <p:stCondLst>
                  <p:cond evt="onClick" delay="0">
                    <p:tgtEl>
                      <p:spTgt spid="17"/>
                    </p:tgtEl>
                  </p:cond>
                </p:stCondLst>
                <p:endSync evt="end" delay="0">
                  <p:rtn val="all"/>
                </p:endSync>
                <p:childTnLst>
                  <p:par>
                    <p:cTn id="73" fill="hold">
                      <p:stCondLst>
                        <p:cond delay="0"/>
                      </p:stCondLst>
                      <p:childTnLst>
                        <p:par>
                          <p:cTn id="74" fill="hold">
                            <p:stCondLst>
                              <p:cond delay="0"/>
                            </p:stCondLst>
                            <p:childTnLst>
                              <p:par>
                                <p:cTn id="75" presetID="1" presetClass="mediacall" presetSubtype="0" fill="hold" nodeType="clickEffect">
                                  <p:stCondLst>
                                    <p:cond delay="0"/>
                                  </p:stCondLst>
                                  <p:childTnLst>
                                    <p:cmd type="call" cmd="playFrom(0.0)">
                                      <p:cBhvr>
                                        <p:cTn id="76" dur="16735" fill="hold"/>
                                        <p:tgtEl>
                                          <p:spTgt spid="18"/>
                                        </p:tgtEl>
                                      </p:cBhvr>
                                    </p:cmd>
                                  </p:childTnLst>
                                </p:cTn>
                              </p:par>
                              <p:par>
                                <p:cTn id="77" presetID="1" presetClass="entr" presetSubtype="0" fill="hold" grpId="1" nodeType="withEffect">
                                  <p:stCondLst>
                                    <p:cond delay="0"/>
                                  </p:stCondLst>
                                  <p:childTnLst>
                                    <p:set>
                                      <p:cBhvr>
                                        <p:cTn id="78" dur="1" fill="hold">
                                          <p:stCondLst>
                                            <p:cond delay="0"/>
                                          </p:stCondLst>
                                        </p:cTn>
                                        <p:tgtEl>
                                          <p:spTgt spid="34"/>
                                        </p:tgtEl>
                                        <p:attrNameLst>
                                          <p:attrName>style.visibility</p:attrName>
                                        </p:attrNameLst>
                                      </p:cBhvr>
                                      <p:to>
                                        <p:strVal val="visible"/>
                                      </p:to>
                                    </p:set>
                                  </p:childTnLst>
                                </p:cTn>
                              </p:par>
                              <p:par>
                                <p:cTn id="79" presetID="1" presetClass="exit" presetSubtype="0" fill="hold" grpId="0" nodeType="withEffect">
                                  <p:stCondLst>
                                    <p:cond delay="1000"/>
                                  </p:stCondLst>
                                  <p:childTnLst>
                                    <p:set>
                                      <p:cBhvr>
                                        <p:cTn id="80" dur="1" fill="hold">
                                          <p:stCondLst>
                                            <p:cond delay="0"/>
                                          </p:stCondLst>
                                        </p:cTn>
                                        <p:tgtEl>
                                          <p:spTgt spid="34"/>
                                        </p:tgtEl>
                                        <p:attrNameLst>
                                          <p:attrName>style.visibility</p:attrName>
                                        </p:attrNameLst>
                                      </p:cBhvr>
                                      <p:to>
                                        <p:strVal val="hidden"/>
                                      </p:to>
                                    </p:set>
                                  </p:childTnLst>
                                </p:cTn>
                              </p:par>
                              <p:par>
                                <p:cTn id="81" presetID="21" presetClass="entr" presetSubtype="1" fill="hold" grpId="16" nodeType="withEffect">
                                  <p:stCondLst>
                                    <p:cond delay="0"/>
                                  </p:stCondLst>
                                  <p:childTnLst>
                                    <p:set>
                                      <p:cBhvr>
                                        <p:cTn id="82" dur="1" fill="hold">
                                          <p:stCondLst>
                                            <p:cond delay="0"/>
                                          </p:stCondLst>
                                        </p:cTn>
                                        <p:tgtEl>
                                          <p:spTgt spid="35"/>
                                        </p:tgtEl>
                                        <p:attrNameLst>
                                          <p:attrName>style.visibility</p:attrName>
                                        </p:attrNameLst>
                                      </p:cBhvr>
                                      <p:to>
                                        <p:strVal val="visible"/>
                                      </p:to>
                                    </p:set>
                                    <p:animEffect transition="in" filter="wheel(1)">
                                      <p:cBhvr>
                                        <p:cTn id="83" dur="1000"/>
                                        <p:tgtEl>
                                          <p:spTgt spid="35"/>
                                        </p:tgtEl>
                                      </p:cBhvr>
                                    </p:animEffect>
                                  </p:childTnLst>
                                </p:cTn>
                              </p:par>
                              <p:par>
                                <p:cTn id="84" presetID="1" presetClass="entr" presetSubtype="0" fill="hold" grpId="1" nodeType="withEffect">
                                  <p:stCondLst>
                                    <p:cond delay="1000"/>
                                  </p:stCondLst>
                                  <p:childTnLst>
                                    <p:set>
                                      <p:cBhvr>
                                        <p:cTn id="85" dur="1" fill="hold">
                                          <p:stCondLst>
                                            <p:cond delay="0"/>
                                          </p:stCondLst>
                                        </p:cTn>
                                        <p:tgtEl>
                                          <p:spTgt spid="33"/>
                                        </p:tgtEl>
                                        <p:attrNameLst>
                                          <p:attrName>style.visibility</p:attrName>
                                        </p:attrNameLst>
                                      </p:cBhvr>
                                      <p:to>
                                        <p:strVal val="visible"/>
                                      </p:to>
                                    </p:set>
                                  </p:childTnLst>
                                </p:cTn>
                              </p:par>
                              <p:par>
                                <p:cTn id="86" presetID="1" presetClass="exit" presetSubtype="0" fill="hold" grpId="0" nodeType="withEffect">
                                  <p:stCondLst>
                                    <p:cond delay="2000"/>
                                  </p:stCondLst>
                                  <p:childTnLst>
                                    <p:set>
                                      <p:cBhvr>
                                        <p:cTn id="87" dur="1" fill="hold">
                                          <p:stCondLst>
                                            <p:cond delay="0"/>
                                          </p:stCondLst>
                                        </p:cTn>
                                        <p:tgtEl>
                                          <p:spTgt spid="33"/>
                                        </p:tgtEl>
                                        <p:attrNameLst>
                                          <p:attrName>style.visibility</p:attrName>
                                        </p:attrNameLst>
                                      </p:cBhvr>
                                      <p:to>
                                        <p:strVal val="hidden"/>
                                      </p:to>
                                    </p:set>
                                  </p:childTnLst>
                                </p:cTn>
                              </p:par>
                              <p:par>
                                <p:cTn id="88" presetID="21" presetClass="entr" presetSubtype="1" fill="hold" grpId="1" nodeType="withEffect">
                                  <p:stCondLst>
                                    <p:cond delay="1000"/>
                                  </p:stCondLst>
                                  <p:childTnLst>
                                    <p:set>
                                      <p:cBhvr>
                                        <p:cTn id="89" dur="1" fill="hold">
                                          <p:stCondLst>
                                            <p:cond delay="0"/>
                                          </p:stCondLst>
                                        </p:cTn>
                                        <p:tgtEl>
                                          <p:spTgt spid="35"/>
                                        </p:tgtEl>
                                        <p:attrNameLst>
                                          <p:attrName>style.visibility</p:attrName>
                                        </p:attrNameLst>
                                      </p:cBhvr>
                                      <p:to>
                                        <p:strVal val="visible"/>
                                      </p:to>
                                    </p:set>
                                    <p:animEffect transition="in" filter="wheel(1)">
                                      <p:cBhvr>
                                        <p:cTn id="90" dur="1000"/>
                                        <p:tgtEl>
                                          <p:spTgt spid="35"/>
                                        </p:tgtEl>
                                      </p:cBhvr>
                                    </p:animEffect>
                                  </p:childTnLst>
                                  <p:subTnLst>
                                    <p:audio>
                                      <p:cMediaNode>
                                        <p:cTn display="0" masterRel="sameClick">
                                          <p:stCondLst>
                                            <p:cond evt="begin" delay="0">
                                              <p:tn val="88"/>
                                            </p:cond>
                                          </p:stCondLst>
                                          <p:endCondLst>
                                            <p:cond evt="onStopAudio" delay="0">
                                              <p:tgtEl>
                                                <p:sldTgt/>
                                              </p:tgtEl>
                                            </p:cond>
                                          </p:endCondLst>
                                        </p:cTn>
                                        <p:tgtEl>
                                          <p:sndTgt r:embed="rId9" name="coin.wav"/>
                                        </p:tgtEl>
                                      </p:cMediaNode>
                                    </p:audio>
                                  </p:subTnLst>
                                </p:cTn>
                              </p:par>
                              <p:par>
                                <p:cTn id="91" presetID="1" presetClass="entr" presetSubtype="0" fill="hold" grpId="1" nodeType="withEffect">
                                  <p:stCondLst>
                                    <p:cond delay="2000"/>
                                  </p:stCondLst>
                                  <p:childTnLst>
                                    <p:set>
                                      <p:cBhvr>
                                        <p:cTn id="92" dur="1" fill="hold">
                                          <p:stCondLst>
                                            <p:cond delay="0"/>
                                          </p:stCondLst>
                                        </p:cTn>
                                        <p:tgtEl>
                                          <p:spTgt spid="32"/>
                                        </p:tgtEl>
                                        <p:attrNameLst>
                                          <p:attrName>style.visibility</p:attrName>
                                        </p:attrNameLst>
                                      </p:cBhvr>
                                      <p:to>
                                        <p:strVal val="visible"/>
                                      </p:to>
                                    </p:set>
                                  </p:childTnLst>
                                </p:cTn>
                              </p:par>
                              <p:par>
                                <p:cTn id="93" presetID="1" presetClass="exit" presetSubtype="0" fill="hold" grpId="0" nodeType="withEffect">
                                  <p:stCondLst>
                                    <p:cond delay="3000"/>
                                  </p:stCondLst>
                                  <p:childTnLst>
                                    <p:set>
                                      <p:cBhvr>
                                        <p:cTn id="94" dur="1" fill="hold">
                                          <p:stCondLst>
                                            <p:cond delay="0"/>
                                          </p:stCondLst>
                                        </p:cTn>
                                        <p:tgtEl>
                                          <p:spTgt spid="32"/>
                                        </p:tgtEl>
                                        <p:attrNameLst>
                                          <p:attrName>style.visibility</p:attrName>
                                        </p:attrNameLst>
                                      </p:cBhvr>
                                      <p:to>
                                        <p:strVal val="hidden"/>
                                      </p:to>
                                    </p:set>
                                  </p:childTnLst>
                                </p:cTn>
                              </p:par>
                              <p:par>
                                <p:cTn id="95" presetID="21" presetClass="entr" presetSubtype="1" fill="hold" grpId="3" nodeType="withEffect">
                                  <p:stCondLst>
                                    <p:cond delay="2000"/>
                                  </p:stCondLst>
                                  <p:childTnLst>
                                    <p:set>
                                      <p:cBhvr>
                                        <p:cTn id="96" dur="1" fill="hold">
                                          <p:stCondLst>
                                            <p:cond delay="0"/>
                                          </p:stCondLst>
                                        </p:cTn>
                                        <p:tgtEl>
                                          <p:spTgt spid="35"/>
                                        </p:tgtEl>
                                        <p:attrNameLst>
                                          <p:attrName>style.visibility</p:attrName>
                                        </p:attrNameLst>
                                      </p:cBhvr>
                                      <p:to>
                                        <p:strVal val="visible"/>
                                      </p:to>
                                    </p:set>
                                    <p:animEffect transition="in" filter="wheel(1)">
                                      <p:cBhvr>
                                        <p:cTn id="97" dur="1000"/>
                                        <p:tgtEl>
                                          <p:spTgt spid="35"/>
                                        </p:tgtEl>
                                      </p:cBhvr>
                                    </p:animEffect>
                                  </p:childTnLst>
                                  <p:subTnLst>
                                    <p:audio>
                                      <p:cMediaNode>
                                        <p:cTn display="0" masterRel="sameClick">
                                          <p:stCondLst>
                                            <p:cond evt="begin" delay="0">
                                              <p:tn val="95"/>
                                            </p:cond>
                                          </p:stCondLst>
                                          <p:endCondLst>
                                            <p:cond evt="onStopAudio" delay="0">
                                              <p:tgtEl>
                                                <p:sldTgt/>
                                              </p:tgtEl>
                                            </p:cond>
                                          </p:endCondLst>
                                        </p:cTn>
                                        <p:tgtEl>
                                          <p:sndTgt r:embed="rId9" name="coin.wav"/>
                                        </p:tgtEl>
                                      </p:cMediaNode>
                                    </p:audio>
                                  </p:subTnLst>
                                </p:cTn>
                              </p:par>
                              <p:par>
                                <p:cTn id="98" presetID="1" presetClass="entr" presetSubtype="0" fill="hold" grpId="1" nodeType="withEffect">
                                  <p:stCondLst>
                                    <p:cond delay="3000"/>
                                  </p:stCondLst>
                                  <p:childTnLst>
                                    <p:set>
                                      <p:cBhvr>
                                        <p:cTn id="99" dur="1" fill="hold">
                                          <p:stCondLst>
                                            <p:cond delay="0"/>
                                          </p:stCondLst>
                                        </p:cTn>
                                        <p:tgtEl>
                                          <p:spTgt spid="31"/>
                                        </p:tgtEl>
                                        <p:attrNameLst>
                                          <p:attrName>style.visibility</p:attrName>
                                        </p:attrNameLst>
                                      </p:cBhvr>
                                      <p:to>
                                        <p:strVal val="visible"/>
                                      </p:to>
                                    </p:set>
                                  </p:childTnLst>
                                </p:cTn>
                              </p:par>
                              <p:par>
                                <p:cTn id="100" presetID="1" presetClass="exit" presetSubtype="0" fill="hold" grpId="0" nodeType="withEffect">
                                  <p:stCondLst>
                                    <p:cond delay="4000"/>
                                  </p:stCondLst>
                                  <p:childTnLst>
                                    <p:set>
                                      <p:cBhvr>
                                        <p:cTn id="101" dur="1" fill="hold">
                                          <p:stCondLst>
                                            <p:cond delay="0"/>
                                          </p:stCondLst>
                                        </p:cTn>
                                        <p:tgtEl>
                                          <p:spTgt spid="31"/>
                                        </p:tgtEl>
                                        <p:attrNameLst>
                                          <p:attrName>style.visibility</p:attrName>
                                        </p:attrNameLst>
                                      </p:cBhvr>
                                      <p:to>
                                        <p:strVal val="hidden"/>
                                      </p:to>
                                    </p:set>
                                  </p:childTnLst>
                                </p:cTn>
                              </p:par>
                              <p:par>
                                <p:cTn id="102" presetID="21" presetClass="entr" presetSubtype="1" fill="hold" grpId="4" nodeType="withEffect">
                                  <p:stCondLst>
                                    <p:cond delay="3000"/>
                                  </p:stCondLst>
                                  <p:childTnLst>
                                    <p:set>
                                      <p:cBhvr>
                                        <p:cTn id="103" dur="1" fill="hold">
                                          <p:stCondLst>
                                            <p:cond delay="0"/>
                                          </p:stCondLst>
                                        </p:cTn>
                                        <p:tgtEl>
                                          <p:spTgt spid="35"/>
                                        </p:tgtEl>
                                        <p:attrNameLst>
                                          <p:attrName>style.visibility</p:attrName>
                                        </p:attrNameLst>
                                      </p:cBhvr>
                                      <p:to>
                                        <p:strVal val="visible"/>
                                      </p:to>
                                    </p:set>
                                    <p:animEffect transition="in" filter="wheel(1)">
                                      <p:cBhvr>
                                        <p:cTn id="104" dur="1000"/>
                                        <p:tgtEl>
                                          <p:spTgt spid="35"/>
                                        </p:tgtEl>
                                      </p:cBhvr>
                                    </p:animEffect>
                                  </p:childTnLst>
                                  <p:subTnLst>
                                    <p:audio>
                                      <p:cMediaNode>
                                        <p:cTn display="0" masterRel="sameClick">
                                          <p:stCondLst>
                                            <p:cond evt="begin" delay="0">
                                              <p:tn val="102"/>
                                            </p:cond>
                                          </p:stCondLst>
                                          <p:endCondLst>
                                            <p:cond evt="onStopAudio" delay="0">
                                              <p:tgtEl>
                                                <p:sldTgt/>
                                              </p:tgtEl>
                                            </p:cond>
                                          </p:endCondLst>
                                        </p:cTn>
                                        <p:tgtEl>
                                          <p:sndTgt r:embed="rId9" name="coin.wav"/>
                                        </p:tgtEl>
                                      </p:cMediaNode>
                                    </p:audio>
                                  </p:subTnLst>
                                </p:cTn>
                              </p:par>
                              <p:par>
                                <p:cTn id="105" presetID="1" presetClass="entr" presetSubtype="0" fill="hold" grpId="1" nodeType="withEffect">
                                  <p:stCondLst>
                                    <p:cond delay="4000"/>
                                  </p:stCondLst>
                                  <p:childTnLst>
                                    <p:set>
                                      <p:cBhvr>
                                        <p:cTn id="106" dur="1" fill="hold">
                                          <p:stCondLst>
                                            <p:cond delay="0"/>
                                          </p:stCondLst>
                                        </p:cTn>
                                        <p:tgtEl>
                                          <p:spTgt spid="30"/>
                                        </p:tgtEl>
                                        <p:attrNameLst>
                                          <p:attrName>style.visibility</p:attrName>
                                        </p:attrNameLst>
                                      </p:cBhvr>
                                      <p:to>
                                        <p:strVal val="visible"/>
                                      </p:to>
                                    </p:set>
                                  </p:childTnLst>
                                </p:cTn>
                              </p:par>
                              <p:par>
                                <p:cTn id="107" presetID="1" presetClass="exit" presetSubtype="0" fill="hold" grpId="0" nodeType="withEffect">
                                  <p:stCondLst>
                                    <p:cond delay="5000"/>
                                  </p:stCondLst>
                                  <p:childTnLst>
                                    <p:set>
                                      <p:cBhvr>
                                        <p:cTn id="108" dur="1" fill="hold">
                                          <p:stCondLst>
                                            <p:cond delay="0"/>
                                          </p:stCondLst>
                                        </p:cTn>
                                        <p:tgtEl>
                                          <p:spTgt spid="30"/>
                                        </p:tgtEl>
                                        <p:attrNameLst>
                                          <p:attrName>style.visibility</p:attrName>
                                        </p:attrNameLst>
                                      </p:cBhvr>
                                      <p:to>
                                        <p:strVal val="hidden"/>
                                      </p:to>
                                    </p:set>
                                  </p:childTnLst>
                                </p:cTn>
                              </p:par>
                              <p:par>
                                <p:cTn id="109" presetID="21" presetClass="entr" presetSubtype="1" fill="hold" grpId="5" nodeType="withEffect">
                                  <p:stCondLst>
                                    <p:cond delay="4000"/>
                                  </p:stCondLst>
                                  <p:childTnLst>
                                    <p:set>
                                      <p:cBhvr>
                                        <p:cTn id="110" dur="1" fill="hold">
                                          <p:stCondLst>
                                            <p:cond delay="0"/>
                                          </p:stCondLst>
                                        </p:cTn>
                                        <p:tgtEl>
                                          <p:spTgt spid="35"/>
                                        </p:tgtEl>
                                        <p:attrNameLst>
                                          <p:attrName>style.visibility</p:attrName>
                                        </p:attrNameLst>
                                      </p:cBhvr>
                                      <p:to>
                                        <p:strVal val="visible"/>
                                      </p:to>
                                    </p:set>
                                    <p:animEffect transition="in" filter="wheel(1)">
                                      <p:cBhvr>
                                        <p:cTn id="111" dur="1000"/>
                                        <p:tgtEl>
                                          <p:spTgt spid="35"/>
                                        </p:tgtEl>
                                      </p:cBhvr>
                                    </p:animEffect>
                                  </p:childTnLst>
                                  <p:subTnLst>
                                    <p:audio>
                                      <p:cMediaNode>
                                        <p:cTn display="0" masterRel="sameClick">
                                          <p:stCondLst>
                                            <p:cond evt="begin" delay="0">
                                              <p:tn val="109"/>
                                            </p:cond>
                                          </p:stCondLst>
                                          <p:endCondLst>
                                            <p:cond evt="onStopAudio" delay="0">
                                              <p:tgtEl>
                                                <p:sldTgt/>
                                              </p:tgtEl>
                                            </p:cond>
                                          </p:endCondLst>
                                        </p:cTn>
                                        <p:tgtEl>
                                          <p:sndTgt r:embed="rId9" name="coin.wav"/>
                                        </p:tgtEl>
                                      </p:cMediaNode>
                                    </p:audio>
                                  </p:subTnLst>
                                </p:cTn>
                              </p:par>
                              <p:par>
                                <p:cTn id="112" presetID="1" presetClass="entr" presetSubtype="0" fill="hold" grpId="1" nodeType="withEffect">
                                  <p:stCondLst>
                                    <p:cond delay="5000"/>
                                  </p:stCondLst>
                                  <p:childTnLst>
                                    <p:set>
                                      <p:cBhvr>
                                        <p:cTn id="113" dur="1" fill="hold">
                                          <p:stCondLst>
                                            <p:cond delay="0"/>
                                          </p:stCondLst>
                                        </p:cTn>
                                        <p:tgtEl>
                                          <p:spTgt spid="29"/>
                                        </p:tgtEl>
                                        <p:attrNameLst>
                                          <p:attrName>style.visibility</p:attrName>
                                        </p:attrNameLst>
                                      </p:cBhvr>
                                      <p:to>
                                        <p:strVal val="visible"/>
                                      </p:to>
                                    </p:set>
                                  </p:childTnLst>
                                </p:cTn>
                              </p:par>
                              <p:par>
                                <p:cTn id="114" presetID="1" presetClass="exit" presetSubtype="0" fill="hold" grpId="0" nodeType="withEffect">
                                  <p:stCondLst>
                                    <p:cond delay="6000"/>
                                  </p:stCondLst>
                                  <p:childTnLst>
                                    <p:set>
                                      <p:cBhvr>
                                        <p:cTn id="115" dur="1" fill="hold">
                                          <p:stCondLst>
                                            <p:cond delay="0"/>
                                          </p:stCondLst>
                                        </p:cTn>
                                        <p:tgtEl>
                                          <p:spTgt spid="29"/>
                                        </p:tgtEl>
                                        <p:attrNameLst>
                                          <p:attrName>style.visibility</p:attrName>
                                        </p:attrNameLst>
                                      </p:cBhvr>
                                      <p:to>
                                        <p:strVal val="hidden"/>
                                      </p:to>
                                    </p:set>
                                  </p:childTnLst>
                                </p:cTn>
                              </p:par>
                              <p:par>
                                <p:cTn id="116" presetID="21" presetClass="entr" presetSubtype="1" fill="hold" grpId="6" nodeType="withEffect">
                                  <p:stCondLst>
                                    <p:cond delay="5000"/>
                                  </p:stCondLst>
                                  <p:childTnLst>
                                    <p:set>
                                      <p:cBhvr>
                                        <p:cTn id="117" dur="1" fill="hold">
                                          <p:stCondLst>
                                            <p:cond delay="0"/>
                                          </p:stCondLst>
                                        </p:cTn>
                                        <p:tgtEl>
                                          <p:spTgt spid="35"/>
                                        </p:tgtEl>
                                        <p:attrNameLst>
                                          <p:attrName>style.visibility</p:attrName>
                                        </p:attrNameLst>
                                      </p:cBhvr>
                                      <p:to>
                                        <p:strVal val="visible"/>
                                      </p:to>
                                    </p:set>
                                    <p:animEffect transition="in" filter="wheel(1)">
                                      <p:cBhvr>
                                        <p:cTn id="118" dur="1000"/>
                                        <p:tgtEl>
                                          <p:spTgt spid="35"/>
                                        </p:tgtEl>
                                      </p:cBhvr>
                                    </p:animEffect>
                                  </p:childTnLst>
                                  <p:subTnLst>
                                    <p:audio>
                                      <p:cMediaNode>
                                        <p:cTn display="0" masterRel="sameClick">
                                          <p:stCondLst>
                                            <p:cond evt="begin" delay="0">
                                              <p:tn val="116"/>
                                            </p:cond>
                                          </p:stCondLst>
                                          <p:endCondLst>
                                            <p:cond evt="onStopAudio" delay="0">
                                              <p:tgtEl>
                                                <p:sldTgt/>
                                              </p:tgtEl>
                                            </p:cond>
                                          </p:endCondLst>
                                        </p:cTn>
                                        <p:tgtEl>
                                          <p:sndTgt r:embed="rId9" name="coin.wav"/>
                                        </p:tgtEl>
                                      </p:cMediaNode>
                                    </p:audio>
                                  </p:subTnLst>
                                </p:cTn>
                              </p:par>
                              <p:par>
                                <p:cTn id="119" presetID="1" presetClass="entr" presetSubtype="0" fill="hold" grpId="1" nodeType="withEffect">
                                  <p:stCondLst>
                                    <p:cond delay="6000"/>
                                  </p:stCondLst>
                                  <p:childTnLst>
                                    <p:set>
                                      <p:cBhvr>
                                        <p:cTn id="120" dur="1" fill="hold">
                                          <p:stCondLst>
                                            <p:cond delay="0"/>
                                          </p:stCondLst>
                                        </p:cTn>
                                        <p:tgtEl>
                                          <p:spTgt spid="28"/>
                                        </p:tgtEl>
                                        <p:attrNameLst>
                                          <p:attrName>style.visibility</p:attrName>
                                        </p:attrNameLst>
                                      </p:cBhvr>
                                      <p:to>
                                        <p:strVal val="visible"/>
                                      </p:to>
                                    </p:set>
                                  </p:childTnLst>
                                </p:cTn>
                              </p:par>
                              <p:par>
                                <p:cTn id="121" presetID="1" presetClass="exit" presetSubtype="0" fill="hold" grpId="0" nodeType="withEffect">
                                  <p:stCondLst>
                                    <p:cond delay="7000"/>
                                  </p:stCondLst>
                                  <p:childTnLst>
                                    <p:set>
                                      <p:cBhvr>
                                        <p:cTn id="122" dur="1" fill="hold">
                                          <p:stCondLst>
                                            <p:cond delay="0"/>
                                          </p:stCondLst>
                                        </p:cTn>
                                        <p:tgtEl>
                                          <p:spTgt spid="28"/>
                                        </p:tgtEl>
                                        <p:attrNameLst>
                                          <p:attrName>style.visibility</p:attrName>
                                        </p:attrNameLst>
                                      </p:cBhvr>
                                      <p:to>
                                        <p:strVal val="hidden"/>
                                      </p:to>
                                    </p:set>
                                  </p:childTnLst>
                                </p:cTn>
                              </p:par>
                              <p:par>
                                <p:cTn id="123" presetID="21" presetClass="entr" presetSubtype="1" fill="hold" grpId="7" nodeType="withEffect">
                                  <p:stCondLst>
                                    <p:cond delay="6000"/>
                                  </p:stCondLst>
                                  <p:childTnLst>
                                    <p:set>
                                      <p:cBhvr>
                                        <p:cTn id="124" dur="1" fill="hold">
                                          <p:stCondLst>
                                            <p:cond delay="0"/>
                                          </p:stCondLst>
                                        </p:cTn>
                                        <p:tgtEl>
                                          <p:spTgt spid="35"/>
                                        </p:tgtEl>
                                        <p:attrNameLst>
                                          <p:attrName>style.visibility</p:attrName>
                                        </p:attrNameLst>
                                      </p:cBhvr>
                                      <p:to>
                                        <p:strVal val="visible"/>
                                      </p:to>
                                    </p:set>
                                    <p:animEffect transition="in" filter="wheel(1)">
                                      <p:cBhvr>
                                        <p:cTn id="125" dur="1000"/>
                                        <p:tgtEl>
                                          <p:spTgt spid="35"/>
                                        </p:tgtEl>
                                      </p:cBhvr>
                                    </p:animEffect>
                                  </p:childTnLst>
                                  <p:subTnLst>
                                    <p:audio>
                                      <p:cMediaNode>
                                        <p:cTn display="0" masterRel="sameClick">
                                          <p:stCondLst>
                                            <p:cond evt="begin" delay="0">
                                              <p:tn val="123"/>
                                            </p:cond>
                                          </p:stCondLst>
                                          <p:endCondLst>
                                            <p:cond evt="onStopAudio" delay="0">
                                              <p:tgtEl>
                                                <p:sldTgt/>
                                              </p:tgtEl>
                                            </p:cond>
                                          </p:endCondLst>
                                        </p:cTn>
                                        <p:tgtEl>
                                          <p:sndTgt r:embed="rId9" name="coin.wav"/>
                                        </p:tgtEl>
                                      </p:cMediaNode>
                                    </p:audio>
                                  </p:subTnLst>
                                </p:cTn>
                              </p:par>
                              <p:par>
                                <p:cTn id="126" presetID="1" presetClass="entr" presetSubtype="0" fill="hold" grpId="1" nodeType="withEffect">
                                  <p:stCondLst>
                                    <p:cond delay="7000"/>
                                  </p:stCondLst>
                                  <p:childTnLst>
                                    <p:set>
                                      <p:cBhvr>
                                        <p:cTn id="127" dur="1" fill="hold">
                                          <p:stCondLst>
                                            <p:cond delay="0"/>
                                          </p:stCondLst>
                                        </p:cTn>
                                        <p:tgtEl>
                                          <p:spTgt spid="27"/>
                                        </p:tgtEl>
                                        <p:attrNameLst>
                                          <p:attrName>style.visibility</p:attrName>
                                        </p:attrNameLst>
                                      </p:cBhvr>
                                      <p:to>
                                        <p:strVal val="visible"/>
                                      </p:to>
                                    </p:set>
                                  </p:childTnLst>
                                </p:cTn>
                              </p:par>
                              <p:par>
                                <p:cTn id="128" presetID="1" presetClass="exit" presetSubtype="0" fill="hold" grpId="0" nodeType="withEffect">
                                  <p:stCondLst>
                                    <p:cond delay="8000"/>
                                  </p:stCondLst>
                                  <p:childTnLst>
                                    <p:set>
                                      <p:cBhvr>
                                        <p:cTn id="129" dur="1" fill="hold">
                                          <p:stCondLst>
                                            <p:cond delay="0"/>
                                          </p:stCondLst>
                                        </p:cTn>
                                        <p:tgtEl>
                                          <p:spTgt spid="27"/>
                                        </p:tgtEl>
                                        <p:attrNameLst>
                                          <p:attrName>style.visibility</p:attrName>
                                        </p:attrNameLst>
                                      </p:cBhvr>
                                      <p:to>
                                        <p:strVal val="hidden"/>
                                      </p:to>
                                    </p:set>
                                  </p:childTnLst>
                                </p:cTn>
                              </p:par>
                              <p:par>
                                <p:cTn id="130" presetID="21" presetClass="entr" presetSubtype="1" fill="hold" grpId="8" nodeType="withEffect">
                                  <p:stCondLst>
                                    <p:cond delay="7000"/>
                                  </p:stCondLst>
                                  <p:childTnLst>
                                    <p:set>
                                      <p:cBhvr>
                                        <p:cTn id="131" dur="1" fill="hold">
                                          <p:stCondLst>
                                            <p:cond delay="0"/>
                                          </p:stCondLst>
                                        </p:cTn>
                                        <p:tgtEl>
                                          <p:spTgt spid="35"/>
                                        </p:tgtEl>
                                        <p:attrNameLst>
                                          <p:attrName>style.visibility</p:attrName>
                                        </p:attrNameLst>
                                      </p:cBhvr>
                                      <p:to>
                                        <p:strVal val="visible"/>
                                      </p:to>
                                    </p:set>
                                    <p:animEffect transition="in" filter="wheel(1)">
                                      <p:cBhvr>
                                        <p:cTn id="132" dur="1000"/>
                                        <p:tgtEl>
                                          <p:spTgt spid="35"/>
                                        </p:tgtEl>
                                      </p:cBhvr>
                                    </p:animEffect>
                                  </p:childTnLst>
                                  <p:subTnLst>
                                    <p:audio>
                                      <p:cMediaNode>
                                        <p:cTn display="0" masterRel="sameClick">
                                          <p:stCondLst>
                                            <p:cond evt="begin" delay="0">
                                              <p:tn val="130"/>
                                            </p:cond>
                                          </p:stCondLst>
                                          <p:endCondLst>
                                            <p:cond evt="onStopAudio" delay="0">
                                              <p:tgtEl>
                                                <p:sldTgt/>
                                              </p:tgtEl>
                                            </p:cond>
                                          </p:endCondLst>
                                        </p:cTn>
                                        <p:tgtEl>
                                          <p:sndTgt r:embed="rId9" name="coin.wav"/>
                                        </p:tgtEl>
                                      </p:cMediaNode>
                                    </p:audio>
                                  </p:subTnLst>
                                </p:cTn>
                              </p:par>
                              <p:par>
                                <p:cTn id="133" presetID="1" presetClass="entr" presetSubtype="0" fill="hold" grpId="1" nodeType="withEffect">
                                  <p:stCondLst>
                                    <p:cond delay="8000"/>
                                  </p:stCondLst>
                                  <p:childTnLst>
                                    <p:set>
                                      <p:cBhvr>
                                        <p:cTn id="134" dur="1" fill="hold">
                                          <p:stCondLst>
                                            <p:cond delay="0"/>
                                          </p:stCondLst>
                                        </p:cTn>
                                        <p:tgtEl>
                                          <p:spTgt spid="26"/>
                                        </p:tgtEl>
                                        <p:attrNameLst>
                                          <p:attrName>style.visibility</p:attrName>
                                        </p:attrNameLst>
                                      </p:cBhvr>
                                      <p:to>
                                        <p:strVal val="visible"/>
                                      </p:to>
                                    </p:set>
                                  </p:childTnLst>
                                </p:cTn>
                              </p:par>
                              <p:par>
                                <p:cTn id="135" presetID="1" presetClass="exit" presetSubtype="0" fill="hold" grpId="0" nodeType="withEffect">
                                  <p:stCondLst>
                                    <p:cond delay="9000"/>
                                  </p:stCondLst>
                                  <p:childTnLst>
                                    <p:set>
                                      <p:cBhvr>
                                        <p:cTn id="136" dur="1" fill="hold">
                                          <p:stCondLst>
                                            <p:cond delay="0"/>
                                          </p:stCondLst>
                                        </p:cTn>
                                        <p:tgtEl>
                                          <p:spTgt spid="26"/>
                                        </p:tgtEl>
                                        <p:attrNameLst>
                                          <p:attrName>style.visibility</p:attrName>
                                        </p:attrNameLst>
                                      </p:cBhvr>
                                      <p:to>
                                        <p:strVal val="hidden"/>
                                      </p:to>
                                    </p:set>
                                  </p:childTnLst>
                                </p:cTn>
                              </p:par>
                              <p:par>
                                <p:cTn id="137" presetID="21" presetClass="entr" presetSubtype="1" fill="hold" grpId="2" nodeType="withEffect">
                                  <p:stCondLst>
                                    <p:cond delay="8000"/>
                                  </p:stCondLst>
                                  <p:childTnLst>
                                    <p:set>
                                      <p:cBhvr>
                                        <p:cTn id="138" dur="1" fill="hold">
                                          <p:stCondLst>
                                            <p:cond delay="0"/>
                                          </p:stCondLst>
                                        </p:cTn>
                                        <p:tgtEl>
                                          <p:spTgt spid="35"/>
                                        </p:tgtEl>
                                        <p:attrNameLst>
                                          <p:attrName>style.visibility</p:attrName>
                                        </p:attrNameLst>
                                      </p:cBhvr>
                                      <p:to>
                                        <p:strVal val="visible"/>
                                      </p:to>
                                    </p:set>
                                    <p:animEffect transition="in" filter="wheel(1)">
                                      <p:cBhvr>
                                        <p:cTn id="139" dur="1000"/>
                                        <p:tgtEl>
                                          <p:spTgt spid="35"/>
                                        </p:tgtEl>
                                      </p:cBhvr>
                                    </p:animEffect>
                                  </p:childTnLst>
                                  <p:subTnLst>
                                    <p:audio>
                                      <p:cMediaNode>
                                        <p:cTn display="0" masterRel="sameClick">
                                          <p:stCondLst>
                                            <p:cond evt="begin" delay="0">
                                              <p:tn val="137"/>
                                            </p:cond>
                                          </p:stCondLst>
                                          <p:endCondLst>
                                            <p:cond evt="onStopAudio" delay="0">
                                              <p:tgtEl>
                                                <p:sldTgt/>
                                              </p:tgtEl>
                                            </p:cond>
                                          </p:endCondLst>
                                        </p:cTn>
                                        <p:tgtEl>
                                          <p:sndTgt r:embed="rId9" name="coin.wav"/>
                                        </p:tgtEl>
                                      </p:cMediaNode>
                                    </p:audio>
                                  </p:subTnLst>
                                </p:cTn>
                              </p:par>
                              <p:par>
                                <p:cTn id="140" presetID="1" presetClass="entr" presetSubtype="0" fill="hold" grpId="1" nodeType="withEffect">
                                  <p:stCondLst>
                                    <p:cond delay="9000"/>
                                  </p:stCondLst>
                                  <p:childTnLst>
                                    <p:set>
                                      <p:cBhvr>
                                        <p:cTn id="141" dur="1" fill="hold">
                                          <p:stCondLst>
                                            <p:cond delay="0"/>
                                          </p:stCondLst>
                                        </p:cTn>
                                        <p:tgtEl>
                                          <p:spTgt spid="25"/>
                                        </p:tgtEl>
                                        <p:attrNameLst>
                                          <p:attrName>style.visibility</p:attrName>
                                        </p:attrNameLst>
                                      </p:cBhvr>
                                      <p:to>
                                        <p:strVal val="visible"/>
                                      </p:to>
                                    </p:set>
                                  </p:childTnLst>
                                </p:cTn>
                              </p:par>
                              <p:par>
                                <p:cTn id="142" presetID="1" presetClass="exit" presetSubtype="0" fill="hold" grpId="0" nodeType="withEffect">
                                  <p:stCondLst>
                                    <p:cond delay="10000"/>
                                  </p:stCondLst>
                                  <p:childTnLst>
                                    <p:set>
                                      <p:cBhvr>
                                        <p:cTn id="143" dur="1" fill="hold">
                                          <p:stCondLst>
                                            <p:cond delay="0"/>
                                          </p:stCondLst>
                                        </p:cTn>
                                        <p:tgtEl>
                                          <p:spTgt spid="25"/>
                                        </p:tgtEl>
                                        <p:attrNameLst>
                                          <p:attrName>style.visibility</p:attrName>
                                        </p:attrNameLst>
                                      </p:cBhvr>
                                      <p:to>
                                        <p:strVal val="hidden"/>
                                      </p:to>
                                    </p:set>
                                  </p:childTnLst>
                                </p:cTn>
                              </p:par>
                              <p:par>
                                <p:cTn id="144" presetID="21" presetClass="entr" presetSubtype="1" fill="hold" grpId="10" nodeType="withEffect">
                                  <p:stCondLst>
                                    <p:cond delay="9000"/>
                                  </p:stCondLst>
                                  <p:childTnLst>
                                    <p:set>
                                      <p:cBhvr>
                                        <p:cTn id="145" dur="1" fill="hold">
                                          <p:stCondLst>
                                            <p:cond delay="0"/>
                                          </p:stCondLst>
                                        </p:cTn>
                                        <p:tgtEl>
                                          <p:spTgt spid="35"/>
                                        </p:tgtEl>
                                        <p:attrNameLst>
                                          <p:attrName>style.visibility</p:attrName>
                                        </p:attrNameLst>
                                      </p:cBhvr>
                                      <p:to>
                                        <p:strVal val="visible"/>
                                      </p:to>
                                    </p:set>
                                    <p:animEffect transition="in" filter="wheel(1)">
                                      <p:cBhvr>
                                        <p:cTn id="146" dur="1000"/>
                                        <p:tgtEl>
                                          <p:spTgt spid="35"/>
                                        </p:tgtEl>
                                      </p:cBhvr>
                                    </p:animEffect>
                                  </p:childTnLst>
                                  <p:subTnLst>
                                    <p:audio>
                                      <p:cMediaNode>
                                        <p:cTn display="0" masterRel="sameClick">
                                          <p:stCondLst>
                                            <p:cond evt="begin" delay="0">
                                              <p:tn val="144"/>
                                            </p:cond>
                                          </p:stCondLst>
                                          <p:endCondLst>
                                            <p:cond evt="onStopAudio" delay="0">
                                              <p:tgtEl>
                                                <p:sldTgt/>
                                              </p:tgtEl>
                                            </p:cond>
                                          </p:endCondLst>
                                        </p:cTn>
                                        <p:tgtEl>
                                          <p:sndTgt r:embed="rId9" name="coin.wav"/>
                                        </p:tgtEl>
                                      </p:cMediaNode>
                                    </p:audio>
                                  </p:subTnLst>
                                </p:cTn>
                              </p:par>
                              <p:par>
                                <p:cTn id="147" presetID="1" presetClass="entr" presetSubtype="0" fill="hold" grpId="1" nodeType="withEffect">
                                  <p:stCondLst>
                                    <p:cond delay="10000"/>
                                  </p:stCondLst>
                                  <p:childTnLst>
                                    <p:set>
                                      <p:cBhvr>
                                        <p:cTn id="148" dur="1" fill="hold">
                                          <p:stCondLst>
                                            <p:cond delay="0"/>
                                          </p:stCondLst>
                                        </p:cTn>
                                        <p:tgtEl>
                                          <p:spTgt spid="24"/>
                                        </p:tgtEl>
                                        <p:attrNameLst>
                                          <p:attrName>style.visibility</p:attrName>
                                        </p:attrNameLst>
                                      </p:cBhvr>
                                      <p:to>
                                        <p:strVal val="visible"/>
                                      </p:to>
                                    </p:set>
                                  </p:childTnLst>
                                </p:cTn>
                              </p:par>
                              <p:par>
                                <p:cTn id="149" presetID="1" presetClass="exit" presetSubtype="0" fill="hold" grpId="0" nodeType="withEffect">
                                  <p:stCondLst>
                                    <p:cond delay="11000"/>
                                  </p:stCondLst>
                                  <p:childTnLst>
                                    <p:set>
                                      <p:cBhvr>
                                        <p:cTn id="150" dur="1" fill="hold">
                                          <p:stCondLst>
                                            <p:cond delay="0"/>
                                          </p:stCondLst>
                                        </p:cTn>
                                        <p:tgtEl>
                                          <p:spTgt spid="24"/>
                                        </p:tgtEl>
                                        <p:attrNameLst>
                                          <p:attrName>style.visibility</p:attrName>
                                        </p:attrNameLst>
                                      </p:cBhvr>
                                      <p:to>
                                        <p:strVal val="hidden"/>
                                      </p:to>
                                    </p:set>
                                  </p:childTnLst>
                                </p:cTn>
                              </p:par>
                              <p:par>
                                <p:cTn id="151" presetID="21" presetClass="entr" presetSubtype="1" fill="hold" grpId="11" nodeType="withEffect">
                                  <p:stCondLst>
                                    <p:cond delay="10000"/>
                                  </p:stCondLst>
                                  <p:childTnLst>
                                    <p:set>
                                      <p:cBhvr>
                                        <p:cTn id="152" dur="1" fill="hold">
                                          <p:stCondLst>
                                            <p:cond delay="0"/>
                                          </p:stCondLst>
                                        </p:cTn>
                                        <p:tgtEl>
                                          <p:spTgt spid="35"/>
                                        </p:tgtEl>
                                        <p:attrNameLst>
                                          <p:attrName>style.visibility</p:attrName>
                                        </p:attrNameLst>
                                      </p:cBhvr>
                                      <p:to>
                                        <p:strVal val="visible"/>
                                      </p:to>
                                    </p:set>
                                    <p:animEffect transition="in" filter="wheel(1)">
                                      <p:cBhvr>
                                        <p:cTn id="153" dur="1000"/>
                                        <p:tgtEl>
                                          <p:spTgt spid="35"/>
                                        </p:tgtEl>
                                      </p:cBhvr>
                                    </p:animEffect>
                                  </p:childTnLst>
                                  <p:subTnLst>
                                    <p:audio>
                                      <p:cMediaNode>
                                        <p:cTn display="0" masterRel="sameClick">
                                          <p:stCondLst>
                                            <p:cond evt="begin" delay="0">
                                              <p:tn val="151"/>
                                            </p:cond>
                                          </p:stCondLst>
                                          <p:endCondLst>
                                            <p:cond evt="onStopAudio" delay="0">
                                              <p:tgtEl>
                                                <p:sldTgt/>
                                              </p:tgtEl>
                                            </p:cond>
                                          </p:endCondLst>
                                        </p:cTn>
                                        <p:tgtEl>
                                          <p:sndTgt r:embed="rId9" name="coin.wav"/>
                                        </p:tgtEl>
                                      </p:cMediaNode>
                                    </p:audio>
                                  </p:subTnLst>
                                </p:cTn>
                              </p:par>
                              <p:par>
                                <p:cTn id="154" presetID="1" presetClass="entr" presetSubtype="0" fill="hold" grpId="1" nodeType="withEffect">
                                  <p:stCondLst>
                                    <p:cond delay="11000"/>
                                  </p:stCondLst>
                                  <p:childTnLst>
                                    <p:set>
                                      <p:cBhvr>
                                        <p:cTn id="155" dur="1" fill="hold">
                                          <p:stCondLst>
                                            <p:cond delay="0"/>
                                          </p:stCondLst>
                                        </p:cTn>
                                        <p:tgtEl>
                                          <p:spTgt spid="23"/>
                                        </p:tgtEl>
                                        <p:attrNameLst>
                                          <p:attrName>style.visibility</p:attrName>
                                        </p:attrNameLst>
                                      </p:cBhvr>
                                      <p:to>
                                        <p:strVal val="visible"/>
                                      </p:to>
                                    </p:set>
                                  </p:childTnLst>
                                </p:cTn>
                              </p:par>
                              <p:par>
                                <p:cTn id="156" presetID="1" presetClass="exit" presetSubtype="0" fill="hold" grpId="0" nodeType="withEffect">
                                  <p:stCondLst>
                                    <p:cond delay="12000"/>
                                  </p:stCondLst>
                                  <p:childTnLst>
                                    <p:set>
                                      <p:cBhvr>
                                        <p:cTn id="157" dur="1" fill="hold">
                                          <p:stCondLst>
                                            <p:cond delay="0"/>
                                          </p:stCondLst>
                                        </p:cTn>
                                        <p:tgtEl>
                                          <p:spTgt spid="23"/>
                                        </p:tgtEl>
                                        <p:attrNameLst>
                                          <p:attrName>style.visibility</p:attrName>
                                        </p:attrNameLst>
                                      </p:cBhvr>
                                      <p:to>
                                        <p:strVal val="hidden"/>
                                      </p:to>
                                    </p:set>
                                  </p:childTnLst>
                                </p:cTn>
                              </p:par>
                              <p:par>
                                <p:cTn id="158" presetID="21" presetClass="entr" presetSubtype="1" fill="hold" grpId="12" nodeType="withEffect">
                                  <p:stCondLst>
                                    <p:cond delay="11000"/>
                                  </p:stCondLst>
                                  <p:childTnLst>
                                    <p:set>
                                      <p:cBhvr>
                                        <p:cTn id="159" dur="1" fill="hold">
                                          <p:stCondLst>
                                            <p:cond delay="0"/>
                                          </p:stCondLst>
                                        </p:cTn>
                                        <p:tgtEl>
                                          <p:spTgt spid="35"/>
                                        </p:tgtEl>
                                        <p:attrNameLst>
                                          <p:attrName>style.visibility</p:attrName>
                                        </p:attrNameLst>
                                      </p:cBhvr>
                                      <p:to>
                                        <p:strVal val="visible"/>
                                      </p:to>
                                    </p:set>
                                    <p:animEffect transition="in" filter="wheel(1)">
                                      <p:cBhvr>
                                        <p:cTn id="160" dur="1000"/>
                                        <p:tgtEl>
                                          <p:spTgt spid="35"/>
                                        </p:tgtEl>
                                      </p:cBhvr>
                                    </p:animEffect>
                                  </p:childTnLst>
                                  <p:subTnLst>
                                    <p:audio>
                                      <p:cMediaNode>
                                        <p:cTn display="0" masterRel="sameClick">
                                          <p:stCondLst>
                                            <p:cond evt="begin" delay="0">
                                              <p:tn val="158"/>
                                            </p:cond>
                                          </p:stCondLst>
                                          <p:endCondLst>
                                            <p:cond evt="onStopAudio" delay="0">
                                              <p:tgtEl>
                                                <p:sldTgt/>
                                              </p:tgtEl>
                                            </p:cond>
                                          </p:endCondLst>
                                        </p:cTn>
                                        <p:tgtEl>
                                          <p:sndTgt r:embed="rId9" name="coin.wav"/>
                                        </p:tgtEl>
                                      </p:cMediaNode>
                                    </p:audio>
                                  </p:subTnLst>
                                </p:cTn>
                              </p:par>
                              <p:par>
                                <p:cTn id="161" presetID="1" presetClass="entr" presetSubtype="0" fill="hold" grpId="1" nodeType="withEffect">
                                  <p:stCondLst>
                                    <p:cond delay="12000"/>
                                  </p:stCondLst>
                                  <p:childTnLst>
                                    <p:set>
                                      <p:cBhvr>
                                        <p:cTn id="162" dur="1" fill="hold">
                                          <p:stCondLst>
                                            <p:cond delay="0"/>
                                          </p:stCondLst>
                                        </p:cTn>
                                        <p:tgtEl>
                                          <p:spTgt spid="22"/>
                                        </p:tgtEl>
                                        <p:attrNameLst>
                                          <p:attrName>style.visibility</p:attrName>
                                        </p:attrNameLst>
                                      </p:cBhvr>
                                      <p:to>
                                        <p:strVal val="visible"/>
                                      </p:to>
                                    </p:set>
                                  </p:childTnLst>
                                </p:cTn>
                              </p:par>
                              <p:par>
                                <p:cTn id="163" presetID="1" presetClass="exit" presetSubtype="0" fill="hold" grpId="0" nodeType="withEffect">
                                  <p:stCondLst>
                                    <p:cond delay="13000"/>
                                  </p:stCondLst>
                                  <p:childTnLst>
                                    <p:set>
                                      <p:cBhvr>
                                        <p:cTn id="164" dur="1" fill="hold">
                                          <p:stCondLst>
                                            <p:cond delay="0"/>
                                          </p:stCondLst>
                                        </p:cTn>
                                        <p:tgtEl>
                                          <p:spTgt spid="22"/>
                                        </p:tgtEl>
                                        <p:attrNameLst>
                                          <p:attrName>style.visibility</p:attrName>
                                        </p:attrNameLst>
                                      </p:cBhvr>
                                      <p:to>
                                        <p:strVal val="hidden"/>
                                      </p:to>
                                    </p:set>
                                  </p:childTnLst>
                                </p:cTn>
                              </p:par>
                              <p:par>
                                <p:cTn id="165" presetID="21" presetClass="entr" presetSubtype="1" fill="hold" grpId="13" nodeType="withEffect">
                                  <p:stCondLst>
                                    <p:cond delay="12000"/>
                                  </p:stCondLst>
                                  <p:childTnLst>
                                    <p:set>
                                      <p:cBhvr>
                                        <p:cTn id="166" dur="1" fill="hold">
                                          <p:stCondLst>
                                            <p:cond delay="0"/>
                                          </p:stCondLst>
                                        </p:cTn>
                                        <p:tgtEl>
                                          <p:spTgt spid="35"/>
                                        </p:tgtEl>
                                        <p:attrNameLst>
                                          <p:attrName>style.visibility</p:attrName>
                                        </p:attrNameLst>
                                      </p:cBhvr>
                                      <p:to>
                                        <p:strVal val="visible"/>
                                      </p:to>
                                    </p:set>
                                    <p:animEffect transition="in" filter="wheel(1)">
                                      <p:cBhvr>
                                        <p:cTn id="167" dur="1000"/>
                                        <p:tgtEl>
                                          <p:spTgt spid="35"/>
                                        </p:tgtEl>
                                      </p:cBhvr>
                                    </p:animEffect>
                                  </p:childTnLst>
                                  <p:subTnLst>
                                    <p:audio>
                                      <p:cMediaNode>
                                        <p:cTn display="0" masterRel="sameClick">
                                          <p:stCondLst>
                                            <p:cond evt="begin" delay="0">
                                              <p:tn val="165"/>
                                            </p:cond>
                                          </p:stCondLst>
                                          <p:endCondLst>
                                            <p:cond evt="onStopAudio" delay="0">
                                              <p:tgtEl>
                                                <p:sldTgt/>
                                              </p:tgtEl>
                                            </p:cond>
                                          </p:endCondLst>
                                        </p:cTn>
                                        <p:tgtEl>
                                          <p:sndTgt r:embed="rId9" name="coin.wav"/>
                                        </p:tgtEl>
                                      </p:cMediaNode>
                                    </p:audio>
                                  </p:subTnLst>
                                </p:cTn>
                              </p:par>
                              <p:par>
                                <p:cTn id="168" presetID="1" presetClass="entr" presetSubtype="0" fill="hold" grpId="1" nodeType="withEffect">
                                  <p:stCondLst>
                                    <p:cond delay="13000"/>
                                  </p:stCondLst>
                                  <p:childTnLst>
                                    <p:set>
                                      <p:cBhvr>
                                        <p:cTn id="169" dur="1" fill="hold">
                                          <p:stCondLst>
                                            <p:cond delay="0"/>
                                          </p:stCondLst>
                                        </p:cTn>
                                        <p:tgtEl>
                                          <p:spTgt spid="21"/>
                                        </p:tgtEl>
                                        <p:attrNameLst>
                                          <p:attrName>style.visibility</p:attrName>
                                        </p:attrNameLst>
                                      </p:cBhvr>
                                      <p:to>
                                        <p:strVal val="visible"/>
                                      </p:to>
                                    </p:set>
                                  </p:childTnLst>
                                </p:cTn>
                              </p:par>
                              <p:par>
                                <p:cTn id="170" presetID="1" presetClass="exit" presetSubtype="0" fill="hold" grpId="0" nodeType="withEffect">
                                  <p:stCondLst>
                                    <p:cond delay="14000"/>
                                  </p:stCondLst>
                                  <p:childTnLst>
                                    <p:set>
                                      <p:cBhvr>
                                        <p:cTn id="171" dur="1" fill="hold">
                                          <p:stCondLst>
                                            <p:cond delay="0"/>
                                          </p:stCondLst>
                                        </p:cTn>
                                        <p:tgtEl>
                                          <p:spTgt spid="21"/>
                                        </p:tgtEl>
                                        <p:attrNameLst>
                                          <p:attrName>style.visibility</p:attrName>
                                        </p:attrNameLst>
                                      </p:cBhvr>
                                      <p:to>
                                        <p:strVal val="hidden"/>
                                      </p:to>
                                    </p:set>
                                  </p:childTnLst>
                                </p:cTn>
                              </p:par>
                              <p:par>
                                <p:cTn id="172" presetID="21" presetClass="entr" presetSubtype="1" fill="hold" grpId="14" nodeType="withEffect">
                                  <p:stCondLst>
                                    <p:cond delay="13000"/>
                                  </p:stCondLst>
                                  <p:childTnLst>
                                    <p:set>
                                      <p:cBhvr>
                                        <p:cTn id="173" dur="1" fill="hold">
                                          <p:stCondLst>
                                            <p:cond delay="0"/>
                                          </p:stCondLst>
                                        </p:cTn>
                                        <p:tgtEl>
                                          <p:spTgt spid="35"/>
                                        </p:tgtEl>
                                        <p:attrNameLst>
                                          <p:attrName>style.visibility</p:attrName>
                                        </p:attrNameLst>
                                      </p:cBhvr>
                                      <p:to>
                                        <p:strVal val="visible"/>
                                      </p:to>
                                    </p:set>
                                    <p:animEffect transition="in" filter="wheel(1)">
                                      <p:cBhvr>
                                        <p:cTn id="174" dur="1000"/>
                                        <p:tgtEl>
                                          <p:spTgt spid="35"/>
                                        </p:tgtEl>
                                      </p:cBhvr>
                                    </p:animEffect>
                                  </p:childTnLst>
                                  <p:subTnLst>
                                    <p:audio>
                                      <p:cMediaNode>
                                        <p:cTn display="0" masterRel="sameClick">
                                          <p:stCondLst>
                                            <p:cond evt="begin" delay="0">
                                              <p:tn val="172"/>
                                            </p:cond>
                                          </p:stCondLst>
                                          <p:endCondLst>
                                            <p:cond evt="onStopAudio" delay="0">
                                              <p:tgtEl>
                                                <p:sldTgt/>
                                              </p:tgtEl>
                                            </p:cond>
                                          </p:endCondLst>
                                        </p:cTn>
                                        <p:tgtEl>
                                          <p:sndTgt r:embed="rId9" name="coin.wav"/>
                                        </p:tgtEl>
                                      </p:cMediaNode>
                                    </p:audio>
                                  </p:subTnLst>
                                </p:cTn>
                              </p:par>
                              <p:par>
                                <p:cTn id="175" presetID="1" presetClass="entr" presetSubtype="0" fill="hold" grpId="1" nodeType="withEffect">
                                  <p:stCondLst>
                                    <p:cond delay="14000"/>
                                  </p:stCondLst>
                                  <p:childTnLst>
                                    <p:set>
                                      <p:cBhvr>
                                        <p:cTn id="176" dur="1" fill="hold">
                                          <p:stCondLst>
                                            <p:cond delay="0"/>
                                          </p:stCondLst>
                                        </p:cTn>
                                        <p:tgtEl>
                                          <p:spTgt spid="20"/>
                                        </p:tgtEl>
                                        <p:attrNameLst>
                                          <p:attrName>style.visibility</p:attrName>
                                        </p:attrNameLst>
                                      </p:cBhvr>
                                      <p:to>
                                        <p:strVal val="visible"/>
                                      </p:to>
                                    </p:set>
                                  </p:childTnLst>
                                </p:cTn>
                              </p:par>
                              <p:par>
                                <p:cTn id="177" presetID="1" presetClass="exit" presetSubtype="0" fill="hold" grpId="0" nodeType="withEffect">
                                  <p:stCondLst>
                                    <p:cond delay="15000"/>
                                  </p:stCondLst>
                                  <p:childTnLst>
                                    <p:set>
                                      <p:cBhvr>
                                        <p:cTn id="178" dur="1" fill="hold">
                                          <p:stCondLst>
                                            <p:cond delay="0"/>
                                          </p:stCondLst>
                                        </p:cTn>
                                        <p:tgtEl>
                                          <p:spTgt spid="20"/>
                                        </p:tgtEl>
                                        <p:attrNameLst>
                                          <p:attrName>style.visibility</p:attrName>
                                        </p:attrNameLst>
                                      </p:cBhvr>
                                      <p:to>
                                        <p:strVal val="hidden"/>
                                      </p:to>
                                    </p:set>
                                  </p:childTnLst>
                                  <p:subTnLst>
                                    <p:audio>
                                      <p:cMediaNode>
                                        <p:cTn display="0" masterRel="sameClick">
                                          <p:stCondLst>
                                            <p:cond evt="begin" delay="0">
                                              <p:tn val="177"/>
                                            </p:cond>
                                          </p:stCondLst>
                                          <p:endCondLst>
                                            <p:cond evt="onStopAudio" delay="0">
                                              <p:tgtEl>
                                                <p:sldTgt/>
                                              </p:tgtEl>
                                            </p:cond>
                                          </p:endCondLst>
                                        </p:cTn>
                                        <p:tgtEl>
                                          <p:sndTgt r:embed="rId9" name="coin.wav"/>
                                        </p:tgtEl>
                                      </p:cMediaNode>
                                    </p:audio>
                                  </p:subTnLst>
                                </p:cTn>
                              </p:par>
                              <p:par>
                                <p:cTn id="179" presetID="21" presetClass="entr" presetSubtype="1" fill="hold" grpId="9" nodeType="withEffect">
                                  <p:stCondLst>
                                    <p:cond delay="14000"/>
                                  </p:stCondLst>
                                  <p:childTnLst>
                                    <p:set>
                                      <p:cBhvr>
                                        <p:cTn id="180" dur="1" fill="hold">
                                          <p:stCondLst>
                                            <p:cond delay="0"/>
                                          </p:stCondLst>
                                        </p:cTn>
                                        <p:tgtEl>
                                          <p:spTgt spid="35"/>
                                        </p:tgtEl>
                                        <p:attrNameLst>
                                          <p:attrName>style.visibility</p:attrName>
                                        </p:attrNameLst>
                                      </p:cBhvr>
                                      <p:to>
                                        <p:strVal val="visible"/>
                                      </p:to>
                                    </p:set>
                                    <p:animEffect transition="in" filter="wheel(1)">
                                      <p:cBhvr>
                                        <p:cTn id="181" dur="1000"/>
                                        <p:tgtEl>
                                          <p:spTgt spid="35"/>
                                        </p:tgtEl>
                                      </p:cBhvr>
                                    </p:animEffect>
                                  </p:childTnLst>
                                  <p:subTnLst>
                                    <p:audio>
                                      <p:cMediaNode vol="100000">
                                        <p:cTn display="0" masterRel="sameClick">
                                          <p:stCondLst>
                                            <p:cond evt="begin" delay="0">
                                              <p:tn val="179"/>
                                            </p:cond>
                                          </p:stCondLst>
                                          <p:endCondLst>
                                            <p:cond evt="onStopAudio" delay="0">
                                              <p:tgtEl>
                                                <p:sldTgt/>
                                              </p:tgtEl>
                                            </p:cond>
                                          </p:endCondLst>
                                        </p:cTn>
                                        <p:tgtEl>
                                          <p:sndTgt r:embed="rId9" name="coin.wav"/>
                                        </p:tgtEl>
                                      </p:cMediaNode>
                                    </p:audio>
                                  </p:subTnLst>
                                </p:cTn>
                              </p:par>
                              <p:par>
                                <p:cTn id="182" presetID="1" presetClass="entr" presetSubtype="0" fill="hold" grpId="1" nodeType="withEffect">
                                  <p:stCondLst>
                                    <p:cond delay="15000"/>
                                  </p:stCondLst>
                                  <p:childTnLst>
                                    <p:set>
                                      <p:cBhvr>
                                        <p:cTn id="183" dur="1" fill="hold">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182"/>
                                            </p:cond>
                                          </p:stCondLst>
                                          <p:endCondLst>
                                            <p:cond evt="onStopAudio" delay="0">
                                              <p:tgtEl>
                                                <p:sldTgt/>
                                              </p:tgtEl>
                                            </p:cond>
                                          </p:endCondLst>
                                        </p:cTn>
                                        <p:tgtEl>
                                          <p:sndTgt r:embed="rId10" name="cashreg.wav"/>
                                        </p:tgtEl>
                                      </p:cMediaNode>
                                    </p:audio>
                                  </p:subTnLst>
                                </p:cTn>
                              </p:par>
                              <p:par>
                                <p:cTn id="184" presetID="1" presetClass="exit" presetSubtype="0" fill="hold" grpId="0" nodeType="withEffect">
                                  <p:stCondLst>
                                    <p:cond delay="16000"/>
                                  </p:stCondLst>
                                  <p:childTnLst>
                                    <p:set>
                                      <p:cBhvr>
                                        <p:cTn id="185" dur="1" fill="hold">
                                          <p:stCondLst>
                                            <p:cond delay="0"/>
                                          </p:stCondLst>
                                        </p:cTn>
                                        <p:tgtEl>
                                          <p:spTgt spid="19"/>
                                        </p:tgtEl>
                                        <p:attrNameLst>
                                          <p:attrName>style.visibility</p:attrName>
                                        </p:attrNameLst>
                                      </p:cBhvr>
                                      <p:to>
                                        <p:strVal val="hidden"/>
                                      </p:to>
                                    </p:set>
                                  </p:childTnLst>
                                </p:cTn>
                              </p:par>
                              <p:par>
                                <p:cTn id="186" presetID="21" presetClass="entr" presetSubtype="1" fill="hold" grpId="0" nodeType="withEffect">
                                  <p:stCondLst>
                                    <p:cond delay="15000"/>
                                  </p:stCondLst>
                                  <p:childTnLst>
                                    <p:set>
                                      <p:cBhvr>
                                        <p:cTn id="187" dur="1" fill="hold">
                                          <p:stCondLst>
                                            <p:cond delay="0"/>
                                          </p:stCondLst>
                                        </p:cTn>
                                        <p:tgtEl>
                                          <p:spTgt spid="35"/>
                                        </p:tgtEl>
                                        <p:attrNameLst>
                                          <p:attrName>style.visibility</p:attrName>
                                        </p:attrNameLst>
                                      </p:cBhvr>
                                      <p:to>
                                        <p:strVal val="visible"/>
                                      </p:to>
                                    </p:set>
                                    <p:animEffect transition="in" filter="wheel(1)">
                                      <p:cBhvr>
                                        <p:cTn id="188" dur="1000"/>
                                        <p:tgtEl>
                                          <p:spTgt spid="35"/>
                                        </p:tgtEl>
                                      </p:cBhvr>
                                    </p:animEffect>
                                  </p:childTnLst>
                                  <p:subTnLst>
                                    <p:audio>
                                      <p:cMediaNode vol="100000">
                                        <p:cTn display="0" masterRel="sameClick">
                                          <p:stCondLst>
                                            <p:cond evt="begin" delay="0">
                                              <p:tn val="186"/>
                                            </p:cond>
                                          </p:stCondLst>
                                          <p:endCondLst>
                                            <p:cond evt="onStopAudio" delay="0">
                                              <p:tgtEl>
                                                <p:sldTgt/>
                                              </p:tgtEl>
                                            </p:cond>
                                          </p:endCondLst>
                                        </p:cTn>
                                        <p:tgtEl>
                                          <p:sndTgt r:embed="rId10" name="cashreg.wav"/>
                                        </p:tgtEl>
                                      </p:cMediaNode>
                                    </p:audio>
                                  </p:subTnLst>
                                </p:cTn>
                              </p:par>
                              <p:par>
                                <p:cTn id="189" presetID="1" presetClass="exit" presetSubtype="0" fill="hold" grpId="15" nodeType="withEffect">
                                  <p:stCondLst>
                                    <p:cond delay="16000"/>
                                  </p:stCondLst>
                                  <p:childTnLst>
                                    <p:set>
                                      <p:cBhvr>
                                        <p:cTn id="190"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100000">
                <p:cTn id="191" fill="hold" display="0">
                  <p:stCondLst>
                    <p:cond delay="indefinite"/>
                  </p:stCondLst>
                  <p:endCondLst>
                    <p:cond evt="onStopAudio" delay="0">
                      <p:tgtEl>
                        <p:sldTgt/>
                      </p:tgtEl>
                    </p:cond>
                  </p:endCondLst>
                </p:cTn>
                <p:tgtEl>
                  <p:spTgt spid="18"/>
                </p:tgtEl>
              </p:cMediaNode>
            </p:audio>
            <p:seq concurrent="1" nextAc="seek">
              <p:cTn id="192" restart="whenNotActive" fill="hold" evtFilter="cancelBubble" nodeType="interactiveSeq">
                <p:stCondLst>
                  <p:cond evt="onClick" delay="0">
                    <p:tgtEl>
                      <p:spTgt spid="15"/>
                    </p:tgtEl>
                  </p:cond>
                </p:stCondLst>
                <p:endSync evt="end" delay="0">
                  <p:rtn val="all"/>
                </p:endSync>
                <p:childTnLst>
                  <p:par>
                    <p:cTn id="193" fill="hold">
                      <p:stCondLst>
                        <p:cond delay="0"/>
                      </p:stCondLst>
                      <p:childTnLst>
                        <p:par>
                          <p:cTn id="194" fill="hold">
                            <p:stCondLst>
                              <p:cond delay="0"/>
                            </p:stCondLst>
                            <p:childTnLst>
                              <p:par>
                                <p:cTn id="195" presetID="37" presetClass="exit" presetSubtype="0" fill="hold" grpId="1" nodeType="clickEffect">
                                  <p:stCondLst>
                                    <p:cond delay="0"/>
                                  </p:stCondLst>
                                  <p:childTnLst>
                                    <p:animEffect transition="out" filter="fade">
                                      <p:cBhvr>
                                        <p:cTn id="196" dur="1000"/>
                                        <p:tgtEl>
                                          <p:spTgt spid="38"/>
                                        </p:tgtEl>
                                      </p:cBhvr>
                                    </p:animEffect>
                                    <p:anim calcmode="lin" valueType="num">
                                      <p:cBhvr>
                                        <p:cTn id="197" dur="1000"/>
                                        <p:tgtEl>
                                          <p:spTgt spid="38"/>
                                        </p:tgtEl>
                                        <p:attrNameLst>
                                          <p:attrName>ppt_x</p:attrName>
                                        </p:attrNameLst>
                                      </p:cBhvr>
                                      <p:tavLst>
                                        <p:tav tm="0">
                                          <p:val>
                                            <p:strVal val="ppt_x"/>
                                          </p:val>
                                        </p:tav>
                                        <p:tav tm="100000">
                                          <p:val>
                                            <p:strVal val="ppt_x"/>
                                          </p:val>
                                        </p:tav>
                                      </p:tavLst>
                                    </p:anim>
                                    <p:anim calcmode="lin" valueType="num">
                                      <p:cBhvr>
                                        <p:cTn id="198" dur="100" decel="100000"/>
                                        <p:tgtEl>
                                          <p:spTgt spid="38"/>
                                        </p:tgtEl>
                                        <p:attrNameLst>
                                          <p:attrName>ppt_y</p:attrName>
                                        </p:attrNameLst>
                                      </p:cBhvr>
                                      <p:tavLst>
                                        <p:tav tm="0">
                                          <p:val>
                                            <p:strVal val="ppt_y"/>
                                          </p:val>
                                        </p:tav>
                                        <p:tav tm="100000">
                                          <p:val>
                                            <p:strVal val="ppt_y-.03"/>
                                          </p:val>
                                        </p:tav>
                                      </p:tavLst>
                                    </p:anim>
                                    <p:anim calcmode="lin" valueType="num">
                                      <p:cBhvr>
                                        <p:cTn id="199" dur="900" accel="100000">
                                          <p:stCondLst>
                                            <p:cond delay="100"/>
                                          </p:stCondLst>
                                        </p:cTn>
                                        <p:tgtEl>
                                          <p:spTgt spid="38"/>
                                        </p:tgtEl>
                                        <p:attrNameLst>
                                          <p:attrName>ppt_y</p:attrName>
                                        </p:attrNameLst>
                                      </p:cBhvr>
                                      <p:tavLst>
                                        <p:tav tm="0">
                                          <p:val>
                                            <p:strVal val="ppt_y"/>
                                          </p:val>
                                        </p:tav>
                                        <p:tav tm="100000">
                                          <p:val>
                                            <p:strVal val="ppt_y+1"/>
                                          </p:val>
                                        </p:tav>
                                      </p:tavLst>
                                    </p:anim>
                                    <p:set>
                                      <p:cBhvr>
                                        <p:cTn id="200" dur="1" fill="hold">
                                          <p:stCondLst>
                                            <p:cond delay="999"/>
                                          </p:stCondLst>
                                        </p:cTn>
                                        <p:tgtEl>
                                          <p:spTgt spid="38"/>
                                        </p:tgtEl>
                                        <p:attrNameLst>
                                          <p:attrName>style.visibility</p:attrName>
                                        </p:attrNameLst>
                                      </p:cBhvr>
                                      <p:to>
                                        <p:strVal val="hidden"/>
                                      </p:to>
                                    </p:set>
                                  </p:childTnLst>
                                </p:cTn>
                              </p:par>
                              <p:par>
                                <p:cTn id="201" presetID="37" presetClass="exit" presetSubtype="0" fill="hold" grpId="1" nodeType="withEffect">
                                  <p:stCondLst>
                                    <p:cond delay="0"/>
                                  </p:stCondLst>
                                  <p:childTnLst>
                                    <p:animEffect transition="out" filter="fade">
                                      <p:cBhvr>
                                        <p:cTn id="202" dur="1000"/>
                                        <p:tgtEl>
                                          <p:spTgt spid="44"/>
                                        </p:tgtEl>
                                      </p:cBhvr>
                                    </p:animEffect>
                                    <p:anim calcmode="lin" valueType="num">
                                      <p:cBhvr>
                                        <p:cTn id="203" dur="1000"/>
                                        <p:tgtEl>
                                          <p:spTgt spid="44"/>
                                        </p:tgtEl>
                                        <p:attrNameLst>
                                          <p:attrName>ppt_x</p:attrName>
                                        </p:attrNameLst>
                                      </p:cBhvr>
                                      <p:tavLst>
                                        <p:tav tm="0">
                                          <p:val>
                                            <p:strVal val="ppt_x"/>
                                          </p:val>
                                        </p:tav>
                                        <p:tav tm="100000">
                                          <p:val>
                                            <p:strVal val="ppt_x"/>
                                          </p:val>
                                        </p:tav>
                                      </p:tavLst>
                                    </p:anim>
                                    <p:anim calcmode="lin" valueType="num">
                                      <p:cBhvr>
                                        <p:cTn id="204" dur="100" decel="100000"/>
                                        <p:tgtEl>
                                          <p:spTgt spid="44"/>
                                        </p:tgtEl>
                                        <p:attrNameLst>
                                          <p:attrName>ppt_y</p:attrName>
                                        </p:attrNameLst>
                                      </p:cBhvr>
                                      <p:tavLst>
                                        <p:tav tm="0">
                                          <p:val>
                                            <p:strVal val="ppt_y"/>
                                          </p:val>
                                        </p:tav>
                                        <p:tav tm="100000">
                                          <p:val>
                                            <p:strVal val="ppt_y-.03"/>
                                          </p:val>
                                        </p:tav>
                                      </p:tavLst>
                                    </p:anim>
                                    <p:anim calcmode="lin" valueType="num">
                                      <p:cBhvr>
                                        <p:cTn id="205" dur="900" accel="100000">
                                          <p:stCondLst>
                                            <p:cond delay="100"/>
                                          </p:stCondLst>
                                        </p:cTn>
                                        <p:tgtEl>
                                          <p:spTgt spid="44"/>
                                        </p:tgtEl>
                                        <p:attrNameLst>
                                          <p:attrName>ppt_y</p:attrName>
                                        </p:attrNameLst>
                                      </p:cBhvr>
                                      <p:tavLst>
                                        <p:tav tm="0">
                                          <p:val>
                                            <p:strVal val="ppt_y"/>
                                          </p:val>
                                        </p:tav>
                                        <p:tav tm="100000">
                                          <p:val>
                                            <p:strVal val="ppt_y+1"/>
                                          </p:val>
                                        </p:tav>
                                      </p:tavLst>
                                    </p:anim>
                                    <p:set>
                                      <p:cBhvr>
                                        <p:cTn id="206" dur="1" fill="hold">
                                          <p:stCondLst>
                                            <p:cond delay="999"/>
                                          </p:stCondLst>
                                        </p:cTn>
                                        <p:tgtEl>
                                          <p:spTgt spid="44"/>
                                        </p:tgtEl>
                                        <p:attrNameLst>
                                          <p:attrName>style.visibility</p:attrName>
                                        </p:attrNameLst>
                                      </p:cBhvr>
                                      <p:to>
                                        <p:strVal val="hidden"/>
                                      </p:to>
                                    </p:set>
                                  </p:childTnLst>
                                </p:cTn>
                              </p:par>
                              <p:par>
                                <p:cTn id="207" presetID="37" presetClass="exit" presetSubtype="0" fill="hold" grpId="1" nodeType="withEffect">
                                  <p:stCondLst>
                                    <p:cond delay="0"/>
                                  </p:stCondLst>
                                  <p:childTnLst>
                                    <p:animEffect transition="out" filter="fade">
                                      <p:cBhvr>
                                        <p:cTn id="208" dur="1000"/>
                                        <p:tgtEl>
                                          <p:spTgt spid="40"/>
                                        </p:tgtEl>
                                      </p:cBhvr>
                                    </p:animEffect>
                                    <p:anim calcmode="lin" valueType="num">
                                      <p:cBhvr>
                                        <p:cTn id="209" dur="1000"/>
                                        <p:tgtEl>
                                          <p:spTgt spid="40"/>
                                        </p:tgtEl>
                                        <p:attrNameLst>
                                          <p:attrName>ppt_x</p:attrName>
                                        </p:attrNameLst>
                                      </p:cBhvr>
                                      <p:tavLst>
                                        <p:tav tm="0">
                                          <p:val>
                                            <p:strVal val="ppt_x"/>
                                          </p:val>
                                        </p:tav>
                                        <p:tav tm="100000">
                                          <p:val>
                                            <p:strVal val="ppt_x"/>
                                          </p:val>
                                        </p:tav>
                                      </p:tavLst>
                                    </p:anim>
                                    <p:anim calcmode="lin" valueType="num">
                                      <p:cBhvr>
                                        <p:cTn id="210" dur="100" decel="100000"/>
                                        <p:tgtEl>
                                          <p:spTgt spid="40"/>
                                        </p:tgtEl>
                                        <p:attrNameLst>
                                          <p:attrName>ppt_y</p:attrName>
                                        </p:attrNameLst>
                                      </p:cBhvr>
                                      <p:tavLst>
                                        <p:tav tm="0">
                                          <p:val>
                                            <p:strVal val="ppt_y"/>
                                          </p:val>
                                        </p:tav>
                                        <p:tav tm="100000">
                                          <p:val>
                                            <p:strVal val="ppt_y-.03"/>
                                          </p:val>
                                        </p:tav>
                                      </p:tavLst>
                                    </p:anim>
                                    <p:anim calcmode="lin" valueType="num">
                                      <p:cBhvr>
                                        <p:cTn id="211" dur="900" accel="100000">
                                          <p:stCondLst>
                                            <p:cond delay="100"/>
                                          </p:stCondLst>
                                        </p:cTn>
                                        <p:tgtEl>
                                          <p:spTgt spid="40"/>
                                        </p:tgtEl>
                                        <p:attrNameLst>
                                          <p:attrName>ppt_y</p:attrName>
                                        </p:attrNameLst>
                                      </p:cBhvr>
                                      <p:tavLst>
                                        <p:tav tm="0">
                                          <p:val>
                                            <p:strVal val="ppt_y"/>
                                          </p:val>
                                        </p:tav>
                                        <p:tav tm="100000">
                                          <p:val>
                                            <p:strVal val="ppt_y+1"/>
                                          </p:val>
                                        </p:tav>
                                      </p:tavLst>
                                    </p:anim>
                                    <p:set>
                                      <p:cBhvr>
                                        <p:cTn id="212" dur="1" fill="hold">
                                          <p:stCondLst>
                                            <p:cond delay="999"/>
                                          </p:stCondLst>
                                        </p:cTn>
                                        <p:tgtEl>
                                          <p:spTgt spid="40"/>
                                        </p:tgtEl>
                                        <p:attrNameLst>
                                          <p:attrName>style.visibility</p:attrName>
                                        </p:attrNameLst>
                                      </p:cBhvr>
                                      <p:to>
                                        <p:strVal val="hidden"/>
                                      </p:to>
                                    </p:set>
                                  </p:childTnLst>
                                </p:cTn>
                              </p:par>
                              <p:par>
                                <p:cTn id="213" presetID="37" presetClass="exit" presetSubtype="0" fill="hold" grpId="1" nodeType="withEffect">
                                  <p:stCondLst>
                                    <p:cond delay="0"/>
                                  </p:stCondLst>
                                  <p:childTnLst>
                                    <p:animEffect transition="out" filter="fade">
                                      <p:cBhvr>
                                        <p:cTn id="214" dur="1000"/>
                                        <p:tgtEl>
                                          <p:spTgt spid="2"/>
                                        </p:tgtEl>
                                      </p:cBhvr>
                                    </p:animEffect>
                                    <p:anim calcmode="lin" valueType="num">
                                      <p:cBhvr>
                                        <p:cTn id="215" dur="1000"/>
                                        <p:tgtEl>
                                          <p:spTgt spid="2"/>
                                        </p:tgtEl>
                                        <p:attrNameLst>
                                          <p:attrName>ppt_x</p:attrName>
                                        </p:attrNameLst>
                                      </p:cBhvr>
                                      <p:tavLst>
                                        <p:tav tm="0">
                                          <p:val>
                                            <p:strVal val="ppt_x"/>
                                          </p:val>
                                        </p:tav>
                                        <p:tav tm="100000">
                                          <p:val>
                                            <p:strVal val="ppt_x"/>
                                          </p:val>
                                        </p:tav>
                                      </p:tavLst>
                                    </p:anim>
                                    <p:anim calcmode="lin" valueType="num">
                                      <p:cBhvr>
                                        <p:cTn id="216" dur="100" decel="100000"/>
                                        <p:tgtEl>
                                          <p:spTgt spid="2"/>
                                        </p:tgtEl>
                                        <p:attrNameLst>
                                          <p:attrName>ppt_y</p:attrName>
                                        </p:attrNameLst>
                                      </p:cBhvr>
                                      <p:tavLst>
                                        <p:tav tm="0">
                                          <p:val>
                                            <p:strVal val="ppt_y"/>
                                          </p:val>
                                        </p:tav>
                                        <p:tav tm="100000">
                                          <p:val>
                                            <p:strVal val="ppt_y-.03"/>
                                          </p:val>
                                        </p:tav>
                                      </p:tavLst>
                                    </p:anim>
                                    <p:anim calcmode="lin" valueType="num">
                                      <p:cBhvr>
                                        <p:cTn id="217" dur="900" accel="100000">
                                          <p:stCondLst>
                                            <p:cond delay="100"/>
                                          </p:stCondLst>
                                        </p:cTn>
                                        <p:tgtEl>
                                          <p:spTgt spid="2"/>
                                        </p:tgtEl>
                                        <p:attrNameLst>
                                          <p:attrName>ppt_y</p:attrName>
                                        </p:attrNameLst>
                                      </p:cBhvr>
                                      <p:tavLst>
                                        <p:tav tm="0">
                                          <p:val>
                                            <p:strVal val="ppt_y"/>
                                          </p:val>
                                        </p:tav>
                                        <p:tav tm="100000">
                                          <p:val>
                                            <p:strVal val="ppt_y+1"/>
                                          </p:val>
                                        </p:tav>
                                      </p:tavLst>
                                    </p:anim>
                                    <p:set>
                                      <p:cBhvr>
                                        <p:cTn id="218" dur="1" fill="hold">
                                          <p:stCondLst>
                                            <p:cond delay="999"/>
                                          </p:stCondLst>
                                        </p:cTn>
                                        <p:tgtEl>
                                          <p:spTgt spid="2"/>
                                        </p:tgtEl>
                                        <p:attrNameLst>
                                          <p:attrName>style.visibility</p:attrName>
                                        </p:attrNameLst>
                                      </p:cBhvr>
                                      <p:to>
                                        <p:strVal val="hidden"/>
                                      </p:to>
                                    </p:set>
                                  </p:childTnLst>
                                  <p:subTnLst>
                                    <p:audio>
                                      <p:cMediaNode vol="100000">
                                        <p:cTn display="0" masterRel="sameClick">
                                          <p:stCondLst>
                                            <p:cond evt="begin" delay="0">
                                              <p:tn val="213"/>
                                            </p:cond>
                                          </p:stCondLst>
                                          <p:endCondLst>
                                            <p:cond evt="onStopAudio" delay="0">
                                              <p:tgtEl>
                                                <p:sldTgt/>
                                              </p:tgtEl>
                                            </p:cond>
                                          </p:endCondLst>
                                        </p:cTn>
                                        <p:tgtEl>
                                          <p:sndTgt r:embed="rId10" name="cashreg.wav"/>
                                        </p:tgtEl>
                                      </p:cMediaNode>
                                    </p:audio>
                                  </p:subTnLst>
                                </p:cTn>
                              </p:par>
                              <p:par>
                                <p:cTn id="219" presetID="37" presetClass="exit" presetSubtype="0" fill="hold" grpId="1" nodeType="withEffect">
                                  <p:stCondLst>
                                    <p:cond delay="0"/>
                                  </p:stCondLst>
                                  <p:childTnLst>
                                    <p:animEffect transition="out" filter="fade">
                                      <p:cBhvr>
                                        <p:cTn id="220" dur="1000"/>
                                        <p:tgtEl>
                                          <p:spTgt spid="42"/>
                                        </p:tgtEl>
                                      </p:cBhvr>
                                    </p:animEffect>
                                    <p:anim calcmode="lin" valueType="num">
                                      <p:cBhvr>
                                        <p:cTn id="221" dur="1000"/>
                                        <p:tgtEl>
                                          <p:spTgt spid="42"/>
                                        </p:tgtEl>
                                        <p:attrNameLst>
                                          <p:attrName>ppt_x</p:attrName>
                                        </p:attrNameLst>
                                      </p:cBhvr>
                                      <p:tavLst>
                                        <p:tav tm="0">
                                          <p:val>
                                            <p:strVal val="ppt_x"/>
                                          </p:val>
                                        </p:tav>
                                        <p:tav tm="100000">
                                          <p:val>
                                            <p:strVal val="ppt_x"/>
                                          </p:val>
                                        </p:tav>
                                      </p:tavLst>
                                    </p:anim>
                                    <p:anim calcmode="lin" valueType="num">
                                      <p:cBhvr>
                                        <p:cTn id="222" dur="100" decel="100000"/>
                                        <p:tgtEl>
                                          <p:spTgt spid="42"/>
                                        </p:tgtEl>
                                        <p:attrNameLst>
                                          <p:attrName>ppt_y</p:attrName>
                                        </p:attrNameLst>
                                      </p:cBhvr>
                                      <p:tavLst>
                                        <p:tav tm="0">
                                          <p:val>
                                            <p:strVal val="ppt_y"/>
                                          </p:val>
                                        </p:tav>
                                        <p:tav tm="100000">
                                          <p:val>
                                            <p:strVal val="ppt_y-.03"/>
                                          </p:val>
                                        </p:tav>
                                      </p:tavLst>
                                    </p:anim>
                                    <p:anim calcmode="lin" valueType="num">
                                      <p:cBhvr>
                                        <p:cTn id="223" dur="900" accel="100000">
                                          <p:stCondLst>
                                            <p:cond delay="100"/>
                                          </p:stCondLst>
                                        </p:cTn>
                                        <p:tgtEl>
                                          <p:spTgt spid="42"/>
                                        </p:tgtEl>
                                        <p:attrNameLst>
                                          <p:attrName>ppt_y</p:attrName>
                                        </p:attrNameLst>
                                      </p:cBhvr>
                                      <p:tavLst>
                                        <p:tav tm="0">
                                          <p:val>
                                            <p:strVal val="ppt_y"/>
                                          </p:val>
                                        </p:tav>
                                        <p:tav tm="100000">
                                          <p:val>
                                            <p:strVal val="ppt_y+1"/>
                                          </p:val>
                                        </p:tav>
                                      </p:tavLst>
                                    </p:anim>
                                    <p:set>
                                      <p:cBhvr>
                                        <p:cTn id="224" dur="1" fill="hold">
                                          <p:stCondLst>
                                            <p:cond delay="999"/>
                                          </p:stCondLst>
                                        </p:cTn>
                                        <p:tgtEl>
                                          <p:spTgt spid="42"/>
                                        </p:tgtEl>
                                        <p:attrNameLst>
                                          <p:attrName>style.visibility</p:attrName>
                                        </p:attrNameLst>
                                      </p:cBhvr>
                                      <p:to>
                                        <p:strVal val="hidden"/>
                                      </p:to>
                                    </p:set>
                                  </p:childTnLst>
                                  <p:subTnLst>
                                    <p:audio>
                                      <p:cMediaNode vol="100000">
                                        <p:cTn display="0" masterRel="sameClick">
                                          <p:stCondLst>
                                            <p:cond evt="begin" delay="0">
                                              <p:tn val="219"/>
                                            </p:cond>
                                          </p:stCondLst>
                                          <p:endCondLst>
                                            <p:cond evt="onStopAudio" delay="0">
                                              <p:tgtEl>
                                                <p:sldTgt/>
                                              </p:tgtEl>
                                            </p:cond>
                                          </p:endCondLst>
                                        </p:cTn>
                                        <p:tgtEl>
                                          <p:sndTgt r:embed="rId10" name="cashreg.wav"/>
                                        </p:tgtEl>
                                      </p:cMediaNode>
                                    </p:audio>
                                  </p:subTnLst>
                                </p:cTn>
                              </p:par>
                              <p:par>
                                <p:cTn id="225" presetID="37" presetClass="exit" presetSubtype="0" fill="hold" grpId="1" nodeType="withEffect">
                                  <p:stCondLst>
                                    <p:cond delay="0"/>
                                  </p:stCondLst>
                                  <p:childTnLst>
                                    <p:animEffect transition="out" filter="fade">
                                      <p:cBhvr>
                                        <p:cTn id="226" dur="1000"/>
                                        <p:tgtEl>
                                          <p:spTgt spid="4"/>
                                        </p:tgtEl>
                                      </p:cBhvr>
                                    </p:animEffect>
                                    <p:anim calcmode="lin" valueType="num">
                                      <p:cBhvr>
                                        <p:cTn id="227" dur="1000"/>
                                        <p:tgtEl>
                                          <p:spTgt spid="4"/>
                                        </p:tgtEl>
                                        <p:attrNameLst>
                                          <p:attrName>ppt_x</p:attrName>
                                        </p:attrNameLst>
                                      </p:cBhvr>
                                      <p:tavLst>
                                        <p:tav tm="0">
                                          <p:val>
                                            <p:strVal val="ppt_x"/>
                                          </p:val>
                                        </p:tav>
                                        <p:tav tm="100000">
                                          <p:val>
                                            <p:strVal val="ppt_x"/>
                                          </p:val>
                                        </p:tav>
                                      </p:tavLst>
                                    </p:anim>
                                    <p:anim calcmode="lin" valueType="num">
                                      <p:cBhvr>
                                        <p:cTn id="228" dur="100" decel="100000"/>
                                        <p:tgtEl>
                                          <p:spTgt spid="4"/>
                                        </p:tgtEl>
                                        <p:attrNameLst>
                                          <p:attrName>ppt_y</p:attrName>
                                        </p:attrNameLst>
                                      </p:cBhvr>
                                      <p:tavLst>
                                        <p:tav tm="0">
                                          <p:val>
                                            <p:strVal val="ppt_y"/>
                                          </p:val>
                                        </p:tav>
                                        <p:tav tm="100000">
                                          <p:val>
                                            <p:strVal val="ppt_y-.03"/>
                                          </p:val>
                                        </p:tav>
                                      </p:tavLst>
                                    </p:anim>
                                    <p:anim calcmode="lin" valueType="num">
                                      <p:cBhvr>
                                        <p:cTn id="229" dur="900" accel="100000">
                                          <p:stCondLst>
                                            <p:cond delay="100"/>
                                          </p:stCondLst>
                                        </p:cTn>
                                        <p:tgtEl>
                                          <p:spTgt spid="4"/>
                                        </p:tgtEl>
                                        <p:attrNameLst>
                                          <p:attrName>ppt_y</p:attrName>
                                        </p:attrNameLst>
                                      </p:cBhvr>
                                      <p:tavLst>
                                        <p:tav tm="0">
                                          <p:val>
                                            <p:strVal val="ppt_y"/>
                                          </p:val>
                                        </p:tav>
                                        <p:tav tm="100000">
                                          <p:val>
                                            <p:strVal val="ppt_y+1"/>
                                          </p:val>
                                        </p:tav>
                                      </p:tavLst>
                                    </p:anim>
                                    <p:set>
                                      <p:cBhvr>
                                        <p:cTn id="230" dur="1" fill="hold">
                                          <p:stCondLst>
                                            <p:cond delay="999"/>
                                          </p:stCondLst>
                                        </p:cTn>
                                        <p:tgtEl>
                                          <p:spTgt spid="4"/>
                                        </p:tgtEl>
                                        <p:attrNameLst>
                                          <p:attrName>style.visibility</p:attrName>
                                        </p:attrNameLst>
                                      </p:cBhvr>
                                      <p:to>
                                        <p:strVal val="hidden"/>
                                      </p:to>
                                    </p:set>
                                  </p:childTnLst>
                                  <p:subTnLst>
                                    <p:audio>
                                      <p:cMediaNode vol="100000">
                                        <p:cTn display="0" masterRel="sameClick">
                                          <p:stCondLst>
                                            <p:cond evt="begin" delay="0">
                                              <p:tn val="225"/>
                                            </p:cond>
                                          </p:stCondLst>
                                          <p:endCondLst>
                                            <p:cond evt="onStopAudio" delay="0">
                                              <p:tgtEl>
                                                <p:sldTgt/>
                                              </p:tgtEl>
                                            </p:cond>
                                          </p:endCondLst>
                                        </p:cTn>
                                        <p:tgtEl>
                                          <p:sndTgt r:embed="rId10" name="cashreg.wav"/>
                                        </p:tgtEl>
                                      </p:cMediaNode>
                                    </p:audio>
                                  </p:subTnLst>
                                </p:cTn>
                              </p:par>
                              <p:par>
                                <p:cTn id="231" presetID="22" presetClass="emph" presetSubtype="0" fill="hold" grpId="1" nodeType="withEffect">
                                  <p:stCondLst>
                                    <p:cond delay="0"/>
                                  </p:stCondLst>
                                  <p:childTnLst>
                                    <p:animClr clrSpc="hsl" dir="cw">
                                      <p:cBhvr override="childStyle">
                                        <p:cTn id="232" dur="1000" fill="hold"/>
                                        <p:tgtEl>
                                          <p:spTgt spid="36"/>
                                        </p:tgtEl>
                                        <p:attrNameLst>
                                          <p:attrName>style.color</p:attrName>
                                        </p:attrNameLst>
                                      </p:cBhvr>
                                      <p:by>
                                        <p:hsl h="-7200000" s="0" l="0"/>
                                      </p:by>
                                    </p:animClr>
                                    <p:animClr clrSpc="hsl" dir="cw">
                                      <p:cBhvr>
                                        <p:cTn id="233" dur="1000" fill="hold"/>
                                        <p:tgtEl>
                                          <p:spTgt spid="36"/>
                                        </p:tgtEl>
                                        <p:attrNameLst>
                                          <p:attrName>fillcolor</p:attrName>
                                        </p:attrNameLst>
                                      </p:cBhvr>
                                      <p:by>
                                        <p:hsl h="-7200000" s="0" l="0"/>
                                      </p:by>
                                    </p:animClr>
                                    <p:animClr clrSpc="hsl" dir="cw">
                                      <p:cBhvr>
                                        <p:cTn id="234" dur="1000" fill="hold"/>
                                        <p:tgtEl>
                                          <p:spTgt spid="36"/>
                                        </p:tgtEl>
                                        <p:attrNameLst>
                                          <p:attrName>stroke.color</p:attrName>
                                        </p:attrNameLst>
                                      </p:cBhvr>
                                      <p:by>
                                        <p:hsl h="-7200000" s="0" l="0"/>
                                      </p:by>
                                    </p:animClr>
                                    <p:set>
                                      <p:cBhvr>
                                        <p:cTn id="235" dur="1000" fill="hold"/>
                                        <p:tgtEl>
                                          <p:spTgt spid="36"/>
                                        </p:tgtEl>
                                        <p:attrNameLst>
                                          <p:attrName>fill.type</p:attrName>
                                        </p:attrNameLst>
                                      </p:cBhvr>
                                      <p:to>
                                        <p:strVal val="solid"/>
                                      </p:to>
                                    </p:set>
                                  </p:childTnLst>
                                  <p:subTnLst>
                                    <p:audio>
                                      <p:cMediaNode vol="100000">
                                        <p:cTn display="0" masterRel="sameClick">
                                          <p:stCondLst>
                                            <p:cond evt="begin" delay="0">
                                              <p:tn val="231"/>
                                            </p:cond>
                                          </p:stCondLst>
                                          <p:endCondLst>
                                            <p:cond evt="onStopAudio" delay="0">
                                              <p:tgtEl>
                                                <p:sldTgt/>
                                              </p:tgtEl>
                                            </p:cond>
                                          </p:endCondLst>
                                        </p:cTn>
                                        <p:tgtEl>
                                          <p:sndTgt r:embed="rId10" name="cashreg.wav"/>
                                        </p:tgtEl>
                                      </p:cMediaNode>
                                    </p:audio>
                                  </p:subTnLst>
                                </p:cTn>
                              </p:par>
                              <p:par>
                                <p:cTn id="236" presetID="22" presetClass="emph" presetSubtype="0" fill="hold" grpId="1" nodeType="withEffect">
                                  <p:stCondLst>
                                    <p:cond delay="0"/>
                                  </p:stCondLst>
                                  <p:childTnLst>
                                    <p:animClr clrSpc="hsl" dir="cw">
                                      <p:cBhvr override="childStyle">
                                        <p:cTn id="237" dur="1000" fill="hold"/>
                                        <p:tgtEl>
                                          <p:spTgt spid="43"/>
                                        </p:tgtEl>
                                        <p:attrNameLst>
                                          <p:attrName>style.color</p:attrName>
                                        </p:attrNameLst>
                                      </p:cBhvr>
                                      <p:by>
                                        <p:hsl h="-7200000" s="0" l="0"/>
                                      </p:by>
                                    </p:animClr>
                                    <p:animClr clrSpc="hsl" dir="cw">
                                      <p:cBhvr>
                                        <p:cTn id="238" dur="1000" fill="hold"/>
                                        <p:tgtEl>
                                          <p:spTgt spid="43"/>
                                        </p:tgtEl>
                                        <p:attrNameLst>
                                          <p:attrName>fillcolor</p:attrName>
                                        </p:attrNameLst>
                                      </p:cBhvr>
                                      <p:by>
                                        <p:hsl h="-7200000" s="0" l="0"/>
                                      </p:by>
                                    </p:animClr>
                                    <p:animClr clrSpc="hsl" dir="cw">
                                      <p:cBhvr>
                                        <p:cTn id="239" dur="1000" fill="hold"/>
                                        <p:tgtEl>
                                          <p:spTgt spid="43"/>
                                        </p:tgtEl>
                                        <p:attrNameLst>
                                          <p:attrName>stroke.color</p:attrName>
                                        </p:attrNameLst>
                                      </p:cBhvr>
                                      <p:by>
                                        <p:hsl h="-7200000" s="0" l="0"/>
                                      </p:by>
                                    </p:animClr>
                                    <p:set>
                                      <p:cBhvr>
                                        <p:cTn id="240" dur="1000" fill="hold"/>
                                        <p:tgtEl>
                                          <p:spTgt spid="43"/>
                                        </p:tgtEl>
                                        <p:attrNameLst>
                                          <p:attrName>fill.type</p:attrName>
                                        </p:attrNameLst>
                                      </p:cBhvr>
                                      <p:to>
                                        <p:strVal val="solid"/>
                                      </p:to>
                                    </p:set>
                                  </p:childTnLst>
                                  <p:subTnLst>
                                    <p:audio>
                                      <p:cMediaNode vol="100000">
                                        <p:cTn display="0" masterRel="sameClick">
                                          <p:stCondLst>
                                            <p:cond evt="begin" delay="0">
                                              <p:tn val="236"/>
                                            </p:cond>
                                          </p:stCondLst>
                                          <p:endCondLst>
                                            <p:cond evt="onStopAudio" delay="0">
                                              <p:tgtEl>
                                                <p:sldTgt/>
                                              </p:tgtEl>
                                            </p:cond>
                                          </p:endCondLst>
                                        </p:cTn>
                                        <p:tgtEl>
                                          <p:sndTgt r:embed="rId10" name="cashreg.wav"/>
                                        </p:tgtEl>
                                      </p:cMediaNode>
                                    </p:audio>
                                  </p:subTnLst>
                                </p:cTn>
                              </p:par>
                              <p:par>
                                <p:cTn id="241" presetID="22" presetClass="emph" presetSubtype="0" fill="hold" grpId="1" nodeType="withEffect">
                                  <p:stCondLst>
                                    <p:cond delay="0"/>
                                  </p:stCondLst>
                                  <p:childTnLst>
                                    <p:animClr clrSpc="hsl" dir="cw">
                                      <p:cBhvr override="childStyle">
                                        <p:cTn id="242" dur="1000" fill="hold"/>
                                        <p:tgtEl>
                                          <p:spTgt spid="39"/>
                                        </p:tgtEl>
                                        <p:attrNameLst>
                                          <p:attrName>style.color</p:attrName>
                                        </p:attrNameLst>
                                      </p:cBhvr>
                                      <p:by>
                                        <p:hsl h="-7200000" s="0" l="0"/>
                                      </p:by>
                                    </p:animClr>
                                    <p:animClr clrSpc="hsl" dir="cw">
                                      <p:cBhvr>
                                        <p:cTn id="243" dur="1000" fill="hold"/>
                                        <p:tgtEl>
                                          <p:spTgt spid="39"/>
                                        </p:tgtEl>
                                        <p:attrNameLst>
                                          <p:attrName>fillcolor</p:attrName>
                                        </p:attrNameLst>
                                      </p:cBhvr>
                                      <p:by>
                                        <p:hsl h="-7200000" s="0" l="0"/>
                                      </p:by>
                                    </p:animClr>
                                    <p:animClr clrSpc="hsl" dir="cw">
                                      <p:cBhvr>
                                        <p:cTn id="244" dur="1000" fill="hold"/>
                                        <p:tgtEl>
                                          <p:spTgt spid="39"/>
                                        </p:tgtEl>
                                        <p:attrNameLst>
                                          <p:attrName>stroke.color</p:attrName>
                                        </p:attrNameLst>
                                      </p:cBhvr>
                                      <p:by>
                                        <p:hsl h="-7200000" s="0" l="0"/>
                                      </p:by>
                                    </p:animClr>
                                    <p:set>
                                      <p:cBhvr>
                                        <p:cTn id="245" dur="1000" fill="hold"/>
                                        <p:tgtEl>
                                          <p:spTgt spid="39"/>
                                        </p:tgtEl>
                                        <p:attrNameLst>
                                          <p:attrName>fill.type</p:attrName>
                                        </p:attrNameLst>
                                      </p:cBhvr>
                                      <p:to>
                                        <p:strVal val="solid"/>
                                      </p:to>
                                    </p:set>
                                  </p:childTnLst>
                                  <p:subTnLst>
                                    <p:audio>
                                      <p:cMediaNode vol="100000">
                                        <p:cTn display="0" masterRel="sameClick">
                                          <p:stCondLst>
                                            <p:cond evt="begin" delay="0">
                                              <p:tn val="241"/>
                                            </p:cond>
                                          </p:stCondLst>
                                          <p:endCondLst>
                                            <p:cond evt="onStopAudio" delay="0">
                                              <p:tgtEl>
                                                <p:sldTgt/>
                                              </p:tgtEl>
                                            </p:cond>
                                          </p:endCondLst>
                                        </p:cTn>
                                        <p:tgtEl>
                                          <p:sndTgt r:embed="rId10" name="cashreg.wav"/>
                                        </p:tgtEl>
                                      </p:cMediaNode>
                                    </p:audio>
                                  </p:subTnLst>
                                </p:cTn>
                              </p:par>
                              <p:par>
                                <p:cTn id="246" presetID="37" presetClass="exit" presetSubtype="0" fill="hold" grpId="1" nodeType="withEffect">
                                  <p:stCondLst>
                                    <p:cond delay="0"/>
                                  </p:stCondLst>
                                  <p:childTnLst>
                                    <p:animEffect transition="out" filter="fade">
                                      <p:cBhvr>
                                        <p:cTn id="247" dur="1000"/>
                                        <p:tgtEl>
                                          <p:spTgt spid="37"/>
                                        </p:tgtEl>
                                      </p:cBhvr>
                                    </p:animEffect>
                                    <p:anim calcmode="lin" valueType="num">
                                      <p:cBhvr>
                                        <p:cTn id="248" dur="1000"/>
                                        <p:tgtEl>
                                          <p:spTgt spid="37"/>
                                        </p:tgtEl>
                                        <p:attrNameLst>
                                          <p:attrName>ppt_x</p:attrName>
                                        </p:attrNameLst>
                                      </p:cBhvr>
                                      <p:tavLst>
                                        <p:tav tm="0">
                                          <p:val>
                                            <p:strVal val="ppt_x"/>
                                          </p:val>
                                        </p:tav>
                                        <p:tav tm="100000">
                                          <p:val>
                                            <p:strVal val="ppt_x"/>
                                          </p:val>
                                        </p:tav>
                                      </p:tavLst>
                                    </p:anim>
                                    <p:anim calcmode="lin" valueType="num">
                                      <p:cBhvr>
                                        <p:cTn id="249" dur="100" decel="100000"/>
                                        <p:tgtEl>
                                          <p:spTgt spid="37"/>
                                        </p:tgtEl>
                                        <p:attrNameLst>
                                          <p:attrName>ppt_y</p:attrName>
                                        </p:attrNameLst>
                                      </p:cBhvr>
                                      <p:tavLst>
                                        <p:tav tm="0">
                                          <p:val>
                                            <p:strVal val="ppt_y"/>
                                          </p:val>
                                        </p:tav>
                                        <p:tav tm="100000">
                                          <p:val>
                                            <p:strVal val="ppt_y-.03"/>
                                          </p:val>
                                        </p:tav>
                                      </p:tavLst>
                                    </p:anim>
                                    <p:anim calcmode="lin" valueType="num">
                                      <p:cBhvr>
                                        <p:cTn id="250" dur="900" accel="100000">
                                          <p:stCondLst>
                                            <p:cond delay="100"/>
                                          </p:stCondLst>
                                        </p:cTn>
                                        <p:tgtEl>
                                          <p:spTgt spid="37"/>
                                        </p:tgtEl>
                                        <p:attrNameLst>
                                          <p:attrName>ppt_y</p:attrName>
                                        </p:attrNameLst>
                                      </p:cBhvr>
                                      <p:tavLst>
                                        <p:tav tm="0">
                                          <p:val>
                                            <p:strVal val="ppt_y"/>
                                          </p:val>
                                        </p:tav>
                                        <p:tav tm="100000">
                                          <p:val>
                                            <p:strVal val="ppt_y+1"/>
                                          </p:val>
                                        </p:tav>
                                      </p:tavLst>
                                    </p:anim>
                                    <p:set>
                                      <p:cBhvr>
                                        <p:cTn id="251" dur="1" fill="hold">
                                          <p:stCondLst>
                                            <p:cond delay="999"/>
                                          </p:stCondLst>
                                        </p:cTn>
                                        <p:tgtEl>
                                          <p:spTgt spid="37"/>
                                        </p:tgtEl>
                                        <p:attrNameLst>
                                          <p:attrName>style.visibility</p:attrName>
                                        </p:attrNameLst>
                                      </p:cBhvr>
                                      <p:to>
                                        <p:strVal val="hidden"/>
                                      </p:to>
                                    </p:set>
                                  </p:childTnLst>
                                  <p:subTnLst>
                                    <p:audio>
                                      <p:cMediaNode vol="100000">
                                        <p:cTn display="0" masterRel="sameClick">
                                          <p:stCondLst>
                                            <p:cond evt="begin" delay="0">
                                              <p:tn val="246"/>
                                            </p:cond>
                                          </p:stCondLst>
                                          <p:endCondLst>
                                            <p:cond evt="onStopAudio" delay="0">
                                              <p:tgtEl>
                                                <p:sldTgt/>
                                              </p:tgtEl>
                                            </p:cond>
                                          </p:endCondLst>
                                        </p:cTn>
                                        <p:tgtEl>
                                          <p:sndTgt r:embed="rId10" name="cashreg.wav"/>
                                        </p:tgtEl>
                                      </p:cMediaNode>
                                    </p:audio>
                                  </p:subTnLst>
                                </p:cTn>
                              </p:par>
                              <p:par>
                                <p:cTn id="252" presetID="37" presetClass="exit" presetSubtype="0" fill="hold" grpId="1" nodeType="withEffect">
                                  <p:stCondLst>
                                    <p:cond delay="0"/>
                                  </p:stCondLst>
                                  <p:childTnLst>
                                    <p:animEffect transition="out" filter="fade">
                                      <p:cBhvr>
                                        <p:cTn id="253" dur="1000"/>
                                        <p:tgtEl>
                                          <p:spTgt spid="45"/>
                                        </p:tgtEl>
                                      </p:cBhvr>
                                    </p:animEffect>
                                    <p:anim calcmode="lin" valueType="num">
                                      <p:cBhvr>
                                        <p:cTn id="254" dur="1000"/>
                                        <p:tgtEl>
                                          <p:spTgt spid="45"/>
                                        </p:tgtEl>
                                        <p:attrNameLst>
                                          <p:attrName>ppt_x</p:attrName>
                                        </p:attrNameLst>
                                      </p:cBhvr>
                                      <p:tavLst>
                                        <p:tav tm="0">
                                          <p:val>
                                            <p:strVal val="ppt_x"/>
                                          </p:val>
                                        </p:tav>
                                        <p:tav tm="100000">
                                          <p:val>
                                            <p:strVal val="ppt_x"/>
                                          </p:val>
                                        </p:tav>
                                      </p:tavLst>
                                    </p:anim>
                                    <p:anim calcmode="lin" valueType="num">
                                      <p:cBhvr>
                                        <p:cTn id="255" dur="100" decel="100000"/>
                                        <p:tgtEl>
                                          <p:spTgt spid="45"/>
                                        </p:tgtEl>
                                        <p:attrNameLst>
                                          <p:attrName>ppt_y</p:attrName>
                                        </p:attrNameLst>
                                      </p:cBhvr>
                                      <p:tavLst>
                                        <p:tav tm="0">
                                          <p:val>
                                            <p:strVal val="ppt_y"/>
                                          </p:val>
                                        </p:tav>
                                        <p:tav tm="100000">
                                          <p:val>
                                            <p:strVal val="ppt_y-.03"/>
                                          </p:val>
                                        </p:tav>
                                      </p:tavLst>
                                    </p:anim>
                                    <p:anim calcmode="lin" valueType="num">
                                      <p:cBhvr>
                                        <p:cTn id="256" dur="900" accel="100000">
                                          <p:stCondLst>
                                            <p:cond delay="100"/>
                                          </p:stCondLst>
                                        </p:cTn>
                                        <p:tgtEl>
                                          <p:spTgt spid="45"/>
                                        </p:tgtEl>
                                        <p:attrNameLst>
                                          <p:attrName>ppt_y</p:attrName>
                                        </p:attrNameLst>
                                      </p:cBhvr>
                                      <p:tavLst>
                                        <p:tav tm="0">
                                          <p:val>
                                            <p:strVal val="ppt_y"/>
                                          </p:val>
                                        </p:tav>
                                        <p:tav tm="100000">
                                          <p:val>
                                            <p:strVal val="ppt_y+1"/>
                                          </p:val>
                                        </p:tav>
                                      </p:tavLst>
                                    </p:anim>
                                    <p:set>
                                      <p:cBhvr>
                                        <p:cTn id="257" dur="1" fill="hold">
                                          <p:stCondLst>
                                            <p:cond delay="999"/>
                                          </p:stCondLst>
                                        </p:cTn>
                                        <p:tgtEl>
                                          <p:spTgt spid="45"/>
                                        </p:tgtEl>
                                        <p:attrNameLst>
                                          <p:attrName>style.visibility</p:attrName>
                                        </p:attrNameLst>
                                      </p:cBhvr>
                                      <p:to>
                                        <p:strVal val="hidden"/>
                                      </p:to>
                                    </p:set>
                                  </p:childTnLst>
                                  <p:subTnLst>
                                    <p:audio>
                                      <p:cMediaNode vol="100000">
                                        <p:cTn display="0" masterRel="sameClick">
                                          <p:stCondLst>
                                            <p:cond evt="begin" delay="0">
                                              <p:tn val="252"/>
                                            </p:cond>
                                          </p:stCondLst>
                                          <p:endCondLst>
                                            <p:cond evt="onStopAudio" delay="0">
                                              <p:tgtEl>
                                                <p:sldTgt/>
                                              </p:tgtEl>
                                            </p:cond>
                                          </p:endCondLst>
                                        </p:cTn>
                                        <p:tgtEl>
                                          <p:sndTgt r:embed="rId10" name="cashreg.wav"/>
                                        </p:tgtEl>
                                      </p:cMediaNode>
                                    </p:audio>
                                  </p:subTnLst>
                                </p:cTn>
                              </p:par>
                              <p:par>
                                <p:cTn id="258" presetID="37" presetClass="exit" presetSubtype="0" fill="hold" grpId="1" nodeType="withEffect">
                                  <p:stCondLst>
                                    <p:cond delay="0"/>
                                  </p:stCondLst>
                                  <p:childTnLst>
                                    <p:animEffect transition="out" filter="fade">
                                      <p:cBhvr>
                                        <p:cTn id="259" dur="1000"/>
                                        <p:tgtEl>
                                          <p:spTgt spid="41"/>
                                        </p:tgtEl>
                                      </p:cBhvr>
                                    </p:animEffect>
                                    <p:anim calcmode="lin" valueType="num">
                                      <p:cBhvr>
                                        <p:cTn id="260" dur="1000"/>
                                        <p:tgtEl>
                                          <p:spTgt spid="41"/>
                                        </p:tgtEl>
                                        <p:attrNameLst>
                                          <p:attrName>ppt_x</p:attrName>
                                        </p:attrNameLst>
                                      </p:cBhvr>
                                      <p:tavLst>
                                        <p:tav tm="0">
                                          <p:val>
                                            <p:strVal val="ppt_x"/>
                                          </p:val>
                                        </p:tav>
                                        <p:tav tm="100000">
                                          <p:val>
                                            <p:strVal val="ppt_x"/>
                                          </p:val>
                                        </p:tav>
                                      </p:tavLst>
                                    </p:anim>
                                    <p:anim calcmode="lin" valueType="num">
                                      <p:cBhvr>
                                        <p:cTn id="261" dur="100" decel="100000"/>
                                        <p:tgtEl>
                                          <p:spTgt spid="41"/>
                                        </p:tgtEl>
                                        <p:attrNameLst>
                                          <p:attrName>ppt_y</p:attrName>
                                        </p:attrNameLst>
                                      </p:cBhvr>
                                      <p:tavLst>
                                        <p:tav tm="0">
                                          <p:val>
                                            <p:strVal val="ppt_y"/>
                                          </p:val>
                                        </p:tav>
                                        <p:tav tm="100000">
                                          <p:val>
                                            <p:strVal val="ppt_y-.03"/>
                                          </p:val>
                                        </p:tav>
                                      </p:tavLst>
                                    </p:anim>
                                    <p:anim calcmode="lin" valueType="num">
                                      <p:cBhvr>
                                        <p:cTn id="262" dur="900" accel="100000">
                                          <p:stCondLst>
                                            <p:cond delay="100"/>
                                          </p:stCondLst>
                                        </p:cTn>
                                        <p:tgtEl>
                                          <p:spTgt spid="41"/>
                                        </p:tgtEl>
                                        <p:attrNameLst>
                                          <p:attrName>ppt_y</p:attrName>
                                        </p:attrNameLst>
                                      </p:cBhvr>
                                      <p:tavLst>
                                        <p:tav tm="0">
                                          <p:val>
                                            <p:strVal val="ppt_y"/>
                                          </p:val>
                                        </p:tav>
                                        <p:tav tm="100000">
                                          <p:val>
                                            <p:strVal val="ppt_y+1"/>
                                          </p:val>
                                        </p:tav>
                                      </p:tavLst>
                                    </p:anim>
                                    <p:set>
                                      <p:cBhvr>
                                        <p:cTn id="263" dur="1" fill="hold">
                                          <p:stCondLst>
                                            <p:cond delay="999"/>
                                          </p:stCondLst>
                                        </p:cTn>
                                        <p:tgtEl>
                                          <p:spTgt spid="41"/>
                                        </p:tgtEl>
                                        <p:attrNameLst>
                                          <p:attrName>style.visibility</p:attrName>
                                        </p:attrNameLst>
                                      </p:cBhvr>
                                      <p:to>
                                        <p:strVal val="hidden"/>
                                      </p:to>
                                    </p:set>
                                  </p:childTnLst>
                                  <p:subTnLst>
                                    <p:audio>
                                      <p:cMediaNode vol="100000">
                                        <p:cTn display="0" masterRel="sameClick">
                                          <p:stCondLst>
                                            <p:cond evt="begin" delay="0">
                                              <p:tn val="258"/>
                                            </p:cond>
                                          </p:stCondLst>
                                          <p:endCondLst>
                                            <p:cond evt="onStopAudio" delay="0">
                                              <p:tgtEl>
                                                <p:sldTgt/>
                                              </p:tgtEl>
                                            </p:cond>
                                          </p:endCondLst>
                                        </p:cTn>
                                        <p:tgtEl>
                                          <p:sndTgt r:embed="rId10" name="cashreg.wav"/>
                                        </p:tgtEl>
                                      </p:cMediaNode>
                                    </p:audio>
                                  </p:subTnLst>
                                </p:cTn>
                              </p:par>
                            </p:childTnLst>
                          </p:cTn>
                        </p:par>
                      </p:childTnLst>
                    </p:cTn>
                  </p:par>
                </p:childTnLst>
              </p:cTn>
              <p:nextCondLst>
                <p:cond evt="onClick" delay="0">
                  <p:tgtEl>
                    <p:spTgt spid="15"/>
                  </p:tgtEl>
                </p:cond>
              </p:nextCondLst>
            </p:seq>
          </p:childTnLst>
        </p:cTn>
      </p:par>
    </p:tnLst>
    <p:bldLst>
      <p:bldP spid="6" grpId="0"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5" grpId="2" animBg="1"/>
      <p:bldP spid="35" grpId="3" animBg="1"/>
      <p:bldP spid="35" grpId="4" animBg="1"/>
      <p:bldP spid="35" grpId="5" animBg="1"/>
      <p:bldP spid="35" grpId="6" animBg="1"/>
      <p:bldP spid="35" grpId="7" animBg="1"/>
      <p:bldP spid="35" grpId="8" animBg="1"/>
      <p:bldP spid="35" grpId="9" animBg="1"/>
      <p:bldP spid="35" grpId="10" animBg="1"/>
      <p:bldP spid="35" grpId="11" animBg="1"/>
      <p:bldP spid="35" grpId="12" animBg="1"/>
      <p:bldP spid="35" grpId="13" animBg="1"/>
      <p:bldP spid="35" grpId="14" animBg="1"/>
      <p:bldP spid="35" grpId="15" animBg="1"/>
      <p:bldP spid="35" grpId="16" animBg="1"/>
      <p:bldP spid="2" grpId="0" animBg="1"/>
      <p:bldP spid="2" grpId="1" animBg="1"/>
      <p:bldP spid="36" grpId="0" animBg="1"/>
      <p:bldP spid="36" grpId="1" animBg="1"/>
      <p:bldP spid="37" grpId="0" animBg="1"/>
      <p:bldP spid="37" grpId="1" animBg="1"/>
      <p:bldP spid="38" grpId="0" animBg="1"/>
      <p:bldP spid="38" grpId="1" animBg="1"/>
      <p:bldP spid="4" grpId="0" animBg="1"/>
      <p:bldP spid="4" grpId="1" animBg="1"/>
      <p:bldP spid="39" grpId="0" animBg="1"/>
      <p:bldP spid="39" grpId="1" animBg="1"/>
      <p:bldP spid="40" grpId="0" animBg="1"/>
      <p:bldP spid="40" grpId="1" animBg="1"/>
      <p:bldP spid="41" grpId="0" animBg="1"/>
      <p:bldP spid="41" grpId="1" animBg="1"/>
      <p:bldP spid="42" grpId="0"/>
      <p:bldP spid="42" grpId="1"/>
      <p:bldP spid="43" grpId="0"/>
      <p:bldP spid="43" grpId="1"/>
      <p:bldP spid="44" grpId="0"/>
      <p:bldP spid="44" grpId="1"/>
      <p:bldP spid="45" grpId="0"/>
      <p:bldP spid="45" grpId="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3353516" y="229436"/>
            <a:ext cx="8455997" cy="1523603"/>
          </a:xfrm>
          <a:prstGeom prst="roundRect">
            <a:avLst/>
          </a:prstGeom>
          <a:solidFill>
            <a:srgbClr val="C00000"/>
          </a:solidFill>
          <a:scene3d>
            <a:camera prst="orthographicFront"/>
            <a:lightRig rig="threePt" dir="t"/>
          </a:scene3d>
          <a:sp3d>
            <a:bevelT w="101600" prst="riblet"/>
          </a:sp3d>
        </p:spPr>
        <p:style>
          <a:lnRef idx="1">
            <a:schemeClr val="accent1"/>
          </a:lnRef>
          <a:fillRef idx="2">
            <a:schemeClr val="accent1"/>
          </a:fillRef>
          <a:effectRef idx="1">
            <a:schemeClr val="accent1"/>
          </a:effectRef>
          <a:fontRef idx="minor">
            <a:schemeClr val="dk1"/>
          </a:fontRef>
        </p:style>
        <p:txBody>
          <a:bodyPr lIns="91439" tIns="45719" rIns="91439" bIns="45719" rtlCol="0" anchor="ctr"/>
          <a:lstStyle/>
          <a:p>
            <a:pPr algn="ctr" defTabSz="914081"/>
            <a:r>
              <a:rPr lang="en-US" sz="3200" b="1" i="1" dirty="0" err="1">
                <a:solidFill>
                  <a:prstClr val="white"/>
                </a:solidFill>
              </a:rPr>
              <a:t>Phương</a:t>
            </a:r>
            <a:r>
              <a:rPr lang="en-US" sz="3200" b="1" i="1" dirty="0">
                <a:solidFill>
                  <a:prstClr val="white"/>
                </a:solidFill>
              </a:rPr>
              <a:t> </a:t>
            </a:r>
            <a:r>
              <a:rPr lang="en-US" sz="3200" b="1" i="1" dirty="0" err="1">
                <a:solidFill>
                  <a:prstClr val="white"/>
                </a:solidFill>
              </a:rPr>
              <a:t>Định</a:t>
            </a:r>
            <a:r>
              <a:rPr lang="en-US" sz="3200" b="1" i="1" dirty="0">
                <a:solidFill>
                  <a:prstClr val="white"/>
                </a:solidFill>
              </a:rPr>
              <a:t> </a:t>
            </a:r>
            <a:r>
              <a:rPr lang="en-US" sz="3200" b="1" i="1" dirty="0" err="1">
                <a:solidFill>
                  <a:prstClr val="white"/>
                </a:solidFill>
              </a:rPr>
              <a:t>nhớ</a:t>
            </a:r>
            <a:r>
              <a:rPr lang="en-US" sz="3200" b="1" i="1" dirty="0">
                <a:solidFill>
                  <a:prstClr val="white"/>
                </a:solidFill>
              </a:rPr>
              <a:t> </a:t>
            </a:r>
            <a:r>
              <a:rPr lang="en-US" sz="3200" b="1" i="1" dirty="0" err="1">
                <a:solidFill>
                  <a:prstClr val="white"/>
                </a:solidFill>
              </a:rPr>
              <a:t>về</a:t>
            </a:r>
            <a:r>
              <a:rPr lang="en-US" sz="3200" b="1" i="1" dirty="0">
                <a:solidFill>
                  <a:prstClr val="white"/>
                </a:solidFill>
              </a:rPr>
              <a:t> </a:t>
            </a:r>
            <a:r>
              <a:rPr lang="en-US" sz="3200" b="1" i="1" dirty="0" err="1">
                <a:solidFill>
                  <a:prstClr val="white"/>
                </a:solidFill>
              </a:rPr>
              <a:t>điều</a:t>
            </a:r>
            <a:r>
              <a:rPr lang="en-US" sz="3200" b="1" i="1" dirty="0">
                <a:solidFill>
                  <a:prstClr val="white"/>
                </a:solidFill>
              </a:rPr>
              <a:t> </a:t>
            </a:r>
            <a:r>
              <a:rPr lang="en-US" sz="3200" b="1" i="1" dirty="0" err="1">
                <a:solidFill>
                  <a:prstClr val="white"/>
                </a:solidFill>
              </a:rPr>
              <a:t>gì</a:t>
            </a:r>
            <a:r>
              <a:rPr lang="en-US" sz="3200" b="1" i="1" dirty="0">
                <a:solidFill>
                  <a:prstClr val="white"/>
                </a:solidFill>
              </a:rPr>
              <a:t> </a:t>
            </a:r>
            <a:r>
              <a:rPr lang="en-US" sz="3200" b="1" i="1" dirty="0" err="1">
                <a:solidFill>
                  <a:prstClr val="white"/>
                </a:solidFill>
              </a:rPr>
              <a:t>trước</a:t>
            </a:r>
            <a:r>
              <a:rPr lang="en-US" sz="3200" b="1" i="1" dirty="0">
                <a:solidFill>
                  <a:prstClr val="white"/>
                </a:solidFill>
              </a:rPr>
              <a:t> </a:t>
            </a:r>
            <a:r>
              <a:rPr lang="en-US" sz="3200" b="1" i="1" dirty="0" err="1">
                <a:solidFill>
                  <a:prstClr val="white"/>
                </a:solidFill>
              </a:rPr>
              <a:t>tiên</a:t>
            </a:r>
            <a:r>
              <a:rPr lang="en-US" sz="3200" b="1" i="1" dirty="0">
                <a:solidFill>
                  <a:prstClr val="white"/>
                </a:solidFill>
              </a:rPr>
              <a:t> </a:t>
            </a:r>
            <a:r>
              <a:rPr lang="en-US" sz="3200" b="1" i="1" dirty="0" err="1">
                <a:solidFill>
                  <a:prstClr val="white"/>
                </a:solidFill>
              </a:rPr>
              <a:t>sau</a:t>
            </a:r>
            <a:r>
              <a:rPr lang="en-US" sz="3200" b="1" i="1" dirty="0">
                <a:solidFill>
                  <a:prstClr val="white"/>
                </a:solidFill>
              </a:rPr>
              <a:t> </a:t>
            </a:r>
            <a:r>
              <a:rPr lang="en-US" sz="3200" b="1" i="1" dirty="0" err="1">
                <a:solidFill>
                  <a:prstClr val="white"/>
                </a:solidFill>
              </a:rPr>
              <a:t>cơn</a:t>
            </a:r>
            <a:r>
              <a:rPr lang="en-US" sz="3200" b="1" i="1" dirty="0">
                <a:solidFill>
                  <a:prstClr val="white"/>
                </a:solidFill>
              </a:rPr>
              <a:t> </a:t>
            </a:r>
            <a:r>
              <a:rPr lang="en-US" sz="3200" b="1" i="1" dirty="0" err="1">
                <a:solidFill>
                  <a:prstClr val="white"/>
                </a:solidFill>
              </a:rPr>
              <a:t>mưa</a:t>
            </a:r>
            <a:r>
              <a:rPr lang="en-US" sz="3200" b="1" i="1" dirty="0">
                <a:solidFill>
                  <a:prstClr val="white"/>
                </a:solidFill>
              </a:rPr>
              <a:t> </a:t>
            </a:r>
            <a:r>
              <a:rPr lang="en-US" sz="3200" b="1" i="1" dirty="0" err="1">
                <a:solidFill>
                  <a:prstClr val="white"/>
                </a:solidFill>
              </a:rPr>
              <a:t>đá</a:t>
            </a:r>
            <a:r>
              <a:rPr lang="en-US" sz="3200" b="1" i="1" dirty="0">
                <a:solidFill>
                  <a:prstClr val="white"/>
                </a:solidFill>
              </a:rPr>
              <a:t>?</a:t>
            </a:r>
            <a:endParaRPr lang="en-US" sz="3200" b="1" dirty="0">
              <a:solidFill>
                <a:prstClr val="white"/>
              </a:solidFill>
              <a:latin typeface="Times New Roman" panose="02020603050405020304" pitchFamily="18" charset="0"/>
              <a:cs typeface="Times New Roman" panose="02020603050405020304" pitchFamily="18" charset="0"/>
            </a:endParaRPr>
          </a:p>
        </p:txBody>
      </p:sp>
      <p:grpSp>
        <p:nvGrpSpPr>
          <p:cNvPr id="5" name="Group 142"/>
          <p:cNvGrpSpPr>
            <a:grpSpLocks/>
          </p:cNvGrpSpPr>
          <p:nvPr/>
        </p:nvGrpSpPr>
        <p:grpSpPr bwMode="auto">
          <a:xfrm>
            <a:off x="-760213" y="-456188"/>
            <a:ext cx="3047207" cy="3123387"/>
            <a:chOff x="819" y="1243"/>
            <a:chExt cx="454" cy="518"/>
          </a:xfrm>
        </p:grpSpPr>
        <p:grpSp>
          <p:nvGrpSpPr>
            <p:cNvPr id="9" name="Group 143"/>
            <p:cNvGrpSpPr>
              <a:grpSpLocks/>
            </p:cNvGrpSpPr>
            <p:nvPr/>
          </p:nvGrpSpPr>
          <p:grpSpPr bwMode="auto">
            <a:xfrm>
              <a:off x="819" y="1243"/>
              <a:ext cx="454" cy="518"/>
              <a:chOff x="192" y="1917"/>
              <a:chExt cx="1042" cy="1102"/>
            </a:xfrm>
          </p:grpSpPr>
          <p:pic>
            <p:nvPicPr>
              <p:cNvPr id="11" name="Picture 144" descr="light_shadow"/>
              <p:cNvPicPr>
                <a:picLocks noChangeAspect="1" noChangeArrowheads="1"/>
              </p:cNvPicPr>
              <p:nvPr/>
            </p:nvPicPr>
            <p:blipFill>
              <a:blip r:embed="rId10">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291" y="2781"/>
                <a:ext cx="858"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45" descr="circuler_1"/>
              <p:cNvPicPr>
                <a:picLocks noChangeAspect="1" noChangeArrowheads="1"/>
              </p:cNvPicPr>
              <p:nvPr/>
            </p:nvPicPr>
            <p:blipFill>
              <a:blip r:embed="rId11">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192" y="1917"/>
                <a:ext cx="1042"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146">
                <a:hlinkClick r:id="" action="ppaction://noaction"/>
              </p:cNvPr>
              <p:cNvSpPr>
                <a:spLocks noChangeArrowheads="1"/>
              </p:cNvSpPr>
              <p:nvPr/>
            </p:nvSpPr>
            <p:spPr bwMode="gray">
              <a:xfrm>
                <a:off x="192" y="1917"/>
                <a:ext cx="1035" cy="1019"/>
              </a:xfrm>
              <a:prstGeom prst="ellipse">
                <a:avLst/>
              </a:prstGeom>
              <a:ln/>
            </p:spPr>
            <p:style>
              <a:lnRef idx="1">
                <a:schemeClr val="accent2"/>
              </a:lnRef>
              <a:fillRef idx="3">
                <a:schemeClr val="accent2"/>
              </a:fillRef>
              <a:effectRef idx="2">
                <a:schemeClr val="accent2"/>
              </a:effectRef>
              <a:fontRef idx="minor">
                <a:schemeClr val="lt1"/>
              </a:fontRef>
            </p:style>
            <p:txBody>
              <a:bodyPr wrap="none" anchor="ctr"/>
              <a:lstStyle/>
              <a:p>
                <a:pPr defTabSz="914081" fontAlgn="base">
                  <a:spcBef>
                    <a:spcPct val="0"/>
                  </a:spcBef>
                  <a:spcAft>
                    <a:spcPct val="0"/>
                  </a:spcAft>
                  <a:defRPr/>
                </a:pPr>
                <a:r>
                  <a:rPr lang="en-US" sz="19866" b="1" i="1" kern="0" dirty="0">
                    <a:solidFill>
                      <a:srgbClr val="FFFFFF"/>
                    </a:solidFill>
                    <a:latin typeface="Arial" panose="020B0604020202020204" pitchFamily="34" charset="0"/>
                  </a:rPr>
                  <a:t>9</a:t>
                </a:r>
              </a:p>
            </p:txBody>
          </p:sp>
        </p:grpSp>
        <p:pic>
          <p:nvPicPr>
            <p:cNvPr id="10" name="Picture 147" descr="Picture2"/>
            <p:cNvPicPr>
              <a:picLocks noChangeAspect="1" noChangeArrowheads="1"/>
            </p:cNvPicPr>
            <p:nvPr/>
          </p:nvPicPr>
          <p:blipFill>
            <a:blip r:embed="rId12"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864" y="1248"/>
              <a:ext cx="359"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Picture 14"/>
          <p:cNvPicPr>
            <a:picLocks noChangeAspect="1"/>
          </p:cNvPicPr>
          <p:nvPr/>
        </p:nvPicPr>
        <p:blipFill rotWithShape="1">
          <a:blip r:embed="rId13" cstate="print">
            <a:extLst>
              <a:ext uri="{28A0092B-C50C-407E-A947-70E740481C1C}">
                <a14:useLocalDpi xmlns:a14="http://schemas.microsoft.com/office/drawing/2010/main" val="0"/>
              </a:ext>
            </a:extLst>
          </a:blip>
          <a:srcRect l="50000" b="49512"/>
          <a:stretch/>
        </p:blipFill>
        <p:spPr>
          <a:xfrm>
            <a:off x="105548" y="2006494"/>
            <a:ext cx="761803" cy="7692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nhac 10s 2.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4" cstate="print"/>
          <a:stretch>
            <a:fillRect/>
          </a:stretch>
        </p:blipFill>
        <p:spPr>
          <a:xfrm>
            <a:off x="-2322151" y="318068"/>
            <a:ext cx="548243" cy="548243"/>
          </a:xfrm>
          <a:prstGeom prst="rect">
            <a:avLst/>
          </a:prstGeom>
        </p:spPr>
      </p:pic>
      <p:pic>
        <p:nvPicPr>
          <p:cNvPr id="17" name="Picture 1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363175" y="280275"/>
            <a:ext cx="787143" cy="787143"/>
          </a:xfrm>
          <a:prstGeom prst="rect">
            <a:avLst/>
          </a:prstGeom>
        </p:spPr>
      </p:pic>
      <p:pic>
        <p:nvPicPr>
          <p:cNvPr id="18" name="nhac thoi gian 15s.wav">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4" cstate="print"/>
          <a:stretch>
            <a:fillRect/>
          </a:stretch>
        </p:blipFill>
        <p:spPr>
          <a:xfrm>
            <a:off x="-2148024" y="1067417"/>
            <a:ext cx="548243" cy="548243"/>
          </a:xfrm>
          <a:prstGeom prst="rect">
            <a:avLst/>
          </a:prstGeom>
        </p:spPr>
      </p:pic>
      <p:sp>
        <p:nvSpPr>
          <p:cNvPr id="19" name="TextBox 18"/>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rPr>
              <a:t>00</a:t>
            </a:r>
            <a:endParaRPr lang="vi-VN" sz="4800" b="1" kern="0">
              <a:solidFill>
                <a:sysClr val="windowText" lastClr="000000"/>
              </a:solidFill>
            </a:endParaRPr>
          </a:p>
        </p:txBody>
      </p:sp>
      <p:sp>
        <p:nvSpPr>
          <p:cNvPr id="20" name="TextBox 19"/>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rPr>
              <a:t>01</a:t>
            </a:r>
            <a:endParaRPr lang="vi-VN" sz="4800" b="1" kern="0">
              <a:solidFill>
                <a:sysClr val="windowText" lastClr="000000"/>
              </a:solidFill>
            </a:endParaRPr>
          </a:p>
        </p:txBody>
      </p:sp>
      <p:sp>
        <p:nvSpPr>
          <p:cNvPr id="21" name="TextBox 20"/>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rPr>
              <a:t>02</a:t>
            </a:r>
            <a:endParaRPr lang="vi-VN" sz="4800" b="1" kern="0">
              <a:solidFill>
                <a:sysClr val="windowText" lastClr="000000"/>
              </a:solidFill>
            </a:endParaRPr>
          </a:p>
        </p:txBody>
      </p:sp>
      <p:sp>
        <p:nvSpPr>
          <p:cNvPr id="22" name="TextBox 21"/>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rPr>
              <a:t>03</a:t>
            </a:r>
            <a:endParaRPr lang="vi-VN" sz="4800" b="1" kern="0">
              <a:solidFill>
                <a:sysClr val="windowText" lastClr="000000"/>
              </a:solidFill>
            </a:endParaRPr>
          </a:p>
        </p:txBody>
      </p:sp>
      <p:sp>
        <p:nvSpPr>
          <p:cNvPr id="23" name="TextBox 22"/>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rPr>
              <a:t>04</a:t>
            </a:r>
            <a:endParaRPr lang="vi-VN" sz="4800" b="1" kern="0">
              <a:solidFill>
                <a:sysClr val="windowText" lastClr="000000"/>
              </a:solidFill>
            </a:endParaRPr>
          </a:p>
        </p:txBody>
      </p:sp>
      <p:sp>
        <p:nvSpPr>
          <p:cNvPr id="24" name="TextBox 23"/>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rPr>
              <a:t>05</a:t>
            </a:r>
            <a:endParaRPr lang="vi-VN" sz="4800" b="1" kern="0">
              <a:solidFill>
                <a:sysClr val="windowText" lastClr="000000"/>
              </a:solidFill>
            </a:endParaRPr>
          </a:p>
        </p:txBody>
      </p:sp>
      <p:sp>
        <p:nvSpPr>
          <p:cNvPr id="25" name="TextBox 24"/>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rPr>
              <a:t>06</a:t>
            </a:r>
            <a:endParaRPr lang="vi-VN" sz="4800" b="1" kern="0">
              <a:solidFill>
                <a:sysClr val="windowText" lastClr="000000"/>
              </a:solidFill>
            </a:endParaRPr>
          </a:p>
        </p:txBody>
      </p:sp>
      <p:sp>
        <p:nvSpPr>
          <p:cNvPr id="26" name="TextBox 25"/>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rPr>
              <a:t>07</a:t>
            </a:r>
            <a:endParaRPr lang="vi-VN" sz="4800" b="1" kern="0">
              <a:solidFill>
                <a:sysClr val="windowText" lastClr="000000"/>
              </a:solidFill>
            </a:endParaRPr>
          </a:p>
        </p:txBody>
      </p:sp>
      <p:sp>
        <p:nvSpPr>
          <p:cNvPr id="27" name="TextBox 26"/>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rPr>
              <a:t>08</a:t>
            </a:r>
            <a:endParaRPr lang="vi-VN" sz="4800" b="1" kern="0">
              <a:solidFill>
                <a:sysClr val="windowText" lastClr="000000"/>
              </a:solidFill>
            </a:endParaRPr>
          </a:p>
        </p:txBody>
      </p:sp>
      <p:sp>
        <p:nvSpPr>
          <p:cNvPr id="28" name="TextBox 27"/>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rPr>
              <a:t>09</a:t>
            </a:r>
            <a:endParaRPr lang="vi-VN" sz="4800" b="1" kern="0">
              <a:solidFill>
                <a:sysClr val="windowText" lastClr="000000"/>
              </a:solidFill>
            </a:endParaRPr>
          </a:p>
        </p:txBody>
      </p:sp>
      <p:sp>
        <p:nvSpPr>
          <p:cNvPr id="29" name="TextBox 28"/>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rPr>
              <a:t>10</a:t>
            </a:r>
            <a:endParaRPr lang="vi-VN" sz="4800" b="1" kern="0">
              <a:solidFill>
                <a:sysClr val="windowText" lastClr="000000"/>
              </a:solidFill>
            </a:endParaRPr>
          </a:p>
        </p:txBody>
      </p:sp>
      <p:sp>
        <p:nvSpPr>
          <p:cNvPr id="30" name="TextBox 29"/>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rPr>
              <a:t>11</a:t>
            </a:r>
            <a:endParaRPr lang="vi-VN" sz="4800" b="1" kern="0">
              <a:solidFill>
                <a:sysClr val="windowText" lastClr="000000"/>
              </a:solidFill>
            </a:endParaRPr>
          </a:p>
        </p:txBody>
      </p:sp>
      <p:sp>
        <p:nvSpPr>
          <p:cNvPr id="31" name="TextBox 30"/>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rPr>
              <a:t>12</a:t>
            </a:r>
            <a:endParaRPr lang="vi-VN" sz="4800" b="1" kern="0">
              <a:solidFill>
                <a:sysClr val="windowText" lastClr="000000"/>
              </a:solidFill>
            </a:endParaRPr>
          </a:p>
        </p:txBody>
      </p:sp>
      <p:sp>
        <p:nvSpPr>
          <p:cNvPr id="32" name="TextBox 31"/>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rPr>
              <a:t>13</a:t>
            </a:r>
            <a:endParaRPr lang="vi-VN" sz="4800" b="1" kern="0">
              <a:solidFill>
                <a:sysClr val="windowText" lastClr="000000"/>
              </a:solidFill>
            </a:endParaRPr>
          </a:p>
        </p:txBody>
      </p:sp>
      <p:sp>
        <p:nvSpPr>
          <p:cNvPr id="33" name="TextBox 32"/>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rPr>
              <a:t>14</a:t>
            </a:r>
            <a:endParaRPr lang="vi-VN" sz="4800" b="1" kern="0">
              <a:solidFill>
                <a:sysClr val="windowText" lastClr="000000"/>
              </a:solidFill>
            </a:endParaRPr>
          </a:p>
        </p:txBody>
      </p:sp>
      <p:sp>
        <p:nvSpPr>
          <p:cNvPr id="34" name="TextBox 33"/>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rPr>
              <a:t>15</a:t>
            </a:r>
            <a:endParaRPr lang="vi-VN" sz="4800" b="1" kern="0">
              <a:solidFill>
                <a:sysClr val="windowText" lastClr="000000"/>
              </a:solidFill>
            </a:endParaRPr>
          </a:p>
        </p:txBody>
      </p:sp>
      <p:sp>
        <p:nvSpPr>
          <p:cNvPr id="35" name="Donut 34"/>
          <p:cNvSpPr/>
          <p:nvPr/>
        </p:nvSpPr>
        <p:spPr>
          <a:xfrm>
            <a:off x="2064592" y="1372139"/>
            <a:ext cx="1288925" cy="1295063"/>
          </a:xfrm>
          <a:prstGeom prst="donut">
            <a:avLst>
              <a:gd name="adj" fmla="val 10370"/>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lIns="91439" tIns="45719" rIns="91439" bIns="45719" rtlCol="0" anchor="ctr"/>
          <a:lstStyle/>
          <a:p>
            <a:pPr algn="ctr" defTabSz="914081">
              <a:defRPr/>
            </a:pPr>
            <a:endParaRPr lang="vi-VN" sz="4000" kern="0">
              <a:solidFill>
                <a:sysClr val="windowText" lastClr="000000"/>
              </a:solidFill>
            </a:endParaRPr>
          </a:p>
        </p:txBody>
      </p:sp>
      <p:sp>
        <p:nvSpPr>
          <p:cNvPr id="2" name="Isosceles Triangle 1"/>
          <p:cNvSpPr/>
          <p:nvPr/>
        </p:nvSpPr>
        <p:spPr>
          <a:xfrm rot="5400000">
            <a:off x="257905" y="2931412"/>
            <a:ext cx="907163" cy="751613"/>
          </a:xfrm>
          <a:prstGeom prst="triangle">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defTabSz="914081"/>
            <a:endParaRPr lang="en-US" sz="1733">
              <a:solidFill>
                <a:prstClr val="white"/>
              </a:solidFill>
            </a:endParaRPr>
          </a:p>
        </p:txBody>
      </p:sp>
      <p:sp>
        <p:nvSpPr>
          <p:cNvPr id="36" name="Isosceles Triangle 35"/>
          <p:cNvSpPr/>
          <p:nvPr/>
        </p:nvSpPr>
        <p:spPr>
          <a:xfrm rot="5400000">
            <a:off x="257905" y="3910412"/>
            <a:ext cx="907163" cy="751613"/>
          </a:xfrm>
          <a:prstGeom prst="triangle">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defTabSz="914081"/>
            <a:endParaRPr lang="en-US" sz="1733">
              <a:solidFill>
                <a:prstClr val="white"/>
              </a:solidFill>
            </a:endParaRPr>
          </a:p>
        </p:txBody>
      </p:sp>
      <p:sp>
        <p:nvSpPr>
          <p:cNvPr id="37" name="Isosceles Triangle 36"/>
          <p:cNvSpPr/>
          <p:nvPr/>
        </p:nvSpPr>
        <p:spPr>
          <a:xfrm rot="5400000">
            <a:off x="257905" y="5951543"/>
            <a:ext cx="907163" cy="751613"/>
          </a:xfrm>
          <a:prstGeom prst="triangle">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defTabSz="914081"/>
            <a:endParaRPr lang="en-US" sz="1733">
              <a:solidFill>
                <a:prstClr val="white"/>
              </a:solidFill>
            </a:endParaRPr>
          </a:p>
        </p:txBody>
      </p:sp>
      <p:sp>
        <p:nvSpPr>
          <p:cNvPr id="38" name="Isosceles Triangle 37"/>
          <p:cNvSpPr/>
          <p:nvPr/>
        </p:nvSpPr>
        <p:spPr>
          <a:xfrm rot="5400000">
            <a:off x="257905" y="4928880"/>
            <a:ext cx="907163" cy="751613"/>
          </a:xfrm>
          <a:prstGeom prst="triangle">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defTabSz="914081"/>
            <a:endParaRPr lang="en-US" sz="1733">
              <a:solidFill>
                <a:prstClr val="white"/>
              </a:solidFill>
            </a:endParaRPr>
          </a:p>
        </p:txBody>
      </p:sp>
      <p:sp>
        <p:nvSpPr>
          <p:cNvPr id="4" name="Rounded Rectangle 3"/>
          <p:cNvSpPr/>
          <p:nvPr/>
        </p:nvSpPr>
        <p:spPr>
          <a:xfrm>
            <a:off x="1087297" y="2799513"/>
            <a:ext cx="10798399" cy="953167"/>
          </a:xfrm>
          <a:prstGeom prst="roundRect">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defTabSz="914081"/>
            <a:r>
              <a:rPr lang="en-US" sz="4000" b="1" dirty="0" err="1">
                <a:solidFill>
                  <a:prstClr val="white"/>
                </a:solidFill>
              </a:rPr>
              <a:t>Bà</a:t>
            </a:r>
            <a:r>
              <a:rPr lang="en-US" sz="4000" b="1" dirty="0">
                <a:solidFill>
                  <a:prstClr val="white"/>
                </a:solidFill>
              </a:rPr>
              <a:t> </a:t>
            </a:r>
            <a:r>
              <a:rPr lang="en-US" sz="4000" b="1" dirty="0" err="1">
                <a:solidFill>
                  <a:prstClr val="white"/>
                </a:solidFill>
              </a:rPr>
              <a:t>bán</a:t>
            </a:r>
            <a:r>
              <a:rPr lang="en-US" sz="4000" b="1" dirty="0">
                <a:solidFill>
                  <a:prstClr val="white"/>
                </a:solidFill>
              </a:rPr>
              <a:t> </a:t>
            </a:r>
            <a:r>
              <a:rPr lang="en-US" sz="4000" b="1" dirty="0" err="1">
                <a:solidFill>
                  <a:prstClr val="white"/>
                </a:solidFill>
              </a:rPr>
              <a:t>kem</a:t>
            </a:r>
            <a:r>
              <a:rPr lang="en-US" sz="4000" b="1" dirty="0">
                <a:solidFill>
                  <a:prstClr val="white"/>
                </a:solidFill>
              </a:rPr>
              <a:t>.</a:t>
            </a:r>
            <a:endParaRPr lang="en-US" sz="4000" b="1" dirty="0">
              <a:solidFill>
                <a:prstClr val="white"/>
              </a:solidFill>
              <a:latin typeface="Times New Roman" panose="02020603050405020304" pitchFamily="18" charset="0"/>
              <a:cs typeface="Times New Roman" panose="02020603050405020304" pitchFamily="18" charset="0"/>
            </a:endParaRPr>
          </a:p>
        </p:txBody>
      </p:sp>
      <p:sp>
        <p:nvSpPr>
          <p:cNvPr id="39" name="Rounded Rectangle 38"/>
          <p:cNvSpPr/>
          <p:nvPr/>
        </p:nvSpPr>
        <p:spPr>
          <a:xfrm>
            <a:off x="1101147" y="3809903"/>
            <a:ext cx="10798399" cy="953167"/>
          </a:xfrm>
          <a:prstGeom prst="roundRect">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defTabSz="914081">
              <a:buSzPts val="1000"/>
              <a:tabLst>
                <a:tab pos="457039" algn="l"/>
              </a:tabLst>
            </a:pPr>
            <a:r>
              <a:rPr lang="en-US" sz="4000" b="1" dirty="0" err="1">
                <a:solidFill>
                  <a:prstClr val="white"/>
                </a:solidFill>
              </a:rPr>
              <a:t>Người</a:t>
            </a:r>
            <a:r>
              <a:rPr lang="en-US" sz="4000" b="1" dirty="0">
                <a:solidFill>
                  <a:prstClr val="white"/>
                </a:solidFill>
              </a:rPr>
              <a:t> </a:t>
            </a:r>
            <a:r>
              <a:rPr lang="en-US" sz="4000" b="1" dirty="0" err="1">
                <a:solidFill>
                  <a:prstClr val="white"/>
                </a:solidFill>
              </a:rPr>
              <a:t>mẹ</a:t>
            </a:r>
            <a:r>
              <a:rPr lang="en-US" sz="4000" b="1" dirty="0">
                <a:solidFill>
                  <a:prstClr val="white"/>
                </a:solidFill>
              </a:rPr>
              <a:t>.</a:t>
            </a:r>
            <a:endParaRPr lang="en-US" sz="4000" b="1" dirty="0">
              <a:solidFill>
                <a:prstClr val="white"/>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40" name="Rounded Rectangle 39"/>
          <p:cNvSpPr/>
          <p:nvPr/>
        </p:nvSpPr>
        <p:spPr>
          <a:xfrm>
            <a:off x="1101147" y="4828102"/>
            <a:ext cx="10798399" cy="953167"/>
          </a:xfrm>
          <a:prstGeom prst="roundRect">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defTabSz="914081"/>
            <a:r>
              <a:rPr lang="en-US" sz="4000" b="1" dirty="0" err="1">
                <a:solidFill>
                  <a:prstClr val="white"/>
                </a:solidFill>
              </a:rPr>
              <a:t>Những</a:t>
            </a:r>
            <a:r>
              <a:rPr lang="en-US" sz="4000" b="1" dirty="0">
                <a:solidFill>
                  <a:prstClr val="white"/>
                </a:solidFill>
              </a:rPr>
              <a:t> </a:t>
            </a:r>
            <a:r>
              <a:rPr lang="en-US" sz="4000" b="1" dirty="0" err="1">
                <a:solidFill>
                  <a:prstClr val="white"/>
                </a:solidFill>
              </a:rPr>
              <a:t>ngọn</a:t>
            </a:r>
            <a:r>
              <a:rPr lang="en-US" sz="4000" b="1" dirty="0">
                <a:solidFill>
                  <a:prstClr val="white"/>
                </a:solidFill>
              </a:rPr>
              <a:t> </a:t>
            </a:r>
            <a:r>
              <a:rPr lang="en-US" sz="4000" b="1" dirty="0" err="1">
                <a:solidFill>
                  <a:prstClr val="white"/>
                </a:solidFill>
              </a:rPr>
              <a:t>điện</a:t>
            </a:r>
            <a:r>
              <a:rPr lang="en-US" sz="4000" b="1" dirty="0">
                <a:solidFill>
                  <a:prstClr val="white"/>
                </a:solidFill>
              </a:rPr>
              <a:t> </a:t>
            </a:r>
            <a:r>
              <a:rPr lang="en-US" sz="4000" b="1" dirty="0" err="1">
                <a:solidFill>
                  <a:prstClr val="white"/>
                </a:solidFill>
              </a:rPr>
              <a:t>trên</a:t>
            </a:r>
            <a:r>
              <a:rPr lang="en-US" sz="4000" b="1" dirty="0">
                <a:solidFill>
                  <a:prstClr val="white"/>
                </a:solidFill>
              </a:rPr>
              <a:t> </a:t>
            </a:r>
            <a:r>
              <a:rPr lang="en-US" sz="4000" b="1" dirty="0" err="1">
                <a:solidFill>
                  <a:prstClr val="white"/>
                </a:solidFill>
              </a:rPr>
              <a:t>quảng</a:t>
            </a:r>
            <a:r>
              <a:rPr lang="en-US" sz="4000" b="1" dirty="0">
                <a:solidFill>
                  <a:prstClr val="white"/>
                </a:solidFill>
              </a:rPr>
              <a:t> </a:t>
            </a:r>
            <a:r>
              <a:rPr lang="en-US" sz="4000" b="1" dirty="0" err="1">
                <a:solidFill>
                  <a:prstClr val="white"/>
                </a:solidFill>
              </a:rPr>
              <a:t>trường</a:t>
            </a:r>
            <a:r>
              <a:rPr lang="en-US" sz="4000" b="1" dirty="0">
                <a:solidFill>
                  <a:prstClr val="white"/>
                </a:solidFill>
              </a:rPr>
              <a:t>.</a:t>
            </a:r>
            <a:endParaRPr lang="en-US" sz="4000" b="1" dirty="0">
              <a:solidFill>
                <a:prstClr val="white"/>
              </a:solidFill>
              <a:latin typeface="Times New Roman" panose="02020603050405020304" pitchFamily="18" charset="0"/>
              <a:cs typeface="Times New Roman" panose="02020603050405020304" pitchFamily="18" charset="0"/>
            </a:endParaRPr>
          </a:p>
        </p:txBody>
      </p:sp>
      <p:sp>
        <p:nvSpPr>
          <p:cNvPr id="41" name="Rounded Rectangle 40"/>
          <p:cNvSpPr/>
          <p:nvPr/>
        </p:nvSpPr>
        <p:spPr>
          <a:xfrm>
            <a:off x="1101147" y="5832046"/>
            <a:ext cx="10798399" cy="953167"/>
          </a:xfrm>
          <a:prstGeom prst="roundRect">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defTabSz="914081"/>
            <a:r>
              <a:rPr lang="en-US" sz="4000" b="1" dirty="0" err="1">
                <a:solidFill>
                  <a:prstClr val="white"/>
                </a:solidFill>
              </a:rPr>
              <a:t>Hoa</a:t>
            </a:r>
            <a:r>
              <a:rPr lang="en-US" sz="4000" b="1" dirty="0">
                <a:solidFill>
                  <a:prstClr val="white"/>
                </a:solidFill>
              </a:rPr>
              <a:t> </a:t>
            </a:r>
            <a:r>
              <a:rPr lang="en-US" sz="4000" b="1" dirty="0" err="1">
                <a:solidFill>
                  <a:prstClr val="white"/>
                </a:solidFill>
              </a:rPr>
              <a:t>trong</a:t>
            </a:r>
            <a:r>
              <a:rPr lang="en-US" sz="4000" b="1" dirty="0">
                <a:solidFill>
                  <a:prstClr val="white"/>
                </a:solidFill>
              </a:rPr>
              <a:t> </a:t>
            </a:r>
            <a:r>
              <a:rPr lang="en-US" sz="4000" b="1" dirty="0" err="1">
                <a:solidFill>
                  <a:prstClr val="white"/>
                </a:solidFill>
              </a:rPr>
              <a:t>công</a:t>
            </a:r>
            <a:r>
              <a:rPr lang="en-US" sz="4000" b="1" dirty="0">
                <a:solidFill>
                  <a:prstClr val="white"/>
                </a:solidFill>
              </a:rPr>
              <a:t> </a:t>
            </a:r>
            <a:r>
              <a:rPr lang="en-US" sz="4000" b="1" dirty="0" err="1">
                <a:solidFill>
                  <a:prstClr val="white"/>
                </a:solidFill>
              </a:rPr>
              <a:t>viên</a:t>
            </a:r>
            <a:r>
              <a:rPr lang="en-US" sz="4000" b="1" dirty="0">
                <a:solidFill>
                  <a:prstClr val="white"/>
                </a:solidFill>
              </a:rPr>
              <a:t>.</a:t>
            </a:r>
            <a:endParaRPr lang="en-US" sz="4000" b="1" dirty="0">
              <a:solidFill>
                <a:prstClr val="white"/>
              </a:solidFill>
              <a:latin typeface="Times New Roman" panose="02020603050405020304" pitchFamily="18" charset="0"/>
              <a:cs typeface="Times New Roman" panose="02020603050405020304" pitchFamily="18" charset="0"/>
            </a:endParaRPr>
          </a:p>
        </p:txBody>
      </p:sp>
      <p:sp>
        <p:nvSpPr>
          <p:cNvPr id="42" name="TextBox 41"/>
          <p:cNvSpPr txBox="1"/>
          <p:nvPr/>
        </p:nvSpPr>
        <p:spPr>
          <a:xfrm>
            <a:off x="306311" y="2991333"/>
            <a:ext cx="427711" cy="646329"/>
          </a:xfrm>
          <a:prstGeom prst="rect">
            <a:avLst/>
          </a:prstGeom>
          <a:noFill/>
        </p:spPr>
        <p:txBody>
          <a:bodyPr wrap="square" lIns="91439" tIns="45719" rIns="91439" bIns="45719" rtlCol="0">
            <a:spAutoFit/>
          </a:bodyPr>
          <a:lstStyle/>
          <a:p>
            <a:pPr algn="ctr" defTabSz="914081"/>
            <a:r>
              <a:rPr lang="en-US" sz="3600" b="1">
                <a:solidFill>
                  <a:prstClr val="white"/>
                </a:solidFill>
                <a:effectLst>
                  <a:outerShdw blurRad="38100" dist="38100" dir="2700000" algn="tl">
                    <a:srgbClr val="000000">
                      <a:alpha val="43137"/>
                    </a:srgbClr>
                  </a:outerShdw>
                </a:effectLst>
              </a:rPr>
              <a:t>A</a:t>
            </a:r>
          </a:p>
        </p:txBody>
      </p:sp>
      <p:sp>
        <p:nvSpPr>
          <p:cNvPr id="43" name="TextBox 42"/>
          <p:cNvSpPr txBox="1"/>
          <p:nvPr/>
        </p:nvSpPr>
        <p:spPr>
          <a:xfrm>
            <a:off x="290398" y="3963137"/>
            <a:ext cx="427711" cy="646329"/>
          </a:xfrm>
          <a:prstGeom prst="rect">
            <a:avLst/>
          </a:prstGeom>
          <a:noFill/>
        </p:spPr>
        <p:txBody>
          <a:bodyPr wrap="square" lIns="91439" tIns="45719" rIns="91439" bIns="45719" rtlCol="0">
            <a:spAutoFit/>
          </a:bodyPr>
          <a:lstStyle/>
          <a:p>
            <a:pPr algn="ctr" defTabSz="914081"/>
            <a:r>
              <a:rPr lang="en-US" sz="3600" b="1">
                <a:solidFill>
                  <a:prstClr val="white"/>
                </a:solidFill>
                <a:effectLst>
                  <a:outerShdw blurRad="38100" dist="38100" dir="2700000" algn="tl">
                    <a:srgbClr val="000000">
                      <a:alpha val="43137"/>
                    </a:srgbClr>
                  </a:outerShdw>
                </a:effectLst>
              </a:rPr>
              <a:t>B</a:t>
            </a:r>
          </a:p>
        </p:txBody>
      </p:sp>
      <p:sp>
        <p:nvSpPr>
          <p:cNvPr id="44" name="TextBox 43"/>
          <p:cNvSpPr txBox="1"/>
          <p:nvPr/>
        </p:nvSpPr>
        <p:spPr>
          <a:xfrm>
            <a:off x="272594" y="4981605"/>
            <a:ext cx="427711" cy="646329"/>
          </a:xfrm>
          <a:prstGeom prst="rect">
            <a:avLst/>
          </a:prstGeom>
          <a:noFill/>
        </p:spPr>
        <p:txBody>
          <a:bodyPr wrap="square" lIns="91439" tIns="45719" rIns="91439" bIns="45719" rtlCol="0">
            <a:spAutoFit/>
          </a:bodyPr>
          <a:lstStyle/>
          <a:p>
            <a:pPr algn="ctr" defTabSz="914081"/>
            <a:r>
              <a:rPr lang="en-US" sz="3600" b="1">
                <a:solidFill>
                  <a:prstClr val="white"/>
                </a:solidFill>
                <a:effectLst>
                  <a:outerShdw blurRad="38100" dist="38100" dir="2700000" algn="tl">
                    <a:srgbClr val="000000">
                      <a:alpha val="43137"/>
                    </a:srgbClr>
                  </a:outerShdw>
                </a:effectLst>
              </a:rPr>
              <a:t>C</a:t>
            </a:r>
          </a:p>
        </p:txBody>
      </p:sp>
      <p:sp>
        <p:nvSpPr>
          <p:cNvPr id="45" name="TextBox 44"/>
          <p:cNvSpPr txBox="1"/>
          <p:nvPr/>
        </p:nvSpPr>
        <p:spPr>
          <a:xfrm>
            <a:off x="306311" y="6004265"/>
            <a:ext cx="427711" cy="646329"/>
          </a:xfrm>
          <a:prstGeom prst="rect">
            <a:avLst/>
          </a:prstGeom>
          <a:noFill/>
        </p:spPr>
        <p:txBody>
          <a:bodyPr wrap="square" lIns="91439" tIns="45719" rIns="91439" bIns="45719" rtlCol="0">
            <a:spAutoFit/>
          </a:bodyPr>
          <a:lstStyle/>
          <a:p>
            <a:pPr algn="ctr" defTabSz="914081"/>
            <a:r>
              <a:rPr lang="en-US" sz="3600" b="1">
                <a:solidFill>
                  <a:prstClr val="white"/>
                </a:solidFill>
                <a:effectLst>
                  <a:outerShdw blurRad="38100" dist="38100" dir="2700000" algn="tl">
                    <a:srgbClr val="000000">
                      <a:alpha val="43137"/>
                    </a:srgbClr>
                  </a:outerShdw>
                </a:effectLst>
              </a:rPr>
              <a:t>D</a:t>
            </a:r>
          </a:p>
        </p:txBody>
      </p:sp>
    </p:spTree>
    <p:custDataLst>
      <p:tags r:id="rId1"/>
    </p:custDataLst>
    <p:extLst>
      <p:ext uri="{BB962C8B-B14F-4D97-AF65-F5344CB8AC3E}">
        <p14:creationId xmlns:p14="http://schemas.microsoft.com/office/powerpoint/2010/main" val="236964153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31" fill="hold"/>
                                        <p:tgtEl>
                                          <p:spTgt spid="16"/>
                                        </p:tgtEl>
                                      </p:cBhvr>
                                    </p:cmd>
                                  </p:childTnLst>
                                </p:cTn>
                              </p:par>
                              <p:par>
                                <p:cTn id="7" presetID="6" presetClass="entr" presetSubtype="16"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circle(in)">
                                      <p:cBhvr>
                                        <p:cTn id="9" dur="1250"/>
                                        <p:tgtEl>
                                          <p:spTgt spid="5"/>
                                        </p:tgtEl>
                                      </p:cBhvr>
                                    </p:animEffect>
                                  </p:childTnLst>
                                </p:cTn>
                              </p:par>
                              <p:par>
                                <p:cTn id="10" presetID="6"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ircle(in)">
                                      <p:cBhvr>
                                        <p:cTn id="12" dur="1250"/>
                                        <p:tgtEl>
                                          <p:spTgt spid="15"/>
                                        </p:tgtEl>
                                      </p:cBhvr>
                                    </p:animEffect>
                                  </p:childTnLst>
                                </p:cTn>
                              </p:par>
                              <p:par>
                                <p:cTn id="13" presetID="16" presetClass="entr" presetSubtype="21" fill="hold" grpId="0" nodeType="withEffect">
                                  <p:stCondLst>
                                    <p:cond delay="175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1750"/>
                                        <p:tgtEl>
                                          <p:spTgt spid="6"/>
                                        </p:tgtEl>
                                      </p:cBhvr>
                                    </p:animEffect>
                                  </p:childTnLst>
                                </p:cTn>
                              </p:par>
                              <p:par>
                                <p:cTn id="16" presetID="21" presetClass="entr" presetSubtype="1" fill="hold" nodeType="withEffect">
                                  <p:stCondLst>
                                    <p:cond delay="3500"/>
                                  </p:stCondLst>
                                  <p:childTnLst>
                                    <p:set>
                                      <p:cBhvr>
                                        <p:cTn id="17" dur="1" fill="hold">
                                          <p:stCondLst>
                                            <p:cond delay="0"/>
                                          </p:stCondLst>
                                        </p:cTn>
                                        <p:tgtEl>
                                          <p:spTgt spid="17"/>
                                        </p:tgtEl>
                                        <p:attrNameLst>
                                          <p:attrName>style.visibility</p:attrName>
                                        </p:attrNameLst>
                                      </p:cBhvr>
                                      <p:to>
                                        <p:strVal val="visible"/>
                                      </p:to>
                                    </p:set>
                                    <p:animEffect transition="in" filter="wheel(1)">
                                      <p:cBhvr>
                                        <p:cTn id="18" dur="30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750" fill="hold"/>
                                        <p:tgtEl>
                                          <p:spTgt spid="2"/>
                                        </p:tgtEl>
                                        <p:attrNameLst>
                                          <p:attrName>ppt_x</p:attrName>
                                        </p:attrNameLst>
                                      </p:cBhvr>
                                      <p:tavLst>
                                        <p:tav tm="0">
                                          <p:val>
                                            <p:strVal val="0-#ppt_w/2"/>
                                          </p:val>
                                        </p:tav>
                                        <p:tav tm="100000">
                                          <p:val>
                                            <p:strVal val="#ppt_x"/>
                                          </p:val>
                                        </p:tav>
                                      </p:tavLst>
                                    </p:anim>
                                    <p:anim calcmode="lin" valueType="num">
                                      <p:cBhvr additive="base">
                                        <p:cTn id="24" dur="750" fill="hold"/>
                                        <p:tgtEl>
                                          <p:spTgt spid="2"/>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42"/>
                                        </p:tgtEl>
                                        <p:attrNameLst>
                                          <p:attrName>style.visibility</p:attrName>
                                        </p:attrNameLst>
                                      </p:cBhvr>
                                      <p:to>
                                        <p:strVal val="visible"/>
                                      </p:to>
                                    </p:set>
                                    <p:anim calcmode="lin" valueType="num">
                                      <p:cBhvr additive="base">
                                        <p:cTn id="27" dur="750" fill="hold"/>
                                        <p:tgtEl>
                                          <p:spTgt spid="42"/>
                                        </p:tgtEl>
                                        <p:attrNameLst>
                                          <p:attrName>ppt_x</p:attrName>
                                        </p:attrNameLst>
                                      </p:cBhvr>
                                      <p:tavLst>
                                        <p:tav tm="0">
                                          <p:val>
                                            <p:strVal val="0-#ppt_w/2"/>
                                          </p:val>
                                        </p:tav>
                                        <p:tav tm="100000">
                                          <p:val>
                                            <p:strVal val="#ppt_x"/>
                                          </p:val>
                                        </p:tav>
                                      </p:tavLst>
                                    </p:anim>
                                    <p:anim calcmode="lin" valueType="num">
                                      <p:cBhvr additive="base">
                                        <p:cTn id="28" dur="750" fill="hold"/>
                                        <p:tgtEl>
                                          <p:spTgt spid="42"/>
                                        </p:tgtEl>
                                        <p:attrNameLst>
                                          <p:attrName>ppt_y</p:attrName>
                                        </p:attrNameLst>
                                      </p:cBhvr>
                                      <p:tavLst>
                                        <p:tav tm="0">
                                          <p:val>
                                            <p:strVal val="#ppt_y"/>
                                          </p:val>
                                        </p:tav>
                                        <p:tav tm="100000">
                                          <p:val>
                                            <p:strVal val="#ppt_y"/>
                                          </p:val>
                                        </p:tav>
                                      </p:tavLst>
                                    </p:anim>
                                  </p:childTnLst>
                                </p:cTn>
                              </p:par>
                              <p:par>
                                <p:cTn id="29" presetID="22" presetClass="entr" presetSubtype="8" fill="hold" grpId="0" nodeType="withEffect">
                                  <p:stCondLst>
                                    <p:cond delay="750"/>
                                  </p:stCondLst>
                                  <p:childTnLst>
                                    <p:set>
                                      <p:cBhvr>
                                        <p:cTn id="30" dur="1" fill="hold">
                                          <p:stCondLst>
                                            <p:cond delay="0"/>
                                          </p:stCondLst>
                                        </p:cTn>
                                        <p:tgtEl>
                                          <p:spTgt spid="4"/>
                                        </p:tgtEl>
                                        <p:attrNameLst>
                                          <p:attrName>style.visibility</p:attrName>
                                        </p:attrNameLst>
                                      </p:cBhvr>
                                      <p:to>
                                        <p:strVal val="visible"/>
                                      </p:to>
                                    </p:set>
                                    <p:animEffect transition="in" filter="wipe(left)">
                                      <p:cBhvr>
                                        <p:cTn id="31" dur="1250"/>
                                        <p:tgtEl>
                                          <p:spTgt spid="4"/>
                                        </p:tgtEl>
                                      </p:cBhvr>
                                    </p:animEffect>
                                  </p:childTnLst>
                                  <p:subTnLst>
                                    <p:audio>
                                      <p:cMediaNode vol="100000">
                                        <p:cTn display="0" masterRel="sameClick">
                                          <p:stCondLst>
                                            <p:cond evt="begin" delay="0">
                                              <p:tn val="29"/>
                                            </p:cond>
                                          </p:stCondLst>
                                          <p:endCondLst>
                                            <p:cond evt="onStopAudio" delay="0">
                                              <p:tgtEl>
                                                <p:sldTgt/>
                                              </p:tgtEl>
                                            </p:cond>
                                          </p:endCondLst>
                                        </p:cTn>
                                        <p:tgtEl>
                                          <p:sndTgt r:embed="rId7" name="bomb.wav"/>
                                        </p:tgtEl>
                                      </p:cMediaNode>
                                    </p:audio>
                                  </p:subTnLst>
                                </p:cTn>
                              </p:par>
                            </p:childTnLst>
                          </p:cTn>
                        </p:par>
                      </p:childTnLst>
                    </p:cTn>
                  </p:par>
                  <p:par>
                    <p:cTn id="32" fill="hold">
                      <p:stCondLst>
                        <p:cond delay="indefinite"/>
                      </p:stCondLst>
                      <p:childTnLst>
                        <p:par>
                          <p:cTn id="33" fill="hold">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36"/>
                                        </p:tgtEl>
                                        <p:attrNameLst>
                                          <p:attrName>style.visibility</p:attrName>
                                        </p:attrNameLst>
                                      </p:cBhvr>
                                      <p:to>
                                        <p:strVal val="visible"/>
                                      </p:to>
                                    </p:set>
                                    <p:anim calcmode="lin" valueType="num">
                                      <p:cBhvr additive="base">
                                        <p:cTn id="36" dur="750" fill="hold"/>
                                        <p:tgtEl>
                                          <p:spTgt spid="36"/>
                                        </p:tgtEl>
                                        <p:attrNameLst>
                                          <p:attrName>ppt_x</p:attrName>
                                        </p:attrNameLst>
                                      </p:cBhvr>
                                      <p:tavLst>
                                        <p:tav tm="0">
                                          <p:val>
                                            <p:strVal val="0-#ppt_w/2"/>
                                          </p:val>
                                        </p:tav>
                                        <p:tav tm="100000">
                                          <p:val>
                                            <p:strVal val="#ppt_x"/>
                                          </p:val>
                                        </p:tav>
                                      </p:tavLst>
                                    </p:anim>
                                    <p:anim calcmode="lin" valueType="num">
                                      <p:cBhvr additive="base">
                                        <p:cTn id="37" dur="750" fill="hold"/>
                                        <p:tgtEl>
                                          <p:spTgt spid="36"/>
                                        </p:tgtEl>
                                        <p:attrNameLst>
                                          <p:attrName>ppt_y</p:attrName>
                                        </p:attrNameLst>
                                      </p:cBhvr>
                                      <p:tavLst>
                                        <p:tav tm="0">
                                          <p:val>
                                            <p:strVal val="#ppt_y"/>
                                          </p:val>
                                        </p:tav>
                                        <p:tav tm="100000">
                                          <p:val>
                                            <p:strVal val="#ppt_y"/>
                                          </p:val>
                                        </p:tav>
                                      </p:tavLst>
                                    </p:anim>
                                  </p:childTnLst>
                                </p:cTn>
                              </p:par>
                              <p:par>
                                <p:cTn id="38" presetID="2" presetClass="entr" presetSubtype="8" fill="hold" grpId="0" nodeType="withEffect">
                                  <p:stCondLst>
                                    <p:cond delay="0"/>
                                  </p:stCondLst>
                                  <p:childTnLst>
                                    <p:set>
                                      <p:cBhvr>
                                        <p:cTn id="39" dur="1" fill="hold">
                                          <p:stCondLst>
                                            <p:cond delay="0"/>
                                          </p:stCondLst>
                                        </p:cTn>
                                        <p:tgtEl>
                                          <p:spTgt spid="43"/>
                                        </p:tgtEl>
                                        <p:attrNameLst>
                                          <p:attrName>style.visibility</p:attrName>
                                        </p:attrNameLst>
                                      </p:cBhvr>
                                      <p:to>
                                        <p:strVal val="visible"/>
                                      </p:to>
                                    </p:set>
                                    <p:anim calcmode="lin" valueType="num">
                                      <p:cBhvr additive="base">
                                        <p:cTn id="40" dur="750" fill="hold"/>
                                        <p:tgtEl>
                                          <p:spTgt spid="43"/>
                                        </p:tgtEl>
                                        <p:attrNameLst>
                                          <p:attrName>ppt_x</p:attrName>
                                        </p:attrNameLst>
                                      </p:cBhvr>
                                      <p:tavLst>
                                        <p:tav tm="0">
                                          <p:val>
                                            <p:strVal val="0-#ppt_w/2"/>
                                          </p:val>
                                        </p:tav>
                                        <p:tav tm="100000">
                                          <p:val>
                                            <p:strVal val="#ppt_x"/>
                                          </p:val>
                                        </p:tav>
                                      </p:tavLst>
                                    </p:anim>
                                    <p:anim calcmode="lin" valueType="num">
                                      <p:cBhvr additive="base">
                                        <p:cTn id="41" dur="750" fill="hold"/>
                                        <p:tgtEl>
                                          <p:spTgt spid="43"/>
                                        </p:tgtEl>
                                        <p:attrNameLst>
                                          <p:attrName>ppt_y</p:attrName>
                                        </p:attrNameLst>
                                      </p:cBhvr>
                                      <p:tavLst>
                                        <p:tav tm="0">
                                          <p:val>
                                            <p:strVal val="#ppt_y"/>
                                          </p:val>
                                        </p:tav>
                                        <p:tav tm="100000">
                                          <p:val>
                                            <p:strVal val="#ppt_y"/>
                                          </p:val>
                                        </p:tav>
                                      </p:tavLst>
                                    </p:anim>
                                  </p:childTnLst>
                                </p:cTn>
                              </p:par>
                              <p:par>
                                <p:cTn id="42" presetID="22" presetClass="entr" presetSubtype="8" fill="hold" grpId="0" nodeType="withEffect">
                                  <p:stCondLst>
                                    <p:cond delay="750"/>
                                  </p:stCondLst>
                                  <p:childTnLst>
                                    <p:set>
                                      <p:cBhvr>
                                        <p:cTn id="43" dur="1" fill="hold">
                                          <p:stCondLst>
                                            <p:cond delay="0"/>
                                          </p:stCondLst>
                                        </p:cTn>
                                        <p:tgtEl>
                                          <p:spTgt spid="39"/>
                                        </p:tgtEl>
                                        <p:attrNameLst>
                                          <p:attrName>style.visibility</p:attrName>
                                        </p:attrNameLst>
                                      </p:cBhvr>
                                      <p:to>
                                        <p:strVal val="visible"/>
                                      </p:to>
                                    </p:set>
                                    <p:animEffect transition="in" filter="wipe(left)">
                                      <p:cBhvr>
                                        <p:cTn id="44" dur="1250"/>
                                        <p:tgtEl>
                                          <p:spTgt spid="39"/>
                                        </p:tgtEl>
                                      </p:cBhvr>
                                    </p:animEffect>
                                  </p:childTnLst>
                                  <p:subTnLst>
                                    <p:audio>
                                      <p:cMediaNode vol="100000">
                                        <p:cTn display="0" masterRel="sameClick">
                                          <p:stCondLst>
                                            <p:cond evt="begin" delay="0">
                                              <p:tn val="42"/>
                                            </p:cond>
                                          </p:stCondLst>
                                          <p:endCondLst>
                                            <p:cond evt="onStopAudio" delay="0">
                                              <p:tgtEl>
                                                <p:sldTgt/>
                                              </p:tgtEl>
                                            </p:cond>
                                          </p:endCondLst>
                                        </p:cTn>
                                        <p:tgtEl>
                                          <p:sndTgt r:embed="rId7" name="bomb.wav"/>
                                        </p:tgtEl>
                                      </p:cMediaNode>
                                    </p:audio>
                                  </p:sub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38"/>
                                        </p:tgtEl>
                                        <p:attrNameLst>
                                          <p:attrName>style.visibility</p:attrName>
                                        </p:attrNameLst>
                                      </p:cBhvr>
                                      <p:to>
                                        <p:strVal val="visible"/>
                                      </p:to>
                                    </p:set>
                                    <p:anim calcmode="lin" valueType="num">
                                      <p:cBhvr additive="base">
                                        <p:cTn id="49" dur="750" fill="hold"/>
                                        <p:tgtEl>
                                          <p:spTgt spid="38"/>
                                        </p:tgtEl>
                                        <p:attrNameLst>
                                          <p:attrName>ppt_x</p:attrName>
                                        </p:attrNameLst>
                                      </p:cBhvr>
                                      <p:tavLst>
                                        <p:tav tm="0">
                                          <p:val>
                                            <p:strVal val="0-#ppt_w/2"/>
                                          </p:val>
                                        </p:tav>
                                        <p:tav tm="100000">
                                          <p:val>
                                            <p:strVal val="#ppt_x"/>
                                          </p:val>
                                        </p:tav>
                                      </p:tavLst>
                                    </p:anim>
                                    <p:anim calcmode="lin" valueType="num">
                                      <p:cBhvr additive="base">
                                        <p:cTn id="50" dur="750" fill="hold"/>
                                        <p:tgtEl>
                                          <p:spTgt spid="38"/>
                                        </p:tgtEl>
                                        <p:attrNameLst>
                                          <p:attrName>ppt_y</p:attrName>
                                        </p:attrNameLst>
                                      </p:cBhvr>
                                      <p:tavLst>
                                        <p:tav tm="0">
                                          <p:val>
                                            <p:strVal val="#ppt_y"/>
                                          </p:val>
                                        </p:tav>
                                        <p:tav tm="100000">
                                          <p:val>
                                            <p:strVal val="#ppt_y"/>
                                          </p:val>
                                        </p:tav>
                                      </p:tavLst>
                                    </p:anim>
                                  </p:childTnLst>
                                </p:cTn>
                              </p:par>
                              <p:par>
                                <p:cTn id="51" presetID="2" presetClass="entr" presetSubtype="8" fill="hold" grpId="0" nodeType="withEffect">
                                  <p:stCondLst>
                                    <p:cond delay="0"/>
                                  </p:stCondLst>
                                  <p:childTnLst>
                                    <p:set>
                                      <p:cBhvr>
                                        <p:cTn id="52" dur="1" fill="hold">
                                          <p:stCondLst>
                                            <p:cond delay="0"/>
                                          </p:stCondLst>
                                        </p:cTn>
                                        <p:tgtEl>
                                          <p:spTgt spid="44"/>
                                        </p:tgtEl>
                                        <p:attrNameLst>
                                          <p:attrName>style.visibility</p:attrName>
                                        </p:attrNameLst>
                                      </p:cBhvr>
                                      <p:to>
                                        <p:strVal val="visible"/>
                                      </p:to>
                                    </p:set>
                                    <p:anim calcmode="lin" valueType="num">
                                      <p:cBhvr additive="base">
                                        <p:cTn id="53" dur="750" fill="hold"/>
                                        <p:tgtEl>
                                          <p:spTgt spid="44"/>
                                        </p:tgtEl>
                                        <p:attrNameLst>
                                          <p:attrName>ppt_x</p:attrName>
                                        </p:attrNameLst>
                                      </p:cBhvr>
                                      <p:tavLst>
                                        <p:tav tm="0">
                                          <p:val>
                                            <p:strVal val="0-#ppt_w/2"/>
                                          </p:val>
                                        </p:tav>
                                        <p:tav tm="100000">
                                          <p:val>
                                            <p:strVal val="#ppt_x"/>
                                          </p:val>
                                        </p:tav>
                                      </p:tavLst>
                                    </p:anim>
                                    <p:anim calcmode="lin" valueType="num">
                                      <p:cBhvr additive="base">
                                        <p:cTn id="54" dur="750" fill="hold"/>
                                        <p:tgtEl>
                                          <p:spTgt spid="44"/>
                                        </p:tgtEl>
                                        <p:attrNameLst>
                                          <p:attrName>ppt_y</p:attrName>
                                        </p:attrNameLst>
                                      </p:cBhvr>
                                      <p:tavLst>
                                        <p:tav tm="0">
                                          <p:val>
                                            <p:strVal val="#ppt_y"/>
                                          </p:val>
                                        </p:tav>
                                        <p:tav tm="100000">
                                          <p:val>
                                            <p:strVal val="#ppt_y"/>
                                          </p:val>
                                        </p:tav>
                                      </p:tavLst>
                                    </p:anim>
                                  </p:childTnLst>
                                </p:cTn>
                              </p:par>
                              <p:par>
                                <p:cTn id="55" presetID="22" presetClass="entr" presetSubtype="8" fill="hold" grpId="0" nodeType="withEffect">
                                  <p:stCondLst>
                                    <p:cond delay="750"/>
                                  </p:stCondLst>
                                  <p:childTnLst>
                                    <p:set>
                                      <p:cBhvr>
                                        <p:cTn id="56" dur="1" fill="hold">
                                          <p:stCondLst>
                                            <p:cond delay="0"/>
                                          </p:stCondLst>
                                        </p:cTn>
                                        <p:tgtEl>
                                          <p:spTgt spid="40"/>
                                        </p:tgtEl>
                                        <p:attrNameLst>
                                          <p:attrName>style.visibility</p:attrName>
                                        </p:attrNameLst>
                                      </p:cBhvr>
                                      <p:to>
                                        <p:strVal val="visible"/>
                                      </p:to>
                                    </p:set>
                                    <p:animEffect transition="in" filter="wipe(left)">
                                      <p:cBhvr>
                                        <p:cTn id="57" dur="1250"/>
                                        <p:tgtEl>
                                          <p:spTgt spid="40"/>
                                        </p:tgtEl>
                                      </p:cBhvr>
                                    </p:animEffect>
                                  </p:childTnLst>
                                  <p:subTnLst>
                                    <p:audio>
                                      <p:cMediaNode vol="100000">
                                        <p:cTn display="0" masterRel="sameClick">
                                          <p:stCondLst>
                                            <p:cond evt="begin" delay="0">
                                              <p:tn val="55"/>
                                            </p:cond>
                                          </p:stCondLst>
                                          <p:endCondLst>
                                            <p:cond evt="onStopAudio" delay="0">
                                              <p:tgtEl>
                                                <p:sldTgt/>
                                              </p:tgtEl>
                                            </p:cond>
                                          </p:endCondLst>
                                        </p:cTn>
                                        <p:tgtEl>
                                          <p:sndTgt r:embed="rId7" name="bomb.wav"/>
                                        </p:tgtEl>
                                      </p:cMediaNode>
                                    </p:audio>
                                  </p:subTnLst>
                                </p:cTn>
                              </p:par>
                            </p:childTnLst>
                          </p:cTn>
                        </p:par>
                      </p:childTnLst>
                    </p:cTn>
                  </p:par>
                  <p:par>
                    <p:cTn id="58" fill="hold">
                      <p:stCondLst>
                        <p:cond delay="indefinite"/>
                      </p:stCondLst>
                      <p:childTnLst>
                        <p:par>
                          <p:cTn id="59" fill="hold">
                            <p:stCondLst>
                              <p:cond delay="0"/>
                            </p:stCondLst>
                            <p:childTnLst>
                              <p:par>
                                <p:cTn id="60" presetID="2" presetClass="entr" presetSubtype="8" fill="hold" grpId="0" nodeType="clickEffect">
                                  <p:stCondLst>
                                    <p:cond delay="0"/>
                                  </p:stCondLst>
                                  <p:childTnLst>
                                    <p:set>
                                      <p:cBhvr>
                                        <p:cTn id="61" dur="1" fill="hold">
                                          <p:stCondLst>
                                            <p:cond delay="0"/>
                                          </p:stCondLst>
                                        </p:cTn>
                                        <p:tgtEl>
                                          <p:spTgt spid="37"/>
                                        </p:tgtEl>
                                        <p:attrNameLst>
                                          <p:attrName>style.visibility</p:attrName>
                                        </p:attrNameLst>
                                      </p:cBhvr>
                                      <p:to>
                                        <p:strVal val="visible"/>
                                      </p:to>
                                    </p:set>
                                    <p:anim calcmode="lin" valueType="num">
                                      <p:cBhvr additive="base">
                                        <p:cTn id="62" dur="750" fill="hold"/>
                                        <p:tgtEl>
                                          <p:spTgt spid="37"/>
                                        </p:tgtEl>
                                        <p:attrNameLst>
                                          <p:attrName>ppt_x</p:attrName>
                                        </p:attrNameLst>
                                      </p:cBhvr>
                                      <p:tavLst>
                                        <p:tav tm="0">
                                          <p:val>
                                            <p:strVal val="0-#ppt_w/2"/>
                                          </p:val>
                                        </p:tav>
                                        <p:tav tm="100000">
                                          <p:val>
                                            <p:strVal val="#ppt_x"/>
                                          </p:val>
                                        </p:tav>
                                      </p:tavLst>
                                    </p:anim>
                                    <p:anim calcmode="lin" valueType="num">
                                      <p:cBhvr additive="base">
                                        <p:cTn id="63" dur="750" fill="hold"/>
                                        <p:tgtEl>
                                          <p:spTgt spid="37"/>
                                        </p:tgtEl>
                                        <p:attrNameLst>
                                          <p:attrName>ppt_y</p:attrName>
                                        </p:attrNameLst>
                                      </p:cBhvr>
                                      <p:tavLst>
                                        <p:tav tm="0">
                                          <p:val>
                                            <p:strVal val="#ppt_y"/>
                                          </p:val>
                                        </p:tav>
                                        <p:tav tm="100000">
                                          <p:val>
                                            <p:strVal val="#ppt_y"/>
                                          </p:val>
                                        </p:tav>
                                      </p:tavLst>
                                    </p:anim>
                                  </p:childTnLst>
                                </p:cTn>
                              </p:par>
                              <p:par>
                                <p:cTn id="64" presetID="2" presetClass="entr" presetSubtype="8" fill="hold" grpId="0" nodeType="withEffect">
                                  <p:stCondLst>
                                    <p:cond delay="0"/>
                                  </p:stCondLst>
                                  <p:childTnLst>
                                    <p:set>
                                      <p:cBhvr>
                                        <p:cTn id="65" dur="1" fill="hold">
                                          <p:stCondLst>
                                            <p:cond delay="0"/>
                                          </p:stCondLst>
                                        </p:cTn>
                                        <p:tgtEl>
                                          <p:spTgt spid="45"/>
                                        </p:tgtEl>
                                        <p:attrNameLst>
                                          <p:attrName>style.visibility</p:attrName>
                                        </p:attrNameLst>
                                      </p:cBhvr>
                                      <p:to>
                                        <p:strVal val="visible"/>
                                      </p:to>
                                    </p:set>
                                    <p:anim calcmode="lin" valueType="num">
                                      <p:cBhvr additive="base">
                                        <p:cTn id="66" dur="750" fill="hold"/>
                                        <p:tgtEl>
                                          <p:spTgt spid="45"/>
                                        </p:tgtEl>
                                        <p:attrNameLst>
                                          <p:attrName>ppt_x</p:attrName>
                                        </p:attrNameLst>
                                      </p:cBhvr>
                                      <p:tavLst>
                                        <p:tav tm="0">
                                          <p:val>
                                            <p:strVal val="0-#ppt_w/2"/>
                                          </p:val>
                                        </p:tav>
                                        <p:tav tm="100000">
                                          <p:val>
                                            <p:strVal val="#ppt_x"/>
                                          </p:val>
                                        </p:tav>
                                      </p:tavLst>
                                    </p:anim>
                                    <p:anim calcmode="lin" valueType="num">
                                      <p:cBhvr additive="base">
                                        <p:cTn id="67" dur="750" fill="hold"/>
                                        <p:tgtEl>
                                          <p:spTgt spid="45"/>
                                        </p:tgtEl>
                                        <p:attrNameLst>
                                          <p:attrName>ppt_y</p:attrName>
                                        </p:attrNameLst>
                                      </p:cBhvr>
                                      <p:tavLst>
                                        <p:tav tm="0">
                                          <p:val>
                                            <p:strVal val="#ppt_y"/>
                                          </p:val>
                                        </p:tav>
                                        <p:tav tm="100000">
                                          <p:val>
                                            <p:strVal val="#ppt_y"/>
                                          </p:val>
                                        </p:tav>
                                      </p:tavLst>
                                    </p:anim>
                                  </p:childTnLst>
                                </p:cTn>
                              </p:par>
                              <p:par>
                                <p:cTn id="68" presetID="22" presetClass="entr" presetSubtype="8" fill="hold" grpId="0" nodeType="withEffect">
                                  <p:stCondLst>
                                    <p:cond delay="750"/>
                                  </p:stCondLst>
                                  <p:childTnLst>
                                    <p:set>
                                      <p:cBhvr>
                                        <p:cTn id="69" dur="1" fill="hold">
                                          <p:stCondLst>
                                            <p:cond delay="0"/>
                                          </p:stCondLst>
                                        </p:cTn>
                                        <p:tgtEl>
                                          <p:spTgt spid="41"/>
                                        </p:tgtEl>
                                        <p:attrNameLst>
                                          <p:attrName>style.visibility</p:attrName>
                                        </p:attrNameLst>
                                      </p:cBhvr>
                                      <p:to>
                                        <p:strVal val="visible"/>
                                      </p:to>
                                    </p:set>
                                    <p:animEffect transition="in" filter="wipe(left)">
                                      <p:cBhvr>
                                        <p:cTn id="70" dur="1250"/>
                                        <p:tgtEl>
                                          <p:spTgt spid="41"/>
                                        </p:tgtEl>
                                      </p:cBhvr>
                                    </p:animEffect>
                                  </p:childTnLst>
                                  <p:subTnLst>
                                    <p:audio>
                                      <p:cMediaNode vol="100000">
                                        <p:cTn display="0" masterRel="sameClick">
                                          <p:stCondLst>
                                            <p:cond evt="begin" delay="0">
                                              <p:tn val="68"/>
                                            </p:cond>
                                          </p:stCondLst>
                                          <p:endCondLst>
                                            <p:cond evt="onStopAudio" delay="0">
                                              <p:tgtEl>
                                                <p:sldTgt/>
                                              </p:tgtEl>
                                            </p:cond>
                                          </p:endCondLst>
                                        </p:cTn>
                                        <p:tgtEl>
                                          <p:sndTgt r:embed="rId7"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100000">
                <p:cTn id="71" fill="hold" display="0">
                  <p:stCondLst>
                    <p:cond delay="indefinite"/>
                  </p:stCondLst>
                  <p:endCondLst>
                    <p:cond evt="onStopAudio" delay="0">
                      <p:tgtEl>
                        <p:sldTgt/>
                      </p:tgtEl>
                    </p:cond>
                  </p:endCondLst>
                </p:cTn>
                <p:tgtEl>
                  <p:spTgt spid="16"/>
                </p:tgtEl>
              </p:cMediaNode>
            </p:audio>
            <p:seq concurrent="1" nextAc="seek">
              <p:cTn id="72" restart="whenNotActive" fill="hold" evtFilter="cancelBubble" nodeType="interactiveSeq">
                <p:stCondLst>
                  <p:cond evt="onClick" delay="0">
                    <p:tgtEl>
                      <p:spTgt spid="17"/>
                    </p:tgtEl>
                  </p:cond>
                </p:stCondLst>
                <p:endSync evt="end" delay="0">
                  <p:rtn val="all"/>
                </p:endSync>
                <p:childTnLst>
                  <p:par>
                    <p:cTn id="73" fill="hold">
                      <p:stCondLst>
                        <p:cond delay="0"/>
                      </p:stCondLst>
                      <p:childTnLst>
                        <p:par>
                          <p:cTn id="74" fill="hold">
                            <p:stCondLst>
                              <p:cond delay="0"/>
                            </p:stCondLst>
                            <p:childTnLst>
                              <p:par>
                                <p:cTn id="75" presetID="1" presetClass="mediacall" presetSubtype="0" fill="hold" nodeType="clickEffect">
                                  <p:stCondLst>
                                    <p:cond delay="0"/>
                                  </p:stCondLst>
                                  <p:childTnLst>
                                    <p:cmd type="call" cmd="playFrom(0.0)">
                                      <p:cBhvr>
                                        <p:cTn id="76" dur="16735" fill="hold"/>
                                        <p:tgtEl>
                                          <p:spTgt spid="18"/>
                                        </p:tgtEl>
                                      </p:cBhvr>
                                    </p:cmd>
                                  </p:childTnLst>
                                </p:cTn>
                              </p:par>
                              <p:par>
                                <p:cTn id="77" presetID="1" presetClass="entr" presetSubtype="0" fill="hold" grpId="1" nodeType="withEffect">
                                  <p:stCondLst>
                                    <p:cond delay="0"/>
                                  </p:stCondLst>
                                  <p:childTnLst>
                                    <p:set>
                                      <p:cBhvr>
                                        <p:cTn id="78" dur="1" fill="hold">
                                          <p:stCondLst>
                                            <p:cond delay="0"/>
                                          </p:stCondLst>
                                        </p:cTn>
                                        <p:tgtEl>
                                          <p:spTgt spid="34"/>
                                        </p:tgtEl>
                                        <p:attrNameLst>
                                          <p:attrName>style.visibility</p:attrName>
                                        </p:attrNameLst>
                                      </p:cBhvr>
                                      <p:to>
                                        <p:strVal val="visible"/>
                                      </p:to>
                                    </p:set>
                                  </p:childTnLst>
                                </p:cTn>
                              </p:par>
                              <p:par>
                                <p:cTn id="79" presetID="1" presetClass="exit" presetSubtype="0" fill="hold" grpId="0" nodeType="withEffect">
                                  <p:stCondLst>
                                    <p:cond delay="1000"/>
                                  </p:stCondLst>
                                  <p:childTnLst>
                                    <p:set>
                                      <p:cBhvr>
                                        <p:cTn id="80" dur="1" fill="hold">
                                          <p:stCondLst>
                                            <p:cond delay="0"/>
                                          </p:stCondLst>
                                        </p:cTn>
                                        <p:tgtEl>
                                          <p:spTgt spid="34"/>
                                        </p:tgtEl>
                                        <p:attrNameLst>
                                          <p:attrName>style.visibility</p:attrName>
                                        </p:attrNameLst>
                                      </p:cBhvr>
                                      <p:to>
                                        <p:strVal val="hidden"/>
                                      </p:to>
                                    </p:set>
                                  </p:childTnLst>
                                </p:cTn>
                              </p:par>
                              <p:par>
                                <p:cTn id="81" presetID="21" presetClass="entr" presetSubtype="1" fill="hold" grpId="16" nodeType="withEffect">
                                  <p:stCondLst>
                                    <p:cond delay="0"/>
                                  </p:stCondLst>
                                  <p:childTnLst>
                                    <p:set>
                                      <p:cBhvr>
                                        <p:cTn id="82" dur="1" fill="hold">
                                          <p:stCondLst>
                                            <p:cond delay="0"/>
                                          </p:stCondLst>
                                        </p:cTn>
                                        <p:tgtEl>
                                          <p:spTgt spid="35"/>
                                        </p:tgtEl>
                                        <p:attrNameLst>
                                          <p:attrName>style.visibility</p:attrName>
                                        </p:attrNameLst>
                                      </p:cBhvr>
                                      <p:to>
                                        <p:strVal val="visible"/>
                                      </p:to>
                                    </p:set>
                                    <p:animEffect transition="in" filter="wheel(1)">
                                      <p:cBhvr>
                                        <p:cTn id="83" dur="1000"/>
                                        <p:tgtEl>
                                          <p:spTgt spid="35"/>
                                        </p:tgtEl>
                                      </p:cBhvr>
                                    </p:animEffect>
                                  </p:childTnLst>
                                </p:cTn>
                              </p:par>
                              <p:par>
                                <p:cTn id="84" presetID="1" presetClass="entr" presetSubtype="0" fill="hold" grpId="1" nodeType="withEffect">
                                  <p:stCondLst>
                                    <p:cond delay="1000"/>
                                  </p:stCondLst>
                                  <p:childTnLst>
                                    <p:set>
                                      <p:cBhvr>
                                        <p:cTn id="85" dur="1" fill="hold">
                                          <p:stCondLst>
                                            <p:cond delay="0"/>
                                          </p:stCondLst>
                                        </p:cTn>
                                        <p:tgtEl>
                                          <p:spTgt spid="33"/>
                                        </p:tgtEl>
                                        <p:attrNameLst>
                                          <p:attrName>style.visibility</p:attrName>
                                        </p:attrNameLst>
                                      </p:cBhvr>
                                      <p:to>
                                        <p:strVal val="visible"/>
                                      </p:to>
                                    </p:set>
                                  </p:childTnLst>
                                </p:cTn>
                              </p:par>
                              <p:par>
                                <p:cTn id="86" presetID="1" presetClass="exit" presetSubtype="0" fill="hold" grpId="0" nodeType="withEffect">
                                  <p:stCondLst>
                                    <p:cond delay="2000"/>
                                  </p:stCondLst>
                                  <p:childTnLst>
                                    <p:set>
                                      <p:cBhvr>
                                        <p:cTn id="87" dur="1" fill="hold">
                                          <p:stCondLst>
                                            <p:cond delay="0"/>
                                          </p:stCondLst>
                                        </p:cTn>
                                        <p:tgtEl>
                                          <p:spTgt spid="33"/>
                                        </p:tgtEl>
                                        <p:attrNameLst>
                                          <p:attrName>style.visibility</p:attrName>
                                        </p:attrNameLst>
                                      </p:cBhvr>
                                      <p:to>
                                        <p:strVal val="hidden"/>
                                      </p:to>
                                    </p:set>
                                  </p:childTnLst>
                                </p:cTn>
                              </p:par>
                              <p:par>
                                <p:cTn id="88" presetID="21" presetClass="entr" presetSubtype="1" fill="hold" grpId="1" nodeType="withEffect">
                                  <p:stCondLst>
                                    <p:cond delay="1000"/>
                                  </p:stCondLst>
                                  <p:childTnLst>
                                    <p:set>
                                      <p:cBhvr>
                                        <p:cTn id="89" dur="1" fill="hold">
                                          <p:stCondLst>
                                            <p:cond delay="0"/>
                                          </p:stCondLst>
                                        </p:cTn>
                                        <p:tgtEl>
                                          <p:spTgt spid="35"/>
                                        </p:tgtEl>
                                        <p:attrNameLst>
                                          <p:attrName>style.visibility</p:attrName>
                                        </p:attrNameLst>
                                      </p:cBhvr>
                                      <p:to>
                                        <p:strVal val="visible"/>
                                      </p:to>
                                    </p:set>
                                    <p:animEffect transition="in" filter="wheel(1)">
                                      <p:cBhvr>
                                        <p:cTn id="90" dur="1000"/>
                                        <p:tgtEl>
                                          <p:spTgt spid="35"/>
                                        </p:tgtEl>
                                      </p:cBhvr>
                                    </p:animEffect>
                                  </p:childTnLst>
                                  <p:subTnLst>
                                    <p:audio>
                                      <p:cMediaNode>
                                        <p:cTn display="0" masterRel="sameClick">
                                          <p:stCondLst>
                                            <p:cond evt="begin" delay="0">
                                              <p:tn val="88"/>
                                            </p:cond>
                                          </p:stCondLst>
                                          <p:endCondLst>
                                            <p:cond evt="onStopAudio" delay="0">
                                              <p:tgtEl>
                                                <p:sldTgt/>
                                              </p:tgtEl>
                                            </p:cond>
                                          </p:endCondLst>
                                        </p:cTn>
                                        <p:tgtEl>
                                          <p:sndTgt r:embed="rId8" name="coin.wav"/>
                                        </p:tgtEl>
                                      </p:cMediaNode>
                                    </p:audio>
                                  </p:subTnLst>
                                </p:cTn>
                              </p:par>
                              <p:par>
                                <p:cTn id="91" presetID="1" presetClass="entr" presetSubtype="0" fill="hold" grpId="1" nodeType="withEffect">
                                  <p:stCondLst>
                                    <p:cond delay="2000"/>
                                  </p:stCondLst>
                                  <p:childTnLst>
                                    <p:set>
                                      <p:cBhvr>
                                        <p:cTn id="92" dur="1" fill="hold">
                                          <p:stCondLst>
                                            <p:cond delay="0"/>
                                          </p:stCondLst>
                                        </p:cTn>
                                        <p:tgtEl>
                                          <p:spTgt spid="32"/>
                                        </p:tgtEl>
                                        <p:attrNameLst>
                                          <p:attrName>style.visibility</p:attrName>
                                        </p:attrNameLst>
                                      </p:cBhvr>
                                      <p:to>
                                        <p:strVal val="visible"/>
                                      </p:to>
                                    </p:set>
                                  </p:childTnLst>
                                </p:cTn>
                              </p:par>
                              <p:par>
                                <p:cTn id="93" presetID="1" presetClass="exit" presetSubtype="0" fill="hold" grpId="0" nodeType="withEffect">
                                  <p:stCondLst>
                                    <p:cond delay="3000"/>
                                  </p:stCondLst>
                                  <p:childTnLst>
                                    <p:set>
                                      <p:cBhvr>
                                        <p:cTn id="94" dur="1" fill="hold">
                                          <p:stCondLst>
                                            <p:cond delay="0"/>
                                          </p:stCondLst>
                                        </p:cTn>
                                        <p:tgtEl>
                                          <p:spTgt spid="32"/>
                                        </p:tgtEl>
                                        <p:attrNameLst>
                                          <p:attrName>style.visibility</p:attrName>
                                        </p:attrNameLst>
                                      </p:cBhvr>
                                      <p:to>
                                        <p:strVal val="hidden"/>
                                      </p:to>
                                    </p:set>
                                  </p:childTnLst>
                                </p:cTn>
                              </p:par>
                              <p:par>
                                <p:cTn id="95" presetID="21" presetClass="entr" presetSubtype="1" fill="hold" grpId="3" nodeType="withEffect">
                                  <p:stCondLst>
                                    <p:cond delay="2000"/>
                                  </p:stCondLst>
                                  <p:childTnLst>
                                    <p:set>
                                      <p:cBhvr>
                                        <p:cTn id="96" dur="1" fill="hold">
                                          <p:stCondLst>
                                            <p:cond delay="0"/>
                                          </p:stCondLst>
                                        </p:cTn>
                                        <p:tgtEl>
                                          <p:spTgt spid="35"/>
                                        </p:tgtEl>
                                        <p:attrNameLst>
                                          <p:attrName>style.visibility</p:attrName>
                                        </p:attrNameLst>
                                      </p:cBhvr>
                                      <p:to>
                                        <p:strVal val="visible"/>
                                      </p:to>
                                    </p:set>
                                    <p:animEffect transition="in" filter="wheel(1)">
                                      <p:cBhvr>
                                        <p:cTn id="97" dur="1000"/>
                                        <p:tgtEl>
                                          <p:spTgt spid="35"/>
                                        </p:tgtEl>
                                      </p:cBhvr>
                                    </p:animEffect>
                                  </p:childTnLst>
                                  <p:subTnLst>
                                    <p:audio>
                                      <p:cMediaNode>
                                        <p:cTn display="0" masterRel="sameClick">
                                          <p:stCondLst>
                                            <p:cond evt="begin" delay="0">
                                              <p:tn val="95"/>
                                            </p:cond>
                                          </p:stCondLst>
                                          <p:endCondLst>
                                            <p:cond evt="onStopAudio" delay="0">
                                              <p:tgtEl>
                                                <p:sldTgt/>
                                              </p:tgtEl>
                                            </p:cond>
                                          </p:endCondLst>
                                        </p:cTn>
                                        <p:tgtEl>
                                          <p:sndTgt r:embed="rId8" name="coin.wav"/>
                                        </p:tgtEl>
                                      </p:cMediaNode>
                                    </p:audio>
                                  </p:subTnLst>
                                </p:cTn>
                              </p:par>
                              <p:par>
                                <p:cTn id="98" presetID="1" presetClass="entr" presetSubtype="0" fill="hold" grpId="1" nodeType="withEffect">
                                  <p:stCondLst>
                                    <p:cond delay="3000"/>
                                  </p:stCondLst>
                                  <p:childTnLst>
                                    <p:set>
                                      <p:cBhvr>
                                        <p:cTn id="99" dur="1" fill="hold">
                                          <p:stCondLst>
                                            <p:cond delay="0"/>
                                          </p:stCondLst>
                                        </p:cTn>
                                        <p:tgtEl>
                                          <p:spTgt spid="31"/>
                                        </p:tgtEl>
                                        <p:attrNameLst>
                                          <p:attrName>style.visibility</p:attrName>
                                        </p:attrNameLst>
                                      </p:cBhvr>
                                      <p:to>
                                        <p:strVal val="visible"/>
                                      </p:to>
                                    </p:set>
                                  </p:childTnLst>
                                </p:cTn>
                              </p:par>
                              <p:par>
                                <p:cTn id="100" presetID="1" presetClass="exit" presetSubtype="0" fill="hold" grpId="0" nodeType="withEffect">
                                  <p:stCondLst>
                                    <p:cond delay="4000"/>
                                  </p:stCondLst>
                                  <p:childTnLst>
                                    <p:set>
                                      <p:cBhvr>
                                        <p:cTn id="101" dur="1" fill="hold">
                                          <p:stCondLst>
                                            <p:cond delay="0"/>
                                          </p:stCondLst>
                                        </p:cTn>
                                        <p:tgtEl>
                                          <p:spTgt spid="31"/>
                                        </p:tgtEl>
                                        <p:attrNameLst>
                                          <p:attrName>style.visibility</p:attrName>
                                        </p:attrNameLst>
                                      </p:cBhvr>
                                      <p:to>
                                        <p:strVal val="hidden"/>
                                      </p:to>
                                    </p:set>
                                  </p:childTnLst>
                                </p:cTn>
                              </p:par>
                              <p:par>
                                <p:cTn id="102" presetID="21" presetClass="entr" presetSubtype="1" fill="hold" grpId="4" nodeType="withEffect">
                                  <p:stCondLst>
                                    <p:cond delay="3000"/>
                                  </p:stCondLst>
                                  <p:childTnLst>
                                    <p:set>
                                      <p:cBhvr>
                                        <p:cTn id="103" dur="1" fill="hold">
                                          <p:stCondLst>
                                            <p:cond delay="0"/>
                                          </p:stCondLst>
                                        </p:cTn>
                                        <p:tgtEl>
                                          <p:spTgt spid="35"/>
                                        </p:tgtEl>
                                        <p:attrNameLst>
                                          <p:attrName>style.visibility</p:attrName>
                                        </p:attrNameLst>
                                      </p:cBhvr>
                                      <p:to>
                                        <p:strVal val="visible"/>
                                      </p:to>
                                    </p:set>
                                    <p:animEffect transition="in" filter="wheel(1)">
                                      <p:cBhvr>
                                        <p:cTn id="104" dur="1000"/>
                                        <p:tgtEl>
                                          <p:spTgt spid="35"/>
                                        </p:tgtEl>
                                      </p:cBhvr>
                                    </p:animEffect>
                                  </p:childTnLst>
                                  <p:subTnLst>
                                    <p:audio>
                                      <p:cMediaNode>
                                        <p:cTn display="0" masterRel="sameClick">
                                          <p:stCondLst>
                                            <p:cond evt="begin" delay="0">
                                              <p:tn val="102"/>
                                            </p:cond>
                                          </p:stCondLst>
                                          <p:endCondLst>
                                            <p:cond evt="onStopAudio" delay="0">
                                              <p:tgtEl>
                                                <p:sldTgt/>
                                              </p:tgtEl>
                                            </p:cond>
                                          </p:endCondLst>
                                        </p:cTn>
                                        <p:tgtEl>
                                          <p:sndTgt r:embed="rId8" name="coin.wav"/>
                                        </p:tgtEl>
                                      </p:cMediaNode>
                                    </p:audio>
                                  </p:subTnLst>
                                </p:cTn>
                              </p:par>
                              <p:par>
                                <p:cTn id="105" presetID="1" presetClass="entr" presetSubtype="0" fill="hold" grpId="1" nodeType="withEffect">
                                  <p:stCondLst>
                                    <p:cond delay="4000"/>
                                  </p:stCondLst>
                                  <p:childTnLst>
                                    <p:set>
                                      <p:cBhvr>
                                        <p:cTn id="106" dur="1" fill="hold">
                                          <p:stCondLst>
                                            <p:cond delay="0"/>
                                          </p:stCondLst>
                                        </p:cTn>
                                        <p:tgtEl>
                                          <p:spTgt spid="30"/>
                                        </p:tgtEl>
                                        <p:attrNameLst>
                                          <p:attrName>style.visibility</p:attrName>
                                        </p:attrNameLst>
                                      </p:cBhvr>
                                      <p:to>
                                        <p:strVal val="visible"/>
                                      </p:to>
                                    </p:set>
                                  </p:childTnLst>
                                </p:cTn>
                              </p:par>
                              <p:par>
                                <p:cTn id="107" presetID="1" presetClass="exit" presetSubtype="0" fill="hold" grpId="0" nodeType="withEffect">
                                  <p:stCondLst>
                                    <p:cond delay="5000"/>
                                  </p:stCondLst>
                                  <p:childTnLst>
                                    <p:set>
                                      <p:cBhvr>
                                        <p:cTn id="108" dur="1" fill="hold">
                                          <p:stCondLst>
                                            <p:cond delay="0"/>
                                          </p:stCondLst>
                                        </p:cTn>
                                        <p:tgtEl>
                                          <p:spTgt spid="30"/>
                                        </p:tgtEl>
                                        <p:attrNameLst>
                                          <p:attrName>style.visibility</p:attrName>
                                        </p:attrNameLst>
                                      </p:cBhvr>
                                      <p:to>
                                        <p:strVal val="hidden"/>
                                      </p:to>
                                    </p:set>
                                  </p:childTnLst>
                                </p:cTn>
                              </p:par>
                              <p:par>
                                <p:cTn id="109" presetID="21" presetClass="entr" presetSubtype="1" fill="hold" grpId="5" nodeType="withEffect">
                                  <p:stCondLst>
                                    <p:cond delay="4000"/>
                                  </p:stCondLst>
                                  <p:childTnLst>
                                    <p:set>
                                      <p:cBhvr>
                                        <p:cTn id="110" dur="1" fill="hold">
                                          <p:stCondLst>
                                            <p:cond delay="0"/>
                                          </p:stCondLst>
                                        </p:cTn>
                                        <p:tgtEl>
                                          <p:spTgt spid="35"/>
                                        </p:tgtEl>
                                        <p:attrNameLst>
                                          <p:attrName>style.visibility</p:attrName>
                                        </p:attrNameLst>
                                      </p:cBhvr>
                                      <p:to>
                                        <p:strVal val="visible"/>
                                      </p:to>
                                    </p:set>
                                    <p:animEffect transition="in" filter="wheel(1)">
                                      <p:cBhvr>
                                        <p:cTn id="111" dur="1000"/>
                                        <p:tgtEl>
                                          <p:spTgt spid="35"/>
                                        </p:tgtEl>
                                      </p:cBhvr>
                                    </p:animEffect>
                                  </p:childTnLst>
                                  <p:subTnLst>
                                    <p:audio>
                                      <p:cMediaNode>
                                        <p:cTn display="0" masterRel="sameClick">
                                          <p:stCondLst>
                                            <p:cond evt="begin" delay="0">
                                              <p:tn val="109"/>
                                            </p:cond>
                                          </p:stCondLst>
                                          <p:endCondLst>
                                            <p:cond evt="onStopAudio" delay="0">
                                              <p:tgtEl>
                                                <p:sldTgt/>
                                              </p:tgtEl>
                                            </p:cond>
                                          </p:endCondLst>
                                        </p:cTn>
                                        <p:tgtEl>
                                          <p:sndTgt r:embed="rId8" name="coin.wav"/>
                                        </p:tgtEl>
                                      </p:cMediaNode>
                                    </p:audio>
                                  </p:subTnLst>
                                </p:cTn>
                              </p:par>
                              <p:par>
                                <p:cTn id="112" presetID="1" presetClass="entr" presetSubtype="0" fill="hold" grpId="1" nodeType="withEffect">
                                  <p:stCondLst>
                                    <p:cond delay="5000"/>
                                  </p:stCondLst>
                                  <p:childTnLst>
                                    <p:set>
                                      <p:cBhvr>
                                        <p:cTn id="113" dur="1" fill="hold">
                                          <p:stCondLst>
                                            <p:cond delay="0"/>
                                          </p:stCondLst>
                                        </p:cTn>
                                        <p:tgtEl>
                                          <p:spTgt spid="29"/>
                                        </p:tgtEl>
                                        <p:attrNameLst>
                                          <p:attrName>style.visibility</p:attrName>
                                        </p:attrNameLst>
                                      </p:cBhvr>
                                      <p:to>
                                        <p:strVal val="visible"/>
                                      </p:to>
                                    </p:set>
                                  </p:childTnLst>
                                </p:cTn>
                              </p:par>
                              <p:par>
                                <p:cTn id="114" presetID="1" presetClass="exit" presetSubtype="0" fill="hold" grpId="0" nodeType="withEffect">
                                  <p:stCondLst>
                                    <p:cond delay="6000"/>
                                  </p:stCondLst>
                                  <p:childTnLst>
                                    <p:set>
                                      <p:cBhvr>
                                        <p:cTn id="115" dur="1" fill="hold">
                                          <p:stCondLst>
                                            <p:cond delay="0"/>
                                          </p:stCondLst>
                                        </p:cTn>
                                        <p:tgtEl>
                                          <p:spTgt spid="29"/>
                                        </p:tgtEl>
                                        <p:attrNameLst>
                                          <p:attrName>style.visibility</p:attrName>
                                        </p:attrNameLst>
                                      </p:cBhvr>
                                      <p:to>
                                        <p:strVal val="hidden"/>
                                      </p:to>
                                    </p:set>
                                  </p:childTnLst>
                                </p:cTn>
                              </p:par>
                              <p:par>
                                <p:cTn id="116" presetID="21" presetClass="entr" presetSubtype="1" fill="hold" grpId="6" nodeType="withEffect">
                                  <p:stCondLst>
                                    <p:cond delay="5000"/>
                                  </p:stCondLst>
                                  <p:childTnLst>
                                    <p:set>
                                      <p:cBhvr>
                                        <p:cTn id="117" dur="1" fill="hold">
                                          <p:stCondLst>
                                            <p:cond delay="0"/>
                                          </p:stCondLst>
                                        </p:cTn>
                                        <p:tgtEl>
                                          <p:spTgt spid="35"/>
                                        </p:tgtEl>
                                        <p:attrNameLst>
                                          <p:attrName>style.visibility</p:attrName>
                                        </p:attrNameLst>
                                      </p:cBhvr>
                                      <p:to>
                                        <p:strVal val="visible"/>
                                      </p:to>
                                    </p:set>
                                    <p:animEffect transition="in" filter="wheel(1)">
                                      <p:cBhvr>
                                        <p:cTn id="118" dur="1000"/>
                                        <p:tgtEl>
                                          <p:spTgt spid="35"/>
                                        </p:tgtEl>
                                      </p:cBhvr>
                                    </p:animEffect>
                                  </p:childTnLst>
                                  <p:subTnLst>
                                    <p:audio>
                                      <p:cMediaNode>
                                        <p:cTn display="0" masterRel="sameClick">
                                          <p:stCondLst>
                                            <p:cond evt="begin" delay="0">
                                              <p:tn val="116"/>
                                            </p:cond>
                                          </p:stCondLst>
                                          <p:endCondLst>
                                            <p:cond evt="onStopAudio" delay="0">
                                              <p:tgtEl>
                                                <p:sldTgt/>
                                              </p:tgtEl>
                                            </p:cond>
                                          </p:endCondLst>
                                        </p:cTn>
                                        <p:tgtEl>
                                          <p:sndTgt r:embed="rId8" name="coin.wav"/>
                                        </p:tgtEl>
                                      </p:cMediaNode>
                                    </p:audio>
                                  </p:subTnLst>
                                </p:cTn>
                              </p:par>
                              <p:par>
                                <p:cTn id="119" presetID="1" presetClass="entr" presetSubtype="0" fill="hold" grpId="1" nodeType="withEffect">
                                  <p:stCondLst>
                                    <p:cond delay="6000"/>
                                  </p:stCondLst>
                                  <p:childTnLst>
                                    <p:set>
                                      <p:cBhvr>
                                        <p:cTn id="120" dur="1" fill="hold">
                                          <p:stCondLst>
                                            <p:cond delay="0"/>
                                          </p:stCondLst>
                                        </p:cTn>
                                        <p:tgtEl>
                                          <p:spTgt spid="28"/>
                                        </p:tgtEl>
                                        <p:attrNameLst>
                                          <p:attrName>style.visibility</p:attrName>
                                        </p:attrNameLst>
                                      </p:cBhvr>
                                      <p:to>
                                        <p:strVal val="visible"/>
                                      </p:to>
                                    </p:set>
                                  </p:childTnLst>
                                </p:cTn>
                              </p:par>
                              <p:par>
                                <p:cTn id="121" presetID="1" presetClass="exit" presetSubtype="0" fill="hold" grpId="0" nodeType="withEffect">
                                  <p:stCondLst>
                                    <p:cond delay="7000"/>
                                  </p:stCondLst>
                                  <p:childTnLst>
                                    <p:set>
                                      <p:cBhvr>
                                        <p:cTn id="122" dur="1" fill="hold">
                                          <p:stCondLst>
                                            <p:cond delay="0"/>
                                          </p:stCondLst>
                                        </p:cTn>
                                        <p:tgtEl>
                                          <p:spTgt spid="28"/>
                                        </p:tgtEl>
                                        <p:attrNameLst>
                                          <p:attrName>style.visibility</p:attrName>
                                        </p:attrNameLst>
                                      </p:cBhvr>
                                      <p:to>
                                        <p:strVal val="hidden"/>
                                      </p:to>
                                    </p:set>
                                  </p:childTnLst>
                                </p:cTn>
                              </p:par>
                              <p:par>
                                <p:cTn id="123" presetID="21" presetClass="entr" presetSubtype="1" fill="hold" grpId="7" nodeType="withEffect">
                                  <p:stCondLst>
                                    <p:cond delay="6000"/>
                                  </p:stCondLst>
                                  <p:childTnLst>
                                    <p:set>
                                      <p:cBhvr>
                                        <p:cTn id="124" dur="1" fill="hold">
                                          <p:stCondLst>
                                            <p:cond delay="0"/>
                                          </p:stCondLst>
                                        </p:cTn>
                                        <p:tgtEl>
                                          <p:spTgt spid="35"/>
                                        </p:tgtEl>
                                        <p:attrNameLst>
                                          <p:attrName>style.visibility</p:attrName>
                                        </p:attrNameLst>
                                      </p:cBhvr>
                                      <p:to>
                                        <p:strVal val="visible"/>
                                      </p:to>
                                    </p:set>
                                    <p:animEffect transition="in" filter="wheel(1)">
                                      <p:cBhvr>
                                        <p:cTn id="125" dur="1000"/>
                                        <p:tgtEl>
                                          <p:spTgt spid="35"/>
                                        </p:tgtEl>
                                      </p:cBhvr>
                                    </p:animEffect>
                                  </p:childTnLst>
                                  <p:subTnLst>
                                    <p:audio>
                                      <p:cMediaNode>
                                        <p:cTn display="0" masterRel="sameClick">
                                          <p:stCondLst>
                                            <p:cond evt="begin" delay="0">
                                              <p:tn val="123"/>
                                            </p:cond>
                                          </p:stCondLst>
                                          <p:endCondLst>
                                            <p:cond evt="onStopAudio" delay="0">
                                              <p:tgtEl>
                                                <p:sldTgt/>
                                              </p:tgtEl>
                                            </p:cond>
                                          </p:endCondLst>
                                        </p:cTn>
                                        <p:tgtEl>
                                          <p:sndTgt r:embed="rId8" name="coin.wav"/>
                                        </p:tgtEl>
                                      </p:cMediaNode>
                                    </p:audio>
                                  </p:subTnLst>
                                </p:cTn>
                              </p:par>
                              <p:par>
                                <p:cTn id="126" presetID="1" presetClass="entr" presetSubtype="0" fill="hold" grpId="1" nodeType="withEffect">
                                  <p:stCondLst>
                                    <p:cond delay="7000"/>
                                  </p:stCondLst>
                                  <p:childTnLst>
                                    <p:set>
                                      <p:cBhvr>
                                        <p:cTn id="127" dur="1" fill="hold">
                                          <p:stCondLst>
                                            <p:cond delay="0"/>
                                          </p:stCondLst>
                                        </p:cTn>
                                        <p:tgtEl>
                                          <p:spTgt spid="27"/>
                                        </p:tgtEl>
                                        <p:attrNameLst>
                                          <p:attrName>style.visibility</p:attrName>
                                        </p:attrNameLst>
                                      </p:cBhvr>
                                      <p:to>
                                        <p:strVal val="visible"/>
                                      </p:to>
                                    </p:set>
                                  </p:childTnLst>
                                </p:cTn>
                              </p:par>
                              <p:par>
                                <p:cTn id="128" presetID="1" presetClass="exit" presetSubtype="0" fill="hold" grpId="0" nodeType="withEffect">
                                  <p:stCondLst>
                                    <p:cond delay="8000"/>
                                  </p:stCondLst>
                                  <p:childTnLst>
                                    <p:set>
                                      <p:cBhvr>
                                        <p:cTn id="129" dur="1" fill="hold">
                                          <p:stCondLst>
                                            <p:cond delay="0"/>
                                          </p:stCondLst>
                                        </p:cTn>
                                        <p:tgtEl>
                                          <p:spTgt spid="27"/>
                                        </p:tgtEl>
                                        <p:attrNameLst>
                                          <p:attrName>style.visibility</p:attrName>
                                        </p:attrNameLst>
                                      </p:cBhvr>
                                      <p:to>
                                        <p:strVal val="hidden"/>
                                      </p:to>
                                    </p:set>
                                  </p:childTnLst>
                                </p:cTn>
                              </p:par>
                              <p:par>
                                <p:cTn id="130" presetID="21" presetClass="entr" presetSubtype="1" fill="hold" grpId="8" nodeType="withEffect">
                                  <p:stCondLst>
                                    <p:cond delay="7000"/>
                                  </p:stCondLst>
                                  <p:childTnLst>
                                    <p:set>
                                      <p:cBhvr>
                                        <p:cTn id="131" dur="1" fill="hold">
                                          <p:stCondLst>
                                            <p:cond delay="0"/>
                                          </p:stCondLst>
                                        </p:cTn>
                                        <p:tgtEl>
                                          <p:spTgt spid="35"/>
                                        </p:tgtEl>
                                        <p:attrNameLst>
                                          <p:attrName>style.visibility</p:attrName>
                                        </p:attrNameLst>
                                      </p:cBhvr>
                                      <p:to>
                                        <p:strVal val="visible"/>
                                      </p:to>
                                    </p:set>
                                    <p:animEffect transition="in" filter="wheel(1)">
                                      <p:cBhvr>
                                        <p:cTn id="132" dur="1000"/>
                                        <p:tgtEl>
                                          <p:spTgt spid="35"/>
                                        </p:tgtEl>
                                      </p:cBhvr>
                                    </p:animEffect>
                                  </p:childTnLst>
                                  <p:subTnLst>
                                    <p:audio>
                                      <p:cMediaNode>
                                        <p:cTn display="0" masterRel="sameClick">
                                          <p:stCondLst>
                                            <p:cond evt="begin" delay="0">
                                              <p:tn val="130"/>
                                            </p:cond>
                                          </p:stCondLst>
                                          <p:endCondLst>
                                            <p:cond evt="onStopAudio" delay="0">
                                              <p:tgtEl>
                                                <p:sldTgt/>
                                              </p:tgtEl>
                                            </p:cond>
                                          </p:endCondLst>
                                        </p:cTn>
                                        <p:tgtEl>
                                          <p:sndTgt r:embed="rId8" name="coin.wav"/>
                                        </p:tgtEl>
                                      </p:cMediaNode>
                                    </p:audio>
                                  </p:subTnLst>
                                </p:cTn>
                              </p:par>
                              <p:par>
                                <p:cTn id="133" presetID="1" presetClass="entr" presetSubtype="0" fill="hold" grpId="1" nodeType="withEffect">
                                  <p:stCondLst>
                                    <p:cond delay="8000"/>
                                  </p:stCondLst>
                                  <p:childTnLst>
                                    <p:set>
                                      <p:cBhvr>
                                        <p:cTn id="134" dur="1" fill="hold">
                                          <p:stCondLst>
                                            <p:cond delay="0"/>
                                          </p:stCondLst>
                                        </p:cTn>
                                        <p:tgtEl>
                                          <p:spTgt spid="26"/>
                                        </p:tgtEl>
                                        <p:attrNameLst>
                                          <p:attrName>style.visibility</p:attrName>
                                        </p:attrNameLst>
                                      </p:cBhvr>
                                      <p:to>
                                        <p:strVal val="visible"/>
                                      </p:to>
                                    </p:set>
                                  </p:childTnLst>
                                </p:cTn>
                              </p:par>
                              <p:par>
                                <p:cTn id="135" presetID="1" presetClass="exit" presetSubtype="0" fill="hold" grpId="0" nodeType="withEffect">
                                  <p:stCondLst>
                                    <p:cond delay="9000"/>
                                  </p:stCondLst>
                                  <p:childTnLst>
                                    <p:set>
                                      <p:cBhvr>
                                        <p:cTn id="136" dur="1" fill="hold">
                                          <p:stCondLst>
                                            <p:cond delay="0"/>
                                          </p:stCondLst>
                                        </p:cTn>
                                        <p:tgtEl>
                                          <p:spTgt spid="26"/>
                                        </p:tgtEl>
                                        <p:attrNameLst>
                                          <p:attrName>style.visibility</p:attrName>
                                        </p:attrNameLst>
                                      </p:cBhvr>
                                      <p:to>
                                        <p:strVal val="hidden"/>
                                      </p:to>
                                    </p:set>
                                  </p:childTnLst>
                                </p:cTn>
                              </p:par>
                              <p:par>
                                <p:cTn id="137" presetID="21" presetClass="entr" presetSubtype="1" fill="hold" grpId="2" nodeType="withEffect">
                                  <p:stCondLst>
                                    <p:cond delay="8000"/>
                                  </p:stCondLst>
                                  <p:childTnLst>
                                    <p:set>
                                      <p:cBhvr>
                                        <p:cTn id="138" dur="1" fill="hold">
                                          <p:stCondLst>
                                            <p:cond delay="0"/>
                                          </p:stCondLst>
                                        </p:cTn>
                                        <p:tgtEl>
                                          <p:spTgt spid="35"/>
                                        </p:tgtEl>
                                        <p:attrNameLst>
                                          <p:attrName>style.visibility</p:attrName>
                                        </p:attrNameLst>
                                      </p:cBhvr>
                                      <p:to>
                                        <p:strVal val="visible"/>
                                      </p:to>
                                    </p:set>
                                    <p:animEffect transition="in" filter="wheel(1)">
                                      <p:cBhvr>
                                        <p:cTn id="139" dur="1000"/>
                                        <p:tgtEl>
                                          <p:spTgt spid="35"/>
                                        </p:tgtEl>
                                      </p:cBhvr>
                                    </p:animEffect>
                                  </p:childTnLst>
                                  <p:subTnLst>
                                    <p:audio>
                                      <p:cMediaNode>
                                        <p:cTn display="0" masterRel="sameClick">
                                          <p:stCondLst>
                                            <p:cond evt="begin" delay="0">
                                              <p:tn val="137"/>
                                            </p:cond>
                                          </p:stCondLst>
                                          <p:endCondLst>
                                            <p:cond evt="onStopAudio" delay="0">
                                              <p:tgtEl>
                                                <p:sldTgt/>
                                              </p:tgtEl>
                                            </p:cond>
                                          </p:endCondLst>
                                        </p:cTn>
                                        <p:tgtEl>
                                          <p:sndTgt r:embed="rId8" name="coin.wav"/>
                                        </p:tgtEl>
                                      </p:cMediaNode>
                                    </p:audio>
                                  </p:subTnLst>
                                </p:cTn>
                              </p:par>
                              <p:par>
                                <p:cTn id="140" presetID="1" presetClass="entr" presetSubtype="0" fill="hold" grpId="1" nodeType="withEffect">
                                  <p:stCondLst>
                                    <p:cond delay="9000"/>
                                  </p:stCondLst>
                                  <p:childTnLst>
                                    <p:set>
                                      <p:cBhvr>
                                        <p:cTn id="141" dur="1" fill="hold">
                                          <p:stCondLst>
                                            <p:cond delay="0"/>
                                          </p:stCondLst>
                                        </p:cTn>
                                        <p:tgtEl>
                                          <p:spTgt spid="25"/>
                                        </p:tgtEl>
                                        <p:attrNameLst>
                                          <p:attrName>style.visibility</p:attrName>
                                        </p:attrNameLst>
                                      </p:cBhvr>
                                      <p:to>
                                        <p:strVal val="visible"/>
                                      </p:to>
                                    </p:set>
                                  </p:childTnLst>
                                </p:cTn>
                              </p:par>
                              <p:par>
                                <p:cTn id="142" presetID="1" presetClass="exit" presetSubtype="0" fill="hold" grpId="0" nodeType="withEffect">
                                  <p:stCondLst>
                                    <p:cond delay="10000"/>
                                  </p:stCondLst>
                                  <p:childTnLst>
                                    <p:set>
                                      <p:cBhvr>
                                        <p:cTn id="143" dur="1" fill="hold">
                                          <p:stCondLst>
                                            <p:cond delay="0"/>
                                          </p:stCondLst>
                                        </p:cTn>
                                        <p:tgtEl>
                                          <p:spTgt spid="25"/>
                                        </p:tgtEl>
                                        <p:attrNameLst>
                                          <p:attrName>style.visibility</p:attrName>
                                        </p:attrNameLst>
                                      </p:cBhvr>
                                      <p:to>
                                        <p:strVal val="hidden"/>
                                      </p:to>
                                    </p:set>
                                  </p:childTnLst>
                                </p:cTn>
                              </p:par>
                              <p:par>
                                <p:cTn id="144" presetID="21" presetClass="entr" presetSubtype="1" fill="hold" grpId="10" nodeType="withEffect">
                                  <p:stCondLst>
                                    <p:cond delay="9000"/>
                                  </p:stCondLst>
                                  <p:childTnLst>
                                    <p:set>
                                      <p:cBhvr>
                                        <p:cTn id="145" dur="1" fill="hold">
                                          <p:stCondLst>
                                            <p:cond delay="0"/>
                                          </p:stCondLst>
                                        </p:cTn>
                                        <p:tgtEl>
                                          <p:spTgt spid="35"/>
                                        </p:tgtEl>
                                        <p:attrNameLst>
                                          <p:attrName>style.visibility</p:attrName>
                                        </p:attrNameLst>
                                      </p:cBhvr>
                                      <p:to>
                                        <p:strVal val="visible"/>
                                      </p:to>
                                    </p:set>
                                    <p:animEffect transition="in" filter="wheel(1)">
                                      <p:cBhvr>
                                        <p:cTn id="146" dur="1000"/>
                                        <p:tgtEl>
                                          <p:spTgt spid="35"/>
                                        </p:tgtEl>
                                      </p:cBhvr>
                                    </p:animEffect>
                                  </p:childTnLst>
                                  <p:subTnLst>
                                    <p:audio>
                                      <p:cMediaNode>
                                        <p:cTn display="0" masterRel="sameClick">
                                          <p:stCondLst>
                                            <p:cond evt="begin" delay="0">
                                              <p:tn val="144"/>
                                            </p:cond>
                                          </p:stCondLst>
                                          <p:endCondLst>
                                            <p:cond evt="onStopAudio" delay="0">
                                              <p:tgtEl>
                                                <p:sldTgt/>
                                              </p:tgtEl>
                                            </p:cond>
                                          </p:endCondLst>
                                        </p:cTn>
                                        <p:tgtEl>
                                          <p:sndTgt r:embed="rId8" name="coin.wav"/>
                                        </p:tgtEl>
                                      </p:cMediaNode>
                                    </p:audio>
                                  </p:subTnLst>
                                </p:cTn>
                              </p:par>
                              <p:par>
                                <p:cTn id="147" presetID="1" presetClass="entr" presetSubtype="0" fill="hold" grpId="1" nodeType="withEffect">
                                  <p:stCondLst>
                                    <p:cond delay="10000"/>
                                  </p:stCondLst>
                                  <p:childTnLst>
                                    <p:set>
                                      <p:cBhvr>
                                        <p:cTn id="148" dur="1" fill="hold">
                                          <p:stCondLst>
                                            <p:cond delay="0"/>
                                          </p:stCondLst>
                                        </p:cTn>
                                        <p:tgtEl>
                                          <p:spTgt spid="24"/>
                                        </p:tgtEl>
                                        <p:attrNameLst>
                                          <p:attrName>style.visibility</p:attrName>
                                        </p:attrNameLst>
                                      </p:cBhvr>
                                      <p:to>
                                        <p:strVal val="visible"/>
                                      </p:to>
                                    </p:set>
                                  </p:childTnLst>
                                </p:cTn>
                              </p:par>
                              <p:par>
                                <p:cTn id="149" presetID="1" presetClass="exit" presetSubtype="0" fill="hold" grpId="0" nodeType="withEffect">
                                  <p:stCondLst>
                                    <p:cond delay="11000"/>
                                  </p:stCondLst>
                                  <p:childTnLst>
                                    <p:set>
                                      <p:cBhvr>
                                        <p:cTn id="150" dur="1" fill="hold">
                                          <p:stCondLst>
                                            <p:cond delay="0"/>
                                          </p:stCondLst>
                                        </p:cTn>
                                        <p:tgtEl>
                                          <p:spTgt spid="24"/>
                                        </p:tgtEl>
                                        <p:attrNameLst>
                                          <p:attrName>style.visibility</p:attrName>
                                        </p:attrNameLst>
                                      </p:cBhvr>
                                      <p:to>
                                        <p:strVal val="hidden"/>
                                      </p:to>
                                    </p:set>
                                  </p:childTnLst>
                                </p:cTn>
                              </p:par>
                              <p:par>
                                <p:cTn id="151" presetID="21" presetClass="entr" presetSubtype="1" fill="hold" grpId="11" nodeType="withEffect">
                                  <p:stCondLst>
                                    <p:cond delay="10000"/>
                                  </p:stCondLst>
                                  <p:childTnLst>
                                    <p:set>
                                      <p:cBhvr>
                                        <p:cTn id="152" dur="1" fill="hold">
                                          <p:stCondLst>
                                            <p:cond delay="0"/>
                                          </p:stCondLst>
                                        </p:cTn>
                                        <p:tgtEl>
                                          <p:spTgt spid="35"/>
                                        </p:tgtEl>
                                        <p:attrNameLst>
                                          <p:attrName>style.visibility</p:attrName>
                                        </p:attrNameLst>
                                      </p:cBhvr>
                                      <p:to>
                                        <p:strVal val="visible"/>
                                      </p:to>
                                    </p:set>
                                    <p:animEffect transition="in" filter="wheel(1)">
                                      <p:cBhvr>
                                        <p:cTn id="153" dur="1000"/>
                                        <p:tgtEl>
                                          <p:spTgt spid="35"/>
                                        </p:tgtEl>
                                      </p:cBhvr>
                                    </p:animEffect>
                                  </p:childTnLst>
                                  <p:subTnLst>
                                    <p:audio>
                                      <p:cMediaNode>
                                        <p:cTn display="0" masterRel="sameClick">
                                          <p:stCondLst>
                                            <p:cond evt="begin" delay="0">
                                              <p:tn val="151"/>
                                            </p:cond>
                                          </p:stCondLst>
                                          <p:endCondLst>
                                            <p:cond evt="onStopAudio" delay="0">
                                              <p:tgtEl>
                                                <p:sldTgt/>
                                              </p:tgtEl>
                                            </p:cond>
                                          </p:endCondLst>
                                        </p:cTn>
                                        <p:tgtEl>
                                          <p:sndTgt r:embed="rId8" name="coin.wav"/>
                                        </p:tgtEl>
                                      </p:cMediaNode>
                                    </p:audio>
                                  </p:subTnLst>
                                </p:cTn>
                              </p:par>
                              <p:par>
                                <p:cTn id="154" presetID="1" presetClass="entr" presetSubtype="0" fill="hold" grpId="1" nodeType="withEffect">
                                  <p:stCondLst>
                                    <p:cond delay="11000"/>
                                  </p:stCondLst>
                                  <p:childTnLst>
                                    <p:set>
                                      <p:cBhvr>
                                        <p:cTn id="155" dur="1" fill="hold">
                                          <p:stCondLst>
                                            <p:cond delay="0"/>
                                          </p:stCondLst>
                                        </p:cTn>
                                        <p:tgtEl>
                                          <p:spTgt spid="23"/>
                                        </p:tgtEl>
                                        <p:attrNameLst>
                                          <p:attrName>style.visibility</p:attrName>
                                        </p:attrNameLst>
                                      </p:cBhvr>
                                      <p:to>
                                        <p:strVal val="visible"/>
                                      </p:to>
                                    </p:set>
                                  </p:childTnLst>
                                </p:cTn>
                              </p:par>
                              <p:par>
                                <p:cTn id="156" presetID="1" presetClass="exit" presetSubtype="0" fill="hold" grpId="0" nodeType="withEffect">
                                  <p:stCondLst>
                                    <p:cond delay="12000"/>
                                  </p:stCondLst>
                                  <p:childTnLst>
                                    <p:set>
                                      <p:cBhvr>
                                        <p:cTn id="157" dur="1" fill="hold">
                                          <p:stCondLst>
                                            <p:cond delay="0"/>
                                          </p:stCondLst>
                                        </p:cTn>
                                        <p:tgtEl>
                                          <p:spTgt spid="23"/>
                                        </p:tgtEl>
                                        <p:attrNameLst>
                                          <p:attrName>style.visibility</p:attrName>
                                        </p:attrNameLst>
                                      </p:cBhvr>
                                      <p:to>
                                        <p:strVal val="hidden"/>
                                      </p:to>
                                    </p:set>
                                  </p:childTnLst>
                                </p:cTn>
                              </p:par>
                              <p:par>
                                <p:cTn id="158" presetID="21" presetClass="entr" presetSubtype="1" fill="hold" grpId="12" nodeType="withEffect">
                                  <p:stCondLst>
                                    <p:cond delay="11000"/>
                                  </p:stCondLst>
                                  <p:childTnLst>
                                    <p:set>
                                      <p:cBhvr>
                                        <p:cTn id="159" dur="1" fill="hold">
                                          <p:stCondLst>
                                            <p:cond delay="0"/>
                                          </p:stCondLst>
                                        </p:cTn>
                                        <p:tgtEl>
                                          <p:spTgt spid="35"/>
                                        </p:tgtEl>
                                        <p:attrNameLst>
                                          <p:attrName>style.visibility</p:attrName>
                                        </p:attrNameLst>
                                      </p:cBhvr>
                                      <p:to>
                                        <p:strVal val="visible"/>
                                      </p:to>
                                    </p:set>
                                    <p:animEffect transition="in" filter="wheel(1)">
                                      <p:cBhvr>
                                        <p:cTn id="160" dur="1000"/>
                                        <p:tgtEl>
                                          <p:spTgt spid="35"/>
                                        </p:tgtEl>
                                      </p:cBhvr>
                                    </p:animEffect>
                                  </p:childTnLst>
                                  <p:subTnLst>
                                    <p:audio>
                                      <p:cMediaNode>
                                        <p:cTn display="0" masterRel="sameClick">
                                          <p:stCondLst>
                                            <p:cond evt="begin" delay="0">
                                              <p:tn val="158"/>
                                            </p:cond>
                                          </p:stCondLst>
                                          <p:endCondLst>
                                            <p:cond evt="onStopAudio" delay="0">
                                              <p:tgtEl>
                                                <p:sldTgt/>
                                              </p:tgtEl>
                                            </p:cond>
                                          </p:endCondLst>
                                        </p:cTn>
                                        <p:tgtEl>
                                          <p:sndTgt r:embed="rId8" name="coin.wav"/>
                                        </p:tgtEl>
                                      </p:cMediaNode>
                                    </p:audio>
                                  </p:subTnLst>
                                </p:cTn>
                              </p:par>
                              <p:par>
                                <p:cTn id="161" presetID="1" presetClass="entr" presetSubtype="0" fill="hold" grpId="1" nodeType="withEffect">
                                  <p:stCondLst>
                                    <p:cond delay="12000"/>
                                  </p:stCondLst>
                                  <p:childTnLst>
                                    <p:set>
                                      <p:cBhvr>
                                        <p:cTn id="162" dur="1" fill="hold">
                                          <p:stCondLst>
                                            <p:cond delay="0"/>
                                          </p:stCondLst>
                                        </p:cTn>
                                        <p:tgtEl>
                                          <p:spTgt spid="22"/>
                                        </p:tgtEl>
                                        <p:attrNameLst>
                                          <p:attrName>style.visibility</p:attrName>
                                        </p:attrNameLst>
                                      </p:cBhvr>
                                      <p:to>
                                        <p:strVal val="visible"/>
                                      </p:to>
                                    </p:set>
                                  </p:childTnLst>
                                </p:cTn>
                              </p:par>
                              <p:par>
                                <p:cTn id="163" presetID="1" presetClass="exit" presetSubtype="0" fill="hold" grpId="0" nodeType="withEffect">
                                  <p:stCondLst>
                                    <p:cond delay="13000"/>
                                  </p:stCondLst>
                                  <p:childTnLst>
                                    <p:set>
                                      <p:cBhvr>
                                        <p:cTn id="164" dur="1" fill="hold">
                                          <p:stCondLst>
                                            <p:cond delay="0"/>
                                          </p:stCondLst>
                                        </p:cTn>
                                        <p:tgtEl>
                                          <p:spTgt spid="22"/>
                                        </p:tgtEl>
                                        <p:attrNameLst>
                                          <p:attrName>style.visibility</p:attrName>
                                        </p:attrNameLst>
                                      </p:cBhvr>
                                      <p:to>
                                        <p:strVal val="hidden"/>
                                      </p:to>
                                    </p:set>
                                  </p:childTnLst>
                                </p:cTn>
                              </p:par>
                              <p:par>
                                <p:cTn id="165" presetID="21" presetClass="entr" presetSubtype="1" fill="hold" grpId="13" nodeType="withEffect">
                                  <p:stCondLst>
                                    <p:cond delay="12000"/>
                                  </p:stCondLst>
                                  <p:childTnLst>
                                    <p:set>
                                      <p:cBhvr>
                                        <p:cTn id="166" dur="1" fill="hold">
                                          <p:stCondLst>
                                            <p:cond delay="0"/>
                                          </p:stCondLst>
                                        </p:cTn>
                                        <p:tgtEl>
                                          <p:spTgt spid="35"/>
                                        </p:tgtEl>
                                        <p:attrNameLst>
                                          <p:attrName>style.visibility</p:attrName>
                                        </p:attrNameLst>
                                      </p:cBhvr>
                                      <p:to>
                                        <p:strVal val="visible"/>
                                      </p:to>
                                    </p:set>
                                    <p:animEffect transition="in" filter="wheel(1)">
                                      <p:cBhvr>
                                        <p:cTn id="167" dur="1000"/>
                                        <p:tgtEl>
                                          <p:spTgt spid="35"/>
                                        </p:tgtEl>
                                      </p:cBhvr>
                                    </p:animEffect>
                                  </p:childTnLst>
                                  <p:subTnLst>
                                    <p:audio>
                                      <p:cMediaNode>
                                        <p:cTn display="0" masterRel="sameClick">
                                          <p:stCondLst>
                                            <p:cond evt="begin" delay="0">
                                              <p:tn val="165"/>
                                            </p:cond>
                                          </p:stCondLst>
                                          <p:endCondLst>
                                            <p:cond evt="onStopAudio" delay="0">
                                              <p:tgtEl>
                                                <p:sldTgt/>
                                              </p:tgtEl>
                                            </p:cond>
                                          </p:endCondLst>
                                        </p:cTn>
                                        <p:tgtEl>
                                          <p:sndTgt r:embed="rId8" name="coin.wav"/>
                                        </p:tgtEl>
                                      </p:cMediaNode>
                                    </p:audio>
                                  </p:subTnLst>
                                </p:cTn>
                              </p:par>
                              <p:par>
                                <p:cTn id="168" presetID="1" presetClass="entr" presetSubtype="0" fill="hold" grpId="1" nodeType="withEffect">
                                  <p:stCondLst>
                                    <p:cond delay="13000"/>
                                  </p:stCondLst>
                                  <p:childTnLst>
                                    <p:set>
                                      <p:cBhvr>
                                        <p:cTn id="169" dur="1" fill="hold">
                                          <p:stCondLst>
                                            <p:cond delay="0"/>
                                          </p:stCondLst>
                                        </p:cTn>
                                        <p:tgtEl>
                                          <p:spTgt spid="21"/>
                                        </p:tgtEl>
                                        <p:attrNameLst>
                                          <p:attrName>style.visibility</p:attrName>
                                        </p:attrNameLst>
                                      </p:cBhvr>
                                      <p:to>
                                        <p:strVal val="visible"/>
                                      </p:to>
                                    </p:set>
                                  </p:childTnLst>
                                </p:cTn>
                              </p:par>
                              <p:par>
                                <p:cTn id="170" presetID="1" presetClass="exit" presetSubtype="0" fill="hold" grpId="0" nodeType="withEffect">
                                  <p:stCondLst>
                                    <p:cond delay="14000"/>
                                  </p:stCondLst>
                                  <p:childTnLst>
                                    <p:set>
                                      <p:cBhvr>
                                        <p:cTn id="171" dur="1" fill="hold">
                                          <p:stCondLst>
                                            <p:cond delay="0"/>
                                          </p:stCondLst>
                                        </p:cTn>
                                        <p:tgtEl>
                                          <p:spTgt spid="21"/>
                                        </p:tgtEl>
                                        <p:attrNameLst>
                                          <p:attrName>style.visibility</p:attrName>
                                        </p:attrNameLst>
                                      </p:cBhvr>
                                      <p:to>
                                        <p:strVal val="hidden"/>
                                      </p:to>
                                    </p:set>
                                  </p:childTnLst>
                                </p:cTn>
                              </p:par>
                              <p:par>
                                <p:cTn id="172" presetID="21" presetClass="entr" presetSubtype="1" fill="hold" grpId="14" nodeType="withEffect">
                                  <p:stCondLst>
                                    <p:cond delay="13000"/>
                                  </p:stCondLst>
                                  <p:childTnLst>
                                    <p:set>
                                      <p:cBhvr>
                                        <p:cTn id="173" dur="1" fill="hold">
                                          <p:stCondLst>
                                            <p:cond delay="0"/>
                                          </p:stCondLst>
                                        </p:cTn>
                                        <p:tgtEl>
                                          <p:spTgt spid="35"/>
                                        </p:tgtEl>
                                        <p:attrNameLst>
                                          <p:attrName>style.visibility</p:attrName>
                                        </p:attrNameLst>
                                      </p:cBhvr>
                                      <p:to>
                                        <p:strVal val="visible"/>
                                      </p:to>
                                    </p:set>
                                    <p:animEffect transition="in" filter="wheel(1)">
                                      <p:cBhvr>
                                        <p:cTn id="174" dur="1000"/>
                                        <p:tgtEl>
                                          <p:spTgt spid="35"/>
                                        </p:tgtEl>
                                      </p:cBhvr>
                                    </p:animEffect>
                                  </p:childTnLst>
                                  <p:subTnLst>
                                    <p:audio>
                                      <p:cMediaNode>
                                        <p:cTn display="0" masterRel="sameClick">
                                          <p:stCondLst>
                                            <p:cond evt="begin" delay="0">
                                              <p:tn val="172"/>
                                            </p:cond>
                                          </p:stCondLst>
                                          <p:endCondLst>
                                            <p:cond evt="onStopAudio" delay="0">
                                              <p:tgtEl>
                                                <p:sldTgt/>
                                              </p:tgtEl>
                                            </p:cond>
                                          </p:endCondLst>
                                        </p:cTn>
                                        <p:tgtEl>
                                          <p:sndTgt r:embed="rId8" name="coin.wav"/>
                                        </p:tgtEl>
                                      </p:cMediaNode>
                                    </p:audio>
                                  </p:subTnLst>
                                </p:cTn>
                              </p:par>
                              <p:par>
                                <p:cTn id="175" presetID="1" presetClass="entr" presetSubtype="0" fill="hold" grpId="1" nodeType="withEffect">
                                  <p:stCondLst>
                                    <p:cond delay="14000"/>
                                  </p:stCondLst>
                                  <p:childTnLst>
                                    <p:set>
                                      <p:cBhvr>
                                        <p:cTn id="176" dur="1" fill="hold">
                                          <p:stCondLst>
                                            <p:cond delay="0"/>
                                          </p:stCondLst>
                                        </p:cTn>
                                        <p:tgtEl>
                                          <p:spTgt spid="20"/>
                                        </p:tgtEl>
                                        <p:attrNameLst>
                                          <p:attrName>style.visibility</p:attrName>
                                        </p:attrNameLst>
                                      </p:cBhvr>
                                      <p:to>
                                        <p:strVal val="visible"/>
                                      </p:to>
                                    </p:set>
                                  </p:childTnLst>
                                </p:cTn>
                              </p:par>
                              <p:par>
                                <p:cTn id="177" presetID="1" presetClass="exit" presetSubtype="0" fill="hold" grpId="0" nodeType="withEffect">
                                  <p:stCondLst>
                                    <p:cond delay="15000"/>
                                  </p:stCondLst>
                                  <p:childTnLst>
                                    <p:set>
                                      <p:cBhvr>
                                        <p:cTn id="178" dur="1" fill="hold">
                                          <p:stCondLst>
                                            <p:cond delay="0"/>
                                          </p:stCondLst>
                                        </p:cTn>
                                        <p:tgtEl>
                                          <p:spTgt spid="20"/>
                                        </p:tgtEl>
                                        <p:attrNameLst>
                                          <p:attrName>style.visibility</p:attrName>
                                        </p:attrNameLst>
                                      </p:cBhvr>
                                      <p:to>
                                        <p:strVal val="hidden"/>
                                      </p:to>
                                    </p:set>
                                  </p:childTnLst>
                                  <p:subTnLst>
                                    <p:audio>
                                      <p:cMediaNode>
                                        <p:cTn display="0" masterRel="sameClick">
                                          <p:stCondLst>
                                            <p:cond evt="begin" delay="0">
                                              <p:tn val="177"/>
                                            </p:cond>
                                          </p:stCondLst>
                                          <p:endCondLst>
                                            <p:cond evt="onStopAudio" delay="0">
                                              <p:tgtEl>
                                                <p:sldTgt/>
                                              </p:tgtEl>
                                            </p:cond>
                                          </p:endCondLst>
                                        </p:cTn>
                                        <p:tgtEl>
                                          <p:sndTgt r:embed="rId8" name="coin.wav"/>
                                        </p:tgtEl>
                                      </p:cMediaNode>
                                    </p:audio>
                                  </p:subTnLst>
                                </p:cTn>
                              </p:par>
                              <p:par>
                                <p:cTn id="179" presetID="21" presetClass="entr" presetSubtype="1" fill="hold" grpId="9" nodeType="withEffect">
                                  <p:stCondLst>
                                    <p:cond delay="14000"/>
                                  </p:stCondLst>
                                  <p:childTnLst>
                                    <p:set>
                                      <p:cBhvr>
                                        <p:cTn id="180" dur="1" fill="hold">
                                          <p:stCondLst>
                                            <p:cond delay="0"/>
                                          </p:stCondLst>
                                        </p:cTn>
                                        <p:tgtEl>
                                          <p:spTgt spid="35"/>
                                        </p:tgtEl>
                                        <p:attrNameLst>
                                          <p:attrName>style.visibility</p:attrName>
                                        </p:attrNameLst>
                                      </p:cBhvr>
                                      <p:to>
                                        <p:strVal val="visible"/>
                                      </p:to>
                                    </p:set>
                                    <p:animEffect transition="in" filter="wheel(1)">
                                      <p:cBhvr>
                                        <p:cTn id="181" dur="1000"/>
                                        <p:tgtEl>
                                          <p:spTgt spid="35"/>
                                        </p:tgtEl>
                                      </p:cBhvr>
                                    </p:animEffect>
                                  </p:childTnLst>
                                  <p:subTnLst>
                                    <p:audio>
                                      <p:cMediaNode vol="100000">
                                        <p:cTn display="0" masterRel="sameClick">
                                          <p:stCondLst>
                                            <p:cond evt="begin" delay="0">
                                              <p:tn val="179"/>
                                            </p:cond>
                                          </p:stCondLst>
                                          <p:endCondLst>
                                            <p:cond evt="onStopAudio" delay="0">
                                              <p:tgtEl>
                                                <p:sldTgt/>
                                              </p:tgtEl>
                                            </p:cond>
                                          </p:endCondLst>
                                        </p:cTn>
                                        <p:tgtEl>
                                          <p:sndTgt r:embed="rId8" name="coin.wav"/>
                                        </p:tgtEl>
                                      </p:cMediaNode>
                                    </p:audio>
                                  </p:subTnLst>
                                </p:cTn>
                              </p:par>
                              <p:par>
                                <p:cTn id="182" presetID="1" presetClass="entr" presetSubtype="0" fill="hold" grpId="1" nodeType="withEffect">
                                  <p:stCondLst>
                                    <p:cond delay="15000"/>
                                  </p:stCondLst>
                                  <p:childTnLst>
                                    <p:set>
                                      <p:cBhvr>
                                        <p:cTn id="183" dur="1" fill="hold">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182"/>
                                            </p:cond>
                                          </p:stCondLst>
                                          <p:endCondLst>
                                            <p:cond evt="onStopAudio" delay="0">
                                              <p:tgtEl>
                                                <p:sldTgt/>
                                              </p:tgtEl>
                                            </p:cond>
                                          </p:endCondLst>
                                        </p:cTn>
                                        <p:tgtEl>
                                          <p:sndTgt r:embed="rId9" name="cashreg.wav"/>
                                        </p:tgtEl>
                                      </p:cMediaNode>
                                    </p:audio>
                                  </p:subTnLst>
                                </p:cTn>
                              </p:par>
                              <p:par>
                                <p:cTn id="184" presetID="1" presetClass="exit" presetSubtype="0" fill="hold" grpId="0" nodeType="withEffect">
                                  <p:stCondLst>
                                    <p:cond delay="16000"/>
                                  </p:stCondLst>
                                  <p:childTnLst>
                                    <p:set>
                                      <p:cBhvr>
                                        <p:cTn id="185" dur="1" fill="hold">
                                          <p:stCondLst>
                                            <p:cond delay="0"/>
                                          </p:stCondLst>
                                        </p:cTn>
                                        <p:tgtEl>
                                          <p:spTgt spid="19"/>
                                        </p:tgtEl>
                                        <p:attrNameLst>
                                          <p:attrName>style.visibility</p:attrName>
                                        </p:attrNameLst>
                                      </p:cBhvr>
                                      <p:to>
                                        <p:strVal val="hidden"/>
                                      </p:to>
                                    </p:set>
                                  </p:childTnLst>
                                </p:cTn>
                              </p:par>
                              <p:par>
                                <p:cTn id="186" presetID="21" presetClass="entr" presetSubtype="1" fill="hold" grpId="0" nodeType="withEffect">
                                  <p:stCondLst>
                                    <p:cond delay="15000"/>
                                  </p:stCondLst>
                                  <p:childTnLst>
                                    <p:set>
                                      <p:cBhvr>
                                        <p:cTn id="187" dur="1" fill="hold">
                                          <p:stCondLst>
                                            <p:cond delay="0"/>
                                          </p:stCondLst>
                                        </p:cTn>
                                        <p:tgtEl>
                                          <p:spTgt spid="35"/>
                                        </p:tgtEl>
                                        <p:attrNameLst>
                                          <p:attrName>style.visibility</p:attrName>
                                        </p:attrNameLst>
                                      </p:cBhvr>
                                      <p:to>
                                        <p:strVal val="visible"/>
                                      </p:to>
                                    </p:set>
                                    <p:animEffect transition="in" filter="wheel(1)">
                                      <p:cBhvr>
                                        <p:cTn id="188" dur="1000"/>
                                        <p:tgtEl>
                                          <p:spTgt spid="35"/>
                                        </p:tgtEl>
                                      </p:cBhvr>
                                    </p:animEffect>
                                  </p:childTnLst>
                                  <p:subTnLst>
                                    <p:audio>
                                      <p:cMediaNode vol="100000">
                                        <p:cTn display="0" masterRel="sameClick">
                                          <p:stCondLst>
                                            <p:cond evt="begin" delay="0">
                                              <p:tn val="186"/>
                                            </p:cond>
                                          </p:stCondLst>
                                          <p:endCondLst>
                                            <p:cond evt="onStopAudio" delay="0">
                                              <p:tgtEl>
                                                <p:sldTgt/>
                                              </p:tgtEl>
                                            </p:cond>
                                          </p:endCondLst>
                                        </p:cTn>
                                        <p:tgtEl>
                                          <p:sndTgt r:embed="rId9" name="cashreg.wav"/>
                                        </p:tgtEl>
                                      </p:cMediaNode>
                                    </p:audio>
                                  </p:subTnLst>
                                </p:cTn>
                              </p:par>
                              <p:par>
                                <p:cTn id="189" presetID="1" presetClass="exit" presetSubtype="0" fill="hold" grpId="15" nodeType="withEffect">
                                  <p:stCondLst>
                                    <p:cond delay="16000"/>
                                  </p:stCondLst>
                                  <p:childTnLst>
                                    <p:set>
                                      <p:cBhvr>
                                        <p:cTn id="190"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100000">
                <p:cTn id="191" fill="hold" display="0">
                  <p:stCondLst>
                    <p:cond delay="indefinite"/>
                  </p:stCondLst>
                  <p:endCondLst>
                    <p:cond evt="onStopAudio" delay="0">
                      <p:tgtEl>
                        <p:sldTgt/>
                      </p:tgtEl>
                    </p:cond>
                  </p:endCondLst>
                </p:cTn>
                <p:tgtEl>
                  <p:spTgt spid="18"/>
                </p:tgtEl>
              </p:cMediaNode>
            </p:audio>
            <p:seq concurrent="1" nextAc="seek">
              <p:cTn id="192" restart="whenNotActive" fill="hold" evtFilter="cancelBubble" nodeType="interactiveSeq">
                <p:stCondLst>
                  <p:cond evt="onClick" delay="0">
                    <p:tgtEl>
                      <p:spTgt spid="15"/>
                    </p:tgtEl>
                  </p:cond>
                </p:stCondLst>
                <p:endSync evt="end" delay="0">
                  <p:rtn val="all"/>
                </p:endSync>
                <p:childTnLst>
                  <p:par>
                    <p:cTn id="193" fill="hold">
                      <p:stCondLst>
                        <p:cond delay="0"/>
                      </p:stCondLst>
                      <p:childTnLst>
                        <p:par>
                          <p:cTn id="194" fill="hold">
                            <p:stCondLst>
                              <p:cond delay="0"/>
                            </p:stCondLst>
                            <p:childTnLst>
                              <p:par>
                                <p:cTn id="195" presetID="37" presetClass="exit" presetSubtype="0" fill="hold" grpId="1" nodeType="clickEffect">
                                  <p:stCondLst>
                                    <p:cond delay="0"/>
                                  </p:stCondLst>
                                  <p:childTnLst>
                                    <p:animEffect transition="out" filter="fade">
                                      <p:cBhvr>
                                        <p:cTn id="196" dur="1000"/>
                                        <p:tgtEl>
                                          <p:spTgt spid="2"/>
                                        </p:tgtEl>
                                      </p:cBhvr>
                                    </p:animEffect>
                                    <p:anim calcmode="lin" valueType="num">
                                      <p:cBhvr>
                                        <p:cTn id="197" dur="1000"/>
                                        <p:tgtEl>
                                          <p:spTgt spid="2"/>
                                        </p:tgtEl>
                                        <p:attrNameLst>
                                          <p:attrName>ppt_x</p:attrName>
                                        </p:attrNameLst>
                                      </p:cBhvr>
                                      <p:tavLst>
                                        <p:tav tm="0">
                                          <p:val>
                                            <p:strVal val="ppt_x"/>
                                          </p:val>
                                        </p:tav>
                                        <p:tav tm="100000">
                                          <p:val>
                                            <p:strVal val="ppt_x"/>
                                          </p:val>
                                        </p:tav>
                                      </p:tavLst>
                                    </p:anim>
                                    <p:anim calcmode="lin" valueType="num">
                                      <p:cBhvr>
                                        <p:cTn id="198" dur="100" decel="100000"/>
                                        <p:tgtEl>
                                          <p:spTgt spid="2"/>
                                        </p:tgtEl>
                                        <p:attrNameLst>
                                          <p:attrName>ppt_y</p:attrName>
                                        </p:attrNameLst>
                                      </p:cBhvr>
                                      <p:tavLst>
                                        <p:tav tm="0">
                                          <p:val>
                                            <p:strVal val="ppt_y"/>
                                          </p:val>
                                        </p:tav>
                                        <p:tav tm="100000">
                                          <p:val>
                                            <p:strVal val="ppt_y-.03"/>
                                          </p:val>
                                        </p:tav>
                                      </p:tavLst>
                                    </p:anim>
                                    <p:anim calcmode="lin" valueType="num">
                                      <p:cBhvr>
                                        <p:cTn id="199" dur="900" accel="100000">
                                          <p:stCondLst>
                                            <p:cond delay="100"/>
                                          </p:stCondLst>
                                        </p:cTn>
                                        <p:tgtEl>
                                          <p:spTgt spid="2"/>
                                        </p:tgtEl>
                                        <p:attrNameLst>
                                          <p:attrName>ppt_y</p:attrName>
                                        </p:attrNameLst>
                                      </p:cBhvr>
                                      <p:tavLst>
                                        <p:tav tm="0">
                                          <p:val>
                                            <p:strVal val="ppt_y"/>
                                          </p:val>
                                        </p:tav>
                                        <p:tav tm="100000">
                                          <p:val>
                                            <p:strVal val="ppt_y+1"/>
                                          </p:val>
                                        </p:tav>
                                      </p:tavLst>
                                    </p:anim>
                                    <p:set>
                                      <p:cBhvr>
                                        <p:cTn id="200" dur="1" fill="hold">
                                          <p:stCondLst>
                                            <p:cond delay="999"/>
                                          </p:stCondLst>
                                        </p:cTn>
                                        <p:tgtEl>
                                          <p:spTgt spid="2"/>
                                        </p:tgtEl>
                                        <p:attrNameLst>
                                          <p:attrName>style.visibility</p:attrName>
                                        </p:attrNameLst>
                                      </p:cBhvr>
                                      <p:to>
                                        <p:strVal val="hidden"/>
                                      </p:to>
                                    </p:set>
                                  </p:childTnLst>
                                </p:cTn>
                              </p:par>
                              <p:par>
                                <p:cTn id="201" presetID="37" presetClass="exit" presetSubtype="0" fill="hold" grpId="1" nodeType="withEffect">
                                  <p:stCondLst>
                                    <p:cond delay="0"/>
                                  </p:stCondLst>
                                  <p:childTnLst>
                                    <p:animEffect transition="out" filter="fade">
                                      <p:cBhvr>
                                        <p:cTn id="202" dur="1000"/>
                                        <p:tgtEl>
                                          <p:spTgt spid="42"/>
                                        </p:tgtEl>
                                      </p:cBhvr>
                                    </p:animEffect>
                                    <p:anim calcmode="lin" valueType="num">
                                      <p:cBhvr>
                                        <p:cTn id="203" dur="1000"/>
                                        <p:tgtEl>
                                          <p:spTgt spid="42"/>
                                        </p:tgtEl>
                                        <p:attrNameLst>
                                          <p:attrName>ppt_x</p:attrName>
                                        </p:attrNameLst>
                                      </p:cBhvr>
                                      <p:tavLst>
                                        <p:tav tm="0">
                                          <p:val>
                                            <p:strVal val="ppt_x"/>
                                          </p:val>
                                        </p:tav>
                                        <p:tav tm="100000">
                                          <p:val>
                                            <p:strVal val="ppt_x"/>
                                          </p:val>
                                        </p:tav>
                                      </p:tavLst>
                                    </p:anim>
                                    <p:anim calcmode="lin" valueType="num">
                                      <p:cBhvr>
                                        <p:cTn id="204" dur="100" decel="100000"/>
                                        <p:tgtEl>
                                          <p:spTgt spid="42"/>
                                        </p:tgtEl>
                                        <p:attrNameLst>
                                          <p:attrName>ppt_y</p:attrName>
                                        </p:attrNameLst>
                                      </p:cBhvr>
                                      <p:tavLst>
                                        <p:tav tm="0">
                                          <p:val>
                                            <p:strVal val="ppt_y"/>
                                          </p:val>
                                        </p:tav>
                                        <p:tav tm="100000">
                                          <p:val>
                                            <p:strVal val="ppt_y-.03"/>
                                          </p:val>
                                        </p:tav>
                                      </p:tavLst>
                                    </p:anim>
                                    <p:anim calcmode="lin" valueType="num">
                                      <p:cBhvr>
                                        <p:cTn id="205" dur="900" accel="100000">
                                          <p:stCondLst>
                                            <p:cond delay="100"/>
                                          </p:stCondLst>
                                        </p:cTn>
                                        <p:tgtEl>
                                          <p:spTgt spid="42"/>
                                        </p:tgtEl>
                                        <p:attrNameLst>
                                          <p:attrName>ppt_y</p:attrName>
                                        </p:attrNameLst>
                                      </p:cBhvr>
                                      <p:tavLst>
                                        <p:tav tm="0">
                                          <p:val>
                                            <p:strVal val="ppt_y"/>
                                          </p:val>
                                        </p:tav>
                                        <p:tav tm="100000">
                                          <p:val>
                                            <p:strVal val="ppt_y+1"/>
                                          </p:val>
                                        </p:tav>
                                      </p:tavLst>
                                    </p:anim>
                                    <p:set>
                                      <p:cBhvr>
                                        <p:cTn id="206" dur="1" fill="hold">
                                          <p:stCondLst>
                                            <p:cond delay="999"/>
                                          </p:stCondLst>
                                        </p:cTn>
                                        <p:tgtEl>
                                          <p:spTgt spid="42"/>
                                        </p:tgtEl>
                                        <p:attrNameLst>
                                          <p:attrName>style.visibility</p:attrName>
                                        </p:attrNameLst>
                                      </p:cBhvr>
                                      <p:to>
                                        <p:strVal val="hidden"/>
                                      </p:to>
                                    </p:set>
                                  </p:childTnLst>
                                </p:cTn>
                              </p:par>
                              <p:par>
                                <p:cTn id="207" presetID="37" presetClass="exit" presetSubtype="0" fill="hold" grpId="1" nodeType="withEffect">
                                  <p:stCondLst>
                                    <p:cond delay="0"/>
                                  </p:stCondLst>
                                  <p:childTnLst>
                                    <p:animEffect transition="out" filter="fade">
                                      <p:cBhvr>
                                        <p:cTn id="208" dur="1000"/>
                                        <p:tgtEl>
                                          <p:spTgt spid="4"/>
                                        </p:tgtEl>
                                      </p:cBhvr>
                                    </p:animEffect>
                                    <p:anim calcmode="lin" valueType="num">
                                      <p:cBhvr>
                                        <p:cTn id="209" dur="1000"/>
                                        <p:tgtEl>
                                          <p:spTgt spid="4"/>
                                        </p:tgtEl>
                                        <p:attrNameLst>
                                          <p:attrName>ppt_x</p:attrName>
                                        </p:attrNameLst>
                                      </p:cBhvr>
                                      <p:tavLst>
                                        <p:tav tm="0">
                                          <p:val>
                                            <p:strVal val="ppt_x"/>
                                          </p:val>
                                        </p:tav>
                                        <p:tav tm="100000">
                                          <p:val>
                                            <p:strVal val="ppt_x"/>
                                          </p:val>
                                        </p:tav>
                                      </p:tavLst>
                                    </p:anim>
                                    <p:anim calcmode="lin" valueType="num">
                                      <p:cBhvr>
                                        <p:cTn id="210" dur="100" decel="100000"/>
                                        <p:tgtEl>
                                          <p:spTgt spid="4"/>
                                        </p:tgtEl>
                                        <p:attrNameLst>
                                          <p:attrName>ppt_y</p:attrName>
                                        </p:attrNameLst>
                                      </p:cBhvr>
                                      <p:tavLst>
                                        <p:tav tm="0">
                                          <p:val>
                                            <p:strVal val="ppt_y"/>
                                          </p:val>
                                        </p:tav>
                                        <p:tav tm="100000">
                                          <p:val>
                                            <p:strVal val="ppt_y-.03"/>
                                          </p:val>
                                        </p:tav>
                                      </p:tavLst>
                                    </p:anim>
                                    <p:anim calcmode="lin" valueType="num">
                                      <p:cBhvr>
                                        <p:cTn id="211" dur="900" accel="100000">
                                          <p:stCondLst>
                                            <p:cond delay="100"/>
                                          </p:stCondLst>
                                        </p:cTn>
                                        <p:tgtEl>
                                          <p:spTgt spid="4"/>
                                        </p:tgtEl>
                                        <p:attrNameLst>
                                          <p:attrName>ppt_y</p:attrName>
                                        </p:attrNameLst>
                                      </p:cBhvr>
                                      <p:tavLst>
                                        <p:tav tm="0">
                                          <p:val>
                                            <p:strVal val="ppt_y"/>
                                          </p:val>
                                        </p:tav>
                                        <p:tav tm="100000">
                                          <p:val>
                                            <p:strVal val="ppt_y+1"/>
                                          </p:val>
                                        </p:tav>
                                      </p:tavLst>
                                    </p:anim>
                                    <p:set>
                                      <p:cBhvr>
                                        <p:cTn id="212" dur="1" fill="hold">
                                          <p:stCondLst>
                                            <p:cond delay="999"/>
                                          </p:stCondLst>
                                        </p:cTn>
                                        <p:tgtEl>
                                          <p:spTgt spid="4"/>
                                        </p:tgtEl>
                                        <p:attrNameLst>
                                          <p:attrName>style.visibility</p:attrName>
                                        </p:attrNameLst>
                                      </p:cBhvr>
                                      <p:to>
                                        <p:strVal val="hidden"/>
                                      </p:to>
                                    </p:set>
                                  </p:childTnLst>
                                </p:cTn>
                              </p:par>
                              <p:par>
                                <p:cTn id="213" presetID="22" presetClass="emph" presetSubtype="0" fill="hold" grpId="1" nodeType="withEffect">
                                  <p:stCondLst>
                                    <p:cond delay="0"/>
                                  </p:stCondLst>
                                  <p:childTnLst>
                                    <p:animClr clrSpc="hsl" dir="cw">
                                      <p:cBhvr override="childStyle">
                                        <p:cTn id="214" dur="1000" fill="hold"/>
                                        <p:tgtEl>
                                          <p:spTgt spid="36"/>
                                        </p:tgtEl>
                                        <p:attrNameLst>
                                          <p:attrName>style.color</p:attrName>
                                        </p:attrNameLst>
                                      </p:cBhvr>
                                      <p:by>
                                        <p:hsl h="-7200000" s="0" l="0"/>
                                      </p:by>
                                    </p:animClr>
                                    <p:animClr clrSpc="hsl" dir="cw">
                                      <p:cBhvr>
                                        <p:cTn id="215" dur="1000" fill="hold"/>
                                        <p:tgtEl>
                                          <p:spTgt spid="36"/>
                                        </p:tgtEl>
                                        <p:attrNameLst>
                                          <p:attrName>fillcolor</p:attrName>
                                        </p:attrNameLst>
                                      </p:cBhvr>
                                      <p:by>
                                        <p:hsl h="-7200000" s="0" l="0"/>
                                      </p:by>
                                    </p:animClr>
                                    <p:animClr clrSpc="hsl" dir="cw">
                                      <p:cBhvr>
                                        <p:cTn id="216" dur="1000" fill="hold"/>
                                        <p:tgtEl>
                                          <p:spTgt spid="36"/>
                                        </p:tgtEl>
                                        <p:attrNameLst>
                                          <p:attrName>stroke.color</p:attrName>
                                        </p:attrNameLst>
                                      </p:cBhvr>
                                      <p:by>
                                        <p:hsl h="-7200000" s="0" l="0"/>
                                      </p:by>
                                    </p:animClr>
                                    <p:set>
                                      <p:cBhvr>
                                        <p:cTn id="217" dur="1000" fill="hold"/>
                                        <p:tgtEl>
                                          <p:spTgt spid="36"/>
                                        </p:tgtEl>
                                        <p:attrNameLst>
                                          <p:attrName>fill.type</p:attrName>
                                        </p:attrNameLst>
                                      </p:cBhvr>
                                      <p:to>
                                        <p:strVal val="solid"/>
                                      </p:to>
                                    </p:set>
                                  </p:childTnLst>
                                  <p:subTnLst>
                                    <p:audio>
                                      <p:cMediaNode>
                                        <p:cTn display="0" masterRel="sameClick">
                                          <p:stCondLst>
                                            <p:cond evt="begin" delay="0">
                                              <p:tn val="213"/>
                                            </p:cond>
                                          </p:stCondLst>
                                          <p:endCondLst>
                                            <p:cond evt="onStopAudio" delay="0">
                                              <p:tgtEl>
                                                <p:sldTgt/>
                                              </p:tgtEl>
                                            </p:cond>
                                          </p:endCondLst>
                                        </p:cTn>
                                        <p:tgtEl>
                                          <p:sndTgt r:embed="rId9" name="cashreg.wav"/>
                                        </p:tgtEl>
                                      </p:cMediaNode>
                                    </p:audio>
                                  </p:subTnLst>
                                </p:cTn>
                              </p:par>
                              <p:par>
                                <p:cTn id="218" presetID="22" presetClass="emph" presetSubtype="0" fill="hold" grpId="1" nodeType="withEffect">
                                  <p:stCondLst>
                                    <p:cond delay="0"/>
                                  </p:stCondLst>
                                  <p:childTnLst>
                                    <p:animClr clrSpc="hsl" dir="cw">
                                      <p:cBhvr override="childStyle">
                                        <p:cTn id="219" dur="1000" fill="hold"/>
                                        <p:tgtEl>
                                          <p:spTgt spid="43"/>
                                        </p:tgtEl>
                                        <p:attrNameLst>
                                          <p:attrName>style.color</p:attrName>
                                        </p:attrNameLst>
                                      </p:cBhvr>
                                      <p:by>
                                        <p:hsl h="-7200000" s="0" l="0"/>
                                      </p:by>
                                    </p:animClr>
                                    <p:animClr clrSpc="hsl" dir="cw">
                                      <p:cBhvr>
                                        <p:cTn id="220" dur="1000" fill="hold"/>
                                        <p:tgtEl>
                                          <p:spTgt spid="43"/>
                                        </p:tgtEl>
                                        <p:attrNameLst>
                                          <p:attrName>fillcolor</p:attrName>
                                        </p:attrNameLst>
                                      </p:cBhvr>
                                      <p:by>
                                        <p:hsl h="-7200000" s="0" l="0"/>
                                      </p:by>
                                    </p:animClr>
                                    <p:animClr clrSpc="hsl" dir="cw">
                                      <p:cBhvr>
                                        <p:cTn id="221" dur="1000" fill="hold"/>
                                        <p:tgtEl>
                                          <p:spTgt spid="43"/>
                                        </p:tgtEl>
                                        <p:attrNameLst>
                                          <p:attrName>stroke.color</p:attrName>
                                        </p:attrNameLst>
                                      </p:cBhvr>
                                      <p:by>
                                        <p:hsl h="-7200000" s="0" l="0"/>
                                      </p:by>
                                    </p:animClr>
                                    <p:set>
                                      <p:cBhvr>
                                        <p:cTn id="222" dur="1000" fill="hold"/>
                                        <p:tgtEl>
                                          <p:spTgt spid="43"/>
                                        </p:tgtEl>
                                        <p:attrNameLst>
                                          <p:attrName>fill.type</p:attrName>
                                        </p:attrNameLst>
                                      </p:cBhvr>
                                      <p:to>
                                        <p:strVal val="solid"/>
                                      </p:to>
                                    </p:set>
                                  </p:childTnLst>
                                  <p:subTnLst>
                                    <p:audio>
                                      <p:cMediaNode>
                                        <p:cTn display="0" masterRel="sameClick">
                                          <p:stCondLst>
                                            <p:cond evt="begin" delay="0">
                                              <p:tn val="218"/>
                                            </p:cond>
                                          </p:stCondLst>
                                          <p:endCondLst>
                                            <p:cond evt="onStopAudio" delay="0">
                                              <p:tgtEl>
                                                <p:sldTgt/>
                                              </p:tgtEl>
                                            </p:cond>
                                          </p:endCondLst>
                                        </p:cTn>
                                        <p:tgtEl>
                                          <p:sndTgt r:embed="rId9" name="cashreg.wav"/>
                                        </p:tgtEl>
                                      </p:cMediaNode>
                                    </p:audio>
                                  </p:subTnLst>
                                </p:cTn>
                              </p:par>
                              <p:par>
                                <p:cTn id="223" presetID="22" presetClass="emph" presetSubtype="0" fill="hold" grpId="1" nodeType="withEffect">
                                  <p:stCondLst>
                                    <p:cond delay="0"/>
                                  </p:stCondLst>
                                  <p:childTnLst>
                                    <p:animClr clrSpc="hsl" dir="cw">
                                      <p:cBhvr override="childStyle">
                                        <p:cTn id="224" dur="1000" fill="hold"/>
                                        <p:tgtEl>
                                          <p:spTgt spid="39"/>
                                        </p:tgtEl>
                                        <p:attrNameLst>
                                          <p:attrName>style.color</p:attrName>
                                        </p:attrNameLst>
                                      </p:cBhvr>
                                      <p:by>
                                        <p:hsl h="-7200000" s="0" l="0"/>
                                      </p:by>
                                    </p:animClr>
                                    <p:animClr clrSpc="hsl" dir="cw">
                                      <p:cBhvr>
                                        <p:cTn id="225" dur="1000" fill="hold"/>
                                        <p:tgtEl>
                                          <p:spTgt spid="39"/>
                                        </p:tgtEl>
                                        <p:attrNameLst>
                                          <p:attrName>fillcolor</p:attrName>
                                        </p:attrNameLst>
                                      </p:cBhvr>
                                      <p:by>
                                        <p:hsl h="-7200000" s="0" l="0"/>
                                      </p:by>
                                    </p:animClr>
                                    <p:animClr clrSpc="hsl" dir="cw">
                                      <p:cBhvr>
                                        <p:cTn id="226" dur="1000" fill="hold"/>
                                        <p:tgtEl>
                                          <p:spTgt spid="39"/>
                                        </p:tgtEl>
                                        <p:attrNameLst>
                                          <p:attrName>stroke.color</p:attrName>
                                        </p:attrNameLst>
                                      </p:cBhvr>
                                      <p:by>
                                        <p:hsl h="-7200000" s="0" l="0"/>
                                      </p:by>
                                    </p:animClr>
                                    <p:set>
                                      <p:cBhvr>
                                        <p:cTn id="227" dur="1000" fill="hold"/>
                                        <p:tgtEl>
                                          <p:spTgt spid="39"/>
                                        </p:tgtEl>
                                        <p:attrNameLst>
                                          <p:attrName>fill.type</p:attrName>
                                        </p:attrNameLst>
                                      </p:cBhvr>
                                      <p:to>
                                        <p:strVal val="solid"/>
                                      </p:to>
                                    </p:set>
                                  </p:childTnLst>
                                  <p:subTnLst>
                                    <p:audio>
                                      <p:cMediaNode>
                                        <p:cTn display="0" masterRel="sameClick">
                                          <p:stCondLst>
                                            <p:cond evt="begin" delay="0">
                                              <p:tn val="223"/>
                                            </p:cond>
                                          </p:stCondLst>
                                          <p:endCondLst>
                                            <p:cond evt="onStopAudio" delay="0">
                                              <p:tgtEl>
                                                <p:sldTgt/>
                                              </p:tgtEl>
                                            </p:cond>
                                          </p:endCondLst>
                                        </p:cTn>
                                        <p:tgtEl>
                                          <p:sndTgt r:embed="rId9" name="cashreg.wav"/>
                                        </p:tgtEl>
                                      </p:cMediaNode>
                                    </p:audio>
                                  </p:subTnLst>
                                </p:cTn>
                              </p:par>
                              <p:par>
                                <p:cTn id="228" presetID="37" presetClass="exit" presetSubtype="0" fill="hold" grpId="1" nodeType="withEffect">
                                  <p:stCondLst>
                                    <p:cond delay="0"/>
                                  </p:stCondLst>
                                  <p:childTnLst>
                                    <p:animEffect transition="out" filter="fade">
                                      <p:cBhvr>
                                        <p:cTn id="229" dur="1000"/>
                                        <p:tgtEl>
                                          <p:spTgt spid="38"/>
                                        </p:tgtEl>
                                      </p:cBhvr>
                                    </p:animEffect>
                                    <p:anim calcmode="lin" valueType="num">
                                      <p:cBhvr>
                                        <p:cTn id="230" dur="1000"/>
                                        <p:tgtEl>
                                          <p:spTgt spid="38"/>
                                        </p:tgtEl>
                                        <p:attrNameLst>
                                          <p:attrName>ppt_x</p:attrName>
                                        </p:attrNameLst>
                                      </p:cBhvr>
                                      <p:tavLst>
                                        <p:tav tm="0">
                                          <p:val>
                                            <p:strVal val="ppt_x"/>
                                          </p:val>
                                        </p:tav>
                                        <p:tav tm="100000">
                                          <p:val>
                                            <p:strVal val="ppt_x"/>
                                          </p:val>
                                        </p:tav>
                                      </p:tavLst>
                                    </p:anim>
                                    <p:anim calcmode="lin" valueType="num">
                                      <p:cBhvr>
                                        <p:cTn id="231" dur="100" decel="100000"/>
                                        <p:tgtEl>
                                          <p:spTgt spid="38"/>
                                        </p:tgtEl>
                                        <p:attrNameLst>
                                          <p:attrName>ppt_y</p:attrName>
                                        </p:attrNameLst>
                                      </p:cBhvr>
                                      <p:tavLst>
                                        <p:tav tm="0">
                                          <p:val>
                                            <p:strVal val="ppt_y"/>
                                          </p:val>
                                        </p:tav>
                                        <p:tav tm="100000">
                                          <p:val>
                                            <p:strVal val="ppt_y-.03"/>
                                          </p:val>
                                        </p:tav>
                                      </p:tavLst>
                                    </p:anim>
                                    <p:anim calcmode="lin" valueType="num">
                                      <p:cBhvr>
                                        <p:cTn id="232" dur="900" accel="100000">
                                          <p:stCondLst>
                                            <p:cond delay="100"/>
                                          </p:stCondLst>
                                        </p:cTn>
                                        <p:tgtEl>
                                          <p:spTgt spid="38"/>
                                        </p:tgtEl>
                                        <p:attrNameLst>
                                          <p:attrName>ppt_y</p:attrName>
                                        </p:attrNameLst>
                                      </p:cBhvr>
                                      <p:tavLst>
                                        <p:tav tm="0">
                                          <p:val>
                                            <p:strVal val="ppt_y"/>
                                          </p:val>
                                        </p:tav>
                                        <p:tav tm="100000">
                                          <p:val>
                                            <p:strVal val="ppt_y+1"/>
                                          </p:val>
                                        </p:tav>
                                      </p:tavLst>
                                    </p:anim>
                                    <p:set>
                                      <p:cBhvr>
                                        <p:cTn id="233" dur="1" fill="hold">
                                          <p:stCondLst>
                                            <p:cond delay="999"/>
                                          </p:stCondLst>
                                        </p:cTn>
                                        <p:tgtEl>
                                          <p:spTgt spid="38"/>
                                        </p:tgtEl>
                                        <p:attrNameLst>
                                          <p:attrName>style.visibility</p:attrName>
                                        </p:attrNameLst>
                                      </p:cBhvr>
                                      <p:to>
                                        <p:strVal val="hidden"/>
                                      </p:to>
                                    </p:set>
                                  </p:childTnLst>
                                  <p:subTnLst>
                                    <p:audio>
                                      <p:cMediaNode>
                                        <p:cTn display="0" masterRel="sameClick">
                                          <p:stCondLst>
                                            <p:cond evt="begin" delay="0">
                                              <p:tn val="228"/>
                                            </p:cond>
                                          </p:stCondLst>
                                          <p:endCondLst>
                                            <p:cond evt="onStopAudio" delay="0">
                                              <p:tgtEl>
                                                <p:sldTgt/>
                                              </p:tgtEl>
                                            </p:cond>
                                          </p:endCondLst>
                                        </p:cTn>
                                        <p:tgtEl>
                                          <p:sndTgt r:embed="rId9" name="cashreg.wav"/>
                                        </p:tgtEl>
                                      </p:cMediaNode>
                                    </p:audio>
                                  </p:subTnLst>
                                </p:cTn>
                              </p:par>
                              <p:par>
                                <p:cTn id="234" presetID="37" presetClass="exit" presetSubtype="0" fill="hold" grpId="1" nodeType="withEffect">
                                  <p:stCondLst>
                                    <p:cond delay="0"/>
                                  </p:stCondLst>
                                  <p:childTnLst>
                                    <p:animEffect transition="out" filter="fade">
                                      <p:cBhvr>
                                        <p:cTn id="235" dur="1000"/>
                                        <p:tgtEl>
                                          <p:spTgt spid="44"/>
                                        </p:tgtEl>
                                      </p:cBhvr>
                                    </p:animEffect>
                                    <p:anim calcmode="lin" valueType="num">
                                      <p:cBhvr>
                                        <p:cTn id="236" dur="1000"/>
                                        <p:tgtEl>
                                          <p:spTgt spid="44"/>
                                        </p:tgtEl>
                                        <p:attrNameLst>
                                          <p:attrName>ppt_x</p:attrName>
                                        </p:attrNameLst>
                                      </p:cBhvr>
                                      <p:tavLst>
                                        <p:tav tm="0">
                                          <p:val>
                                            <p:strVal val="ppt_x"/>
                                          </p:val>
                                        </p:tav>
                                        <p:tav tm="100000">
                                          <p:val>
                                            <p:strVal val="ppt_x"/>
                                          </p:val>
                                        </p:tav>
                                      </p:tavLst>
                                    </p:anim>
                                    <p:anim calcmode="lin" valueType="num">
                                      <p:cBhvr>
                                        <p:cTn id="237" dur="100" decel="100000"/>
                                        <p:tgtEl>
                                          <p:spTgt spid="44"/>
                                        </p:tgtEl>
                                        <p:attrNameLst>
                                          <p:attrName>ppt_y</p:attrName>
                                        </p:attrNameLst>
                                      </p:cBhvr>
                                      <p:tavLst>
                                        <p:tav tm="0">
                                          <p:val>
                                            <p:strVal val="ppt_y"/>
                                          </p:val>
                                        </p:tav>
                                        <p:tav tm="100000">
                                          <p:val>
                                            <p:strVal val="ppt_y-.03"/>
                                          </p:val>
                                        </p:tav>
                                      </p:tavLst>
                                    </p:anim>
                                    <p:anim calcmode="lin" valueType="num">
                                      <p:cBhvr>
                                        <p:cTn id="238" dur="900" accel="100000">
                                          <p:stCondLst>
                                            <p:cond delay="100"/>
                                          </p:stCondLst>
                                        </p:cTn>
                                        <p:tgtEl>
                                          <p:spTgt spid="44"/>
                                        </p:tgtEl>
                                        <p:attrNameLst>
                                          <p:attrName>ppt_y</p:attrName>
                                        </p:attrNameLst>
                                      </p:cBhvr>
                                      <p:tavLst>
                                        <p:tav tm="0">
                                          <p:val>
                                            <p:strVal val="ppt_y"/>
                                          </p:val>
                                        </p:tav>
                                        <p:tav tm="100000">
                                          <p:val>
                                            <p:strVal val="ppt_y+1"/>
                                          </p:val>
                                        </p:tav>
                                      </p:tavLst>
                                    </p:anim>
                                    <p:set>
                                      <p:cBhvr>
                                        <p:cTn id="239" dur="1" fill="hold">
                                          <p:stCondLst>
                                            <p:cond delay="999"/>
                                          </p:stCondLst>
                                        </p:cTn>
                                        <p:tgtEl>
                                          <p:spTgt spid="44"/>
                                        </p:tgtEl>
                                        <p:attrNameLst>
                                          <p:attrName>style.visibility</p:attrName>
                                        </p:attrNameLst>
                                      </p:cBhvr>
                                      <p:to>
                                        <p:strVal val="hidden"/>
                                      </p:to>
                                    </p:set>
                                  </p:childTnLst>
                                  <p:subTnLst>
                                    <p:audio>
                                      <p:cMediaNode>
                                        <p:cTn display="0" masterRel="sameClick">
                                          <p:stCondLst>
                                            <p:cond evt="begin" delay="0">
                                              <p:tn val="234"/>
                                            </p:cond>
                                          </p:stCondLst>
                                          <p:endCondLst>
                                            <p:cond evt="onStopAudio" delay="0">
                                              <p:tgtEl>
                                                <p:sldTgt/>
                                              </p:tgtEl>
                                            </p:cond>
                                          </p:endCondLst>
                                        </p:cTn>
                                        <p:tgtEl>
                                          <p:sndTgt r:embed="rId9" name="cashreg.wav"/>
                                        </p:tgtEl>
                                      </p:cMediaNode>
                                    </p:audio>
                                  </p:subTnLst>
                                </p:cTn>
                              </p:par>
                              <p:par>
                                <p:cTn id="240" presetID="37" presetClass="exit" presetSubtype="0" fill="hold" grpId="1" nodeType="withEffect">
                                  <p:stCondLst>
                                    <p:cond delay="0"/>
                                  </p:stCondLst>
                                  <p:childTnLst>
                                    <p:animEffect transition="out" filter="fade">
                                      <p:cBhvr>
                                        <p:cTn id="241" dur="1000"/>
                                        <p:tgtEl>
                                          <p:spTgt spid="40"/>
                                        </p:tgtEl>
                                      </p:cBhvr>
                                    </p:animEffect>
                                    <p:anim calcmode="lin" valueType="num">
                                      <p:cBhvr>
                                        <p:cTn id="242" dur="1000"/>
                                        <p:tgtEl>
                                          <p:spTgt spid="40"/>
                                        </p:tgtEl>
                                        <p:attrNameLst>
                                          <p:attrName>ppt_x</p:attrName>
                                        </p:attrNameLst>
                                      </p:cBhvr>
                                      <p:tavLst>
                                        <p:tav tm="0">
                                          <p:val>
                                            <p:strVal val="ppt_x"/>
                                          </p:val>
                                        </p:tav>
                                        <p:tav tm="100000">
                                          <p:val>
                                            <p:strVal val="ppt_x"/>
                                          </p:val>
                                        </p:tav>
                                      </p:tavLst>
                                    </p:anim>
                                    <p:anim calcmode="lin" valueType="num">
                                      <p:cBhvr>
                                        <p:cTn id="243" dur="100" decel="100000"/>
                                        <p:tgtEl>
                                          <p:spTgt spid="40"/>
                                        </p:tgtEl>
                                        <p:attrNameLst>
                                          <p:attrName>ppt_y</p:attrName>
                                        </p:attrNameLst>
                                      </p:cBhvr>
                                      <p:tavLst>
                                        <p:tav tm="0">
                                          <p:val>
                                            <p:strVal val="ppt_y"/>
                                          </p:val>
                                        </p:tav>
                                        <p:tav tm="100000">
                                          <p:val>
                                            <p:strVal val="ppt_y-.03"/>
                                          </p:val>
                                        </p:tav>
                                      </p:tavLst>
                                    </p:anim>
                                    <p:anim calcmode="lin" valueType="num">
                                      <p:cBhvr>
                                        <p:cTn id="244" dur="900" accel="100000">
                                          <p:stCondLst>
                                            <p:cond delay="100"/>
                                          </p:stCondLst>
                                        </p:cTn>
                                        <p:tgtEl>
                                          <p:spTgt spid="40"/>
                                        </p:tgtEl>
                                        <p:attrNameLst>
                                          <p:attrName>ppt_y</p:attrName>
                                        </p:attrNameLst>
                                      </p:cBhvr>
                                      <p:tavLst>
                                        <p:tav tm="0">
                                          <p:val>
                                            <p:strVal val="ppt_y"/>
                                          </p:val>
                                        </p:tav>
                                        <p:tav tm="100000">
                                          <p:val>
                                            <p:strVal val="ppt_y+1"/>
                                          </p:val>
                                        </p:tav>
                                      </p:tavLst>
                                    </p:anim>
                                    <p:set>
                                      <p:cBhvr>
                                        <p:cTn id="245" dur="1" fill="hold">
                                          <p:stCondLst>
                                            <p:cond delay="999"/>
                                          </p:stCondLst>
                                        </p:cTn>
                                        <p:tgtEl>
                                          <p:spTgt spid="40"/>
                                        </p:tgtEl>
                                        <p:attrNameLst>
                                          <p:attrName>style.visibility</p:attrName>
                                        </p:attrNameLst>
                                      </p:cBhvr>
                                      <p:to>
                                        <p:strVal val="hidden"/>
                                      </p:to>
                                    </p:set>
                                  </p:childTnLst>
                                  <p:subTnLst>
                                    <p:audio>
                                      <p:cMediaNode>
                                        <p:cTn display="0" masterRel="sameClick">
                                          <p:stCondLst>
                                            <p:cond evt="begin" delay="0">
                                              <p:tn val="240"/>
                                            </p:cond>
                                          </p:stCondLst>
                                          <p:endCondLst>
                                            <p:cond evt="onStopAudio" delay="0">
                                              <p:tgtEl>
                                                <p:sldTgt/>
                                              </p:tgtEl>
                                            </p:cond>
                                          </p:endCondLst>
                                        </p:cTn>
                                        <p:tgtEl>
                                          <p:sndTgt r:embed="rId9" name="cashreg.wav"/>
                                        </p:tgtEl>
                                      </p:cMediaNode>
                                    </p:audio>
                                  </p:subTnLst>
                                </p:cTn>
                              </p:par>
                              <p:par>
                                <p:cTn id="246" presetID="37" presetClass="exit" presetSubtype="0" fill="hold" grpId="1" nodeType="withEffect">
                                  <p:stCondLst>
                                    <p:cond delay="0"/>
                                  </p:stCondLst>
                                  <p:childTnLst>
                                    <p:animEffect transition="out" filter="fade">
                                      <p:cBhvr>
                                        <p:cTn id="247" dur="1000"/>
                                        <p:tgtEl>
                                          <p:spTgt spid="37"/>
                                        </p:tgtEl>
                                      </p:cBhvr>
                                    </p:animEffect>
                                    <p:anim calcmode="lin" valueType="num">
                                      <p:cBhvr>
                                        <p:cTn id="248" dur="1000"/>
                                        <p:tgtEl>
                                          <p:spTgt spid="37"/>
                                        </p:tgtEl>
                                        <p:attrNameLst>
                                          <p:attrName>ppt_x</p:attrName>
                                        </p:attrNameLst>
                                      </p:cBhvr>
                                      <p:tavLst>
                                        <p:tav tm="0">
                                          <p:val>
                                            <p:strVal val="ppt_x"/>
                                          </p:val>
                                        </p:tav>
                                        <p:tav tm="100000">
                                          <p:val>
                                            <p:strVal val="ppt_x"/>
                                          </p:val>
                                        </p:tav>
                                      </p:tavLst>
                                    </p:anim>
                                    <p:anim calcmode="lin" valueType="num">
                                      <p:cBhvr>
                                        <p:cTn id="249" dur="100" decel="100000"/>
                                        <p:tgtEl>
                                          <p:spTgt spid="37"/>
                                        </p:tgtEl>
                                        <p:attrNameLst>
                                          <p:attrName>ppt_y</p:attrName>
                                        </p:attrNameLst>
                                      </p:cBhvr>
                                      <p:tavLst>
                                        <p:tav tm="0">
                                          <p:val>
                                            <p:strVal val="ppt_y"/>
                                          </p:val>
                                        </p:tav>
                                        <p:tav tm="100000">
                                          <p:val>
                                            <p:strVal val="ppt_y-.03"/>
                                          </p:val>
                                        </p:tav>
                                      </p:tavLst>
                                    </p:anim>
                                    <p:anim calcmode="lin" valueType="num">
                                      <p:cBhvr>
                                        <p:cTn id="250" dur="900" accel="100000">
                                          <p:stCondLst>
                                            <p:cond delay="100"/>
                                          </p:stCondLst>
                                        </p:cTn>
                                        <p:tgtEl>
                                          <p:spTgt spid="37"/>
                                        </p:tgtEl>
                                        <p:attrNameLst>
                                          <p:attrName>ppt_y</p:attrName>
                                        </p:attrNameLst>
                                      </p:cBhvr>
                                      <p:tavLst>
                                        <p:tav tm="0">
                                          <p:val>
                                            <p:strVal val="ppt_y"/>
                                          </p:val>
                                        </p:tav>
                                        <p:tav tm="100000">
                                          <p:val>
                                            <p:strVal val="ppt_y+1"/>
                                          </p:val>
                                        </p:tav>
                                      </p:tavLst>
                                    </p:anim>
                                    <p:set>
                                      <p:cBhvr>
                                        <p:cTn id="251"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246"/>
                                            </p:cond>
                                          </p:stCondLst>
                                          <p:endCondLst>
                                            <p:cond evt="onStopAudio" delay="0">
                                              <p:tgtEl>
                                                <p:sldTgt/>
                                              </p:tgtEl>
                                            </p:cond>
                                          </p:endCondLst>
                                        </p:cTn>
                                        <p:tgtEl>
                                          <p:sndTgt r:embed="rId9" name="cashreg.wav"/>
                                        </p:tgtEl>
                                      </p:cMediaNode>
                                    </p:audio>
                                  </p:subTnLst>
                                </p:cTn>
                              </p:par>
                              <p:par>
                                <p:cTn id="252" presetID="37" presetClass="exit" presetSubtype="0" fill="hold" grpId="1" nodeType="withEffect">
                                  <p:stCondLst>
                                    <p:cond delay="0"/>
                                  </p:stCondLst>
                                  <p:childTnLst>
                                    <p:animEffect transition="out" filter="fade">
                                      <p:cBhvr>
                                        <p:cTn id="253" dur="1000"/>
                                        <p:tgtEl>
                                          <p:spTgt spid="45"/>
                                        </p:tgtEl>
                                      </p:cBhvr>
                                    </p:animEffect>
                                    <p:anim calcmode="lin" valueType="num">
                                      <p:cBhvr>
                                        <p:cTn id="254" dur="1000"/>
                                        <p:tgtEl>
                                          <p:spTgt spid="45"/>
                                        </p:tgtEl>
                                        <p:attrNameLst>
                                          <p:attrName>ppt_x</p:attrName>
                                        </p:attrNameLst>
                                      </p:cBhvr>
                                      <p:tavLst>
                                        <p:tav tm="0">
                                          <p:val>
                                            <p:strVal val="ppt_x"/>
                                          </p:val>
                                        </p:tav>
                                        <p:tav tm="100000">
                                          <p:val>
                                            <p:strVal val="ppt_x"/>
                                          </p:val>
                                        </p:tav>
                                      </p:tavLst>
                                    </p:anim>
                                    <p:anim calcmode="lin" valueType="num">
                                      <p:cBhvr>
                                        <p:cTn id="255" dur="100" decel="100000"/>
                                        <p:tgtEl>
                                          <p:spTgt spid="45"/>
                                        </p:tgtEl>
                                        <p:attrNameLst>
                                          <p:attrName>ppt_y</p:attrName>
                                        </p:attrNameLst>
                                      </p:cBhvr>
                                      <p:tavLst>
                                        <p:tav tm="0">
                                          <p:val>
                                            <p:strVal val="ppt_y"/>
                                          </p:val>
                                        </p:tav>
                                        <p:tav tm="100000">
                                          <p:val>
                                            <p:strVal val="ppt_y-.03"/>
                                          </p:val>
                                        </p:tav>
                                      </p:tavLst>
                                    </p:anim>
                                    <p:anim calcmode="lin" valueType="num">
                                      <p:cBhvr>
                                        <p:cTn id="256" dur="900" accel="100000">
                                          <p:stCondLst>
                                            <p:cond delay="100"/>
                                          </p:stCondLst>
                                        </p:cTn>
                                        <p:tgtEl>
                                          <p:spTgt spid="45"/>
                                        </p:tgtEl>
                                        <p:attrNameLst>
                                          <p:attrName>ppt_y</p:attrName>
                                        </p:attrNameLst>
                                      </p:cBhvr>
                                      <p:tavLst>
                                        <p:tav tm="0">
                                          <p:val>
                                            <p:strVal val="ppt_y"/>
                                          </p:val>
                                        </p:tav>
                                        <p:tav tm="100000">
                                          <p:val>
                                            <p:strVal val="ppt_y+1"/>
                                          </p:val>
                                        </p:tav>
                                      </p:tavLst>
                                    </p:anim>
                                    <p:set>
                                      <p:cBhvr>
                                        <p:cTn id="257" dur="1" fill="hold">
                                          <p:stCondLst>
                                            <p:cond delay="999"/>
                                          </p:stCondLst>
                                        </p:cTn>
                                        <p:tgtEl>
                                          <p:spTgt spid="45"/>
                                        </p:tgtEl>
                                        <p:attrNameLst>
                                          <p:attrName>style.visibility</p:attrName>
                                        </p:attrNameLst>
                                      </p:cBhvr>
                                      <p:to>
                                        <p:strVal val="hidden"/>
                                      </p:to>
                                    </p:set>
                                  </p:childTnLst>
                                  <p:subTnLst>
                                    <p:audio>
                                      <p:cMediaNode>
                                        <p:cTn display="0" masterRel="sameClick">
                                          <p:stCondLst>
                                            <p:cond evt="begin" delay="0">
                                              <p:tn val="252"/>
                                            </p:cond>
                                          </p:stCondLst>
                                          <p:endCondLst>
                                            <p:cond evt="onStopAudio" delay="0">
                                              <p:tgtEl>
                                                <p:sldTgt/>
                                              </p:tgtEl>
                                            </p:cond>
                                          </p:endCondLst>
                                        </p:cTn>
                                        <p:tgtEl>
                                          <p:sndTgt r:embed="rId9" name="cashreg.wav"/>
                                        </p:tgtEl>
                                      </p:cMediaNode>
                                    </p:audio>
                                  </p:subTnLst>
                                </p:cTn>
                              </p:par>
                              <p:par>
                                <p:cTn id="258" presetID="37" presetClass="exit" presetSubtype="0" fill="hold" grpId="1" nodeType="withEffect">
                                  <p:stCondLst>
                                    <p:cond delay="0"/>
                                  </p:stCondLst>
                                  <p:childTnLst>
                                    <p:animEffect transition="out" filter="fade">
                                      <p:cBhvr>
                                        <p:cTn id="259" dur="1000"/>
                                        <p:tgtEl>
                                          <p:spTgt spid="41"/>
                                        </p:tgtEl>
                                      </p:cBhvr>
                                    </p:animEffect>
                                    <p:anim calcmode="lin" valueType="num">
                                      <p:cBhvr>
                                        <p:cTn id="260" dur="1000"/>
                                        <p:tgtEl>
                                          <p:spTgt spid="41"/>
                                        </p:tgtEl>
                                        <p:attrNameLst>
                                          <p:attrName>ppt_x</p:attrName>
                                        </p:attrNameLst>
                                      </p:cBhvr>
                                      <p:tavLst>
                                        <p:tav tm="0">
                                          <p:val>
                                            <p:strVal val="ppt_x"/>
                                          </p:val>
                                        </p:tav>
                                        <p:tav tm="100000">
                                          <p:val>
                                            <p:strVal val="ppt_x"/>
                                          </p:val>
                                        </p:tav>
                                      </p:tavLst>
                                    </p:anim>
                                    <p:anim calcmode="lin" valueType="num">
                                      <p:cBhvr>
                                        <p:cTn id="261" dur="100" decel="100000"/>
                                        <p:tgtEl>
                                          <p:spTgt spid="41"/>
                                        </p:tgtEl>
                                        <p:attrNameLst>
                                          <p:attrName>ppt_y</p:attrName>
                                        </p:attrNameLst>
                                      </p:cBhvr>
                                      <p:tavLst>
                                        <p:tav tm="0">
                                          <p:val>
                                            <p:strVal val="ppt_y"/>
                                          </p:val>
                                        </p:tav>
                                        <p:tav tm="100000">
                                          <p:val>
                                            <p:strVal val="ppt_y-.03"/>
                                          </p:val>
                                        </p:tav>
                                      </p:tavLst>
                                    </p:anim>
                                    <p:anim calcmode="lin" valueType="num">
                                      <p:cBhvr>
                                        <p:cTn id="262" dur="900" accel="100000">
                                          <p:stCondLst>
                                            <p:cond delay="100"/>
                                          </p:stCondLst>
                                        </p:cTn>
                                        <p:tgtEl>
                                          <p:spTgt spid="41"/>
                                        </p:tgtEl>
                                        <p:attrNameLst>
                                          <p:attrName>ppt_y</p:attrName>
                                        </p:attrNameLst>
                                      </p:cBhvr>
                                      <p:tavLst>
                                        <p:tav tm="0">
                                          <p:val>
                                            <p:strVal val="ppt_y"/>
                                          </p:val>
                                        </p:tav>
                                        <p:tav tm="100000">
                                          <p:val>
                                            <p:strVal val="ppt_y+1"/>
                                          </p:val>
                                        </p:tav>
                                      </p:tavLst>
                                    </p:anim>
                                    <p:set>
                                      <p:cBhvr>
                                        <p:cTn id="263" dur="1" fill="hold">
                                          <p:stCondLst>
                                            <p:cond delay="999"/>
                                          </p:stCondLst>
                                        </p:cTn>
                                        <p:tgtEl>
                                          <p:spTgt spid="41"/>
                                        </p:tgtEl>
                                        <p:attrNameLst>
                                          <p:attrName>style.visibility</p:attrName>
                                        </p:attrNameLst>
                                      </p:cBhvr>
                                      <p:to>
                                        <p:strVal val="hidden"/>
                                      </p:to>
                                    </p:set>
                                  </p:childTnLst>
                                  <p:subTnLst>
                                    <p:audio>
                                      <p:cMediaNode>
                                        <p:cTn display="0" masterRel="sameClick">
                                          <p:stCondLst>
                                            <p:cond evt="begin" delay="0">
                                              <p:tn val="258"/>
                                            </p:cond>
                                          </p:stCondLst>
                                          <p:endCondLst>
                                            <p:cond evt="onStopAudio" delay="0">
                                              <p:tgtEl>
                                                <p:sldTgt/>
                                              </p:tgtEl>
                                            </p:cond>
                                          </p:endCondLst>
                                        </p:cTn>
                                        <p:tgtEl>
                                          <p:sndTgt r:embed="rId9" name="cashreg.wav"/>
                                        </p:tgtEl>
                                      </p:cMediaNode>
                                    </p:audio>
                                  </p:subTnLst>
                                </p:cTn>
                              </p:par>
                            </p:childTnLst>
                          </p:cTn>
                        </p:par>
                      </p:childTnLst>
                    </p:cTn>
                  </p:par>
                </p:childTnLst>
              </p:cTn>
              <p:nextCondLst>
                <p:cond evt="onClick" delay="0">
                  <p:tgtEl>
                    <p:spTgt spid="15"/>
                  </p:tgtEl>
                </p:cond>
              </p:nextCondLst>
            </p:seq>
          </p:childTnLst>
        </p:cTn>
      </p:par>
    </p:tnLst>
    <p:bldLst>
      <p:bldP spid="6" grpId="0"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5" grpId="2" animBg="1"/>
      <p:bldP spid="35" grpId="3" animBg="1"/>
      <p:bldP spid="35" grpId="4" animBg="1"/>
      <p:bldP spid="35" grpId="5" animBg="1"/>
      <p:bldP spid="35" grpId="6" animBg="1"/>
      <p:bldP spid="35" grpId="7" animBg="1"/>
      <p:bldP spid="35" grpId="8" animBg="1"/>
      <p:bldP spid="35" grpId="9" animBg="1"/>
      <p:bldP spid="35" grpId="10" animBg="1"/>
      <p:bldP spid="35" grpId="11" animBg="1"/>
      <p:bldP spid="35" grpId="12" animBg="1"/>
      <p:bldP spid="35" grpId="13" animBg="1"/>
      <p:bldP spid="35" grpId="14" animBg="1"/>
      <p:bldP spid="35" grpId="15" animBg="1"/>
      <p:bldP spid="35" grpId="16" animBg="1"/>
      <p:bldP spid="2" grpId="0" animBg="1"/>
      <p:bldP spid="2" grpId="1" animBg="1"/>
      <p:bldP spid="36" grpId="0" animBg="1"/>
      <p:bldP spid="36" grpId="1" animBg="1"/>
      <p:bldP spid="37" grpId="0" animBg="1"/>
      <p:bldP spid="37" grpId="1" animBg="1"/>
      <p:bldP spid="38" grpId="0" animBg="1"/>
      <p:bldP spid="38" grpId="1" animBg="1"/>
      <p:bldP spid="4" grpId="0" animBg="1"/>
      <p:bldP spid="4" grpId="1" animBg="1"/>
      <p:bldP spid="39" grpId="0" animBg="1"/>
      <p:bldP spid="39" grpId="1" animBg="1"/>
      <p:bldP spid="40" grpId="0" animBg="1"/>
      <p:bldP spid="40" grpId="1" animBg="1"/>
      <p:bldP spid="41" grpId="0" animBg="1"/>
      <p:bldP spid="41" grpId="1" animBg="1"/>
      <p:bldP spid="42" grpId="0"/>
      <p:bldP spid="42" grpId="1"/>
      <p:bldP spid="43" grpId="0"/>
      <p:bldP spid="43" grpId="1"/>
      <p:bldP spid="44" grpId="0"/>
      <p:bldP spid="44" grpId="1"/>
      <p:bldP spid="45" grpId="0"/>
      <p:bldP spid="45" grpId="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3353516" y="77077"/>
            <a:ext cx="8455997" cy="2526711"/>
          </a:xfrm>
          <a:prstGeom prst="roundRect">
            <a:avLst/>
          </a:prstGeom>
          <a:solidFill>
            <a:srgbClr val="C00000"/>
          </a:solidFill>
          <a:scene3d>
            <a:camera prst="orthographicFront"/>
            <a:lightRig rig="threePt" dir="t"/>
          </a:scene3d>
          <a:sp3d>
            <a:bevelT w="101600" prst="riblet"/>
          </a:sp3d>
        </p:spPr>
        <p:style>
          <a:lnRef idx="1">
            <a:schemeClr val="accent1"/>
          </a:lnRef>
          <a:fillRef idx="2">
            <a:schemeClr val="accent1"/>
          </a:fillRef>
          <a:effectRef idx="1">
            <a:schemeClr val="accent1"/>
          </a:effectRef>
          <a:fontRef idx="minor">
            <a:schemeClr val="dk1"/>
          </a:fontRef>
        </p:style>
        <p:txBody>
          <a:bodyPr lIns="91439" tIns="45719" rIns="91439" bIns="45719" rtlCol="0" anchor="ctr"/>
          <a:lstStyle/>
          <a:p>
            <a:pPr algn="ctr" defTabSz="914081"/>
            <a:r>
              <a:rPr lang="en-US" sz="4800" b="1" i="1" dirty="0">
                <a:solidFill>
                  <a:prstClr val="white"/>
                </a:solidFill>
              </a:rPr>
              <a:t>Lê Minh </a:t>
            </a:r>
            <a:r>
              <a:rPr lang="en-US" sz="4800" b="1" i="1" dirty="0" err="1">
                <a:solidFill>
                  <a:prstClr val="white"/>
                </a:solidFill>
              </a:rPr>
              <a:t>Khuê</a:t>
            </a:r>
            <a:r>
              <a:rPr lang="en-US" sz="4800" b="1" i="1" dirty="0">
                <a:solidFill>
                  <a:prstClr val="white"/>
                </a:solidFill>
              </a:rPr>
              <a:t> </a:t>
            </a:r>
            <a:r>
              <a:rPr lang="en-US" sz="4800" b="1" i="1" dirty="0" err="1">
                <a:solidFill>
                  <a:prstClr val="white"/>
                </a:solidFill>
              </a:rPr>
              <a:t>đã</a:t>
            </a:r>
            <a:r>
              <a:rPr lang="en-US" sz="4800" b="1" i="1" dirty="0">
                <a:solidFill>
                  <a:prstClr val="white"/>
                </a:solidFill>
              </a:rPr>
              <a:t> </a:t>
            </a:r>
            <a:r>
              <a:rPr lang="en-US" sz="4800" b="1" i="1" dirty="0" err="1">
                <a:solidFill>
                  <a:prstClr val="white"/>
                </a:solidFill>
              </a:rPr>
              <a:t>từng</a:t>
            </a:r>
            <a:r>
              <a:rPr lang="en-US" sz="4800" b="1" i="1" dirty="0">
                <a:solidFill>
                  <a:prstClr val="white"/>
                </a:solidFill>
              </a:rPr>
              <a:t> </a:t>
            </a:r>
            <a:r>
              <a:rPr lang="en-US" sz="4800" b="1" i="1" dirty="0" err="1">
                <a:solidFill>
                  <a:prstClr val="white"/>
                </a:solidFill>
              </a:rPr>
              <a:t>đạt</a:t>
            </a:r>
            <a:r>
              <a:rPr lang="en-US" sz="4800" b="1" i="1" dirty="0">
                <a:solidFill>
                  <a:prstClr val="white"/>
                </a:solidFill>
              </a:rPr>
              <a:t> </a:t>
            </a:r>
            <a:r>
              <a:rPr lang="en-US" sz="4800" b="1" i="1" dirty="0" err="1">
                <a:solidFill>
                  <a:prstClr val="white"/>
                </a:solidFill>
              </a:rPr>
              <a:t>giải</a:t>
            </a:r>
            <a:r>
              <a:rPr lang="en-US" sz="4800" b="1" i="1" dirty="0">
                <a:solidFill>
                  <a:prstClr val="white"/>
                </a:solidFill>
              </a:rPr>
              <a:t> </a:t>
            </a:r>
            <a:r>
              <a:rPr lang="en-US" sz="4800" b="1" i="1" dirty="0" err="1">
                <a:solidFill>
                  <a:prstClr val="white"/>
                </a:solidFill>
              </a:rPr>
              <a:t>thưởng</a:t>
            </a:r>
            <a:r>
              <a:rPr lang="en-US" sz="4800" b="1" i="1" dirty="0">
                <a:solidFill>
                  <a:prstClr val="white"/>
                </a:solidFill>
              </a:rPr>
              <a:t> </a:t>
            </a:r>
            <a:r>
              <a:rPr lang="en-US" sz="4800" b="1" i="1" dirty="0" err="1">
                <a:solidFill>
                  <a:prstClr val="white"/>
                </a:solidFill>
              </a:rPr>
              <a:t>của</a:t>
            </a:r>
            <a:r>
              <a:rPr lang="en-US" sz="4800" b="1" i="1" dirty="0">
                <a:solidFill>
                  <a:prstClr val="white"/>
                </a:solidFill>
              </a:rPr>
              <a:t> </a:t>
            </a:r>
            <a:r>
              <a:rPr lang="en-US" sz="4800" b="1" i="1" dirty="0" err="1">
                <a:solidFill>
                  <a:prstClr val="white"/>
                </a:solidFill>
              </a:rPr>
              <a:t>nước</a:t>
            </a:r>
            <a:r>
              <a:rPr lang="en-US" sz="4800" b="1" i="1" dirty="0">
                <a:solidFill>
                  <a:prstClr val="white"/>
                </a:solidFill>
              </a:rPr>
              <a:t> </a:t>
            </a:r>
            <a:r>
              <a:rPr lang="en-US" sz="4800" b="1" i="1" dirty="0" err="1">
                <a:solidFill>
                  <a:prstClr val="white"/>
                </a:solidFill>
              </a:rPr>
              <a:t>nào</a:t>
            </a:r>
            <a:r>
              <a:rPr lang="en-US" sz="4800" b="1" i="1" dirty="0">
                <a:solidFill>
                  <a:prstClr val="white"/>
                </a:solidFill>
              </a:rPr>
              <a:t>? </a:t>
            </a:r>
            <a:r>
              <a:rPr lang="en-US" sz="4800" b="1" i="1" dirty="0" err="1">
                <a:solidFill>
                  <a:prstClr val="white"/>
                </a:solidFill>
              </a:rPr>
              <a:t>Năm</a:t>
            </a:r>
            <a:r>
              <a:rPr lang="en-US" sz="4800" b="1" i="1" dirty="0">
                <a:solidFill>
                  <a:prstClr val="white"/>
                </a:solidFill>
              </a:rPr>
              <a:t> bao </a:t>
            </a:r>
            <a:r>
              <a:rPr lang="en-US" sz="4800" b="1" i="1" dirty="0" err="1">
                <a:solidFill>
                  <a:prstClr val="white"/>
                </a:solidFill>
              </a:rPr>
              <a:t>nhiêu</a:t>
            </a:r>
            <a:r>
              <a:rPr lang="en-US" sz="4800" b="1" i="1" dirty="0">
                <a:solidFill>
                  <a:prstClr val="white"/>
                </a:solidFill>
              </a:rPr>
              <a:t>?</a:t>
            </a:r>
            <a:endParaRPr lang="en-US" sz="4800" b="1" dirty="0">
              <a:solidFill>
                <a:prstClr val="white"/>
              </a:solidFill>
              <a:latin typeface="Times New Roman" panose="02020603050405020304" pitchFamily="18" charset="0"/>
              <a:cs typeface="Times New Roman" panose="02020603050405020304" pitchFamily="18" charset="0"/>
            </a:endParaRPr>
          </a:p>
        </p:txBody>
      </p:sp>
      <p:grpSp>
        <p:nvGrpSpPr>
          <p:cNvPr id="5" name="Group 142"/>
          <p:cNvGrpSpPr>
            <a:grpSpLocks/>
          </p:cNvGrpSpPr>
          <p:nvPr/>
        </p:nvGrpSpPr>
        <p:grpSpPr bwMode="auto">
          <a:xfrm>
            <a:off x="-760213" y="-456188"/>
            <a:ext cx="3047207" cy="3123387"/>
            <a:chOff x="819" y="1243"/>
            <a:chExt cx="454" cy="518"/>
          </a:xfrm>
        </p:grpSpPr>
        <p:grpSp>
          <p:nvGrpSpPr>
            <p:cNvPr id="9" name="Group 143"/>
            <p:cNvGrpSpPr>
              <a:grpSpLocks/>
            </p:cNvGrpSpPr>
            <p:nvPr/>
          </p:nvGrpSpPr>
          <p:grpSpPr bwMode="auto">
            <a:xfrm>
              <a:off x="819" y="1243"/>
              <a:ext cx="454" cy="518"/>
              <a:chOff x="192" y="1917"/>
              <a:chExt cx="1042" cy="1102"/>
            </a:xfrm>
          </p:grpSpPr>
          <p:pic>
            <p:nvPicPr>
              <p:cNvPr id="11" name="Picture 144" descr="light_shadow"/>
              <p:cNvPicPr>
                <a:picLocks noChangeAspect="1" noChangeArrowheads="1"/>
              </p:cNvPicPr>
              <p:nvPr/>
            </p:nvPicPr>
            <p:blipFill>
              <a:blip r:embed="rId10">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291" y="2781"/>
                <a:ext cx="858"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45" descr="circuler_1">
                <a:hlinkClick r:id="" action="ppaction://noaction"/>
              </p:cNvPr>
              <p:cNvPicPr>
                <a:picLocks noChangeAspect="1" noChangeArrowheads="1"/>
              </p:cNvPicPr>
              <p:nvPr/>
            </p:nvPicPr>
            <p:blipFill>
              <a:blip r:embed="rId11">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192" y="1917"/>
                <a:ext cx="1042"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146">
                <a:hlinkClick r:id="" action="ppaction://noaction"/>
              </p:cNvPr>
              <p:cNvSpPr>
                <a:spLocks noChangeArrowheads="1"/>
              </p:cNvSpPr>
              <p:nvPr/>
            </p:nvSpPr>
            <p:spPr bwMode="gray">
              <a:xfrm>
                <a:off x="192" y="1917"/>
                <a:ext cx="1035" cy="1019"/>
              </a:xfrm>
              <a:prstGeom prst="ellipse">
                <a:avLst/>
              </a:prstGeom>
              <a:ln/>
            </p:spPr>
            <p:style>
              <a:lnRef idx="1">
                <a:schemeClr val="accent2"/>
              </a:lnRef>
              <a:fillRef idx="3">
                <a:schemeClr val="accent2"/>
              </a:fillRef>
              <a:effectRef idx="2">
                <a:schemeClr val="accent2"/>
              </a:effectRef>
              <a:fontRef idx="minor">
                <a:schemeClr val="lt1"/>
              </a:fontRef>
            </p:style>
            <p:txBody>
              <a:bodyPr wrap="none" anchor="ctr"/>
              <a:lstStyle/>
              <a:p>
                <a:pPr defTabSz="914081" fontAlgn="base">
                  <a:spcBef>
                    <a:spcPct val="0"/>
                  </a:spcBef>
                  <a:spcAft>
                    <a:spcPct val="0"/>
                  </a:spcAft>
                  <a:defRPr/>
                </a:pPr>
                <a:r>
                  <a:rPr lang="en-US" sz="13866" b="1" i="1" kern="0" dirty="0">
                    <a:solidFill>
                      <a:srgbClr val="FFFFFF"/>
                    </a:solidFill>
                    <a:latin typeface="Arial" panose="020B0604020202020204" pitchFamily="34" charset="0"/>
                  </a:rPr>
                  <a:t>10</a:t>
                </a:r>
              </a:p>
            </p:txBody>
          </p:sp>
        </p:grpSp>
        <p:pic>
          <p:nvPicPr>
            <p:cNvPr id="10" name="Picture 147" descr="Picture2"/>
            <p:cNvPicPr>
              <a:picLocks noChangeAspect="1" noChangeArrowheads="1"/>
            </p:cNvPicPr>
            <p:nvPr/>
          </p:nvPicPr>
          <p:blipFill>
            <a:blip r:embed="rId12"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864" y="1248"/>
              <a:ext cx="359"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Picture 14"/>
          <p:cNvPicPr>
            <a:picLocks noChangeAspect="1"/>
          </p:cNvPicPr>
          <p:nvPr/>
        </p:nvPicPr>
        <p:blipFill rotWithShape="1">
          <a:blip r:embed="rId13" cstate="print">
            <a:extLst>
              <a:ext uri="{28A0092B-C50C-407E-A947-70E740481C1C}">
                <a14:useLocalDpi xmlns:a14="http://schemas.microsoft.com/office/drawing/2010/main" val="0"/>
              </a:ext>
            </a:extLst>
          </a:blip>
          <a:srcRect l="50000" b="49512"/>
          <a:stretch/>
        </p:blipFill>
        <p:spPr>
          <a:xfrm>
            <a:off x="105548" y="2006494"/>
            <a:ext cx="761803" cy="7692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nhac 10s 2.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4" cstate="print"/>
          <a:stretch>
            <a:fillRect/>
          </a:stretch>
        </p:blipFill>
        <p:spPr>
          <a:xfrm>
            <a:off x="-2322151" y="318068"/>
            <a:ext cx="548243" cy="548243"/>
          </a:xfrm>
          <a:prstGeom prst="rect">
            <a:avLst/>
          </a:prstGeom>
        </p:spPr>
      </p:pic>
      <p:pic>
        <p:nvPicPr>
          <p:cNvPr id="17" name="Picture 1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363175" y="280275"/>
            <a:ext cx="787143" cy="787143"/>
          </a:xfrm>
          <a:prstGeom prst="rect">
            <a:avLst/>
          </a:prstGeom>
        </p:spPr>
      </p:pic>
      <p:pic>
        <p:nvPicPr>
          <p:cNvPr id="18" name="nhac thoi gian 15s.wav">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4" cstate="print"/>
          <a:stretch>
            <a:fillRect/>
          </a:stretch>
        </p:blipFill>
        <p:spPr>
          <a:xfrm>
            <a:off x="-2148024" y="1067417"/>
            <a:ext cx="548243" cy="548243"/>
          </a:xfrm>
          <a:prstGeom prst="rect">
            <a:avLst/>
          </a:prstGeom>
        </p:spPr>
      </p:pic>
      <p:sp>
        <p:nvSpPr>
          <p:cNvPr id="19" name="TextBox 18"/>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rPr>
              <a:t>00</a:t>
            </a:r>
            <a:endParaRPr lang="vi-VN" sz="4800" b="1" kern="0">
              <a:solidFill>
                <a:sysClr val="windowText" lastClr="000000"/>
              </a:solidFill>
            </a:endParaRPr>
          </a:p>
        </p:txBody>
      </p:sp>
      <p:sp>
        <p:nvSpPr>
          <p:cNvPr id="20" name="TextBox 19"/>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rPr>
              <a:t>01</a:t>
            </a:r>
            <a:endParaRPr lang="vi-VN" sz="4800" b="1" kern="0">
              <a:solidFill>
                <a:sysClr val="windowText" lastClr="000000"/>
              </a:solidFill>
            </a:endParaRPr>
          </a:p>
        </p:txBody>
      </p:sp>
      <p:sp>
        <p:nvSpPr>
          <p:cNvPr id="21" name="TextBox 20"/>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rPr>
              <a:t>02</a:t>
            </a:r>
            <a:endParaRPr lang="vi-VN" sz="4800" b="1" kern="0">
              <a:solidFill>
                <a:sysClr val="windowText" lastClr="000000"/>
              </a:solidFill>
            </a:endParaRPr>
          </a:p>
        </p:txBody>
      </p:sp>
      <p:sp>
        <p:nvSpPr>
          <p:cNvPr id="22" name="TextBox 21"/>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rPr>
              <a:t>03</a:t>
            </a:r>
            <a:endParaRPr lang="vi-VN" sz="4800" b="1" kern="0">
              <a:solidFill>
                <a:sysClr val="windowText" lastClr="000000"/>
              </a:solidFill>
            </a:endParaRPr>
          </a:p>
        </p:txBody>
      </p:sp>
      <p:sp>
        <p:nvSpPr>
          <p:cNvPr id="23" name="TextBox 22"/>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rPr>
              <a:t>04</a:t>
            </a:r>
            <a:endParaRPr lang="vi-VN" sz="4800" b="1" kern="0">
              <a:solidFill>
                <a:sysClr val="windowText" lastClr="000000"/>
              </a:solidFill>
            </a:endParaRPr>
          </a:p>
        </p:txBody>
      </p:sp>
      <p:sp>
        <p:nvSpPr>
          <p:cNvPr id="24" name="TextBox 23"/>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rPr>
              <a:t>05</a:t>
            </a:r>
            <a:endParaRPr lang="vi-VN" sz="4800" b="1" kern="0">
              <a:solidFill>
                <a:sysClr val="windowText" lastClr="000000"/>
              </a:solidFill>
            </a:endParaRPr>
          </a:p>
        </p:txBody>
      </p:sp>
      <p:sp>
        <p:nvSpPr>
          <p:cNvPr id="25" name="TextBox 24"/>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rPr>
              <a:t>06</a:t>
            </a:r>
            <a:endParaRPr lang="vi-VN" sz="4800" b="1" kern="0">
              <a:solidFill>
                <a:sysClr val="windowText" lastClr="000000"/>
              </a:solidFill>
            </a:endParaRPr>
          </a:p>
        </p:txBody>
      </p:sp>
      <p:sp>
        <p:nvSpPr>
          <p:cNvPr id="26" name="TextBox 25"/>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rPr>
              <a:t>07</a:t>
            </a:r>
            <a:endParaRPr lang="vi-VN" sz="4800" b="1" kern="0">
              <a:solidFill>
                <a:sysClr val="windowText" lastClr="000000"/>
              </a:solidFill>
            </a:endParaRPr>
          </a:p>
        </p:txBody>
      </p:sp>
      <p:sp>
        <p:nvSpPr>
          <p:cNvPr id="27" name="TextBox 26"/>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rPr>
              <a:t>08</a:t>
            </a:r>
            <a:endParaRPr lang="vi-VN" sz="4800" b="1" kern="0">
              <a:solidFill>
                <a:sysClr val="windowText" lastClr="000000"/>
              </a:solidFill>
            </a:endParaRPr>
          </a:p>
        </p:txBody>
      </p:sp>
      <p:sp>
        <p:nvSpPr>
          <p:cNvPr id="28" name="TextBox 27"/>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rPr>
              <a:t>09</a:t>
            </a:r>
            <a:endParaRPr lang="vi-VN" sz="4800" b="1" kern="0">
              <a:solidFill>
                <a:sysClr val="windowText" lastClr="000000"/>
              </a:solidFill>
            </a:endParaRPr>
          </a:p>
        </p:txBody>
      </p:sp>
      <p:sp>
        <p:nvSpPr>
          <p:cNvPr id="29" name="TextBox 28"/>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rPr>
              <a:t>10</a:t>
            </a:r>
            <a:endParaRPr lang="vi-VN" sz="4800" b="1" kern="0">
              <a:solidFill>
                <a:sysClr val="windowText" lastClr="000000"/>
              </a:solidFill>
            </a:endParaRPr>
          </a:p>
        </p:txBody>
      </p:sp>
      <p:sp>
        <p:nvSpPr>
          <p:cNvPr id="30" name="TextBox 29"/>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rPr>
              <a:t>11</a:t>
            </a:r>
            <a:endParaRPr lang="vi-VN" sz="4800" b="1" kern="0">
              <a:solidFill>
                <a:sysClr val="windowText" lastClr="000000"/>
              </a:solidFill>
            </a:endParaRPr>
          </a:p>
        </p:txBody>
      </p:sp>
      <p:sp>
        <p:nvSpPr>
          <p:cNvPr id="31" name="TextBox 30"/>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rPr>
              <a:t>12</a:t>
            </a:r>
            <a:endParaRPr lang="vi-VN" sz="4800" b="1" kern="0">
              <a:solidFill>
                <a:sysClr val="windowText" lastClr="000000"/>
              </a:solidFill>
            </a:endParaRPr>
          </a:p>
        </p:txBody>
      </p:sp>
      <p:sp>
        <p:nvSpPr>
          <p:cNvPr id="32" name="TextBox 31"/>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rPr>
              <a:t>13</a:t>
            </a:r>
            <a:endParaRPr lang="vi-VN" sz="4800" b="1" kern="0">
              <a:solidFill>
                <a:sysClr val="windowText" lastClr="000000"/>
              </a:solidFill>
            </a:endParaRPr>
          </a:p>
        </p:txBody>
      </p:sp>
      <p:sp>
        <p:nvSpPr>
          <p:cNvPr id="33" name="TextBox 32"/>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rPr>
              <a:t>14</a:t>
            </a:r>
            <a:endParaRPr lang="vi-VN" sz="4800" b="1" kern="0">
              <a:solidFill>
                <a:sysClr val="windowText" lastClr="000000"/>
              </a:solidFill>
            </a:endParaRPr>
          </a:p>
        </p:txBody>
      </p:sp>
      <p:sp>
        <p:nvSpPr>
          <p:cNvPr id="34" name="TextBox 33"/>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rPr>
              <a:t>15</a:t>
            </a:r>
            <a:endParaRPr lang="vi-VN" sz="4800" b="1" kern="0">
              <a:solidFill>
                <a:sysClr val="windowText" lastClr="000000"/>
              </a:solidFill>
            </a:endParaRPr>
          </a:p>
        </p:txBody>
      </p:sp>
      <p:sp>
        <p:nvSpPr>
          <p:cNvPr id="35" name="Donut 34"/>
          <p:cNvSpPr/>
          <p:nvPr/>
        </p:nvSpPr>
        <p:spPr>
          <a:xfrm>
            <a:off x="2064592" y="1372139"/>
            <a:ext cx="1288925" cy="1295063"/>
          </a:xfrm>
          <a:prstGeom prst="donut">
            <a:avLst>
              <a:gd name="adj" fmla="val 10370"/>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lIns="91439" tIns="45719" rIns="91439" bIns="45719" rtlCol="0" anchor="ctr"/>
          <a:lstStyle/>
          <a:p>
            <a:pPr algn="ctr" defTabSz="914081">
              <a:defRPr/>
            </a:pPr>
            <a:endParaRPr lang="vi-VN" sz="4000" kern="0">
              <a:solidFill>
                <a:sysClr val="windowText" lastClr="000000"/>
              </a:solidFill>
            </a:endParaRPr>
          </a:p>
        </p:txBody>
      </p:sp>
      <p:sp>
        <p:nvSpPr>
          <p:cNvPr id="2" name="Isosceles Triangle 1"/>
          <p:cNvSpPr/>
          <p:nvPr/>
        </p:nvSpPr>
        <p:spPr>
          <a:xfrm rot="5400000">
            <a:off x="257905" y="2931412"/>
            <a:ext cx="907163" cy="751613"/>
          </a:xfrm>
          <a:prstGeom prst="triangle">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defTabSz="914081"/>
            <a:endParaRPr lang="en-US" sz="1733">
              <a:solidFill>
                <a:prstClr val="white"/>
              </a:solidFill>
            </a:endParaRPr>
          </a:p>
        </p:txBody>
      </p:sp>
      <p:sp>
        <p:nvSpPr>
          <p:cNvPr id="36" name="Isosceles Triangle 35"/>
          <p:cNvSpPr/>
          <p:nvPr/>
        </p:nvSpPr>
        <p:spPr>
          <a:xfrm rot="5400000">
            <a:off x="257905" y="3910412"/>
            <a:ext cx="907163" cy="751613"/>
          </a:xfrm>
          <a:prstGeom prst="triangle">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defTabSz="914081"/>
            <a:endParaRPr lang="en-US" sz="1733">
              <a:solidFill>
                <a:prstClr val="white"/>
              </a:solidFill>
            </a:endParaRPr>
          </a:p>
        </p:txBody>
      </p:sp>
      <p:sp>
        <p:nvSpPr>
          <p:cNvPr id="37" name="Isosceles Triangle 36"/>
          <p:cNvSpPr/>
          <p:nvPr/>
        </p:nvSpPr>
        <p:spPr>
          <a:xfrm rot="5400000">
            <a:off x="257905" y="5951543"/>
            <a:ext cx="907163" cy="751613"/>
          </a:xfrm>
          <a:prstGeom prst="triangle">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defTabSz="914081"/>
            <a:endParaRPr lang="en-US" sz="1733">
              <a:solidFill>
                <a:prstClr val="white"/>
              </a:solidFill>
            </a:endParaRPr>
          </a:p>
        </p:txBody>
      </p:sp>
      <p:sp>
        <p:nvSpPr>
          <p:cNvPr id="38" name="Isosceles Triangle 37"/>
          <p:cNvSpPr/>
          <p:nvPr/>
        </p:nvSpPr>
        <p:spPr>
          <a:xfrm rot="5400000">
            <a:off x="257905" y="4928880"/>
            <a:ext cx="907163" cy="751613"/>
          </a:xfrm>
          <a:prstGeom prst="triangle">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defTabSz="914081"/>
            <a:endParaRPr lang="en-US" sz="1733">
              <a:solidFill>
                <a:prstClr val="white"/>
              </a:solidFill>
            </a:endParaRPr>
          </a:p>
        </p:txBody>
      </p:sp>
      <p:sp>
        <p:nvSpPr>
          <p:cNvPr id="4" name="Rounded Rectangle 3"/>
          <p:cNvSpPr/>
          <p:nvPr/>
        </p:nvSpPr>
        <p:spPr>
          <a:xfrm>
            <a:off x="1087297" y="2799513"/>
            <a:ext cx="10798399" cy="953167"/>
          </a:xfrm>
          <a:prstGeom prst="roundRect">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just" defTabSz="914081"/>
            <a:r>
              <a:rPr lang="en-US" sz="2800" b="1" dirty="0">
                <a:solidFill>
                  <a:prstClr val="white"/>
                </a:solidFill>
              </a:rPr>
              <a:t>Anh, 2007.</a:t>
            </a:r>
            <a:endParaRPr lang="en-US" sz="2800" b="1" dirty="0">
              <a:solidFill>
                <a:prstClr val="white"/>
              </a:solidFill>
              <a:latin typeface="Times New Roman" panose="02020603050405020304" pitchFamily="18" charset="0"/>
              <a:cs typeface="Times New Roman" panose="02020603050405020304" pitchFamily="18" charset="0"/>
            </a:endParaRPr>
          </a:p>
        </p:txBody>
      </p:sp>
      <p:sp>
        <p:nvSpPr>
          <p:cNvPr id="39" name="Rounded Rectangle 38"/>
          <p:cNvSpPr/>
          <p:nvPr/>
        </p:nvSpPr>
        <p:spPr>
          <a:xfrm>
            <a:off x="1101147" y="3809903"/>
            <a:ext cx="10798399" cy="953167"/>
          </a:xfrm>
          <a:prstGeom prst="roundRect">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just" defTabSz="914081"/>
            <a:r>
              <a:rPr lang="en-US" sz="2800" b="1" dirty="0" err="1">
                <a:solidFill>
                  <a:prstClr val="white"/>
                </a:solidFill>
              </a:rPr>
              <a:t>Trung</a:t>
            </a:r>
            <a:r>
              <a:rPr lang="en-US" sz="2800" b="1" dirty="0">
                <a:solidFill>
                  <a:prstClr val="white"/>
                </a:solidFill>
              </a:rPr>
              <a:t> </a:t>
            </a:r>
            <a:r>
              <a:rPr lang="en-US" sz="2800" b="1" dirty="0" err="1">
                <a:solidFill>
                  <a:prstClr val="white"/>
                </a:solidFill>
              </a:rPr>
              <a:t>Quốc</a:t>
            </a:r>
            <a:r>
              <a:rPr lang="en-US" sz="2800" b="1" dirty="0">
                <a:solidFill>
                  <a:prstClr val="white"/>
                </a:solidFill>
              </a:rPr>
              <a:t>, 2007.</a:t>
            </a:r>
            <a:endParaRPr lang="en-US" sz="2800" b="1" dirty="0">
              <a:solidFill>
                <a:prstClr val="white"/>
              </a:solidFill>
              <a:latin typeface="Times New Roman" panose="02020603050405020304" pitchFamily="18" charset="0"/>
              <a:cs typeface="Times New Roman" panose="02020603050405020304" pitchFamily="18" charset="0"/>
            </a:endParaRPr>
          </a:p>
        </p:txBody>
      </p:sp>
      <p:sp>
        <p:nvSpPr>
          <p:cNvPr id="40" name="Rounded Rectangle 39"/>
          <p:cNvSpPr/>
          <p:nvPr/>
        </p:nvSpPr>
        <p:spPr>
          <a:xfrm>
            <a:off x="1101147" y="4828102"/>
            <a:ext cx="10798399" cy="953167"/>
          </a:xfrm>
          <a:prstGeom prst="roundRect">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just" defTabSz="914081"/>
            <a:r>
              <a:rPr lang="en-US" sz="2800" b="1" dirty="0" err="1">
                <a:solidFill>
                  <a:prstClr val="white"/>
                </a:solidFill>
              </a:rPr>
              <a:t>Nhật</a:t>
            </a:r>
            <a:r>
              <a:rPr lang="en-US" sz="2800" b="1" dirty="0">
                <a:solidFill>
                  <a:prstClr val="white"/>
                </a:solidFill>
              </a:rPr>
              <a:t> </a:t>
            </a:r>
            <a:r>
              <a:rPr lang="en-US" sz="2800" b="1" dirty="0" err="1">
                <a:solidFill>
                  <a:prstClr val="white"/>
                </a:solidFill>
              </a:rPr>
              <a:t>Bản</a:t>
            </a:r>
            <a:r>
              <a:rPr lang="en-US" sz="2800" b="1" dirty="0">
                <a:solidFill>
                  <a:prstClr val="white"/>
                </a:solidFill>
              </a:rPr>
              <a:t>, 2009.</a:t>
            </a:r>
            <a:endParaRPr lang="en-US" sz="2800" b="1" dirty="0">
              <a:solidFill>
                <a:prstClr val="white"/>
              </a:solidFill>
              <a:latin typeface="Times New Roman" panose="02020603050405020304" pitchFamily="18" charset="0"/>
              <a:cs typeface="Times New Roman" panose="02020603050405020304" pitchFamily="18" charset="0"/>
            </a:endParaRPr>
          </a:p>
        </p:txBody>
      </p:sp>
      <p:sp>
        <p:nvSpPr>
          <p:cNvPr id="41" name="Rounded Rectangle 40"/>
          <p:cNvSpPr/>
          <p:nvPr/>
        </p:nvSpPr>
        <p:spPr>
          <a:xfrm>
            <a:off x="1101147" y="5832046"/>
            <a:ext cx="10798399" cy="953167"/>
          </a:xfrm>
          <a:prstGeom prst="roundRect">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just" defTabSz="914081"/>
            <a:r>
              <a:rPr lang="en-US" sz="2800" b="1" dirty="0" err="1">
                <a:solidFill>
                  <a:prstClr val="white"/>
                </a:solidFill>
                <a:cs typeface="Times New Roman" panose="02020603050405020304" pitchFamily="18" charset="0"/>
              </a:rPr>
              <a:t>Hàn</a:t>
            </a:r>
            <a:r>
              <a:rPr lang="en-US" sz="2800" b="1" dirty="0">
                <a:solidFill>
                  <a:prstClr val="white"/>
                </a:solidFill>
                <a:cs typeface="Times New Roman" panose="02020603050405020304" pitchFamily="18" charset="0"/>
              </a:rPr>
              <a:t> </a:t>
            </a:r>
            <a:r>
              <a:rPr lang="en-US" sz="2800" b="1" dirty="0" err="1">
                <a:solidFill>
                  <a:prstClr val="white"/>
                </a:solidFill>
                <a:cs typeface="Times New Roman" panose="02020603050405020304" pitchFamily="18" charset="0"/>
              </a:rPr>
              <a:t>Quốc</a:t>
            </a:r>
            <a:r>
              <a:rPr lang="en-US" sz="2800" b="1" dirty="0">
                <a:solidFill>
                  <a:prstClr val="white"/>
                </a:solidFill>
                <a:cs typeface="Times New Roman" panose="02020603050405020304" pitchFamily="18" charset="0"/>
              </a:rPr>
              <a:t>, 2008.</a:t>
            </a:r>
          </a:p>
        </p:txBody>
      </p:sp>
      <p:sp>
        <p:nvSpPr>
          <p:cNvPr id="42" name="TextBox 41"/>
          <p:cNvSpPr txBox="1"/>
          <p:nvPr/>
        </p:nvSpPr>
        <p:spPr>
          <a:xfrm>
            <a:off x="306311" y="2991333"/>
            <a:ext cx="427711" cy="646329"/>
          </a:xfrm>
          <a:prstGeom prst="rect">
            <a:avLst/>
          </a:prstGeom>
          <a:noFill/>
        </p:spPr>
        <p:txBody>
          <a:bodyPr wrap="square" lIns="91439" tIns="45719" rIns="91439" bIns="45719" rtlCol="0">
            <a:spAutoFit/>
          </a:bodyPr>
          <a:lstStyle/>
          <a:p>
            <a:pPr algn="ctr" defTabSz="914081"/>
            <a:r>
              <a:rPr lang="en-US" sz="3600" b="1">
                <a:solidFill>
                  <a:prstClr val="white"/>
                </a:solidFill>
                <a:effectLst>
                  <a:outerShdw blurRad="38100" dist="38100" dir="2700000" algn="tl">
                    <a:srgbClr val="000000">
                      <a:alpha val="43137"/>
                    </a:srgbClr>
                  </a:outerShdw>
                </a:effectLst>
              </a:rPr>
              <a:t>A</a:t>
            </a:r>
          </a:p>
        </p:txBody>
      </p:sp>
      <p:sp>
        <p:nvSpPr>
          <p:cNvPr id="43" name="TextBox 42"/>
          <p:cNvSpPr txBox="1"/>
          <p:nvPr/>
        </p:nvSpPr>
        <p:spPr>
          <a:xfrm>
            <a:off x="290398" y="3963137"/>
            <a:ext cx="427711" cy="646329"/>
          </a:xfrm>
          <a:prstGeom prst="rect">
            <a:avLst/>
          </a:prstGeom>
          <a:noFill/>
        </p:spPr>
        <p:txBody>
          <a:bodyPr wrap="square" lIns="91439" tIns="45719" rIns="91439" bIns="45719" rtlCol="0">
            <a:spAutoFit/>
          </a:bodyPr>
          <a:lstStyle/>
          <a:p>
            <a:pPr algn="ctr" defTabSz="914081"/>
            <a:r>
              <a:rPr lang="en-US" sz="3600" b="1">
                <a:solidFill>
                  <a:prstClr val="white"/>
                </a:solidFill>
                <a:effectLst>
                  <a:outerShdw blurRad="38100" dist="38100" dir="2700000" algn="tl">
                    <a:srgbClr val="000000">
                      <a:alpha val="43137"/>
                    </a:srgbClr>
                  </a:outerShdw>
                </a:effectLst>
              </a:rPr>
              <a:t>B</a:t>
            </a:r>
          </a:p>
        </p:txBody>
      </p:sp>
      <p:sp>
        <p:nvSpPr>
          <p:cNvPr id="44" name="TextBox 43"/>
          <p:cNvSpPr txBox="1"/>
          <p:nvPr/>
        </p:nvSpPr>
        <p:spPr>
          <a:xfrm>
            <a:off x="272594" y="4981605"/>
            <a:ext cx="427711" cy="646329"/>
          </a:xfrm>
          <a:prstGeom prst="rect">
            <a:avLst/>
          </a:prstGeom>
          <a:noFill/>
        </p:spPr>
        <p:txBody>
          <a:bodyPr wrap="square" lIns="91439" tIns="45719" rIns="91439" bIns="45719" rtlCol="0">
            <a:spAutoFit/>
          </a:bodyPr>
          <a:lstStyle/>
          <a:p>
            <a:pPr algn="ctr" defTabSz="914081"/>
            <a:r>
              <a:rPr lang="en-US" sz="3600" b="1">
                <a:solidFill>
                  <a:prstClr val="white"/>
                </a:solidFill>
                <a:effectLst>
                  <a:outerShdw blurRad="38100" dist="38100" dir="2700000" algn="tl">
                    <a:srgbClr val="000000">
                      <a:alpha val="43137"/>
                    </a:srgbClr>
                  </a:outerShdw>
                </a:effectLst>
              </a:rPr>
              <a:t>C</a:t>
            </a:r>
          </a:p>
        </p:txBody>
      </p:sp>
      <p:sp>
        <p:nvSpPr>
          <p:cNvPr id="45" name="TextBox 44"/>
          <p:cNvSpPr txBox="1"/>
          <p:nvPr/>
        </p:nvSpPr>
        <p:spPr>
          <a:xfrm>
            <a:off x="306311" y="6004265"/>
            <a:ext cx="427711" cy="646329"/>
          </a:xfrm>
          <a:prstGeom prst="rect">
            <a:avLst/>
          </a:prstGeom>
          <a:noFill/>
        </p:spPr>
        <p:txBody>
          <a:bodyPr wrap="square" lIns="91439" tIns="45719" rIns="91439" bIns="45719" rtlCol="0">
            <a:spAutoFit/>
          </a:bodyPr>
          <a:lstStyle/>
          <a:p>
            <a:pPr algn="ctr" defTabSz="914081"/>
            <a:r>
              <a:rPr lang="en-US" sz="3600" b="1">
                <a:solidFill>
                  <a:prstClr val="white"/>
                </a:solidFill>
                <a:effectLst>
                  <a:outerShdw blurRad="38100" dist="38100" dir="2700000" algn="tl">
                    <a:srgbClr val="000000">
                      <a:alpha val="43137"/>
                    </a:srgbClr>
                  </a:outerShdw>
                </a:effectLst>
              </a:rPr>
              <a:t>D</a:t>
            </a:r>
          </a:p>
        </p:txBody>
      </p:sp>
      <p:sp>
        <p:nvSpPr>
          <p:cNvPr id="3" name="Hình chữ nhật: Góc Tròn 2">
            <a:extLst>
              <a:ext uri="{FF2B5EF4-FFF2-40B4-BE49-F238E27FC236}">
                <a16:creationId xmlns:a16="http://schemas.microsoft.com/office/drawing/2014/main" xmlns="" id="{149BA5C2-9124-401F-8BE6-58D5B44201C3}"/>
              </a:ext>
            </a:extLst>
          </p:cNvPr>
          <p:cNvSpPr/>
          <p:nvPr/>
        </p:nvSpPr>
        <p:spPr>
          <a:xfrm>
            <a:off x="11201401" y="5873768"/>
            <a:ext cx="711995" cy="9071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defTabSz="914354"/>
            <a:endParaRPr lang="en-BZ" sz="1867">
              <a:solidFill>
                <a:prstClr val="white"/>
              </a:solidFill>
            </a:endParaRPr>
          </a:p>
        </p:txBody>
      </p:sp>
    </p:spTree>
    <p:custDataLst>
      <p:tags r:id="rId1"/>
    </p:custDataLst>
    <p:extLst>
      <p:ext uri="{BB962C8B-B14F-4D97-AF65-F5344CB8AC3E}">
        <p14:creationId xmlns:p14="http://schemas.microsoft.com/office/powerpoint/2010/main" val="5796792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31" fill="hold"/>
                                        <p:tgtEl>
                                          <p:spTgt spid="16"/>
                                        </p:tgtEl>
                                      </p:cBhvr>
                                    </p:cmd>
                                  </p:childTnLst>
                                </p:cTn>
                              </p:par>
                              <p:par>
                                <p:cTn id="7" presetID="6" presetClass="entr" presetSubtype="16"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circle(in)">
                                      <p:cBhvr>
                                        <p:cTn id="9" dur="1250"/>
                                        <p:tgtEl>
                                          <p:spTgt spid="5"/>
                                        </p:tgtEl>
                                      </p:cBhvr>
                                    </p:animEffect>
                                  </p:childTnLst>
                                </p:cTn>
                              </p:par>
                              <p:par>
                                <p:cTn id="10" presetID="6"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ircle(in)">
                                      <p:cBhvr>
                                        <p:cTn id="12" dur="1250"/>
                                        <p:tgtEl>
                                          <p:spTgt spid="15"/>
                                        </p:tgtEl>
                                      </p:cBhvr>
                                    </p:animEffect>
                                  </p:childTnLst>
                                </p:cTn>
                              </p:par>
                              <p:par>
                                <p:cTn id="13" presetID="16" presetClass="entr" presetSubtype="21" fill="hold" grpId="0" nodeType="withEffect">
                                  <p:stCondLst>
                                    <p:cond delay="175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1750"/>
                                        <p:tgtEl>
                                          <p:spTgt spid="6"/>
                                        </p:tgtEl>
                                      </p:cBhvr>
                                    </p:animEffect>
                                  </p:childTnLst>
                                </p:cTn>
                              </p:par>
                              <p:par>
                                <p:cTn id="16" presetID="21" presetClass="entr" presetSubtype="1" fill="hold" nodeType="withEffect">
                                  <p:stCondLst>
                                    <p:cond delay="3500"/>
                                  </p:stCondLst>
                                  <p:childTnLst>
                                    <p:set>
                                      <p:cBhvr>
                                        <p:cTn id="17" dur="1" fill="hold">
                                          <p:stCondLst>
                                            <p:cond delay="0"/>
                                          </p:stCondLst>
                                        </p:cTn>
                                        <p:tgtEl>
                                          <p:spTgt spid="17"/>
                                        </p:tgtEl>
                                        <p:attrNameLst>
                                          <p:attrName>style.visibility</p:attrName>
                                        </p:attrNameLst>
                                      </p:cBhvr>
                                      <p:to>
                                        <p:strVal val="visible"/>
                                      </p:to>
                                    </p:set>
                                    <p:animEffect transition="in" filter="wheel(1)">
                                      <p:cBhvr>
                                        <p:cTn id="18" dur="30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750" fill="hold"/>
                                        <p:tgtEl>
                                          <p:spTgt spid="2"/>
                                        </p:tgtEl>
                                        <p:attrNameLst>
                                          <p:attrName>ppt_x</p:attrName>
                                        </p:attrNameLst>
                                      </p:cBhvr>
                                      <p:tavLst>
                                        <p:tav tm="0">
                                          <p:val>
                                            <p:strVal val="0-#ppt_w/2"/>
                                          </p:val>
                                        </p:tav>
                                        <p:tav tm="100000">
                                          <p:val>
                                            <p:strVal val="#ppt_x"/>
                                          </p:val>
                                        </p:tav>
                                      </p:tavLst>
                                    </p:anim>
                                    <p:anim calcmode="lin" valueType="num">
                                      <p:cBhvr additive="base">
                                        <p:cTn id="24" dur="750" fill="hold"/>
                                        <p:tgtEl>
                                          <p:spTgt spid="2"/>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42"/>
                                        </p:tgtEl>
                                        <p:attrNameLst>
                                          <p:attrName>style.visibility</p:attrName>
                                        </p:attrNameLst>
                                      </p:cBhvr>
                                      <p:to>
                                        <p:strVal val="visible"/>
                                      </p:to>
                                    </p:set>
                                    <p:anim calcmode="lin" valueType="num">
                                      <p:cBhvr additive="base">
                                        <p:cTn id="27" dur="750" fill="hold"/>
                                        <p:tgtEl>
                                          <p:spTgt spid="42"/>
                                        </p:tgtEl>
                                        <p:attrNameLst>
                                          <p:attrName>ppt_x</p:attrName>
                                        </p:attrNameLst>
                                      </p:cBhvr>
                                      <p:tavLst>
                                        <p:tav tm="0">
                                          <p:val>
                                            <p:strVal val="0-#ppt_w/2"/>
                                          </p:val>
                                        </p:tav>
                                        <p:tav tm="100000">
                                          <p:val>
                                            <p:strVal val="#ppt_x"/>
                                          </p:val>
                                        </p:tav>
                                      </p:tavLst>
                                    </p:anim>
                                    <p:anim calcmode="lin" valueType="num">
                                      <p:cBhvr additive="base">
                                        <p:cTn id="28" dur="750" fill="hold"/>
                                        <p:tgtEl>
                                          <p:spTgt spid="42"/>
                                        </p:tgtEl>
                                        <p:attrNameLst>
                                          <p:attrName>ppt_y</p:attrName>
                                        </p:attrNameLst>
                                      </p:cBhvr>
                                      <p:tavLst>
                                        <p:tav tm="0">
                                          <p:val>
                                            <p:strVal val="#ppt_y"/>
                                          </p:val>
                                        </p:tav>
                                        <p:tav tm="100000">
                                          <p:val>
                                            <p:strVal val="#ppt_y"/>
                                          </p:val>
                                        </p:tav>
                                      </p:tavLst>
                                    </p:anim>
                                  </p:childTnLst>
                                </p:cTn>
                              </p:par>
                              <p:par>
                                <p:cTn id="29" presetID="22" presetClass="entr" presetSubtype="8" fill="hold" grpId="0" nodeType="withEffect">
                                  <p:stCondLst>
                                    <p:cond delay="750"/>
                                  </p:stCondLst>
                                  <p:childTnLst>
                                    <p:set>
                                      <p:cBhvr>
                                        <p:cTn id="30" dur="1" fill="hold">
                                          <p:stCondLst>
                                            <p:cond delay="0"/>
                                          </p:stCondLst>
                                        </p:cTn>
                                        <p:tgtEl>
                                          <p:spTgt spid="4"/>
                                        </p:tgtEl>
                                        <p:attrNameLst>
                                          <p:attrName>style.visibility</p:attrName>
                                        </p:attrNameLst>
                                      </p:cBhvr>
                                      <p:to>
                                        <p:strVal val="visible"/>
                                      </p:to>
                                    </p:set>
                                    <p:animEffect transition="in" filter="wipe(left)">
                                      <p:cBhvr>
                                        <p:cTn id="31" dur="1250"/>
                                        <p:tgtEl>
                                          <p:spTgt spid="4"/>
                                        </p:tgtEl>
                                      </p:cBhvr>
                                    </p:animEffect>
                                  </p:childTnLst>
                                  <p:subTnLst>
                                    <p:audio>
                                      <p:cMediaNode vol="100000">
                                        <p:cTn display="0" masterRel="sameClick">
                                          <p:stCondLst>
                                            <p:cond evt="begin" delay="0">
                                              <p:tn val="29"/>
                                            </p:cond>
                                          </p:stCondLst>
                                          <p:endCondLst>
                                            <p:cond evt="onStopAudio" delay="0">
                                              <p:tgtEl>
                                                <p:sldTgt/>
                                              </p:tgtEl>
                                            </p:cond>
                                          </p:endCondLst>
                                        </p:cTn>
                                        <p:tgtEl>
                                          <p:sndTgt r:embed="rId7" name="bomb.wav"/>
                                        </p:tgtEl>
                                      </p:cMediaNode>
                                    </p:audio>
                                  </p:subTnLst>
                                </p:cTn>
                              </p:par>
                            </p:childTnLst>
                          </p:cTn>
                        </p:par>
                      </p:childTnLst>
                    </p:cTn>
                  </p:par>
                  <p:par>
                    <p:cTn id="32" fill="hold">
                      <p:stCondLst>
                        <p:cond delay="indefinite"/>
                      </p:stCondLst>
                      <p:childTnLst>
                        <p:par>
                          <p:cTn id="33" fill="hold">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36"/>
                                        </p:tgtEl>
                                        <p:attrNameLst>
                                          <p:attrName>style.visibility</p:attrName>
                                        </p:attrNameLst>
                                      </p:cBhvr>
                                      <p:to>
                                        <p:strVal val="visible"/>
                                      </p:to>
                                    </p:set>
                                    <p:anim calcmode="lin" valueType="num">
                                      <p:cBhvr additive="base">
                                        <p:cTn id="36" dur="750" fill="hold"/>
                                        <p:tgtEl>
                                          <p:spTgt spid="36"/>
                                        </p:tgtEl>
                                        <p:attrNameLst>
                                          <p:attrName>ppt_x</p:attrName>
                                        </p:attrNameLst>
                                      </p:cBhvr>
                                      <p:tavLst>
                                        <p:tav tm="0">
                                          <p:val>
                                            <p:strVal val="0-#ppt_w/2"/>
                                          </p:val>
                                        </p:tav>
                                        <p:tav tm="100000">
                                          <p:val>
                                            <p:strVal val="#ppt_x"/>
                                          </p:val>
                                        </p:tav>
                                      </p:tavLst>
                                    </p:anim>
                                    <p:anim calcmode="lin" valueType="num">
                                      <p:cBhvr additive="base">
                                        <p:cTn id="37" dur="750" fill="hold"/>
                                        <p:tgtEl>
                                          <p:spTgt spid="36"/>
                                        </p:tgtEl>
                                        <p:attrNameLst>
                                          <p:attrName>ppt_y</p:attrName>
                                        </p:attrNameLst>
                                      </p:cBhvr>
                                      <p:tavLst>
                                        <p:tav tm="0">
                                          <p:val>
                                            <p:strVal val="#ppt_y"/>
                                          </p:val>
                                        </p:tav>
                                        <p:tav tm="100000">
                                          <p:val>
                                            <p:strVal val="#ppt_y"/>
                                          </p:val>
                                        </p:tav>
                                      </p:tavLst>
                                    </p:anim>
                                  </p:childTnLst>
                                </p:cTn>
                              </p:par>
                              <p:par>
                                <p:cTn id="38" presetID="2" presetClass="entr" presetSubtype="8" fill="hold" grpId="0" nodeType="withEffect">
                                  <p:stCondLst>
                                    <p:cond delay="0"/>
                                  </p:stCondLst>
                                  <p:childTnLst>
                                    <p:set>
                                      <p:cBhvr>
                                        <p:cTn id="39" dur="1" fill="hold">
                                          <p:stCondLst>
                                            <p:cond delay="0"/>
                                          </p:stCondLst>
                                        </p:cTn>
                                        <p:tgtEl>
                                          <p:spTgt spid="43"/>
                                        </p:tgtEl>
                                        <p:attrNameLst>
                                          <p:attrName>style.visibility</p:attrName>
                                        </p:attrNameLst>
                                      </p:cBhvr>
                                      <p:to>
                                        <p:strVal val="visible"/>
                                      </p:to>
                                    </p:set>
                                    <p:anim calcmode="lin" valueType="num">
                                      <p:cBhvr additive="base">
                                        <p:cTn id="40" dur="750" fill="hold"/>
                                        <p:tgtEl>
                                          <p:spTgt spid="43"/>
                                        </p:tgtEl>
                                        <p:attrNameLst>
                                          <p:attrName>ppt_x</p:attrName>
                                        </p:attrNameLst>
                                      </p:cBhvr>
                                      <p:tavLst>
                                        <p:tav tm="0">
                                          <p:val>
                                            <p:strVal val="0-#ppt_w/2"/>
                                          </p:val>
                                        </p:tav>
                                        <p:tav tm="100000">
                                          <p:val>
                                            <p:strVal val="#ppt_x"/>
                                          </p:val>
                                        </p:tav>
                                      </p:tavLst>
                                    </p:anim>
                                    <p:anim calcmode="lin" valueType="num">
                                      <p:cBhvr additive="base">
                                        <p:cTn id="41" dur="750" fill="hold"/>
                                        <p:tgtEl>
                                          <p:spTgt spid="43"/>
                                        </p:tgtEl>
                                        <p:attrNameLst>
                                          <p:attrName>ppt_y</p:attrName>
                                        </p:attrNameLst>
                                      </p:cBhvr>
                                      <p:tavLst>
                                        <p:tav tm="0">
                                          <p:val>
                                            <p:strVal val="#ppt_y"/>
                                          </p:val>
                                        </p:tav>
                                        <p:tav tm="100000">
                                          <p:val>
                                            <p:strVal val="#ppt_y"/>
                                          </p:val>
                                        </p:tav>
                                      </p:tavLst>
                                    </p:anim>
                                  </p:childTnLst>
                                </p:cTn>
                              </p:par>
                              <p:par>
                                <p:cTn id="42" presetID="22" presetClass="entr" presetSubtype="8" fill="hold" grpId="0" nodeType="withEffect">
                                  <p:stCondLst>
                                    <p:cond delay="750"/>
                                  </p:stCondLst>
                                  <p:childTnLst>
                                    <p:set>
                                      <p:cBhvr>
                                        <p:cTn id="43" dur="1" fill="hold">
                                          <p:stCondLst>
                                            <p:cond delay="0"/>
                                          </p:stCondLst>
                                        </p:cTn>
                                        <p:tgtEl>
                                          <p:spTgt spid="39"/>
                                        </p:tgtEl>
                                        <p:attrNameLst>
                                          <p:attrName>style.visibility</p:attrName>
                                        </p:attrNameLst>
                                      </p:cBhvr>
                                      <p:to>
                                        <p:strVal val="visible"/>
                                      </p:to>
                                    </p:set>
                                    <p:animEffect transition="in" filter="wipe(left)">
                                      <p:cBhvr>
                                        <p:cTn id="44" dur="1250"/>
                                        <p:tgtEl>
                                          <p:spTgt spid="39"/>
                                        </p:tgtEl>
                                      </p:cBhvr>
                                    </p:animEffect>
                                  </p:childTnLst>
                                  <p:subTnLst>
                                    <p:audio>
                                      <p:cMediaNode vol="100000">
                                        <p:cTn display="0" masterRel="sameClick">
                                          <p:stCondLst>
                                            <p:cond evt="begin" delay="0">
                                              <p:tn val="42"/>
                                            </p:cond>
                                          </p:stCondLst>
                                          <p:endCondLst>
                                            <p:cond evt="onStopAudio" delay="0">
                                              <p:tgtEl>
                                                <p:sldTgt/>
                                              </p:tgtEl>
                                            </p:cond>
                                          </p:endCondLst>
                                        </p:cTn>
                                        <p:tgtEl>
                                          <p:sndTgt r:embed="rId7" name="bomb.wav"/>
                                        </p:tgtEl>
                                      </p:cMediaNode>
                                    </p:audio>
                                  </p:sub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38"/>
                                        </p:tgtEl>
                                        <p:attrNameLst>
                                          <p:attrName>style.visibility</p:attrName>
                                        </p:attrNameLst>
                                      </p:cBhvr>
                                      <p:to>
                                        <p:strVal val="visible"/>
                                      </p:to>
                                    </p:set>
                                    <p:anim calcmode="lin" valueType="num">
                                      <p:cBhvr additive="base">
                                        <p:cTn id="49" dur="750" fill="hold"/>
                                        <p:tgtEl>
                                          <p:spTgt spid="38"/>
                                        </p:tgtEl>
                                        <p:attrNameLst>
                                          <p:attrName>ppt_x</p:attrName>
                                        </p:attrNameLst>
                                      </p:cBhvr>
                                      <p:tavLst>
                                        <p:tav tm="0">
                                          <p:val>
                                            <p:strVal val="0-#ppt_w/2"/>
                                          </p:val>
                                        </p:tav>
                                        <p:tav tm="100000">
                                          <p:val>
                                            <p:strVal val="#ppt_x"/>
                                          </p:val>
                                        </p:tav>
                                      </p:tavLst>
                                    </p:anim>
                                    <p:anim calcmode="lin" valueType="num">
                                      <p:cBhvr additive="base">
                                        <p:cTn id="50" dur="750" fill="hold"/>
                                        <p:tgtEl>
                                          <p:spTgt spid="38"/>
                                        </p:tgtEl>
                                        <p:attrNameLst>
                                          <p:attrName>ppt_y</p:attrName>
                                        </p:attrNameLst>
                                      </p:cBhvr>
                                      <p:tavLst>
                                        <p:tav tm="0">
                                          <p:val>
                                            <p:strVal val="#ppt_y"/>
                                          </p:val>
                                        </p:tav>
                                        <p:tav tm="100000">
                                          <p:val>
                                            <p:strVal val="#ppt_y"/>
                                          </p:val>
                                        </p:tav>
                                      </p:tavLst>
                                    </p:anim>
                                  </p:childTnLst>
                                </p:cTn>
                              </p:par>
                              <p:par>
                                <p:cTn id="51" presetID="2" presetClass="entr" presetSubtype="8" fill="hold" grpId="0" nodeType="withEffect">
                                  <p:stCondLst>
                                    <p:cond delay="0"/>
                                  </p:stCondLst>
                                  <p:childTnLst>
                                    <p:set>
                                      <p:cBhvr>
                                        <p:cTn id="52" dur="1" fill="hold">
                                          <p:stCondLst>
                                            <p:cond delay="0"/>
                                          </p:stCondLst>
                                        </p:cTn>
                                        <p:tgtEl>
                                          <p:spTgt spid="44"/>
                                        </p:tgtEl>
                                        <p:attrNameLst>
                                          <p:attrName>style.visibility</p:attrName>
                                        </p:attrNameLst>
                                      </p:cBhvr>
                                      <p:to>
                                        <p:strVal val="visible"/>
                                      </p:to>
                                    </p:set>
                                    <p:anim calcmode="lin" valueType="num">
                                      <p:cBhvr additive="base">
                                        <p:cTn id="53" dur="750" fill="hold"/>
                                        <p:tgtEl>
                                          <p:spTgt spid="44"/>
                                        </p:tgtEl>
                                        <p:attrNameLst>
                                          <p:attrName>ppt_x</p:attrName>
                                        </p:attrNameLst>
                                      </p:cBhvr>
                                      <p:tavLst>
                                        <p:tav tm="0">
                                          <p:val>
                                            <p:strVal val="0-#ppt_w/2"/>
                                          </p:val>
                                        </p:tav>
                                        <p:tav tm="100000">
                                          <p:val>
                                            <p:strVal val="#ppt_x"/>
                                          </p:val>
                                        </p:tav>
                                      </p:tavLst>
                                    </p:anim>
                                    <p:anim calcmode="lin" valueType="num">
                                      <p:cBhvr additive="base">
                                        <p:cTn id="54" dur="750" fill="hold"/>
                                        <p:tgtEl>
                                          <p:spTgt spid="44"/>
                                        </p:tgtEl>
                                        <p:attrNameLst>
                                          <p:attrName>ppt_y</p:attrName>
                                        </p:attrNameLst>
                                      </p:cBhvr>
                                      <p:tavLst>
                                        <p:tav tm="0">
                                          <p:val>
                                            <p:strVal val="#ppt_y"/>
                                          </p:val>
                                        </p:tav>
                                        <p:tav tm="100000">
                                          <p:val>
                                            <p:strVal val="#ppt_y"/>
                                          </p:val>
                                        </p:tav>
                                      </p:tavLst>
                                    </p:anim>
                                  </p:childTnLst>
                                </p:cTn>
                              </p:par>
                              <p:par>
                                <p:cTn id="55" presetID="22" presetClass="entr" presetSubtype="8" fill="hold" grpId="0" nodeType="withEffect">
                                  <p:stCondLst>
                                    <p:cond delay="750"/>
                                  </p:stCondLst>
                                  <p:childTnLst>
                                    <p:set>
                                      <p:cBhvr>
                                        <p:cTn id="56" dur="1" fill="hold">
                                          <p:stCondLst>
                                            <p:cond delay="0"/>
                                          </p:stCondLst>
                                        </p:cTn>
                                        <p:tgtEl>
                                          <p:spTgt spid="40"/>
                                        </p:tgtEl>
                                        <p:attrNameLst>
                                          <p:attrName>style.visibility</p:attrName>
                                        </p:attrNameLst>
                                      </p:cBhvr>
                                      <p:to>
                                        <p:strVal val="visible"/>
                                      </p:to>
                                    </p:set>
                                    <p:animEffect transition="in" filter="wipe(left)">
                                      <p:cBhvr>
                                        <p:cTn id="57" dur="1250"/>
                                        <p:tgtEl>
                                          <p:spTgt spid="40"/>
                                        </p:tgtEl>
                                      </p:cBhvr>
                                    </p:animEffect>
                                  </p:childTnLst>
                                  <p:subTnLst>
                                    <p:audio>
                                      <p:cMediaNode vol="100000">
                                        <p:cTn display="0" masterRel="sameClick">
                                          <p:stCondLst>
                                            <p:cond evt="begin" delay="0">
                                              <p:tn val="55"/>
                                            </p:cond>
                                          </p:stCondLst>
                                          <p:endCondLst>
                                            <p:cond evt="onStopAudio" delay="0">
                                              <p:tgtEl>
                                                <p:sldTgt/>
                                              </p:tgtEl>
                                            </p:cond>
                                          </p:endCondLst>
                                        </p:cTn>
                                        <p:tgtEl>
                                          <p:sndTgt r:embed="rId7" name="bomb.wav"/>
                                        </p:tgtEl>
                                      </p:cMediaNode>
                                    </p:audio>
                                  </p:subTnLst>
                                </p:cTn>
                              </p:par>
                            </p:childTnLst>
                          </p:cTn>
                        </p:par>
                      </p:childTnLst>
                    </p:cTn>
                  </p:par>
                  <p:par>
                    <p:cTn id="58" fill="hold">
                      <p:stCondLst>
                        <p:cond delay="indefinite"/>
                      </p:stCondLst>
                      <p:childTnLst>
                        <p:par>
                          <p:cTn id="59" fill="hold">
                            <p:stCondLst>
                              <p:cond delay="0"/>
                            </p:stCondLst>
                            <p:childTnLst>
                              <p:par>
                                <p:cTn id="60" presetID="2" presetClass="entr" presetSubtype="8" fill="hold" grpId="0" nodeType="clickEffect">
                                  <p:stCondLst>
                                    <p:cond delay="0"/>
                                  </p:stCondLst>
                                  <p:childTnLst>
                                    <p:set>
                                      <p:cBhvr>
                                        <p:cTn id="61" dur="1" fill="hold">
                                          <p:stCondLst>
                                            <p:cond delay="0"/>
                                          </p:stCondLst>
                                        </p:cTn>
                                        <p:tgtEl>
                                          <p:spTgt spid="37"/>
                                        </p:tgtEl>
                                        <p:attrNameLst>
                                          <p:attrName>style.visibility</p:attrName>
                                        </p:attrNameLst>
                                      </p:cBhvr>
                                      <p:to>
                                        <p:strVal val="visible"/>
                                      </p:to>
                                    </p:set>
                                    <p:anim calcmode="lin" valueType="num">
                                      <p:cBhvr additive="base">
                                        <p:cTn id="62" dur="750" fill="hold"/>
                                        <p:tgtEl>
                                          <p:spTgt spid="37"/>
                                        </p:tgtEl>
                                        <p:attrNameLst>
                                          <p:attrName>ppt_x</p:attrName>
                                        </p:attrNameLst>
                                      </p:cBhvr>
                                      <p:tavLst>
                                        <p:tav tm="0">
                                          <p:val>
                                            <p:strVal val="0-#ppt_w/2"/>
                                          </p:val>
                                        </p:tav>
                                        <p:tav tm="100000">
                                          <p:val>
                                            <p:strVal val="#ppt_x"/>
                                          </p:val>
                                        </p:tav>
                                      </p:tavLst>
                                    </p:anim>
                                    <p:anim calcmode="lin" valueType="num">
                                      <p:cBhvr additive="base">
                                        <p:cTn id="63" dur="750" fill="hold"/>
                                        <p:tgtEl>
                                          <p:spTgt spid="37"/>
                                        </p:tgtEl>
                                        <p:attrNameLst>
                                          <p:attrName>ppt_y</p:attrName>
                                        </p:attrNameLst>
                                      </p:cBhvr>
                                      <p:tavLst>
                                        <p:tav tm="0">
                                          <p:val>
                                            <p:strVal val="#ppt_y"/>
                                          </p:val>
                                        </p:tav>
                                        <p:tav tm="100000">
                                          <p:val>
                                            <p:strVal val="#ppt_y"/>
                                          </p:val>
                                        </p:tav>
                                      </p:tavLst>
                                    </p:anim>
                                  </p:childTnLst>
                                </p:cTn>
                              </p:par>
                              <p:par>
                                <p:cTn id="64" presetID="2" presetClass="entr" presetSubtype="8" fill="hold" grpId="0" nodeType="withEffect">
                                  <p:stCondLst>
                                    <p:cond delay="0"/>
                                  </p:stCondLst>
                                  <p:childTnLst>
                                    <p:set>
                                      <p:cBhvr>
                                        <p:cTn id="65" dur="1" fill="hold">
                                          <p:stCondLst>
                                            <p:cond delay="0"/>
                                          </p:stCondLst>
                                        </p:cTn>
                                        <p:tgtEl>
                                          <p:spTgt spid="45"/>
                                        </p:tgtEl>
                                        <p:attrNameLst>
                                          <p:attrName>style.visibility</p:attrName>
                                        </p:attrNameLst>
                                      </p:cBhvr>
                                      <p:to>
                                        <p:strVal val="visible"/>
                                      </p:to>
                                    </p:set>
                                    <p:anim calcmode="lin" valueType="num">
                                      <p:cBhvr additive="base">
                                        <p:cTn id="66" dur="750" fill="hold"/>
                                        <p:tgtEl>
                                          <p:spTgt spid="45"/>
                                        </p:tgtEl>
                                        <p:attrNameLst>
                                          <p:attrName>ppt_x</p:attrName>
                                        </p:attrNameLst>
                                      </p:cBhvr>
                                      <p:tavLst>
                                        <p:tav tm="0">
                                          <p:val>
                                            <p:strVal val="0-#ppt_w/2"/>
                                          </p:val>
                                        </p:tav>
                                        <p:tav tm="100000">
                                          <p:val>
                                            <p:strVal val="#ppt_x"/>
                                          </p:val>
                                        </p:tav>
                                      </p:tavLst>
                                    </p:anim>
                                    <p:anim calcmode="lin" valueType="num">
                                      <p:cBhvr additive="base">
                                        <p:cTn id="67" dur="750" fill="hold"/>
                                        <p:tgtEl>
                                          <p:spTgt spid="45"/>
                                        </p:tgtEl>
                                        <p:attrNameLst>
                                          <p:attrName>ppt_y</p:attrName>
                                        </p:attrNameLst>
                                      </p:cBhvr>
                                      <p:tavLst>
                                        <p:tav tm="0">
                                          <p:val>
                                            <p:strVal val="#ppt_y"/>
                                          </p:val>
                                        </p:tav>
                                        <p:tav tm="100000">
                                          <p:val>
                                            <p:strVal val="#ppt_y"/>
                                          </p:val>
                                        </p:tav>
                                      </p:tavLst>
                                    </p:anim>
                                  </p:childTnLst>
                                </p:cTn>
                              </p:par>
                              <p:par>
                                <p:cTn id="68" presetID="22" presetClass="entr" presetSubtype="8" fill="hold" grpId="0" nodeType="withEffect">
                                  <p:stCondLst>
                                    <p:cond delay="750"/>
                                  </p:stCondLst>
                                  <p:childTnLst>
                                    <p:set>
                                      <p:cBhvr>
                                        <p:cTn id="69" dur="1" fill="hold">
                                          <p:stCondLst>
                                            <p:cond delay="0"/>
                                          </p:stCondLst>
                                        </p:cTn>
                                        <p:tgtEl>
                                          <p:spTgt spid="41"/>
                                        </p:tgtEl>
                                        <p:attrNameLst>
                                          <p:attrName>style.visibility</p:attrName>
                                        </p:attrNameLst>
                                      </p:cBhvr>
                                      <p:to>
                                        <p:strVal val="visible"/>
                                      </p:to>
                                    </p:set>
                                    <p:animEffect transition="in" filter="wipe(left)">
                                      <p:cBhvr>
                                        <p:cTn id="70" dur="1250"/>
                                        <p:tgtEl>
                                          <p:spTgt spid="41"/>
                                        </p:tgtEl>
                                      </p:cBhvr>
                                    </p:animEffect>
                                  </p:childTnLst>
                                  <p:subTnLst>
                                    <p:audio>
                                      <p:cMediaNode vol="100000">
                                        <p:cTn display="0" masterRel="sameClick">
                                          <p:stCondLst>
                                            <p:cond evt="begin" delay="0">
                                              <p:tn val="68"/>
                                            </p:cond>
                                          </p:stCondLst>
                                          <p:endCondLst>
                                            <p:cond evt="onStopAudio" delay="0">
                                              <p:tgtEl>
                                                <p:sldTgt/>
                                              </p:tgtEl>
                                            </p:cond>
                                          </p:endCondLst>
                                        </p:cTn>
                                        <p:tgtEl>
                                          <p:sndTgt r:embed="rId7"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100000">
                <p:cTn id="71" fill="hold" display="0">
                  <p:stCondLst>
                    <p:cond delay="indefinite"/>
                  </p:stCondLst>
                  <p:endCondLst>
                    <p:cond evt="onStopAudio" delay="0">
                      <p:tgtEl>
                        <p:sldTgt/>
                      </p:tgtEl>
                    </p:cond>
                  </p:endCondLst>
                </p:cTn>
                <p:tgtEl>
                  <p:spTgt spid="16"/>
                </p:tgtEl>
              </p:cMediaNode>
            </p:audio>
            <p:seq concurrent="1" nextAc="seek">
              <p:cTn id="72" restart="whenNotActive" fill="hold" evtFilter="cancelBubble" nodeType="interactiveSeq">
                <p:stCondLst>
                  <p:cond evt="onClick" delay="0">
                    <p:tgtEl>
                      <p:spTgt spid="17"/>
                    </p:tgtEl>
                  </p:cond>
                </p:stCondLst>
                <p:endSync evt="end" delay="0">
                  <p:rtn val="all"/>
                </p:endSync>
                <p:childTnLst>
                  <p:par>
                    <p:cTn id="73" fill="hold">
                      <p:stCondLst>
                        <p:cond delay="0"/>
                      </p:stCondLst>
                      <p:childTnLst>
                        <p:par>
                          <p:cTn id="74" fill="hold">
                            <p:stCondLst>
                              <p:cond delay="0"/>
                            </p:stCondLst>
                            <p:childTnLst>
                              <p:par>
                                <p:cTn id="75" presetID="1" presetClass="mediacall" presetSubtype="0" fill="hold" nodeType="clickEffect">
                                  <p:stCondLst>
                                    <p:cond delay="0"/>
                                  </p:stCondLst>
                                  <p:childTnLst>
                                    <p:cmd type="call" cmd="playFrom(0.0)">
                                      <p:cBhvr>
                                        <p:cTn id="76" dur="16735" fill="hold"/>
                                        <p:tgtEl>
                                          <p:spTgt spid="18"/>
                                        </p:tgtEl>
                                      </p:cBhvr>
                                    </p:cmd>
                                  </p:childTnLst>
                                </p:cTn>
                              </p:par>
                              <p:par>
                                <p:cTn id="77" presetID="1" presetClass="entr" presetSubtype="0" fill="hold" grpId="1" nodeType="withEffect">
                                  <p:stCondLst>
                                    <p:cond delay="0"/>
                                  </p:stCondLst>
                                  <p:childTnLst>
                                    <p:set>
                                      <p:cBhvr>
                                        <p:cTn id="78" dur="1" fill="hold">
                                          <p:stCondLst>
                                            <p:cond delay="0"/>
                                          </p:stCondLst>
                                        </p:cTn>
                                        <p:tgtEl>
                                          <p:spTgt spid="34"/>
                                        </p:tgtEl>
                                        <p:attrNameLst>
                                          <p:attrName>style.visibility</p:attrName>
                                        </p:attrNameLst>
                                      </p:cBhvr>
                                      <p:to>
                                        <p:strVal val="visible"/>
                                      </p:to>
                                    </p:set>
                                  </p:childTnLst>
                                </p:cTn>
                              </p:par>
                              <p:par>
                                <p:cTn id="79" presetID="1" presetClass="exit" presetSubtype="0" fill="hold" grpId="0" nodeType="withEffect">
                                  <p:stCondLst>
                                    <p:cond delay="1000"/>
                                  </p:stCondLst>
                                  <p:childTnLst>
                                    <p:set>
                                      <p:cBhvr>
                                        <p:cTn id="80" dur="1" fill="hold">
                                          <p:stCondLst>
                                            <p:cond delay="0"/>
                                          </p:stCondLst>
                                        </p:cTn>
                                        <p:tgtEl>
                                          <p:spTgt spid="34"/>
                                        </p:tgtEl>
                                        <p:attrNameLst>
                                          <p:attrName>style.visibility</p:attrName>
                                        </p:attrNameLst>
                                      </p:cBhvr>
                                      <p:to>
                                        <p:strVal val="hidden"/>
                                      </p:to>
                                    </p:set>
                                  </p:childTnLst>
                                </p:cTn>
                              </p:par>
                              <p:par>
                                <p:cTn id="81" presetID="21" presetClass="entr" presetSubtype="1" fill="hold" grpId="16" nodeType="withEffect">
                                  <p:stCondLst>
                                    <p:cond delay="0"/>
                                  </p:stCondLst>
                                  <p:childTnLst>
                                    <p:set>
                                      <p:cBhvr>
                                        <p:cTn id="82" dur="1" fill="hold">
                                          <p:stCondLst>
                                            <p:cond delay="0"/>
                                          </p:stCondLst>
                                        </p:cTn>
                                        <p:tgtEl>
                                          <p:spTgt spid="35"/>
                                        </p:tgtEl>
                                        <p:attrNameLst>
                                          <p:attrName>style.visibility</p:attrName>
                                        </p:attrNameLst>
                                      </p:cBhvr>
                                      <p:to>
                                        <p:strVal val="visible"/>
                                      </p:to>
                                    </p:set>
                                    <p:animEffect transition="in" filter="wheel(1)">
                                      <p:cBhvr>
                                        <p:cTn id="83" dur="1000"/>
                                        <p:tgtEl>
                                          <p:spTgt spid="35"/>
                                        </p:tgtEl>
                                      </p:cBhvr>
                                    </p:animEffect>
                                  </p:childTnLst>
                                </p:cTn>
                              </p:par>
                              <p:par>
                                <p:cTn id="84" presetID="1" presetClass="entr" presetSubtype="0" fill="hold" grpId="1" nodeType="withEffect">
                                  <p:stCondLst>
                                    <p:cond delay="1000"/>
                                  </p:stCondLst>
                                  <p:childTnLst>
                                    <p:set>
                                      <p:cBhvr>
                                        <p:cTn id="85" dur="1" fill="hold">
                                          <p:stCondLst>
                                            <p:cond delay="0"/>
                                          </p:stCondLst>
                                        </p:cTn>
                                        <p:tgtEl>
                                          <p:spTgt spid="33"/>
                                        </p:tgtEl>
                                        <p:attrNameLst>
                                          <p:attrName>style.visibility</p:attrName>
                                        </p:attrNameLst>
                                      </p:cBhvr>
                                      <p:to>
                                        <p:strVal val="visible"/>
                                      </p:to>
                                    </p:set>
                                  </p:childTnLst>
                                </p:cTn>
                              </p:par>
                              <p:par>
                                <p:cTn id="86" presetID="1" presetClass="exit" presetSubtype="0" fill="hold" grpId="0" nodeType="withEffect">
                                  <p:stCondLst>
                                    <p:cond delay="2000"/>
                                  </p:stCondLst>
                                  <p:childTnLst>
                                    <p:set>
                                      <p:cBhvr>
                                        <p:cTn id="87" dur="1" fill="hold">
                                          <p:stCondLst>
                                            <p:cond delay="0"/>
                                          </p:stCondLst>
                                        </p:cTn>
                                        <p:tgtEl>
                                          <p:spTgt spid="33"/>
                                        </p:tgtEl>
                                        <p:attrNameLst>
                                          <p:attrName>style.visibility</p:attrName>
                                        </p:attrNameLst>
                                      </p:cBhvr>
                                      <p:to>
                                        <p:strVal val="hidden"/>
                                      </p:to>
                                    </p:set>
                                  </p:childTnLst>
                                </p:cTn>
                              </p:par>
                              <p:par>
                                <p:cTn id="88" presetID="21" presetClass="entr" presetSubtype="1" fill="hold" grpId="1" nodeType="withEffect">
                                  <p:stCondLst>
                                    <p:cond delay="1000"/>
                                  </p:stCondLst>
                                  <p:childTnLst>
                                    <p:set>
                                      <p:cBhvr>
                                        <p:cTn id="89" dur="1" fill="hold">
                                          <p:stCondLst>
                                            <p:cond delay="0"/>
                                          </p:stCondLst>
                                        </p:cTn>
                                        <p:tgtEl>
                                          <p:spTgt spid="35"/>
                                        </p:tgtEl>
                                        <p:attrNameLst>
                                          <p:attrName>style.visibility</p:attrName>
                                        </p:attrNameLst>
                                      </p:cBhvr>
                                      <p:to>
                                        <p:strVal val="visible"/>
                                      </p:to>
                                    </p:set>
                                    <p:animEffect transition="in" filter="wheel(1)">
                                      <p:cBhvr>
                                        <p:cTn id="90" dur="1000"/>
                                        <p:tgtEl>
                                          <p:spTgt spid="35"/>
                                        </p:tgtEl>
                                      </p:cBhvr>
                                    </p:animEffect>
                                  </p:childTnLst>
                                  <p:subTnLst>
                                    <p:audio>
                                      <p:cMediaNode>
                                        <p:cTn display="0" masterRel="sameClick">
                                          <p:stCondLst>
                                            <p:cond evt="begin" delay="0">
                                              <p:tn val="88"/>
                                            </p:cond>
                                          </p:stCondLst>
                                          <p:endCondLst>
                                            <p:cond evt="onStopAudio" delay="0">
                                              <p:tgtEl>
                                                <p:sldTgt/>
                                              </p:tgtEl>
                                            </p:cond>
                                          </p:endCondLst>
                                        </p:cTn>
                                        <p:tgtEl>
                                          <p:sndTgt r:embed="rId8" name="coin.wav"/>
                                        </p:tgtEl>
                                      </p:cMediaNode>
                                    </p:audio>
                                  </p:subTnLst>
                                </p:cTn>
                              </p:par>
                              <p:par>
                                <p:cTn id="91" presetID="1" presetClass="entr" presetSubtype="0" fill="hold" grpId="1" nodeType="withEffect">
                                  <p:stCondLst>
                                    <p:cond delay="2000"/>
                                  </p:stCondLst>
                                  <p:childTnLst>
                                    <p:set>
                                      <p:cBhvr>
                                        <p:cTn id="92" dur="1" fill="hold">
                                          <p:stCondLst>
                                            <p:cond delay="0"/>
                                          </p:stCondLst>
                                        </p:cTn>
                                        <p:tgtEl>
                                          <p:spTgt spid="32"/>
                                        </p:tgtEl>
                                        <p:attrNameLst>
                                          <p:attrName>style.visibility</p:attrName>
                                        </p:attrNameLst>
                                      </p:cBhvr>
                                      <p:to>
                                        <p:strVal val="visible"/>
                                      </p:to>
                                    </p:set>
                                  </p:childTnLst>
                                </p:cTn>
                              </p:par>
                              <p:par>
                                <p:cTn id="93" presetID="1" presetClass="exit" presetSubtype="0" fill="hold" grpId="0" nodeType="withEffect">
                                  <p:stCondLst>
                                    <p:cond delay="3000"/>
                                  </p:stCondLst>
                                  <p:childTnLst>
                                    <p:set>
                                      <p:cBhvr>
                                        <p:cTn id="94" dur="1" fill="hold">
                                          <p:stCondLst>
                                            <p:cond delay="0"/>
                                          </p:stCondLst>
                                        </p:cTn>
                                        <p:tgtEl>
                                          <p:spTgt spid="32"/>
                                        </p:tgtEl>
                                        <p:attrNameLst>
                                          <p:attrName>style.visibility</p:attrName>
                                        </p:attrNameLst>
                                      </p:cBhvr>
                                      <p:to>
                                        <p:strVal val="hidden"/>
                                      </p:to>
                                    </p:set>
                                  </p:childTnLst>
                                </p:cTn>
                              </p:par>
                              <p:par>
                                <p:cTn id="95" presetID="21" presetClass="entr" presetSubtype="1" fill="hold" grpId="3" nodeType="withEffect">
                                  <p:stCondLst>
                                    <p:cond delay="2000"/>
                                  </p:stCondLst>
                                  <p:childTnLst>
                                    <p:set>
                                      <p:cBhvr>
                                        <p:cTn id="96" dur="1" fill="hold">
                                          <p:stCondLst>
                                            <p:cond delay="0"/>
                                          </p:stCondLst>
                                        </p:cTn>
                                        <p:tgtEl>
                                          <p:spTgt spid="35"/>
                                        </p:tgtEl>
                                        <p:attrNameLst>
                                          <p:attrName>style.visibility</p:attrName>
                                        </p:attrNameLst>
                                      </p:cBhvr>
                                      <p:to>
                                        <p:strVal val="visible"/>
                                      </p:to>
                                    </p:set>
                                    <p:animEffect transition="in" filter="wheel(1)">
                                      <p:cBhvr>
                                        <p:cTn id="97" dur="1000"/>
                                        <p:tgtEl>
                                          <p:spTgt spid="35"/>
                                        </p:tgtEl>
                                      </p:cBhvr>
                                    </p:animEffect>
                                  </p:childTnLst>
                                  <p:subTnLst>
                                    <p:audio>
                                      <p:cMediaNode>
                                        <p:cTn display="0" masterRel="sameClick">
                                          <p:stCondLst>
                                            <p:cond evt="begin" delay="0">
                                              <p:tn val="95"/>
                                            </p:cond>
                                          </p:stCondLst>
                                          <p:endCondLst>
                                            <p:cond evt="onStopAudio" delay="0">
                                              <p:tgtEl>
                                                <p:sldTgt/>
                                              </p:tgtEl>
                                            </p:cond>
                                          </p:endCondLst>
                                        </p:cTn>
                                        <p:tgtEl>
                                          <p:sndTgt r:embed="rId8" name="coin.wav"/>
                                        </p:tgtEl>
                                      </p:cMediaNode>
                                    </p:audio>
                                  </p:subTnLst>
                                </p:cTn>
                              </p:par>
                              <p:par>
                                <p:cTn id="98" presetID="1" presetClass="entr" presetSubtype="0" fill="hold" grpId="1" nodeType="withEffect">
                                  <p:stCondLst>
                                    <p:cond delay="3000"/>
                                  </p:stCondLst>
                                  <p:childTnLst>
                                    <p:set>
                                      <p:cBhvr>
                                        <p:cTn id="99" dur="1" fill="hold">
                                          <p:stCondLst>
                                            <p:cond delay="0"/>
                                          </p:stCondLst>
                                        </p:cTn>
                                        <p:tgtEl>
                                          <p:spTgt spid="31"/>
                                        </p:tgtEl>
                                        <p:attrNameLst>
                                          <p:attrName>style.visibility</p:attrName>
                                        </p:attrNameLst>
                                      </p:cBhvr>
                                      <p:to>
                                        <p:strVal val="visible"/>
                                      </p:to>
                                    </p:set>
                                  </p:childTnLst>
                                </p:cTn>
                              </p:par>
                              <p:par>
                                <p:cTn id="100" presetID="1" presetClass="exit" presetSubtype="0" fill="hold" grpId="0" nodeType="withEffect">
                                  <p:stCondLst>
                                    <p:cond delay="4000"/>
                                  </p:stCondLst>
                                  <p:childTnLst>
                                    <p:set>
                                      <p:cBhvr>
                                        <p:cTn id="101" dur="1" fill="hold">
                                          <p:stCondLst>
                                            <p:cond delay="0"/>
                                          </p:stCondLst>
                                        </p:cTn>
                                        <p:tgtEl>
                                          <p:spTgt spid="31"/>
                                        </p:tgtEl>
                                        <p:attrNameLst>
                                          <p:attrName>style.visibility</p:attrName>
                                        </p:attrNameLst>
                                      </p:cBhvr>
                                      <p:to>
                                        <p:strVal val="hidden"/>
                                      </p:to>
                                    </p:set>
                                  </p:childTnLst>
                                </p:cTn>
                              </p:par>
                              <p:par>
                                <p:cTn id="102" presetID="21" presetClass="entr" presetSubtype="1" fill="hold" grpId="4" nodeType="withEffect">
                                  <p:stCondLst>
                                    <p:cond delay="3000"/>
                                  </p:stCondLst>
                                  <p:childTnLst>
                                    <p:set>
                                      <p:cBhvr>
                                        <p:cTn id="103" dur="1" fill="hold">
                                          <p:stCondLst>
                                            <p:cond delay="0"/>
                                          </p:stCondLst>
                                        </p:cTn>
                                        <p:tgtEl>
                                          <p:spTgt spid="35"/>
                                        </p:tgtEl>
                                        <p:attrNameLst>
                                          <p:attrName>style.visibility</p:attrName>
                                        </p:attrNameLst>
                                      </p:cBhvr>
                                      <p:to>
                                        <p:strVal val="visible"/>
                                      </p:to>
                                    </p:set>
                                    <p:animEffect transition="in" filter="wheel(1)">
                                      <p:cBhvr>
                                        <p:cTn id="104" dur="1000"/>
                                        <p:tgtEl>
                                          <p:spTgt spid="35"/>
                                        </p:tgtEl>
                                      </p:cBhvr>
                                    </p:animEffect>
                                  </p:childTnLst>
                                  <p:subTnLst>
                                    <p:audio>
                                      <p:cMediaNode>
                                        <p:cTn display="0" masterRel="sameClick">
                                          <p:stCondLst>
                                            <p:cond evt="begin" delay="0">
                                              <p:tn val="102"/>
                                            </p:cond>
                                          </p:stCondLst>
                                          <p:endCondLst>
                                            <p:cond evt="onStopAudio" delay="0">
                                              <p:tgtEl>
                                                <p:sldTgt/>
                                              </p:tgtEl>
                                            </p:cond>
                                          </p:endCondLst>
                                        </p:cTn>
                                        <p:tgtEl>
                                          <p:sndTgt r:embed="rId8" name="coin.wav"/>
                                        </p:tgtEl>
                                      </p:cMediaNode>
                                    </p:audio>
                                  </p:subTnLst>
                                </p:cTn>
                              </p:par>
                              <p:par>
                                <p:cTn id="105" presetID="1" presetClass="entr" presetSubtype="0" fill="hold" grpId="1" nodeType="withEffect">
                                  <p:stCondLst>
                                    <p:cond delay="4000"/>
                                  </p:stCondLst>
                                  <p:childTnLst>
                                    <p:set>
                                      <p:cBhvr>
                                        <p:cTn id="106" dur="1" fill="hold">
                                          <p:stCondLst>
                                            <p:cond delay="0"/>
                                          </p:stCondLst>
                                        </p:cTn>
                                        <p:tgtEl>
                                          <p:spTgt spid="30"/>
                                        </p:tgtEl>
                                        <p:attrNameLst>
                                          <p:attrName>style.visibility</p:attrName>
                                        </p:attrNameLst>
                                      </p:cBhvr>
                                      <p:to>
                                        <p:strVal val="visible"/>
                                      </p:to>
                                    </p:set>
                                  </p:childTnLst>
                                </p:cTn>
                              </p:par>
                              <p:par>
                                <p:cTn id="107" presetID="1" presetClass="exit" presetSubtype="0" fill="hold" grpId="0" nodeType="withEffect">
                                  <p:stCondLst>
                                    <p:cond delay="5000"/>
                                  </p:stCondLst>
                                  <p:childTnLst>
                                    <p:set>
                                      <p:cBhvr>
                                        <p:cTn id="108" dur="1" fill="hold">
                                          <p:stCondLst>
                                            <p:cond delay="0"/>
                                          </p:stCondLst>
                                        </p:cTn>
                                        <p:tgtEl>
                                          <p:spTgt spid="30"/>
                                        </p:tgtEl>
                                        <p:attrNameLst>
                                          <p:attrName>style.visibility</p:attrName>
                                        </p:attrNameLst>
                                      </p:cBhvr>
                                      <p:to>
                                        <p:strVal val="hidden"/>
                                      </p:to>
                                    </p:set>
                                  </p:childTnLst>
                                </p:cTn>
                              </p:par>
                              <p:par>
                                <p:cTn id="109" presetID="21" presetClass="entr" presetSubtype="1" fill="hold" grpId="5" nodeType="withEffect">
                                  <p:stCondLst>
                                    <p:cond delay="4000"/>
                                  </p:stCondLst>
                                  <p:childTnLst>
                                    <p:set>
                                      <p:cBhvr>
                                        <p:cTn id="110" dur="1" fill="hold">
                                          <p:stCondLst>
                                            <p:cond delay="0"/>
                                          </p:stCondLst>
                                        </p:cTn>
                                        <p:tgtEl>
                                          <p:spTgt spid="35"/>
                                        </p:tgtEl>
                                        <p:attrNameLst>
                                          <p:attrName>style.visibility</p:attrName>
                                        </p:attrNameLst>
                                      </p:cBhvr>
                                      <p:to>
                                        <p:strVal val="visible"/>
                                      </p:to>
                                    </p:set>
                                    <p:animEffect transition="in" filter="wheel(1)">
                                      <p:cBhvr>
                                        <p:cTn id="111" dur="1000"/>
                                        <p:tgtEl>
                                          <p:spTgt spid="35"/>
                                        </p:tgtEl>
                                      </p:cBhvr>
                                    </p:animEffect>
                                  </p:childTnLst>
                                  <p:subTnLst>
                                    <p:audio>
                                      <p:cMediaNode>
                                        <p:cTn display="0" masterRel="sameClick">
                                          <p:stCondLst>
                                            <p:cond evt="begin" delay="0">
                                              <p:tn val="109"/>
                                            </p:cond>
                                          </p:stCondLst>
                                          <p:endCondLst>
                                            <p:cond evt="onStopAudio" delay="0">
                                              <p:tgtEl>
                                                <p:sldTgt/>
                                              </p:tgtEl>
                                            </p:cond>
                                          </p:endCondLst>
                                        </p:cTn>
                                        <p:tgtEl>
                                          <p:sndTgt r:embed="rId8" name="coin.wav"/>
                                        </p:tgtEl>
                                      </p:cMediaNode>
                                    </p:audio>
                                  </p:subTnLst>
                                </p:cTn>
                              </p:par>
                              <p:par>
                                <p:cTn id="112" presetID="1" presetClass="entr" presetSubtype="0" fill="hold" grpId="1" nodeType="withEffect">
                                  <p:stCondLst>
                                    <p:cond delay="5000"/>
                                  </p:stCondLst>
                                  <p:childTnLst>
                                    <p:set>
                                      <p:cBhvr>
                                        <p:cTn id="113" dur="1" fill="hold">
                                          <p:stCondLst>
                                            <p:cond delay="0"/>
                                          </p:stCondLst>
                                        </p:cTn>
                                        <p:tgtEl>
                                          <p:spTgt spid="29"/>
                                        </p:tgtEl>
                                        <p:attrNameLst>
                                          <p:attrName>style.visibility</p:attrName>
                                        </p:attrNameLst>
                                      </p:cBhvr>
                                      <p:to>
                                        <p:strVal val="visible"/>
                                      </p:to>
                                    </p:set>
                                  </p:childTnLst>
                                </p:cTn>
                              </p:par>
                              <p:par>
                                <p:cTn id="114" presetID="1" presetClass="exit" presetSubtype="0" fill="hold" grpId="0" nodeType="withEffect">
                                  <p:stCondLst>
                                    <p:cond delay="6000"/>
                                  </p:stCondLst>
                                  <p:childTnLst>
                                    <p:set>
                                      <p:cBhvr>
                                        <p:cTn id="115" dur="1" fill="hold">
                                          <p:stCondLst>
                                            <p:cond delay="0"/>
                                          </p:stCondLst>
                                        </p:cTn>
                                        <p:tgtEl>
                                          <p:spTgt spid="29"/>
                                        </p:tgtEl>
                                        <p:attrNameLst>
                                          <p:attrName>style.visibility</p:attrName>
                                        </p:attrNameLst>
                                      </p:cBhvr>
                                      <p:to>
                                        <p:strVal val="hidden"/>
                                      </p:to>
                                    </p:set>
                                  </p:childTnLst>
                                </p:cTn>
                              </p:par>
                              <p:par>
                                <p:cTn id="116" presetID="21" presetClass="entr" presetSubtype="1" fill="hold" grpId="6" nodeType="withEffect">
                                  <p:stCondLst>
                                    <p:cond delay="5000"/>
                                  </p:stCondLst>
                                  <p:childTnLst>
                                    <p:set>
                                      <p:cBhvr>
                                        <p:cTn id="117" dur="1" fill="hold">
                                          <p:stCondLst>
                                            <p:cond delay="0"/>
                                          </p:stCondLst>
                                        </p:cTn>
                                        <p:tgtEl>
                                          <p:spTgt spid="35"/>
                                        </p:tgtEl>
                                        <p:attrNameLst>
                                          <p:attrName>style.visibility</p:attrName>
                                        </p:attrNameLst>
                                      </p:cBhvr>
                                      <p:to>
                                        <p:strVal val="visible"/>
                                      </p:to>
                                    </p:set>
                                    <p:animEffect transition="in" filter="wheel(1)">
                                      <p:cBhvr>
                                        <p:cTn id="118" dur="1000"/>
                                        <p:tgtEl>
                                          <p:spTgt spid="35"/>
                                        </p:tgtEl>
                                      </p:cBhvr>
                                    </p:animEffect>
                                  </p:childTnLst>
                                  <p:subTnLst>
                                    <p:audio>
                                      <p:cMediaNode>
                                        <p:cTn display="0" masterRel="sameClick">
                                          <p:stCondLst>
                                            <p:cond evt="begin" delay="0">
                                              <p:tn val="116"/>
                                            </p:cond>
                                          </p:stCondLst>
                                          <p:endCondLst>
                                            <p:cond evt="onStopAudio" delay="0">
                                              <p:tgtEl>
                                                <p:sldTgt/>
                                              </p:tgtEl>
                                            </p:cond>
                                          </p:endCondLst>
                                        </p:cTn>
                                        <p:tgtEl>
                                          <p:sndTgt r:embed="rId8" name="coin.wav"/>
                                        </p:tgtEl>
                                      </p:cMediaNode>
                                    </p:audio>
                                  </p:subTnLst>
                                </p:cTn>
                              </p:par>
                              <p:par>
                                <p:cTn id="119" presetID="1" presetClass="entr" presetSubtype="0" fill="hold" grpId="1" nodeType="withEffect">
                                  <p:stCondLst>
                                    <p:cond delay="6000"/>
                                  </p:stCondLst>
                                  <p:childTnLst>
                                    <p:set>
                                      <p:cBhvr>
                                        <p:cTn id="120" dur="1" fill="hold">
                                          <p:stCondLst>
                                            <p:cond delay="0"/>
                                          </p:stCondLst>
                                        </p:cTn>
                                        <p:tgtEl>
                                          <p:spTgt spid="28"/>
                                        </p:tgtEl>
                                        <p:attrNameLst>
                                          <p:attrName>style.visibility</p:attrName>
                                        </p:attrNameLst>
                                      </p:cBhvr>
                                      <p:to>
                                        <p:strVal val="visible"/>
                                      </p:to>
                                    </p:set>
                                  </p:childTnLst>
                                </p:cTn>
                              </p:par>
                              <p:par>
                                <p:cTn id="121" presetID="1" presetClass="exit" presetSubtype="0" fill="hold" grpId="0" nodeType="withEffect">
                                  <p:stCondLst>
                                    <p:cond delay="7000"/>
                                  </p:stCondLst>
                                  <p:childTnLst>
                                    <p:set>
                                      <p:cBhvr>
                                        <p:cTn id="122" dur="1" fill="hold">
                                          <p:stCondLst>
                                            <p:cond delay="0"/>
                                          </p:stCondLst>
                                        </p:cTn>
                                        <p:tgtEl>
                                          <p:spTgt spid="28"/>
                                        </p:tgtEl>
                                        <p:attrNameLst>
                                          <p:attrName>style.visibility</p:attrName>
                                        </p:attrNameLst>
                                      </p:cBhvr>
                                      <p:to>
                                        <p:strVal val="hidden"/>
                                      </p:to>
                                    </p:set>
                                  </p:childTnLst>
                                </p:cTn>
                              </p:par>
                              <p:par>
                                <p:cTn id="123" presetID="21" presetClass="entr" presetSubtype="1" fill="hold" grpId="7" nodeType="withEffect">
                                  <p:stCondLst>
                                    <p:cond delay="6000"/>
                                  </p:stCondLst>
                                  <p:childTnLst>
                                    <p:set>
                                      <p:cBhvr>
                                        <p:cTn id="124" dur="1" fill="hold">
                                          <p:stCondLst>
                                            <p:cond delay="0"/>
                                          </p:stCondLst>
                                        </p:cTn>
                                        <p:tgtEl>
                                          <p:spTgt spid="35"/>
                                        </p:tgtEl>
                                        <p:attrNameLst>
                                          <p:attrName>style.visibility</p:attrName>
                                        </p:attrNameLst>
                                      </p:cBhvr>
                                      <p:to>
                                        <p:strVal val="visible"/>
                                      </p:to>
                                    </p:set>
                                    <p:animEffect transition="in" filter="wheel(1)">
                                      <p:cBhvr>
                                        <p:cTn id="125" dur="1000"/>
                                        <p:tgtEl>
                                          <p:spTgt spid="35"/>
                                        </p:tgtEl>
                                      </p:cBhvr>
                                    </p:animEffect>
                                  </p:childTnLst>
                                  <p:subTnLst>
                                    <p:audio>
                                      <p:cMediaNode>
                                        <p:cTn display="0" masterRel="sameClick">
                                          <p:stCondLst>
                                            <p:cond evt="begin" delay="0">
                                              <p:tn val="123"/>
                                            </p:cond>
                                          </p:stCondLst>
                                          <p:endCondLst>
                                            <p:cond evt="onStopAudio" delay="0">
                                              <p:tgtEl>
                                                <p:sldTgt/>
                                              </p:tgtEl>
                                            </p:cond>
                                          </p:endCondLst>
                                        </p:cTn>
                                        <p:tgtEl>
                                          <p:sndTgt r:embed="rId8" name="coin.wav"/>
                                        </p:tgtEl>
                                      </p:cMediaNode>
                                    </p:audio>
                                  </p:subTnLst>
                                </p:cTn>
                              </p:par>
                              <p:par>
                                <p:cTn id="126" presetID="1" presetClass="entr" presetSubtype="0" fill="hold" grpId="1" nodeType="withEffect">
                                  <p:stCondLst>
                                    <p:cond delay="7000"/>
                                  </p:stCondLst>
                                  <p:childTnLst>
                                    <p:set>
                                      <p:cBhvr>
                                        <p:cTn id="127" dur="1" fill="hold">
                                          <p:stCondLst>
                                            <p:cond delay="0"/>
                                          </p:stCondLst>
                                        </p:cTn>
                                        <p:tgtEl>
                                          <p:spTgt spid="27"/>
                                        </p:tgtEl>
                                        <p:attrNameLst>
                                          <p:attrName>style.visibility</p:attrName>
                                        </p:attrNameLst>
                                      </p:cBhvr>
                                      <p:to>
                                        <p:strVal val="visible"/>
                                      </p:to>
                                    </p:set>
                                  </p:childTnLst>
                                </p:cTn>
                              </p:par>
                              <p:par>
                                <p:cTn id="128" presetID="1" presetClass="exit" presetSubtype="0" fill="hold" grpId="0" nodeType="withEffect">
                                  <p:stCondLst>
                                    <p:cond delay="8000"/>
                                  </p:stCondLst>
                                  <p:childTnLst>
                                    <p:set>
                                      <p:cBhvr>
                                        <p:cTn id="129" dur="1" fill="hold">
                                          <p:stCondLst>
                                            <p:cond delay="0"/>
                                          </p:stCondLst>
                                        </p:cTn>
                                        <p:tgtEl>
                                          <p:spTgt spid="27"/>
                                        </p:tgtEl>
                                        <p:attrNameLst>
                                          <p:attrName>style.visibility</p:attrName>
                                        </p:attrNameLst>
                                      </p:cBhvr>
                                      <p:to>
                                        <p:strVal val="hidden"/>
                                      </p:to>
                                    </p:set>
                                  </p:childTnLst>
                                </p:cTn>
                              </p:par>
                              <p:par>
                                <p:cTn id="130" presetID="21" presetClass="entr" presetSubtype="1" fill="hold" grpId="8" nodeType="withEffect">
                                  <p:stCondLst>
                                    <p:cond delay="7000"/>
                                  </p:stCondLst>
                                  <p:childTnLst>
                                    <p:set>
                                      <p:cBhvr>
                                        <p:cTn id="131" dur="1" fill="hold">
                                          <p:stCondLst>
                                            <p:cond delay="0"/>
                                          </p:stCondLst>
                                        </p:cTn>
                                        <p:tgtEl>
                                          <p:spTgt spid="35"/>
                                        </p:tgtEl>
                                        <p:attrNameLst>
                                          <p:attrName>style.visibility</p:attrName>
                                        </p:attrNameLst>
                                      </p:cBhvr>
                                      <p:to>
                                        <p:strVal val="visible"/>
                                      </p:to>
                                    </p:set>
                                    <p:animEffect transition="in" filter="wheel(1)">
                                      <p:cBhvr>
                                        <p:cTn id="132" dur="1000"/>
                                        <p:tgtEl>
                                          <p:spTgt spid="35"/>
                                        </p:tgtEl>
                                      </p:cBhvr>
                                    </p:animEffect>
                                  </p:childTnLst>
                                  <p:subTnLst>
                                    <p:audio>
                                      <p:cMediaNode>
                                        <p:cTn display="0" masterRel="sameClick">
                                          <p:stCondLst>
                                            <p:cond evt="begin" delay="0">
                                              <p:tn val="130"/>
                                            </p:cond>
                                          </p:stCondLst>
                                          <p:endCondLst>
                                            <p:cond evt="onStopAudio" delay="0">
                                              <p:tgtEl>
                                                <p:sldTgt/>
                                              </p:tgtEl>
                                            </p:cond>
                                          </p:endCondLst>
                                        </p:cTn>
                                        <p:tgtEl>
                                          <p:sndTgt r:embed="rId8" name="coin.wav"/>
                                        </p:tgtEl>
                                      </p:cMediaNode>
                                    </p:audio>
                                  </p:subTnLst>
                                </p:cTn>
                              </p:par>
                              <p:par>
                                <p:cTn id="133" presetID="1" presetClass="entr" presetSubtype="0" fill="hold" grpId="1" nodeType="withEffect">
                                  <p:stCondLst>
                                    <p:cond delay="8000"/>
                                  </p:stCondLst>
                                  <p:childTnLst>
                                    <p:set>
                                      <p:cBhvr>
                                        <p:cTn id="134" dur="1" fill="hold">
                                          <p:stCondLst>
                                            <p:cond delay="0"/>
                                          </p:stCondLst>
                                        </p:cTn>
                                        <p:tgtEl>
                                          <p:spTgt spid="26"/>
                                        </p:tgtEl>
                                        <p:attrNameLst>
                                          <p:attrName>style.visibility</p:attrName>
                                        </p:attrNameLst>
                                      </p:cBhvr>
                                      <p:to>
                                        <p:strVal val="visible"/>
                                      </p:to>
                                    </p:set>
                                  </p:childTnLst>
                                </p:cTn>
                              </p:par>
                              <p:par>
                                <p:cTn id="135" presetID="1" presetClass="exit" presetSubtype="0" fill="hold" grpId="0" nodeType="withEffect">
                                  <p:stCondLst>
                                    <p:cond delay="9000"/>
                                  </p:stCondLst>
                                  <p:childTnLst>
                                    <p:set>
                                      <p:cBhvr>
                                        <p:cTn id="136" dur="1" fill="hold">
                                          <p:stCondLst>
                                            <p:cond delay="0"/>
                                          </p:stCondLst>
                                        </p:cTn>
                                        <p:tgtEl>
                                          <p:spTgt spid="26"/>
                                        </p:tgtEl>
                                        <p:attrNameLst>
                                          <p:attrName>style.visibility</p:attrName>
                                        </p:attrNameLst>
                                      </p:cBhvr>
                                      <p:to>
                                        <p:strVal val="hidden"/>
                                      </p:to>
                                    </p:set>
                                  </p:childTnLst>
                                </p:cTn>
                              </p:par>
                              <p:par>
                                <p:cTn id="137" presetID="21" presetClass="entr" presetSubtype="1" fill="hold" grpId="2" nodeType="withEffect">
                                  <p:stCondLst>
                                    <p:cond delay="8000"/>
                                  </p:stCondLst>
                                  <p:childTnLst>
                                    <p:set>
                                      <p:cBhvr>
                                        <p:cTn id="138" dur="1" fill="hold">
                                          <p:stCondLst>
                                            <p:cond delay="0"/>
                                          </p:stCondLst>
                                        </p:cTn>
                                        <p:tgtEl>
                                          <p:spTgt spid="35"/>
                                        </p:tgtEl>
                                        <p:attrNameLst>
                                          <p:attrName>style.visibility</p:attrName>
                                        </p:attrNameLst>
                                      </p:cBhvr>
                                      <p:to>
                                        <p:strVal val="visible"/>
                                      </p:to>
                                    </p:set>
                                    <p:animEffect transition="in" filter="wheel(1)">
                                      <p:cBhvr>
                                        <p:cTn id="139" dur="1000"/>
                                        <p:tgtEl>
                                          <p:spTgt spid="35"/>
                                        </p:tgtEl>
                                      </p:cBhvr>
                                    </p:animEffect>
                                  </p:childTnLst>
                                  <p:subTnLst>
                                    <p:audio>
                                      <p:cMediaNode>
                                        <p:cTn display="0" masterRel="sameClick">
                                          <p:stCondLst>
                                            <p:cond evt="begin" delay="0">
                                              <p:tn val="137"/>
                                            </p:cond>
                                          </p:stCondLst>
                                          <p:endCondLst>
                                            <p:cond evt="onStopAudio" delay="0">
                                              <p:tgtEl>
                                                <p:sldTgt/>
                                              </p:tgtEl>
                                            </p:cond>
                                          </p:endCondLst>
                                        </p:cTn>
                                        <p:tgtEl>
                                          <p:sndTgt r:embed="rId8" name="coin.wav"/>
                                        </p:tgtEl>
                                      </p:cMediaNode>
                                    </p:audio>
                                  </p:subTnLst>
                                </p:cTn>
                              </p:par>
                              <p:par>
                                <p:cTn id="140" presetID="1" presetClass="entr" presetSubtype="0" fill="hold" grpId="1" nodeType="withEffect">
                                  <p:stCondLst>
                                    <p:cond delay="9000"/>
                                  </p:stCondLst>
                                  <p:childTnLst>
                                    <p:set>
                                      <p:cBhvr>
                                        <p:cTn id="141" dur="1" fill="hold">
                                          <p:stCondLst>
                                            <p:cond delay="0"/>
                                          </p:stCondLst>
                                        </p:cTn>
                                        <p:tgtEl>
                                          <p:spTgt spid="25"/>
                                        </p:tgtEl>
                                        <p:attrNameLst>
                                          <p:attrName>style.visibility</p:attrName>
                                        </p:attrNameLst>
                                      </p:cBhvr>
                                      <p:to>
                                        <p:strVal val="visible"/>
                                      </p:to>
                                    </p:set>
                                  </p:childTnLst>
                                </p:cTn>
                              </p:par>
                              <p:par>
                                <p:cTn id="142" presetID="1" presetClass="exit" presetSubtype="0" fill="hold" grpId="0" nodeType="withEffect">
                                  <p:stCondLst>
                                    <p:cond delay="10000"/>
                                  </p:stCondLst>
                                  <p:childTnLst>
                                    <p:set>
                                      <p:cBhvr>
                                        <p:cTn id="143" dur="1" fill="hold">
                                          <p:stCondLst>
                                            <p:cond delay="0"/>
                                          </p:stCondLst>
                                        </p:cTn>
                                        <p:tgtEl>
                                          <p:spTgt spid="25"/>
                                        </p:tgtEl>
                                        <p:attrNameLst>
                                          <p:attrName>style.visibility</p:attrName>
                                        </p:attrNameLst>
                                      </p:cBhvr>
                                      <p:to>
                                        <p:strVal val="hidden"/>
                                      </p:to>
                                    </p:set>
                                  </p:childTnLst>
                                </p:cTn>
                              </p:par>
                              <p:par>
                                <p:cTn id="144" presetID="21" presetClass="entr" presetSubtype="1" fill="hold" grpId="10" nodeType="withEffect">
                                  <p:stCondLst>
                                    <p:cond delay="9000"/>
                                  </p:stCondLst>
                                  <p:childTnLst>
                                    <p:set>
                                      <p:cBhvr>
                                        <p:cTn id="145" dur="1" fill="hold">
                                          <p:stCondLst>
                                            <p:cond delay="0"/>
                                          </p:stCondLst>
                                        </p:cTn>
                                        <p:tgtEl>
                                          <p:spTgt spid="35"/>
                                        </p:tgtEl>
                                        <p:attrNameLst>
                                          <p:attrName>style.visibility</p:attrName>
                                        </p:attrNameLst>
                                      </p:cBhvr>
                                      <p:to>
                                        <p:strVal val="visible"/>
                                      </p:to>
                                    </p:set>
                                    <p:animEffect transition="in" filter="wheel(1)">
                                      <p:cBhvr>
                                        <p:cTn id="146" dur="1000"/>
                                        <p:tgtEl>
                                          <p:spTgt spid="35"/>
                                        </p:tgtEl>
                                      </p:cBhvr>
                                    </p:animEffect>
                                  </p:childTnLst>
                                  <p:subTnLst>
                                    <p:audio>
                                      <p:cMediaNode>
                                        <p:cTn display="0" masterRel="sameClick">
                                          <p:stCondLst>
                                            <p:cond evt="begin" delay="0">
                                              <p:tn val="144"/>
                                            </p:cond>
                                          </p:stCondLst>
                                          <p:endCondLst>
                                            <p:cond evt="onStopAudio" delay="0">
                                              <p:tgtEl>
                                                <p:sldTgt/>
                                              </p:tgtEl>
                                            </p:cond>
                                          </p:endCondLst>
                                        </p:cTn>
                                        <p:tgtEl>
                                          <p:sndTgt r:embed="rId8" name="coin.wav"/>
                                        </p:tgtEl>
                                      </p:cMediaNode>
                                    </p:audio>
                                  </p:subTnLst>
                                </p:cTn>
                              </p:par>
                              <p:par>
                                <p:cTn id="147" presetID="1" presetClass="entr" presetSubtype="0" fill="hold" grpId="1" nodeType="withEffect">
                                  <p:stCondLst>
                                    <p:cond delay="10000"/>
                                  </p:stCondLst>
                                  <p:childTnLst>
                                    <p:set>
                                      <p:cBhvr>
                                        <p:cTn id="148" dur="1" fill="hold">
                                          <p:stCondLst>
                                            <p:cond delay="0"/>
                                          </p:stCondLst>
                                        </p:cTn>
                                        <p:tgtEl>
                                          <p:spTgt spid="24"/>
                                        </p:tgtEl>
                                        <p:attrNameLst>
                                          <p:attrName>style.visibility</p:attrName>
                                        </p:attrNameLst>
                                      </p:cBhvr>
                                      <p:to>
                                        <p:strVal val="visible"/>
                                      </p:to>
                                    </p:set>
                                  </p:childTnLst>
                                </p:cTn>
                              </p:par>
                              <p:par>
                                <p:cTn id="149" presetID="1" presetClass="exit" presetSubtype="0" fill="hold" grpId="0" nodeType="withEffect">
                                  <p:stCondLst>
                                    <p:cond delay="11000"/>
                                  </p:stCondLst>
                                  <p:childTnLst>
                                    <p:set>
                                      <p:cBhvr>
                                        <p:cTn id="150" dur="1" fill="hold">
                                          <p:stCondLst>
                                            <p:cond delay="0"/>
                                          </p:stCondLst>
                                        </p:cTn>
                                        <p:tgtEl>
                                          <p:spTgt spid="24"/>
                                        </p:tgtEl>
                                        <p:attrNameLst>
                                          <p:attrName>style.visibility</p:attrName>
                                        </p:attrNameLst>
                                      </p:cBhvr>
                                      <p:to>
                                        <p:strVal val="hidden"/>
                                      </p:to>
                                    </p:set>
                                  </p:childTnLst>
                                </p:cTn>
                              </p:par>
                              <p:par>
                                <p:cTn id="151" presetID="21" presetClass="entr" presetSubtype="1" fill="hold" grpId="11" nodeType="withEffect">
                                  <p:stCondLst>
                                    <p:cond delay="10000"/>
                                  </p:stCondLst>
                                  <p:childTnLst>
                                    <p:set>
                                      <p:cBhvr>
                                        <p:cTn id="152" dur="1" fill="hold">
                                          <p:stCondLst>
                                            <p:cond delay="0"/>
                                          </p:stCondLst>
                                        </p:cTn>
                                        <p:tgtEl>
                                          <p:spTgt spid="35"/>
                                        </p:tgtEl>
                                        <p:attrNameLst>
                                          <p:attrName>style.visibility</p:attrName>
                                        </p:attrNameLst>
                                      </p:cBhvr>
                                      <p:to>
                                        <p:strVal val="visible"/>
                                      </p:to>
                                    </p:set>
                                    <p:animEffect transition="in" filter="wheel(1)">
                                      <p:cBhvr>
                                        <p:cTn id="153" dur="1000"/>
                                        <p:tgtEl>
                                          <p:spTgt spid="35"/>
                                        </p:tgtEl>
                                      </p:cBhvr>
                                    </p:animEffect>
                                  </p:childTnLst>
                                  <p:subTnLst>
                                    <p:audio>
                                      <p:cMediaNode>
                                        <p:cTn display="0" masterRel="sameClick">
                                          <p:stCondLst>
                                            <p:cond evt="begin" delay="0">
                                              <p:tn val="151"/>
                                            </p:cond>
                                          </p:stCondLst>
                                          <p:endCondLst>
                                            <p:cond evt="onStopAudio" delay="0">
                                              <p:tgtEl>
                                                <p:sldTgt/>
                                              </p:tgtEl>
                                            </p:cond>
                                          </p:endCondLst>
                                        </p:cTn>
                                        <p:tgtEl>
                                          <p:sndTgt r:embed="rId8" name="coin.wav"/>
                                        </p:tgtEl>
                                      </p:cMediaNode>
                                    </p:audio>
                                  </p:subTnLst>
                                </p:cTn>
                              </p:par>
                              <p:par>
                                <p:cTn id="154" presetID="1" presetClass="entr" presetSubtype="0" fill="hold" grpId="1" nodeType="withEffect">
                                  <p:stCondLst>
                                    <p:cond delay="11000"/>
                                  </p:stCondLst>
                                  <p:childTnLst>
                                    <p:set>
                                      <p:cBhvr>
                                        <p:cTn id="155" dur="1" fill="hold">
                                          <p:stCondLst>
                                            <p:cond delay="0"/>
                                          </p:stCondLst>
                                        </p:cTn>
                                        <p:tgtEl>
                                          <p:spTgt spid="23"/>
                                        </p:tgtEl>
                                        <p:attrNameLst>
                                          <p:attrName>style.visibility</p:attrName>
                                        </p:attrNameLst>
                                      </p:cBhvr>
                                      <p:to>
                                        <p:strVal val="visible"/>
                                      </p:to>
                                    </p:set>
                                  </p:childTnLst>
                                </p:cTn>
                              </p:par>
                              <p:par>
                                <p:cTn id="156" presetID="1" presetClass="exit" presetSubtype="0" fill="hold" grpId="0" nodeType="withEffect">
                                  <p:stCondLst>
                                    <p:cond delay="12000"/>
                                  </p:stCondLst>
                                  <p:childTnLst>
                                    <p:set>
                                      <p:cBhvr>
                                        <p:cTn id="157" dur="1" fill="hold">
                                          <p:stCondLst>
                                            <p:cond delay="0"/>
                                          </p:stCondLst>
                                        </p:cTn>
                                        <p:tgtEl>
                                          <p:spTgt spid="23"/>
                                        </p:tgtEl>
                                        <p:attrNameLst>
                                          <p:attrName>style.visibility</p:attrName>
                                        </p:attrNameLst>
                                      </p:cBhvr>
                                      <p:to>
                                        <p:strVal val="hidden"/>
                                      </p:to>
                                    </p:set>
                                  </p:childTnLst>
                                </p:cTn>
                              </p:par>
                              <p:par>
                                <p:cTn id="158" presetID="21" presetClass="entr" presetSubtype="1" fill="hold" grpId="12" nodeType="withEffect">
                                  <p:stCondLst>
                                    <p:cond delay="11000"/>
                                  </p:stCondLst>
                                  <p:childTnLst>
                                    <p:set>
                                      <p:cBhvr>
                                        <p:cTn id="159" dur="1" fill="hold">
                                          <p:stCondLst>
                                            <p:cond delay="0"/>
                                          </p:stCondLst>
                                        </p:cTn>
                                        <p:tgtEl>
                                          <p:spTgt spid="35"/>
                                        </p:tgtEl>
                                        <p:attrNameLst>
                                          <p:attrName>style.visibility</p:attrName>
                                        </p:attrNameLst>
                                      </p:cBhvr>
                                      <p:to>
                                        <p:strVal val="visible"/>
                                      </p:to>
                                    </p:set>
                                    <p:animEffect transition="in" filter="wheel(1)">
                                      <p:cBhvr>
                                        <p:cTn id="160" dur="1000"/>
                                        <p:tgtEl>
                                          <p:spTgt spid="35"/>
                                        </p:tgtEl>
                                      </p:cBhvr>
                                    </p:animEffect>
                                  </p:childTnLst>
                                  <p:subTnLst>
                                    <p:audio>
                                      <p:cMediaNode>
                                        <p:cTn display="0" masterRel="sameClick">
                                          <p:stCondLst>
                                            <p:cond evt="begin" delay="0">
                                              <p:tn val="158"/>
                                            </p:cond>
                                          </p:stCondLst>
                                          <p:endCondLst>
                                            <p:cond evt="onStopAudio" delay="0">
                                              <p:tgtEl>
                                                <p:sldTgt/>
                                              </p:tgtEl>
                                            </p:cond>
                                          </p:endCondLst>
                                        </p:cTn>
                                        <p:tgtEl>
                                          <p:sndTgt r:embed="rId8" name="coin.wav"/>
                                        </p:tgtEl>
                                      </p:cMediaNode>
                                    </p:audio>
                                  </p:subTnLst>
                                </p:cTn>
                              </p:par>
                              <p:par>
                                <p:cTn id="161" presetID="1" presetClass="entr" presetSubtype="0" fill="hold" grpId="1" nodeType="withEffect">
                                  <p:stCondLst>
                                    <p:cond delay="12000"/>
                                  </p:stCondLst>
                                  <p:childTnLst>
                                    <p:set>
                                      <p:cBhvr>
                                        <p:cTn id="162" dur="1" fill="hold">
                                          <p:stCondLst>
                                            <p:cond delay="0"/>
                                          </p:stCondLst>
                                        </p:cTn>
                                        <p:tgtEl>
                                          <p:spTgt spid="22"/>
                                        </p:tgtEl>
                                        <p:attrNameLst>
                                          <p:attrName>style.visibility</p:attrName>
                                        </p:attrNameLst>
                                      </p:cBhvr>
                                      <p:to>
                                        <p:strVal val="visible"/>
                                      </p:to>
                                    </p:set>
                                  </p:childTnLst>
                                </p:cTn>
                              </p:par>
                              <p:par>
                                <p:cTn id="163" presetID="1" presetClass="exit" presetSubtype="0" fill="hold" grpId="0" nodeType="withEffect">
                                  <p:stCondLst>
                                    <p:cond delay="13000"/>
                                  </p:stCondLst>
                                  <p:childTnLst>
                                    <p:set>
                                      <p:cBhvr>
                                        <p:cTn id="164" dur="1" fill="hold">
                                          <p:stCondLst>
                                            <p:cond delay="0"/>
                                          </p:stCondLst>
                                        </p:cTn>
                                        <p:tgtEl>
                                          <p:spTgt spid="22"/>
                                        </p:tgtEl>
                                        <p:attrNameLst>
                                          <p:attrName>style.visibility</p:attrName>
                                        </p:attrNameLst>
                                      </p:cBhvr>
                                      <p:to>
                                        <p:strVal val="hidden"/>
                                      </p:to>
                                    </p:set>
                                  </p:childTnLst>
                                </p:cTn>
                              </p:par>
                              <p:par>
                                <p:cTn id="165" presetID="21" presetClass="entr" presetSubtype="1" fill="hold" grpId="13" nodeType="withEffect">
                                  <p:stCondLst>
                                    <p:cond delay="12000"/>
                                  </p:stCondLst>
                                  <p:childTnLst>
                                    <p:set>
                                      <p:cBhvr>
                                        <p:cTn id="166" dur="1" fill="hold">
                                          <p:stCondLst>
                                            <p:cond delay="0"/>
                                          </p:stCondLst>
                                        </p:cTn>
                                        <p:tgtEl>
                                          <p:spTgt spid="35"/>
                                        </p:tgtEl>
                                        <p:attrNameLst>
                                          <p:attrName>style.visibility</p:attrName>
                                        </p:attrNameLst>
                                      </p:cBhvr>
                                      <p:to>
                                        <p:strVal val="visible"/>
                                      </p:to>
                                    </p:set>
                                    <p:animEffect transition="in" filter="wheel(1)">
                                      <p:cBhvr>
                                        <p:cTn id="167" dur="1000"/>
                                        <p:tgtEl>
                                          <p:spTgt spid="35"/>
                                        </p:tgtEl>
                                      </p:cBhvr>
                                    </p:animEffect>
                                  </p:childTnLst>
                                  <p:subTnLst>
                                    <p:audio>
                                      <p:cMediaNode>
                                        <p:cTn display="0" masterRel="sameClick">
                                          <p:stCondLst>
                                            <p:cond evt="begin" delay="0">
                                              <p:tn val="165"/>
                                            </p:cond>
                                          </p:stCondLst>
                                          <p:endCondLst>
                                            <p:cond evt="onStopAudio" delay="0">
                                              <p:tgtEl>
                                                <p:sldTgt/>
                                              </p:tgtEl>
                                            </p:cond>
                                          </p:endCondLst>
                                        </p:cTn>
                                        <p:tgtEl>
                                          <p:sndTgt r:embed="rId8" name="coin.wav"/>
                                        </p:tgtEl>
                                      </p:cMediaNode>
                                    </p:audio>
                                  </p:subTnLst>
                                </p:cTn>
                              </p:par>
                              <p:par>
                                <p:cTn id="168" presetID="1" presetClass="entr" presetSubtype="0" fill="hold" grpId="1" nodeType="withEffect">
                                  <p:stCondLst>
                                    <p:cond delay="13000"/>
                                  </p:stCondLst>
                                  <p:childTnLst>
                                    <p:set>
                                      <p:cBhvr>
                                        <p:cTn id="169" dur="1" fill="hold">
                                          <p:stCondLst>
                                            <p:cond delay="0"/>
                                          </p:stCondLst>
                                        </p:cTn>
                                        <p:tgtEl>
                                          <p:spTgt spid="21"/>
                                        </p:tgtEl>
                                        <p:attrNameLst>
                                          <p:attrName>style.visibility</p:attrName>
                                        </p:attrNameLst>
                                      </p:cBhvr>
                                      <p:to>
                                        <p:strVal val="visible"/>
                                      </p:to>
                                    </p:set>
                                  </p:childTnLst>
                                </p:cTn>
                              </p:par>
                              <p:par>
                                <p:cTn id="170" presetID="1" presetClass="exit" presetSubtype="0" fill="hold" grpId="0" nodeType="withEffect">
                                  <p:stCondLst>
                                    <p:cond delay="14000"/>
                                  </p:stCondLst>
                                  <p:childTnLst>
                                    <p:set>
                                      <p:cBhvr>
                                        <p:cTn id="171" dur="1" fill="hold">
                                          <p:stCondLst>
                                            <p:cond delay="0"/>
                                          </p:stCondLst>
                                        </p:cTn>
                                        <p:tgtEl>
                                          <p:spTgt spid="21"/>
                                        </p:tgtEl>
                                        <p:attrNameLst>
                                          <p:attrName>style.visibility</p:attrName>
                                        </p:attrNameLst>
                                      </p:cBhvr>
                                      <p:to>
                                        <p:strVal val="hidden"/>
                                      </p:to>
                                    </p:set>
                                  </p:childTnLst>
                                </p:cTn>
                              </p:par>
                              <p:par>
                                <p:cTn id="172" presetID="21" presetClass="entr" presetSubtype="1" fill="hold" grpId="14" nodeType="withEffect">
                                  <p:stCondLst>
                                    <p:cond delay="13000"/>
                                  </p:stCondLst>
                                  <p:childTnLst>
                                    <p:set>
                                      <p:cBhvr>
                                        <p:cTn id="173" dur="1" fill="hold">
                                          <p:stCondLst>
                                            <p:cond delay="0"/>
                                          </p:stCondLst>
                                        </p:cTn>
                                        <p:tgtEl>
                                          <p:spTgt spid="35"/>
                                        </p:tgtEl>
                                        <p:attrNameLst>
                                          <p:attrName>style.visibility</p:attrName>
                                        </p:attrNameLst>
                                      </p:cBhvr>
                                      <p:to>
                                        <p:strVal val="visible"/>
                                      </p:to>
                                    </p:set>
                                    <p:animEffect transition="in" filter="wheel(1)">
                                      <p:cBhvr>
                                        <p:cTn id="174" dur="1000"/>
                                        <p:tgtEl>
                                          <p:spTgt spid="35"/>
                                        </p:tgtEl>
                                      </p:cBhvr>
                                    </p:animEffect>
                                  </p:childTnLst>
                                  <p:subTnLst>
                                    <p:audio>
                                      <p:cMediaNode>
                                        <p:cTn display="0" masterRel="sameClick">
                                          <p:stCondLst>
                                            <p:cond evt="begin" delay="0">
                                              <p:tn val="172"/>
                                            </p:cond>
                                          </p:stCondLst>
                                          <p:endCondLst>
                                            <p:cond evt="onStopAudio" delay="0">
                                              <p:tgtEl>
                                                <p:sldTgt/>
                                              </p:tgtEl>
                                            </p:cond>
                                          </p:endCondLst>
                                        </p:cTn>
                                        <p:tgtEl>
                                          <p:sndTgt r:embed="rId8" name="coin.wav"/>
                                        </p:tgtEl>
                                      </p:cMediaNode>
                                    </p:audio>
                                  </p:subTnLst>
                                </p:cTn>
                              </p:par>
                              <p:par>
                                <p:cTn id="175" presetID="1" presetClass="entr" presetSubtype="0" fill="hold" grpId="1" nodeType="withEffect">
                                  <p:stCondLst>
                                    <p:cond delay="14000"/>
                                  </p:stCondLst>
                                  <p:childTnLst>
                                    <p:set>
                                      <p:cBhvr>
                                        <p:cTn id="176" dur="1" fill="hold">
                                          <p:stCondLst>
                                            <p:cond delay="0"/>
                                          </p:stCondLst>
                                        </p:cTn>
                                        <p:tgtEl>
                                          <p:spTgt spid="20"/>
                                        </p:tgtEl>
                                        <p:attrNameLst>
                                          <p:attrName>style.visibility</p:attrName>
                                        </p:attrNameLst>
                                      </p:cBhvr>
                                      <p:to>
                                        <p:strVal val="visible"/>
                                      </p:to>
                                    </p:set>
                                  </p:childTnLst>
                                </p:cTn>
                              </p:par>
                              <p:par>
                                <p:cTn id="177" presetID="1" presetClass="exit" presetSubtype="0" fill="hold" grpId="0" nodeType="withEffect">
                                  <p:stCondLst>
                                    <p:cond delay="15000"/>
                                  </p:stCondLst>
                                  <p:childTnLst>
                                    <p:set>
                                      <p:cBhvr>
                                        <p:cTn id="178" dur="1" fill="hold">
                                          <p:stCondLst>
                                            <p:cond delay="0"/>
                                          </p:stCondLst>
                                        </p:cTn>
                                        <p:tgtEl>
                                          <p:spTgt spid="20"/>
                                        </p:tgtEl>
                                        <p:attrNameLst>
                                          <p:attrName>style.visibility</p:attrName>
                                        </p:attrNameLst>
                                      </p:cBhvr>
                                      <p:to>
                                        <p:strVal val="hidden"/>
                                      </p:to>
                                    </p:set>
                                  </p:childTnLst>
                                  <p:subTnLst>
                                    <p:audio>
                                      <p:cMediaNode>
                                        <p:cTn display="0" masterRel="sameClick">
                                          <p:stCondLst>
                                            <p:cond evt="begin" delay="0">
                                              <p:tn val="177"/>
                                            </p:cond>
                                          </p:stCondLst>
                                          <p:endCondLst>
                                            <p:cond evt="onStopAudio" delay="0">
                                              <p:tgtEl>
                                                <p:sldTgt/>
                                              </p:tgtEl>
                                            </p:cond>
                                          </p:endCondLst>
                                        </p:cTn>
                                        <p:tgtEl>
                                          <p:sndTgt r:embed="rId8" name="coin.wav"/>
                                        </p:tgtEl>
                                      </p:cMediaNode>
                                    </p:audio>
                                  </p:subTnLst>
                                </p:cTn>
                              </p:par>
                              <p:par>
                                <p:cTn id="179" presetID="21" presetClass="entr" presetSubtype="1" fill="hold" grpId="9" nodeType="withEffect">
                                  <p:stCondLst>
                                    <p:cond delay="14000"/>
                                  </p:stCondLst>
                                  <p:childTnLst>
                                    <p:set>
                                      <p:cBhvr>
                                        <p:cTn id="180" dur="1" fill="hold">
                                          <p:stCondLst>
                                            <p:cond delay="0"/>
                                          </p:stCondLst>
                                        </p:cTn>
                                        <p:tgtEl>
                                          <p:spTgt spid="35"/>
                                        </p:tgtEl>
                                        <p:attrNameLst>
                                          <p:attrName>style.visibility</p:attrName>
                                        </p:attrNameLst>
                                      </p:cBhvr>
                                      <p:to>
                                        <p:strVal val="visible"/>
                                      </p:to>
                                    </p:set>
                                    <p:animEffect transition="in" filter="wheel(1)">
                                      <p:cBhvr>
                                        <p:cTn id="181" dur="1000"/>
                                        <p:tgtEl>
                                          <p:spTgt spid="35"/>
                                        </p:tgtEl>
                                      </p:cBhvr>
                                    </p:animEffect>
                                  </p:childTnLst>
                                  <p:subTnLst>
                                    <p:audio>
                                      <p:cMediaNode vol="100000">
                                        <p:cTn display="0" masterRel="sameClick">
                                          <p:stCondLst>
                                            <p:cond evt="begin" delay="0">
                                              <p:tn val="179"/>
                                            </p:cond>
                                          </p:stCondLst>
                                          <p:endCondLst>
                                            <p:cond evt="onStopAudio" delay="0">
                                              <p:tgtEl>
                                                <p:sldTgt/>
                                              </p:tgtEl>
                                            </p:cond>
                                          </p:endCondLst>
                                        </p:cTn>
                                        <p:tgtEl>
                                          <p:sndTgt r:embed="rId8" name="coin.wav"/>
                                        </p:tgtEl>
                                      </p:cMediaNode>
                                    </p:audio>
                                  </p:subTnLst>
                                </p:cTn>
                              </p:par>
                              <p:par>
                                <p:cTn id="182" presetID="1" presetClass="entr" presetSubtype="0" fill="hold" grpId="1" nodeType="withEffect">
                                  <p:stCondLst>
                                    <p:cond delay="15000"/>
                                  </p:stCondLst>
                                  <p:childTnLst>
                                    <p:set>
                                      <p:cBhvr>
                                        <p:cTn id="183" dur="1" fill="hold">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182"/>
                                            </p:cond>
                                          </p:stCondLst>
                                          <p:endCondLst>
                                            <p:cond evt="onStopAudio" delay="0">
                                              <p:tgtEl>
                                                <p:sldTgt/>
                                              </p:tgtEl>
                                            </p:cond>
                                          </p:endCondLst>
                                        </p:cTn>
                                        <p:tgtEl>
                                          <p:sndTgt r:embed="rId9" name="cashreg.wav"/>
                                        </p:tgtEl>
                                      </p:cMediaNode>
                                    </p:audio>
                                  </p:subTnLst>
                                </p:cTn>
                              </p:par>
                              <p:par>
                                <p:cTn id="184" presetID="1" presetClass="exit" presetSubtype="0" fill="hold" grpId="0" nodeType="withEffect">
                                  <p:stCondLst>
                                    <p:cond delay="16000"/>
                                  </p:stCondLst>
                                  <p:childTnLst>
                                    <p:set>
                                      <p:cBhvr>
                                        <p:cTn id="185" dur="1" fill="hold">
                                          <p:stCondLst>
                                            <p:cond delay="0"/>
                                          </p:stCondLst>
                                        </p:cTn>
                                        <p:tgtEl>
                                          <p:spTgt spid="19"/>
                                        </p:tgtEl>
                                        <p:attrNameLst>
                                          <p:attrName>style.visibility</p:attrName>
                                        </p:attrNameLst>
                                      </p:cBhvr>
                                      <p:to>
                                        <p:strVal val="hidden"/>
                                      </p:to>
                                    </p:set>
                                  </p:childTnLst>
                                </p:cTn>
                              </p:par>
                              <p:par>
                                <p:cTn id="186" presetID="21" presetClass="entr" presetSubtype="1" fill="hold" grpId="0" nodeType="withEffect">
                                  <p:stCondLst>
                                    <p:cond delay="15000"/>
                                  </p:stCondLst>
                                  <p:childTnLst>
                                    <p:set>
                                      <p:cBhvr>
                                        <p:cTn id="187" dur="1" fill="hold">
                                          <p:stCondLst>
                                            <p:cond delay="0"/>
                                          </p:stCondLst>
                                        </p:cTn>
                                        <p:tgtEl>
                                          <p:spTgt spid="35"/>
                                        </p:tgtEl>
                                        <p:attrNameLst>
                                          <p:attrName>style.visibility</p:attrName>
                                        </p:attrNameLst>
                                      </p:cBhvr>
                                      <p:to>
                                        <p:strVal val="visible"/>
                                      </p:to>
                                    </p:set>
                                    <p:animEffect transition="in" filter="wheel(1)">
                                      <p:cBhvr>
                                        <p:cTn id="188" dur="1000"/>
                                        <p:tgtEl>
                                          <p:spTgt spid="35"/>
                                        </p:tgtEl>
                                      </p:cBhvr>
                                    </p:animEffect>
                                  </p:childTnLst>
                                  <p:subTnLst>
                                    <p:audio>
                                      <p:cMediaNode vol="100000">
                                        <p:cTn display="0" masterRel="sameClick">
                                          <p:stCondLst>
                                            <p:cond evt="begin" delay="0">
                                              <p:tn val="186"/>
                                            </p:cond>
                                          </p:stCondLst>
                                          <p:endCondLst>
                                            <p:cond evt="onStopAudio" delay="0">
                                              <p:tgtEl>
                                                <p:sldTgt/>
                                              </p:tgtEl>
                                            </p:cond>
                                          </p:endCondLst>
                                        </p:cTn>
                                        <p:tgtEl>
                                          <p:sndTgt r:embed="rId9" name="cashreg.wav"/>
                                        </p:tgtEl>
                                      </p:cMediaNode>
                                    </p:audio>
                                  </p:subTnLst>
                                </p:cTn>
                              </p:par>
                              <p:par>
                                <p:cTn id="189" presetID="1" presetClass="exit" presetSubtype="0" fill="hold" grpId="15" nodeType="withEffect">
                                  <p:stCondLst>
                                    <p:cond delay="16000"/>
                                  </p:stCondLst>
                                  <p:childTnLst>
                                    <p:set>
                                      <p:cBhvr>
                                        <p:cTn id="190"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100000">
                <p:cTn id="191" fill="hold" display="0">
                  <p:stCondLst>
                    <p:cond delay="indefinite"/>
                  </p:stCondLst>
                  <p:endCondLst>
                    <p:cond evt="onStopAudio" delay="0">
                      <p:tgtEl>
                        <p:sldTgt/>
                      </p:tgtEl>
                    </p:cond>
                  </p:endCondLst>
                </p:cTn>
                <p:tgtEl>
                  <p:spTgt spid="18"/>
                </p:tgtEl>
              </p:cMediaNode>
            </p:audio>
            <p:seq concurrent="1" nextAc="seek">
              <p:cTn id="192" restart="whenNotActive" fill="hold" evtFilter="cancelBubble" nodeType="interactiveSeq">
                <p:stCondLst>
                  <p:cond evt="onClick" delay="0">
                    <p:tgtEl>
                      <p:spTgt spid="15"/>
                    </p:tgtEl>
                  </p:cond>
                </p:stCondLst>
                <p:endSync evt="end" delay="0">
                  <p:rtn val="all"/>
                </p:endSync>
                <p:childTnLst>
                  <p:par>
                    <p:cTn id="193" fill="hold">
                      <p:stCondLst>
                        <p:cond delay="0"/>
                      </p:stCondLst>
                      <p:childTnLst>
                        <p:par>
                          <p:cTn id="194" fill="hold">
                            <p:stCondLst>
                              <p:cond delay="0"/>
                            </p:stCondLst>
                            <p:childTnLst>
                              <p:par>
                                <p:cTn id="195" presetID="37" presetClass="exit" presetSubtype="0" fill="hold" grpId="1" nodeType="clickEffect">
                                  <p:stCondLst>
                                    <p:cond delay="0"/>
                                  </p:stCondLst>
                                  <p:childTnLst>
                                    <p:animEffect transition="out" filter="fade">
                                      <p:cBhvr>
                                        <p:cTn id="196" dur="1000"/>
                                        <p:tgtEl>
                                          <p:spTgt spid="2"/>
                                        </p:tgtEl>
                                      </p:cBhvr>
                                    </p:animEffect>
                                    <p:anim calcmode="lin" valueType="num">
                                      <p:cBhvr>
                                        <p:cTn id="197" dur="1000"/>
                                        <p:tgtEl>
                                          <p:spTgt spid="2"/>
                                        </p:tgtEl>
                                        <p:attrNameLst>
                                          <p:attrName>ppt_x</p:attrName>
                                        </p:attrNameLst>
                                      </p:cBhvr>
                                      <p:tavLst>
                                        <p:tav tm="0">
                                          <p:val>
                                            <p:strVal val="ppt_x"/>
                                          </p:val>
                                        </p:tav>
                                        <p:tav tm="100000">
                                          <p:val>
                                            <p:strVal val="ppt_x"/>
                                          </p:val>
                                        </p:tav>
                                      </p:tavLst>
                                    </p:anim>
                                    <p:anim calcmode="lin" valueType="num">
                                      <p:cBhvr>
                                        <p:cTn id="198" dur="100" decel="100000"/>
                                        <p:tgtEl>
                                          <p:spTgt spid="2"/>
                                        </p:tgtEl>
                                        <p:attrNameLst>
                                          <p:attrName>ppt_y</p:attrName>
                                        </p:attrNameLst>
                                      </p:cBhvr>
                                      <p:tavLst>
                                        <p:tav tm="0">
                                          <p:val>
                                            <p:strVal val="ppt_y"/>
                                          </p:val>
                                        </p:tav>
                                        <p:tav tm="100000">
                                          <p:val>
                                            <p:strVal val="ppt_y-.03"/>
                                          </p:val>
                                        </p:tav>
                                      </p:tavLst>
                                    </p:anim>
                                    <p:anim calcmode="lin" valueType="num">
                                      <p:cBhvr>
                                        <p:cTn id="199" dur="900" accel="100000">
                                          <p:stCondLst>
                                            <p:cond delay="100"/>
                                          </p:stCondLst>
                                        </p:cTn>
                                        <p:tgtEl>
                                          <p:spTgt spid="2"/>
                                        </p:tgtEl>
                                        <p:attrNameLst>
                                          <p:attrName>ppt_y</p:attrName>
                                        </p:attrNameLst>
                                      </p:cBhvr>
                                      <p:tavLst>
                                        <p:tav tm="0">
                                          <p:val>
                                            <p:strVal val="ppt_y"/>
                                          </p:val>
                                        </p:tav>
                                        <p:tav tm="100000">
                                          <p:val>
                                            <p:strVal val="ppt_y+1"/>
                                          </p:val>
                                        </p:tav>
                                      </p:tavLst>
                                    </p:anim>
                                    <p:set>
                                      <p:cBhvr>
                                        <p:cTn id="200" dur="1" fill="hold">
                                          <p:stCondLst>
                                            <p:cond delay="999"/>
                                          </p:stCondLst>
                                        </p:cTn>
                                        <p:tgtEl>
                                          <p:spTgt spid="2"/>
                                        </p:tgtEl>
                                        <p:attrNameLst>
                                          <p:attrName>style.visibility</p:attrName>
                                        </p:attrNameLst>
                                      </p:cBhvr>
                                      <p:to>
                                        <p:strVal val="hidden"/>
                                      </p:to>
                                    </p:set>
                                  </p:childTnLst>
                                </p:cTn>
                              </p:par>
                              <p:par>
                                <p:cTn id="201" presetID="37" presetClass="exit" presetSubtype="0" fill="hold" grpId="1" nodeType="withEffect">
                                  <p:stCondLst>
                                    <p:cond delay="0"/>
                                  </p:stCondLst>
                                  <p:childTnLst>
                                    <p:animEffect transition="out" filter="fade">
                                      <p:cBhvr>
                                        <p:cTn id="202" dur="1000"/>
                                        <p:tgtEl>
                                          <p:spTgt spid="42"/>
                                        </p:tgtEl>
                                      </p:cBhvr>
                                    </p:animEffect>
                                    <p:anim calcmode="lin" valueType="num">
                                      <p:cBhvr>
                                        <p:cTn id="203" dur="1000"/>
                                        <p:tgtEl>
                                          <p:spTgt spid="42"/>
                                        </p:tgtEl>
                                        <p:attrNameLst>
                                          <p:attrName>ppt_x</p:attrName>
                                        </p:attrNameLst>
                                      </p:cBhvr>
                                      <p:tavLst>
                                        <p:tav tm="0">
                                          <p:val>
                                            <p:strVal val="ppt_x"/>
                                          </p:val>
                                        </p:tav>
                                        <p:tav tm="100000">
                                          <p:val>
                                            <p:strVal val="ppt_x"/>
                                          </p:val>
                                        </p:tav>
                                      </p:tavLst>
                                    </p:anim>
                                    <p:anim calcmode="lin" valueType="num">
                                      <p:cBhvr>
                                        <p:cTn id="204" dur="100" decel="100000"/>
                                        <p:tgtEl>
                                          <p:spTgt spid="42"/>
                                        </p:tgtEl>
                                        <p:attrNameLst>
                                          <p:attrName>ppt_y</p:attrName>
                                        </p:attrNameLst>
                                      </p:cBhvr>
                                      <p:tavLst>
                                        <p:tav tm="0">
                                          <p:val>
                                            <p:strVal val="ppt_y"/>
                                          </p:val>
                                        </p:tav>
                                        <p:tav tm="100000">
                                          <p:val>
                                            <p:strVal val="ppt_y-.03"/>
                                          </p:val>
                                        </p:tav>
                                      </p:tavLst>
                                    </p:anim>
                                    <p:anim calcmode="lin" valueType="num">
                                      <p:cBhvr>
                                        <p:cTn id="205" dur="900" accel="100000">
                                          <p:stCondLst>
                                            <p:cond delay="100"/>
                                          </p:stCondLst>
                                        </p:cTn>
                                        <p:tgtEl>
                                          <p:spTgt spid="42"/>
                                        </p:tgtEl>
                                        <p:attrNameLst>
                                          <p:attrName>ppt_y</p:attrName>
                                        </p:attrNameLst>
                                      </p:cBhvr>
                                      <p:tavLst>
                                        <p:tav tm="0">
                                          <p:val>
                                            <p:strVal val="ppt_y"/>
                                          </p:val>
                                        </p:tav>
                                        <p:tav tm="100000">
                                          <p:val>
                                            <p:strVal val="ppt_y+1"/>
                                          </p:val>
                                        </p:tav>
                                      </p:tavLst>
                                    </p:anim>
                                    <p:set>
                                      <p:cBhvr>
                                        <p:cTn id="206" dur="1" fill="hold">
                                          <p:stCondLst>
                                            <p:cond delay="999"/>
                                          </p:stCondLst>
                                        </p:cTn>
                                        <p:tgtEl>
                                          <p:spTgt spid="42"/>
                                        </p:tgtEl>
                                        <p:attrNameLst>
                                          <p:attrName>style.visibility</p:attrName>
                                        </p:attrNameLst>
                                      </p:cBhvr>
                                      <p:to>
                                        <p:strVal val="hidden"/>
                                      </p:to>
                                    </p:set>
                                  </p:childTnLst>
                                </p:cTn>
                              </p:par>
                              <p:par>
                                <p:cTn id="207" presetID="37" presetClass="exit" presetSubtype="0" fill="hold" grpId="1" nodeType="withEffect">
                                  <p:stCondLst>
                                    <p:cond delay="0"/>
                                  </p:stCondLst>
                                  <p:childTnLst>
                                    <p:animEffect transition="out" filter="fade">
                                      <p:cBhvr>
                                        <p:cTn id="208" dur="1000"/>
                                        <p:tgtEl>
                                          <p:spTgt spid="4"/>
                                        </p:tgtEl>
                                      </p:cBhvr>
                                    </p:animEffect>
                                    <p:anim calcmode="lin" valueType="num">
                                      <p:cBhvr>
                                        <p:cTn id="209" dur="1000"/>
                                        <p:tgtEl>
                                          <p:spTgt spid="4"/>
                                        </p:tgtEl>
                                        <p:attrNameLst>
                                          <p:attrName>ppt_x</p:attrName>
                                        </p:attrNameLst>
                                      </p:cBhvr>
                                      <p:tavLst>
                                        <p:tav tm="0">
                                          <p:val>
                                            <p:strVal val="ppt_x"/>
                                          </p:val>
                                        </p:tav>
                                        <p:tav tm="100000">
                                          <p:val>
                                            <p:strVal val="ppt_x"/>
                                          </p:val>
                                        </p:tav>
                                      </p:tavLst>
                                    </p:anim>
                                    <p:anim calcmode="lin" valueType="num">
                                      <p:cBhvr>
                                        <p:cTn id="210" dur="100" decel="100000"/>
                                        <p:tgtEl>
                                          <p:spTgt spid="4"/>
                                        </p:tgtEl>
                                        <p:attrNameLst>
                                          <p:attrName>ppt_y</p:attrName>
                                        </p:attrNameLst>
                                      </p:cBhvr>
                                      <p:tavLst>
                                        <p:tav tm="0">
                                          <p:val>
                                            <p:strVal val="ppt_y"/>
                                          </p:val>
                                        </p:tav>
                                        <p:tav tm="100000">
                                          <p:val>
                                            <p:strVal val="ppt_y-.03"/>
                                          </p:val>
                                        </p:tav>
                                      </p:tavLst>
                                    </p:anim>
                                    <p:anim calcmode="lin" valueType="num">
                                      <p:cBhvr>
                                        <p:cTn id="211" dur="900" accel="100000">
                                          <p:stCondLst>
                                            <p:cond delay="100"/>
                                          </p:stCondLst>
                                        </p:cTn>
                                        <p:tgtEl>
                                          <p:spTgt spid="4"/>
                                        </p:tgtEl>
                                        <p:attrNameLst>
                                          <p:attrName>ppt_y</p:attrName>
                                        </p:attrNameLst>
                                      </p:cBhvr>
                                      <p:tavLst>
                                        <p:tav tm="0">
                                          <p:val>
                                            <p:strVal val="ppt_y"/>
                                          </p:val>
                                        </p:tav>
                                        <p:tav tm="100000">
                                          <p:val>
                                            <p:strVal val="ppt_y+1"/>
                                          </p:val>
                                        </p:tav>
                                      </p:tavLst>
                                    </p:anim>
                                    <p:set>
                                      <p:cBhvr>
                                        <p:cTn id="212" dur="1" fill="hold">
                                          <p:stCondLst>
                                            <p:cond delay="999"/>
                                          </p:stCondLst>
                                        </p:cTn>
                                        <p:tgtEl>
                                          <p:spTgt spid="4"/>
                                        </p:tgtEl>
                                        <p:attrNameLst>
                                          <p:attrName>style.visibility</p:attrName>
                                        </p:attrNameLst>
                                      </p:cBhvr>
                                      <p:to>
                                        <p:strVal val="hidden"/>
                                      </p:to>
                                    </p:set>
                                  </p:childTnLst>
                                </p:cTn>
                              </p:par>
                              <p:par>
                                <p:cTn id="213" presetID="13" presetClass="exit" presetSubtype="32" fill="hold" grpId="1" nodeType="withEffect">
                                  <p:stCondLst>
                                    <p:cond delay="0"/>
                                  </p:stCondLst>
                                  <p:childTnLst>
                                    <p:animEffect transition="out" filter="plus(out)">
                                      <p:cBhvr>
                                        <p:cTn id="214" dur="2000"/>
                                        <p:tgtEl>
                                          <p:spTgt spid="36"/>
                                        </p:tgtEl>
                                      </p:cBhvr>
                                    </p:animEffect>
                                    <p:set>
                                      <p:cBhvr>
                                        <p:cTn id="215" dur="1" fill="hold">
                                          <p:stCondLst>
                                            <p:cond delay="1999"/>
                                          </p:stCondLst>
                                        </p:cTn>
                                        <p:tgtEl>
                                          <p:spTgt spid="36"/>
                                        </p:tgtEl>
                                        <p:attrNameLst>
                                          <p:attrName>style.visibility</p:attrName>
                                        </p:attrNameLst>
                                      </p:cBhvr>
                                      <p:to>
                                        <p:strVal val="hidden"/>
                                      </p:to>
                                    </p:set>
                                  </p:childTnLst>
                                </p:cTn>
                              </p:par>
                              <p:par>
                                <p:cTn id="216" presetID="13" presetClass="exit" presetSubtype="32" fill="hold" grpId="1" nodeType="withEffect">
                                  <p:stCondLst>
                                    <p:cond delay="0"/>
                                  </p:stCondLst>
                                  <p:childTnLst>
                                    <p:animEffect transition="out" filter="plus(out)">
                                      <p:cBhvr>
                                        <p:cTn id="217" dur="2000"/>
                                        <p:tgtEl>
                                          <p:spTgt spid="43"/>
                                        </p:tgtEl>
                                      </p:cBhvr>
                                    </p:animEffect>
                                    <p:set>
                                      <p:cBhvr>
                                        <p:cTn id="218" dur="1" fill="hold">
                                          <p:stCondLst>
                                            <p:cond delay="1999"/>
                                          </p:stCondLst>
                                        </p:cTn>
                                        <p:tgtEl>
                                          <p:spTgt spid="43"/>
                                        </p:tgtEl>
                                        <p:attrNameLst>
                                          <p:attrName>style.visibility</p:attrName>
                                        </p:attrNameLst>
                                      </p:cBhvr>
                                      <p:to>
                                        <p:strVal val="hidden"/>
                                      </p:to>
                                    </p:set>
                                  </p:childTnLst>
                                </p:cTn>
                              </p:par>
                              <p:par>
                                <p:cTn id="219" presetID="13" presetClass="exit" presetSubtype="32" fill="hold" grpId="1" nodeType="withEffect">
                                  <p:stCondLst>
                                    <p:cond delay="0"/>
                                  </p:stCondLst>
                                  <p:childTnLst>
                                    <p:animEffect transition="out" filter="plus(out)">
                                      <p:cBhvr>
                                        <p:cTn id="220" dur="2000"/>
                                        <p:tgtEl>
                                          <p:spTgt spid="39"/>
                                        </p:tgtEl>
                                      </p:cBhvr>
                                    </p:animEffect>
                                    <p:set>
                                      <p:cBhvr>
                                        <p:cTn id="221" dur="1" fill="hold">
                                          <p:stCondLst>
                                            <p:cond delay="1999"/>
                                          </p:stCondLst>
                                        </p:cTn>
                                        <p:tgtEl>
                                          <p:spTgt spid="39"/>
                                        </p:tgtEl>
                                        <p:attrNameLst>
                                          <p:attrName>style.visibility</p:attrName>
                                        </p:attrNameLst>
                                      </p:cBhvr>
                                      <p:to>
                                        <p:strVal val="hidden"/>
                                      </p:to>
                                    </p:set>
                                  </p:childTnLst>
                                </p:cTn>
                              </p:par>
                              <p:par>
                                <p:cTn id="222" presetID="37" presetClass="exit" presetSubtype="0" fill="hold" grpId="1" nodeType="withEffect">
                                  <p:stCondLst>
                                    <p:cond delay="0"/>
                                  </p:stCondLst>
                                  <p:childTnLst>
                                    <p:animEffect transition="out" filter="fade">
                                      <p:cBhvr>
                                        <p:cTn id="223" dur="1000"/>
                                        <p:tgtEl>
                                          <p:spTgt spid="38"/>
                                        </p:tgtEl>
                                      </p:cBhvr>
                                    </p:animEffect>
                                    <p:anim calcmode="lin" valueType="num">
                                      <p:cBhvr>
                                        <p:cTn id="224" dur="1000"/>
                                        <p:tgtEl>
                                          <p:spTgt spid="38"/>
                                        </p:tgtEl>
                                        <p:attrNameLst>
                                          <p:attrName>ppt_x</p:attrName>
                                        </p:attrNameLst>
                                      </p:cBhvr>
                                      <p:tavLst>
                                        <p:tav tm="0">
                                          <p:val>
                                            <p:strVal val="ppt_x"/>
                                          </p:val>
                                        </p:tav>
                                        <p:tav tm="100000">
                                          <p:val>
                                            <p:strVal val="ppt_x"/>
                                          </p:val>
                                        </p:tav>
                                      </p:tavLst>
                                    </p:anim>
                                    <p:anim calcmode="lin" valueType="num">
                                      <p:cBhvr>
                                        <p:cTn id="225" dur="100" decel="100000"/>
                                        <p:tgtEl>
                                          <p:spTgt spid="38"/>
                                        </p:tgtEl>
                                        <p:attrNameLst>
                                          <p:attrName>ppt_y</p:attrName>
                                        </p:attrNameLst>
                                      </p:cBhvr>
                                      <p:tavLst>
                                        <p:tav tm="0">
                                          <p:val>
                                            <p:strVal val="ppt_y"/>
                                          </p:val>
                                        </p:tav>
                                        <p:tav tm="100000">
                                          <p:val>
                                            <p:strVal val="ppt_y-.03"/>
                                          </p:val>
                                        </p:tav>
                                      </p:tavLst>
                                    </p:anim>
                                    <p:anim calcmode="lin" valueType="num">
                                      <p:cBhvr>
                                        <p:cTn id="226" dur="900" accel="100000">
                                          <p:stCondLst>
                                            <p:cond delay="100"/>
                                          </p:stCondLst>
                                        </p:cTn>
                                        <p:tgtEl>
                                          <p:spTgt spid="38"/>
                                        </p:tgtEl>
                                        <p:attrNameLst>
                                          <p:attrName>ppt_y</p:attrName>
                                        </p:attrNameLst>
                                      </p:cBhvr>
                                      <p:tavLst>
                                        <p:tav tm="0">
                                          <p:val>
                                            <p:strVal val="ppt_y"/>
                                          </p:val>
                                        </p:tav>
                                        <p:tav tm="100000">
                                          <p:val>
                                            <p:strVal val="ppt_y+1"/>
                                          </p:val>
                                        </p:tav>
                                      </p:tavLst>
                                    </p:anim>
                                    <p:set>
                                      <p:cBhvr>
                                        <p:cTn id="227" dur="1" fill="hold">
                                          <p:stCondLst>
                                            <p:cond delay="999"/>
                                          </p:stCondLst>
                                        </p:cTn>
                                        <p:tgtEl>
                                          <p:spTgt spid="38"/>
                                        </p:tgtEl>
                                        <p:attrNameLst>
                                          <p:attrName>style.visibility</p:attrName>
                                        </p:attrNameLst>
                                      </p:cBhvr>
                                      <p:to>
                                        <p:strVal val="hidden"/>
                                      </p:to>
                                    </p:set>
                                  </p:childTnLst>
                                  <p:subTnLst>
                                    <p:audio>
                                      <p:cMediaNode vol="100000">
                                        <p:cTn display="0" masterRel="sameClick">
                                          <p:stCondLst>
                                            <p:cond evt="begin" delay="0">
                                              <p:tn val="222"/>
                                            </p:cond>
                                          </p:stCondLst>
                                          <p:endCondLst>
                                            <p:cond evt="onStopAudio" delay="0">
                                              <p:tgtEl>
                                                <p:sldTgt/>
                                              </p:tgtEl>
                                            </p:cond>
                                          </p:endCondLst>
                                        </p:cTn>
                                        <p:tgtEl>
                                          <p:sndTgt r:embed="rId9" name="cashreg.wav"/>
                                        </p:tgtEl>
                                      </p:cMediaNode>
                                    </p:audio>
                                  </p:subTnLst>
                                </p:cTn>
                              </p:par>
                              <p:par>
                                <p:cTn id="228" presetID="37" presetClass="exit" presetSubtype="0" fill="hold" grpId="1" nodeType="withEffect">
                                  <p:stCondLst>
                                    <p:cond delay="0"/>
                                  </p:stCondLst>
                                  <p:childTnLst>
                                    <p:animEffect transition="out" filter="fade">
                                      <p:cBhvr>
                                        <p:cTn id="229" dur="1000"/>
                                        <p:tgtEl>
                                          <p:spTgt spid="44"/>
                                        </p:tgtEl>
                                      </p:cBhvr>
                                    </p:animEffect>
                                    <p:anim calcmode="lin" valueType="num">
                                      <p:cBhvr>
                                        <p:cTn id="230" dur="1000"/>
                                        <p:tgtEl>
                                          <p:spTgt spid="44"/>
                                        </p:tgtEl>
                                        <p:attrNameLst>
                                          <p:attrName>ppt_x</p:attrName>
                                        </p:attrNameLst>
                                      </p:cBhvr>
                                      <p:tavLst>
                                        <p:tav tm="0">
                                          <p:val>
                                            <p:strVal val="ppt_x"/>
                                          </p:val>
                                        </p:tav>
                                        <p:tav tm="100000">
                                          <p:val>
                                            <p:strVal val="ppt_x"/>
                                          </p:val>
                                        </p:tav>
                                      </p:tavLst>
                                    </p:anim>
                                    <p:anim calcmode="lin" valueType="num">
                                      <p:cBhvr>
                                        <p:cTn id="231" dur="100" decel="100000"/>
                                        <p:tgtEl>
                                          <p:spTgt spid="44"/>
                                        </p:tgtEl>
                                        <p:attrNameLst>
                                          <p:attrName>ppt_y</p:attrName>
                                        </p:attrNameLst>
                                      </p:cBhvr>
                                      <p:tavLst>
                                        <p:tav tm="0">
                                          <p:val>
                                            <p:strVal val="ppt_y"/>
                                          </p:val>
                                        </p:tav>
                                        <p:tav tm="100000">
                                          <p:val>
                                            <p:strVal val="ppt_y-.03"/>
                                          </p:val>
                                        </p:tav>
                                      </p:tavLst>
                                    </p:anim>
                                    <p:anim calcmode="lin" valueType="num">
                                      <p:cBhvr>
                                        <p:cTn id="232" dur="900" accel="100000">
                                          <p:stCondLst>
                                            <p:cond delay="100"/>
                                          </p:stCondLst>
                                        </p:cTn>
                                        <p:tgtEl>
                                          <p:spTgt spid="44"/>
                                        </p:tgtEl>
                                        <p:attrNameLst>
                                          <p:attrName>ppt_y</p:attrName>
                                        </p:attrNameLst>
                                      </p:cBhvr>
                                      <p:tavLst>
                                        <p:tav tm="0">
                                          <p:val>
                                            <p:strVal val="ppt_y"/>
                                          </p:val>
                                        </p:tav>
                                        <p:tav tm="100000">
                                          <p:val>
                                            <p:strVal val="ppt_y+1"/>
                                          </p:val>
                                        </p:tav>
                                      </p:tavLst>
                                    </p:anim>
                                    <p:set>
                                      <p:cBhvr>
                                        <p:cTn id="233" dur="1" fill="hold">
                                          <p:stCondLst>
                                            <p:cond delay="999"/>
                                          </p:stCondLst>
                                        </p:cTn>
                                        <p:tgtEl>
                                          <p:spTgt spid="44"/>
                                        </p:tgtEl>
                                        <p:attrNameLst>
                                          <p:attrName>style.visibility</p:attrName>
                                        </p:attrNameLst>
                                      </p:cBhvr>
                                      <p:to>
                                        <p:strVal val="hidden"/>
                                      </p:to>
                                    </p:set>
                                  </p:childTnLst>
                                  <p:subTnLst>
                                    <p:audio>
                                      <p:cMediaNode vol="100000">
                                        <p:cTn display="0" masterRel="sameClick">
                                          <p:stCondLst>
                                            <p:cond evt="begin" delay="0">
                                              <p:tn val="228"/>
                                            </p:cond>
                                          </p:stCondLst>
                                          <p:endCondLst>
                                            <p:cond evt="onStopAudio" delay="0">
                                              <p:tgtEl>
                                                <p:sldTgt/>
                                              </p:tgtEl>
                                            </p:cond>
                                          </p:endCondLst>
                                        </p:cTn>
                                        <p:tgtEl>
                                          <p:sndTgt r:embed="rId9" name="cashreg.wav"/>
                                        </p:tgtEl>
                                      </p:cMediaNode>
                                    </p:audio>
                                  </p:subTnLst>
                                </p:cTn>
                              </p:par>
                              <p:par>
                                <p:cTn id="234" presetID="37" presetClass="exit" presetSubtype="0" fill="hold" grpId="1" nodeType="withEffect">
                                  <p:stCondLst>
                                    <p:cond delay="0"/>
                                  </p:stCondLst>
                                  <p:childTnLst>
                                    <p:animEffect transition="out" filter="fade">
                                      <p:cBhvr>
                                        <p:cTn id="235" dur="1000"/>
                                        <p:tgtEl>
                                          <p:spTgt spid="40"/>
                                        </p:tgtEl>
                                      </p:cBhvr>
                                    </p:animEffect>
                                    <p:anim calcmode="lin" valueType="num">
                                      <p:cBhvr>
                                        <p:cTn id="236" dur="1000"/>
                                        <p:tgtEl>
                                          <p:spTgt spid="40"/>
                                        </p:tgtEl>
                                        <p:attrNameLst>
                                          <p:attrName>ppt_x</p:attrName>
                                        </p:attrNameLst>
                                      </p:cBhvr>
                                      <p:tavLst>
                                        <p:tav tm="0">
                                          <p:val>
                                            <p:strVal val="ppt_x"/>
                                          </p:val>
                                        </p:tav>
                                        <p:tav tm="100000">
                                          <p:val>
                                            <p:strVal val="ppt_x"/>
                                          </p:val>
                                        </p:tav>
                                      </p:tavLst>
                                    </p:anim>
                                    <p:anim calcmode="lin" valueType="num">
                                      <p:cBhvr>
                                        <p:cTn id="237" dur="100" decel="100000"/>
                                        <p:tgtEl>
                                          <p:spTgt spid="40"/>
                                        </p:tgtEl>
                                        <p:attrNameLst>
                                          <p:attrName>ppt_y</p:attrName>
                                        </p:attrNameLst>
                                      </p:cBhvr>
                                      <p:tavLst>
                                        <p:tav tm="0">
                                          <p:val>
                                            <p:strVal val="ppt_y"/>
                                          </p:val>
                                        </p:tav>
                                        <p:tav tm="100000">
                                          <p:val>
                                            <p:strVal val="ppt_y-.03"/>
                                          </p:val>
                                        </p:tav>
                                      </p:tavLst>
                                    </p:anim>
                                    <p:anim calcmode="lin" valueType="num">
                                      <p:cBhvr>
                                        <p:cTn id="238" dur="900" accel="100000">
                                          <p:stCondLst>
                                            <p:cond delay="100"/>
                                          </p:stCondLst>
                                        </p:cTn>
                                        <p:tgtEl>
                                          <p:spTgt spid="40"/>
                                        </p:tgtEl>
                                        <p:attrNameLst>
                                          <p:attrName>ppt_y</p:attrName>
                                        </p:attrNameLst>
                                      </p:cBhvr>
                                      <p:tavLst>
                                        <p:tav tm="0">
                                          <p:val>
                                            <p:strVal val="ppt_y"/>
                                          </p:val>
                                        </p:tav>
                                        <p:tav tm="100000">
                                          <p:val>
                                            <p:strVal val="ppt_y+1"/>
                                          </p:val>
                                        </p:tav>
                                      </p:tavLst>
                                    </p:anim>
                                    <p:set>
                                      <p:cBhvr>
                                        <p:cTn id="239" dur="1" fill="hold">
                                          <p:stCondLst>
                                            <p:cond delay="999"/>
                                          </p:stCondLst>
                                        </p:cTn>
                                        <p:tgtEl>
                                          <p:spTgt spid="40"/>
                                        </p:tgtEl>
                                        <p:attrNameLst>
                                          <p:attrName>style.visibility</p:attrName>
                                        </p:attrNameLst>
                                      </p:cBhvr>
                                      <p:to>
                                        <p:strVal val="hidden"/>
                                      </p:to>
                                    </p:set>
                                  </p:childTnLst>
                                  <p:subTnLst>
                                    <p:audio>
                                      <p:cMediaNode vol="100000">
                                        <p:cTn display="0" masterRel="sameClick">
                                          <p:stCondLst>
                                            <p:cond evt="begin" delay="0">
                                              <p:tn val="234"/>
                                            </p:cond>
                                          </p:stCondLst>
                                          <p:endCondLst>
                                            <p:cond evt="onStopAudio" delay="0">
                                              <p:tgtEl>
                                                <p:sldTgt/>
                                              </p:tgtEl>
                                            </p:cond>
                                          </p:endCondLst>
                                        </p:cTn>
                                        <p:tgtEl>
                                          <p:sndTgt r:embed="rId9" name="cashreg.wav"/>
                                        </p:tgtEl>
                                      </p:cMediaNode>
                                    </p:audio>
                                  </p:subTnLst>
                                </p:cTn>
                              </p:par>
                              <p:par>
                                <p:cTn id="240" presetID="27" presetClass="emph" presetSubtype="0" fill="remove" grpId="1" nodeType="withEffect">
                                  <p:stCondLst>
                                    <p:cond delay="0"/>
                                  </p:stCondLst>
                                  <p:childTnLst>
                                    <p:animClr clrSpc="rgb" dir="cw">
                                      <p:cBhvr override="childStyle">
                                        <p:cTn id="241" dur="250" autoRev="1" fill="remove"/>
                                        <p:tgtEl>
                                          <p:spTgt spid="37"/>
                                        </p:tgtEl>
                                        <p:attrNameLst>
                                          <p:attrName>style.color</p:attrName>
                                        </p:attrNameLst>
                                      </p:cBhvr>
                                      <p:to>
                                        <a:schemeClr val="bg1"/>
                                      </p:to>
                                    </p:animClr>
                                    <p:animClr clrSpc="rgb" dir="cw">
                                      <p:cBhvr>
                                        <p:cTn id="242" dur="250" autoRev="1" fill="remove"/>
                                        <p:tgtEl>
                                          <p:spTgt spid="37"/>
                                        </p:tgtEl>
                                        <p:attrNameLst>
                                          <p:attrName>fillcolor</p:attrName>
                                        </p:attrNameLst>
                                      </p:cBhvr>
                                      <p:to>
                                        <a:schemeClr val="bg1"/>
                                      </p:to>
                                    </p:animClr>
                                    <p:set>
                                      <p:cBhvr>
                                        <p:cTn id="243" dur="250" autoRev="1" fill="remove"/>
                                        <p:tgtEl>
                                          <p:spTgt spid="37"/>
                                        </p:tgtEl>
                                        <p:attrNameLst>
                                          <p:attrName>fill.type</p:attrName>
                                        </p:attrNameLst>
                                      </p:cBhvr>
                                      <p:to>
                                        <p:strVal val="solid"/>
                                      </p:to>
                                    </p:set>
                                    <p:set>
                                      <p:cBhvr>
                                        <p:cTn id="244" dur="250" autoRev="1" fill="remove"/>
                                        <p:tgtEl>
                                          <p:spTgt spid="37"/>
                                        </p:tgtEl>
                                        <p:attrNameLst>
                                          <p:attrName>fill.on</p:attrName>
                                        </p:attrNameLst>
                                      </p:cBhvr>
                                      <p:to>
                                        <p:strVal val="true"/>
                                      </p:to>
                                    </p:set>
                                  </p:childTnLst>
                                </p:cTn>
                              </p:par>
                              <p:par>
                                <p:cTn id="245" presetID="27" presetClass="emph" presetSubtype="0" fill="remove" grpId="1" nodeType="withEffect">
                                  <p:stCondLst>
                                    <p:cond delay="0"/>
                                  </p:stCondLst>
                                  <p:childTnLst>
                                    <p:animClr clrSpc="rgb" dir="cw">
                                      <p:cBhvr override="childStyle">
                                        <p:cTn id="246" dur="250" autoRev="1" fill="remove"/>
                                        <p:tgtEl>
                                          <p:spTgt spid="45"/>
                                        </p:tgtEl>
                                        <p:attrNameLst>
                                          <p:attrName>style.color</p:attrName>
                                        </p:attrNameLst>
                                      </p:cBhvr>
                                      <p:to>
                                        <a:schemeClr val="bg1"/>
                                      </p:to>
                                    </p:animClr>
                                    <p:animClr clrSpc="rgb" dir="cw">
                                      <p:cBhvr>
                                        <p:cTn id="247" dur="250" autoRev="1" fill="remove"/>
                                        <p:tgtEl>
                                          <p:spTgt spid="45"/>
                                        </p:tgtEl>
                                        <p:attrNameLst>
                                          <p:attrName>fillcolor</p:attrName>
                                        </p:attrNameLst>
                                      </p:cBhvr>
                                      <p:to>
                                        <a:schemeClr val="bg1"/>
                                      </p:to>
                                    </p:animClr>
                                    <p:set>
                                      <p:cBhvr>
                                        <p:cTn id="248" dur="250" autoRev="1" fill="remove"/>
                                        <p:tgtEl>
                                          <p:spTgt spid="45"/>
                                        </p:tgtEl>
                                        <p:attrNameLst>
                                          <p:attrName>fill.type</p:attrName>
                                        </p:attrNameLst>
                                      </p:cBhvr>
                                      <p:to>
                                        <p:strVal val="solid"/>
                                      </p:to>
                                    </p:set>
                                    <p:set>
                                      <p:cBhvr>
                                        <p:cTn id="249" dur="250" autoRev="1" fill="remove"/>
                                        <p:tgtEl>
                                          <p:spTgt spid="45"/>
                                        </p:tgtEl>
                                        <p:attrNameLst>
                                          <p:attrName>fill.on</p:attrName>
                                        </p:attrNameLst>
                                      </p:cBhvr>
                                      <p:to>
                                        <p:strVal val="true"/>
                                      </p:to>
                                    </p:set>
                                  </p:childTnLst>
                                </p:cTn>
                              </p:par>
                              <p:par>
                                <p:cTn id="250" presetID="27" presetClass="emph" presetSubtype="0" fill="remove" grpId="1" nodeType="withEffect">
                                  <p:stCondLst>
                                    <p:cond delay="0"/>
                                  </p:stCondLst>
                                  <p:childTnLst>
                                    <p:animClr clrSpc="rgb" dir="cw">
                                      <p:cBhvr override="childStyle">
                                        <p:cTn id="251" dur="250" autoRev="1" fill="remove"/>
                                        <p:tgtEl>
                                          <p:spTgt spid="41"/>
                                        </p:tgtEl>
                                        <p:attrNameLst>
                                          <p:attrName>style.color</p:attrName>
                                        </p:attrNameLst>
                                      </p:cBhvr>
                                      <p:to>
                                        <a:schemeClr val="bg1"/>
                                      </p:to>
                                    </p:animClr>
                                    <p:animClr clrSpc="rgb" dir="cw">
                                      <p:cBhvr>
                                        <p:cTn id="252" dur="250" autoRev="1" fill="remove"/>
                                        <p:tgtEl>
                                          <p:spTgt spid="41"/>
                                        </p:tgtEl>
                                        <p:attrNameLst>
                                          <p:attrName>fillcolor</p:attrName>
                                        </p:attrNameLst>
                                      </p:cBhvr>
                                      <p:to>
                                        <a:schemeClr val="bg1"/>
                                      </p:to>
                                    </p:animClr>
                                    <p:set>
                                      <p:cBhvr>
                                        <p:cTn id="253" dur="250" autoRev="1" fill="remove"/>
                                        <p:tgtEl>
                                          <p:spTgt spid="41"/>
                                        </p:tgtEl>
                                        <p:attrNameLst>
                                          <p:attrName>fill.type</p:attrName>
                                        </p:attrNameLst>
                                      </p:cBhvr>
                                      <p:to>
                                        <p:strVal val="solid"/>
                                      </p:to>
                                    </p:set>
                                    <p:set>
                                      <p:cBhvr>
                                        <p:cTn id="254" dur="250" autoRev="1" fill="remove"/>
                                        <p:tgtEl>
                                          <p:spTgt spid="41"/>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6" grpId="0"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5" grpId="2" animBg="1"/>
      <p:bldP spid="35" grpId="3" animBg="1"/>
      <p:bldP spid="35" grpId="4" animBg="1"/>
      <p:bldP spid="35" grpId="5" animBg="1"/>
      <p:bldP spid="35" grpId="6" animBg="1"/>
      <p:bldP spid="35" grpId="7" animBg="1"/>
      <p:bldP spid="35" grpId="8" animBg="1"/>
      <p:bldP spid="35" grpId="9" animBg="1"/>
      <p:bldP spid="35" grpId="10" animBg="1"/>
      <p:bldP spid="35" grpId="11" animBg="1"/>
      <p:bldP spid="35" grpId="12" animBg="1"/>
      <p:bldP spid="35" grpId="13" animBg="1"/>
      <p:bldP spid="35" grpId="14" animBg="1"/>
      <p:bldP spid="35" grpId="15" animBg="1"/>
      <p:bldP spid="35" grpId="16" animBg="1"/>
      <p:bldP spid="2" grpId="0" animBg="1"/>
      <p:bldP spid="2" grpId="1" animBg="1"/>
      <p:bldP spid="36" grpId="0" animBg="1"/>
      <p:bldP spid="36" grpId="1" animBg="1"/>
      <p:bldP spid="37" grpId="0" animBg="1"/>
      <p:bldP spid="37" grpId="1" animBg="1"/>
      <p:bldP spid="38" grpId="0" animBg="1"/>
      <p:bldP spid="38" grpId="1" animBg="1"/>
      <p:bldP spid="4" grpId="0" animBg="1"/>
      <p:bldP spid="4" grpId="1" animBg="1"/>
      <p:bldP spid="39" grpId="0" animBg="1"/>
      <p:bldP spid="39" grpId="1" animBg="1"/>
      <p:bldP spid="40" grpId="0" animBg="1"/>
      <p:bldP spid="40" grpId="1" animBg="1"/>
      <p:bldP spid="41" grpId="0" animBg="1"/>
      <p:bldP spid="41" grpId="1" animBg="1"/>
      <p:bldP spid="42" grpId="0"/>
      <p:bldP spid="42" grpId="1"/>
      <p:bldP spid="43" grpId="0"/>
      <p:bldP spid="43" grpId="1"/>
      <p:bldP spid="44" grpId="0"/>
      <p:bldP spid="44" grpId="1"/>
      <p:bldP spid="45" grpId="0"/>
      <p:bldP spid="45"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5" descr="stars">
            <a:extLst>
              <a:ext uri="{FF2B5EF4-FFF2-40B4-BE49-F238E27FC236}">
                <a16:creationId xmlns:a16="http://schemas.microsoft.com/office/drawing/2014/main" xmlns="" id="{2D3FDA6E-AB0C-4D96-B99C-462775424C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43800" y="939800"/>
            <a:ext cx="2133600" cy="3352800"/>
          </a:xfrm>
          <a:prstGeom prst="rect">
            <a:avLst/>
          </a:prstGeom>
          <a:noFill/>
          <a:ln w="9525">
            <a:solidFill>
              <a:srgbClr val="0000CC"/>
            </a:solidFill>
            <a:miter lim="800000"/>
            <a:headEnd/>
            <a:tailEnd/>
          </a:ln>
          <a:extLst>
            <a:ext uri="{909E8E84-426E-40DD-AFC4-6F175D3DCCD1}">
              <a14:hiddenFill xmlns:a14="http://schemas.microsoft.com/office/drawing/2010/main">
                <a:solidFill>
                  <a:srgbClr val="FFFFFF"/>
                </a:solidFill>
              </a14:hiddenFill>
            </a:ext>
          </a:extLst>
        </p:spPr>
      </p:pic>
      <p:pic>
        <p:nvPicPr>
          <p:cNvPr id="71683" name="Picture 6" descr="2209mantra">
            <a:extLst>
              <a:ext uri="{FF2B5EF4-FFF2-40B4-BE49-F238E27FC236}">
                <a16:creationId xmlns:a16="http://schemas.microsoft.com/office/drawing/2014/main" xmlns="" id="{22C42985-E4CC-4671-9F18-07971CE0A5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939800"/>
            <a:ext cx="22098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4" name="Picture 7" descr="toi da khong quen">
            <a:extLst>
              <a:ext uri="{FF2B5EF4-FFF2-40B4-BE49-F238E27FC236}">
                <a16:creationId xmlns:a16="http://schemas.microsoft.com/office/drawing/2014/main" xmlns="" id="{2713F488-8700-4A06-9331-403FE330BF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939800"/>
            <a:ext cx="2286000" cy="3352800"/>
          </a:xfrm>
          <a:prstGeom prst="rect">
            <a:avLst/>
          </a:prstGeom>
          <a:noFill/>
          <a:ln w="9525">
            <a:solidFill>
              <a:srgbClr val="FFFF00"/>
            </a:solidFill>
            <a:miter lim="800000"/>
            <a:headEnd/>
            <a:tailEnd/>
          </a:ln>
          <a:extLst>
            <a:ext uri="{909E8E84-426E-40DD-AFC4-6F175D3DCCD1}">
              <a14:hiddenFill xmlns:a14="http://schemas.microsoft.com/office/drawing/2010/main">
                <a:solidFill>
                  <a:srgbClr val="FFFFFF"/>
                </a:solidFill>
              </a14:hiddenFill>
            </a:ext>
          </a:extLst>
        </p:spPr>
      </p:pic>
      <p:sp>
        <p:nvSpPr>
          <p:cNvPr id="71685" name="Rectangle 8">
            <a:extLst>
              <a:ext uri="{FF2B5EF4-FFF2-40B4-BE49-F238E27FC236}">
                <a16:creationId xmlns:a16="http://schemas.microsoft.com/office/drawing/2014/main" xmlns="" id="{29949FB3-EBCB-439C-A472-C465BE87C511}"/>
              </a:ext>
            </a:extLst>
          </p:cNvPr>
          <p:cNvSpPr>
            <a:spLocks noGrp="1" noChangeArrowheads="1"/>
          </p:cNvSpPr>
          <p:nvPr>
            <p:ph type="title" idx="4294967295"/>
          </p:nvPr>
        </p:nvSpPr>
        <p:spPr>
          <a:xfrm>
            <a:off x="1828800" y="127000"/>
            <a:ext cx="7848600" cy="863600"/>
          </a:xfrm>
          <a:noFill/>
        </p:spPr>
        <p:txBody>
          <a:bodyPr/>
          <a:lstStyle/>
          <a:p>
            <a:r>
              <a:rPr lang="en-US" altLang="en-US" sz="3600" b="1" dirty="0" err="1">
                <a:solidFill>
                  <a:srgbClr val="FF0000"/>
                </a:solidFill>
                <a:cs typeface="Arial" panose="020B0604020202020204" pitchFamily="34" charset="0"/>
              </a:rPr>
              <a:t>Một</a:t>
            </a:r>
            <a:r>
              <a:rPr lang="en-US" altLang="en-US" sz="3600" b="1" dirty="0">
                <a:solidFill>
                  <a:srgbClr val="FF0000"/>
                </a:solidFill>
                <a:cs typeface="Arial" panose="020B0604020202020204" pitchFamily="34" charset="0"/>
              </a:rPr>
              <a:t> </a:t>
            </a:r>
            <a:r>
              <a:rPr lang="en-US" altLang="en-US" sz="3600" b="1" dirty="0" err="1">
                <a:solidFill>
                  <a:srgbClr val="FF0000"/>
                </a:solidFill>
                <a:cs typeface="Arial" panose="020B0604020202020204" pitchFamily="34" charset="0"/>
              </a:rPr>
              <a:t>số</a:t>
            </a:r>
            <a:r>
              <a:rPr lang="en-US" altLang="en-US" sz="3600" b="1" dirty="0">
                <a:solidFill>
                  <a:srgbClr val="FF0000"/>
                </a:solidFill>
                <a:cs typeface="Arial" panose="020B0604020202020204" pitchFamily="34" charset="0"/>
              </a:rPr>
              <a:t> </a:t>
            </a:r>
            <a:r>
              <a:rPr lang="en-US" altLang="en-US" sz="3600" b="1" dirty="0" err="1">
                <a:solidFill>
                  <a:srgbClr val="FF0000"/>
                </a:solidFill>
                <a:cs typeface="Arial" panose="020B0604020202020204" pitchFamily="34" charset="0"/>
              </a:rPr>
              <a:t>tác</a:t>
            </a:r>
            <a:r>
              <a:rPr lang="en-US" altLang="en-US" sz="3600" b="1" dirty="0">
                <a:solidFill>
                  <a:srgbClr val="FF0000"/>
                </a:solidFill>
                <a:cs typeface="Arial" panose="020B0604020202020204" pitchFamily="34" charset="0"/>
              </a:rPr>
              <a:t> </a:t>
            </a:r>
            <a:r>
              <a:rPr lang="en-US" altLang="en-US" sz="3600" b="1" dirty="0" err="1">
                <a:solidFill>
                  <a:srgbClr val="FF0000"/>
                </a:solidFill>
                <a:cs typeface="Arial" panose="020B0604020202020204" pitchFamily="34" charset="0"/>
              </a:rPr>
              <a:t>phẩm</a:t>
            </a:r>
            <a:endParaRPr lang="en-US" altLang="en-US" sz="3600" b="1" dirty="0">
              <a:solidFill>
                <a:srgbClr val="FF0000"/>
              </a:solidFill>
              <a:cs typeface="Arial" panose="020B0604020202020204" pitchFamily="34" charset="0"/>
            </a:endParaRPr>
          </a:p>
        </p:txBody>
      </p:sp>
      <p:pic>
        <p:nvPicPr>
          <p:cNvPr id="71686" name="imgb" descr="truyen-LMK2">
            <a:extLst>
              <a:ext uri="{FF2B5EF4-FFF2-40B4-BE49-F238E27FC236}">
                <a16:creationId xmlns:a16="http://schemas.microsoft.com/office/drawing/2014/main" xmlns="" id="{B0A732A1-5C3D-4A22-A179-9CE4E5DBA06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43200" y="3911600"/>
            <a:ext cx="19050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7" name="imgb" descr="143603">
            <a:extLst>
              <a:ext uri="{FF2B5EF4-FFF2-40B4-BE49-F238E27FC236}">
                <a16:creationId xmlns:a16="http://schemas.microsoft.com/office/drawing/2014/main" xmlns="" id="{2B3222DE-0927-44B9-97E7-81A759DC480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29200" y="3911600"/>
            <a:ext cx="19050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8" name="imgb" descr="10832447-059-Khue-to">
            <a:extLst>
              <a:ext uri="{FF2B5EF4-FFF2-40B4-BE49-F238E27FC236}">
                <a16:creationId xmlns:a16="http://schemas.microsoft.com/office/drawing/2014/main" xmlns="" id="{4F13CE82-09FB-4CFF-B403-9CEC8D9C698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86600" y="3911600"/>
            <a:ext cx="19812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52;p11">
            <a:extLst>
              <a:ext uri="{FF2B5EF4-FFF2-40B4-BE49-F238E27FC236}">
                <a16:creationId xmlns:a16="http://schemas.microsoft.com/office/drawing/2014/main" xmlns="" id="{6C09487D-D59B-45D9-BE7D-68F30F4CC68F}"/>
              </a:ext>
            </a:extLst>
          </p:cNvPr>
          <p:cNvSpPr txBox="1">
            <a:spLocks/>
          </p:cNvSpPr>
          <p:nvPr/>
        </p:nvSpPr>
        <p:spPr>
          <a:xfrm>
            <a:off x="941199" y="489858"/>
            <a:ext cx="6904087" cy="795603"/>
          </a:xfrm>
          <a:prstGeom prst="rect">
            <a:avLst/>
          </a:prstGeom>
        </p:spPr>
        <p:txBody>
          <a:bodyPr spcFirstLastPara="1" vert="horz" wrap="square" lIns="0" tIns="0" rIns="0" bIns="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rgbClr val="FF0000"/>
                </a:solidFill>
                <a:latin typeface="Times New Roman" panose="02020603050405020304" pitchFamily="18" charset="0"/>
                <a:cs typeface="Times New Roman" panose="02020603050405020304" pitchFamily="18" charset="0"/>
              </a:rPr>
              <a:t>I. TÌM HIỂU </a:t>
            </a:r>
            <a:r>
              <a:rPr lang="vi-VN" sz="3200" b="1" dirty="0">
                <a:solidFill>
                  <a:srgbClr val="FF0000"/>
                </a:solidFill>
                <a:latin typeface="Times New Roman" panose="02020603050405020304" pitchFamily="18" charset="0"/>
                <a:cs typeface="Times New Roman" panose="02020603050405020304" pitchFamily="18" charset="0"/>
              </a:rPr>
              <a:t>KHÁI QUÁT:</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xmlns="" id="{EC788467-4121-41C3-9A0D-EACE610B8339}"/>
              </a:ext>
            </a:extLst>
          </p:cNvPr>
          <p:cNvSpPr txBox="1"/>
          <p:nvPr/>
        </p:nvSpPr>
        <p:spPr>
          <a:xfrm>
            <a:off x="1232452" y="1285461"/>
            <a:ext cx="4386470" cy="584775"/>
          </a:xfrm>
          <a:prstGeom prst="rect">
            <a:avLst/>
          </a:prstGeom>
          <a:noFill/>
        </p:spPr>
        <p:txBody>
          <a:bodyPr wrap="square" rtlCol="0">
            <a:spAutoFit/>
          </a:bodyPr>
          <a:lstStyle/>
          <a:p>
            <a:r>
              <a:rPr lang="vi-VN" sz="3200" b="1" i="1" dirty="0">
                <a:solidFill>
                  <a:srgbClr val="002060"/>
                </a:solidFill>
                <a:latin typeface="+mj-lt"/>
              </a:rPr>
              <a:t>1/ Tác giả:</a:t>
            </a:r>
            <a:endParaRPr lang="en-US" sz="3200" b="1" i="1" dirty="0">
              <a:solidFill>
                <a:srgbClr val="002060"/>
              </a:solidFill>
              <a:latin typeface="+mj-lt"/>
            </a:endParaRPr>
          </a:p>
        </p:txBody>
      </p:sp>
      <p:sp>
        <p:nvSpPr>
          <p:cNvPr id="2" name="TextBox 1">
            <a:extLst>
              <a:ext uri="{FF2B5EF4-FFF2-40B4-BE49-F238E27FC236}">
                <a16:creationId xmlns:a16="http://schemas.microsoft.com/office/drawing/2014/main" xmlns="" id="{A72224C0-76D2-4F49-9ED6-84323ACD8A0F}"/>
              </a:ext>
            </a:extLst>
          </p:cNvPr>
          <p:cNvSpPr txBox="1"/>
          <p:nvPr/>
        </p:nvSpPr>
        <p:spPr>
          <a:xfrm>
            <a:off x="1497496" y="2067339"/>
            <a:ext cx="7195930" cy="954107"/>
          </a:xfrm>
          <a:prstGeom prst="rect">
            <a:avLst/>
          </a:prstGeom>
          <a:noFill/>
        </p:spPr>
        <p:txBody>
          <a:bodyPr wrap="square" rtlCol="0">
            <a:spAutoFit/>
          </a:bodyPr>
          <a:lstStyle/>
          <a:p>
            <a:r>
              <a:rPr lang="vi-VN" sz="2800" dirty="0">
                <a:solidFill>
                  <a:schemeClr val="tx1">
                    <a:lumMod val="50000"/>
                  </a:schemeClr>
                </a:solidFill>
                <a:latin typeface="+mj-lt"/>
              </a:rPr>
              <a:t>-Lê Minh Khuê (1949), quê Thanh Hóa</a:t>
            </a:r>
          </a:p>
          <a:p>
            <a:r>
              <a:rPr lang="vi-VN" sz="2800" dirty="0">
                <a:solidFill>
                  <a:schemeClr val="tx1">
                    <a:lumMod val="50000"/>
                  </a:schemeClr>
                </a:solidFill>
                <a:latin typeface="+mj-lt"/>
              </a:rPr>
              <a:t>-Là nhà thơ nữ hiện đại tiêu biểu của Việt Nam</a:t>
            </a:r>
            <a:endParaRPr lang="en-US" sz="2800" dirty="0">
              <a:solidFill>
                <a:schemeClr val="tx1">
                  <a:lumMod val="50000"/>
                </a:schemeClr>
              </a:solidFill>
              <a:latin typeface="+mj-lt"/>
            </a:endParaRPr>
          </a:p>
        </p:txBody>
      </p:sp>
    </p:spTree>
    <p:extLst>
      <p:ext uri="{BB962C8B-B14F-4D97-AF65-F5344CB8AC3E}">
        <p14:creationId xmlns:p14="http://schemas.microsoft.com/office/powerpoint/2010/main" val="345920353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pic>
        <p:nvPicPr>
          <p:cNvPr id="141" name="Google Shape;141;p20"/>
          <p:cNvPicPr preferRelativeResize="0"/>
          <p:nvPr/>
        </p:nvPicPr>
        <p:blipFill rotWithShape="1">
          <a:blip r:embed="rId3">
            <a:alphaModFix/>
          </a:blip>
          <a:srcRect l="4708" t="5702" r="44108" b="17856"/>
          <a:stretch/>
        </p:blipFill>
        <p:spPr>
          <a:xfrm>
            <a:off x="8539969" y="3210803"/>
            <a:ext cx="1885600" cy="1875600"/>
          </a:xfrm>
          <a:prstGeom prst="roundRect">
            <a:avLst>
              <a:gd name="adj" fmla="val 865"/>
            </a:avLst>
          </a:prstGeom>
          <a:noFill/>
          <a:ln>
            <a:noFill/>
          </a:ln>
        </p:spPr>
      </p:pic>
      <p:sp>
        <p:nvSpPr>
          <p:cNvPr id="145" name="Google Shape;145;p20"/>
          <p:cNvSpPr txBox="1">
            <a:spLocks noGrp="1"/>
          </p:cNvSpPr>
          <p:nvPr>
            <p:ph type="sldNum" idx="12"/>
          </p:nvPr>
        </p:nvSpPr>
        <p:spPr>
          <a:xfrm>
            <a:off x="11307445" y="6333135"/>
            <a:ext cx="731600" cy="524800"/>
          </a:xfrm>
          <a:prstGeom prst="rect">
            <a:avLst/>
          </a:prstGeom>
        </p:spPr>
        <p:txBody>
          <a:bodyPr spcFirstLastPara="1" wrap="square" lIns="0" tIns="0" rIns="0" bIns="0" anchor="ctr" anchorCtr="0">
            <a:noAutofit/>
          </a:bodyPr>
          <a:lstStyle/>
          <a:p>
            <a:pPr defTabSz="1219170">
              <a:buClr>
                <a:srgbClr val="000000"/>
              </a:buClr>
            </a:pPr>
            <a:fld id="{00000000-1234-1234-1234-123412341234}" type="slidenum">
              <a:rPr lang="en" kern="0">
                <a:solidFill>
                  <a:srgbClr val="FFFFFF"/>
                </a:solidFill>
              </a:rPr>
              <a:pPr defTabSz="1219170">
                <a:buClr>
                  <a:srgbClr val="000000"/>
                </a:buClr>
              </a:pPr>
              <a:t>7</a:t>
            </a:fld>
            <a:endParaRPr kern="0">
              <a:solidFill>
                <a:srgbClr val="FFFFFF"/>
              </a:solidFill>
            </a:endParaRPr>
          </a:p>
        </p:txBody>
      </p:sp>
      <p:pic>
        <p:nvPicPr>
          <p:cNvPr id="146" name="Google Shape;146;p20"/>
          <p:cNvPicPr preferRelativeResize="0"/>
          <p:nvPr/>
        </p:nvPicPr>
        <p:blipFill>
          <a:blip r:embed="rId4">
            <a:alphaModFix/>
          </a:blip>
          <a:stretch>
            <a:fillRect/>
          </a:stretch>
        </p:blipFill>
        <p:spPr>
          <a:xfrm rot="-41">
            <a:off x="1800553" y="1438706"/>
            <a:ext cx="1078135" cy="345821"/>
          </a:xfrm>
          <a:prstGeom prst="rect">
            <a:avLst/>
          </a:prstGeom>
          <a:noFill/>
          <a:ln>
            <a:noFill/>
          </a:ln>
        </p:spPr>
      </p:pic>
      <p:sp>
        <p:nvSpPr>
          <p:cNvPr id="147" name="Google Shape;147;p20"/>
          <p:cNvSpPr/>
          <p:nvPr/>
        </p:nvSpPr>
        <p:spPr>
          <a:xfrm>
            <a:off x="9119376" y="3821362"/>
            <a:ext cx="731616" cy="738877"/>
          </a:xfrm>
          <a:custGeom>
            <a:avLst/>
            <a:gdLst/>
            <a:ahLst/>
            <a:cxnLst/>
            <a:rect l="l" t="t" r="r" b="b"/>
            <a:pathLst>
              <a:path w="17228" h="17399" extrusionOk="0">
                <a:moveTo>
                  <a:pt x="14162" y="439"/>
                </a:moveTo>
                <a:lnTo>
                  <a:pt x="14478" y="512"/>
                </a:lnTo>
                <a:lnTo>
                  <a:pt x="14794" y="609"/>
                </a:lnTo>
                <a:lnTo>
                  <a:pt x="15111" y="755"/>
                </a:lnTo>
                <a:lnTo>
                  <a:pt x="15403" y="925"/>
                </a:lnTo>
                <a:lnTo>
                  <a:pt x="15670" y="1120"/>
                </a:lnTo>
                <a:lnTo>
                  <a:pt x="15914" y="1315"/>
                </a:lnTo>
                <a:lnTo>
                  <a:pt x="16108" y="1534"/>
                </a:lnTo>
                <a:lnTo>
                  <a:pt x="15987" y="1558"/>
                </a:lnTo>
                <a:lnTo>
                  <a:pt x="15889" y="1607"/>
                </a:lnTo>
                <a:lnTo>
                  <a:pt x="15816" y="1655"/>
                </a:lnTo>
                <a:lnTo>
                  <a:pt x="15792" y="1680"/>
                </a:lnTo>
                <a:lnTo>
                  <a:pt x="15768" y="1728"/>
                </a:lnTo>
                <a:lnTo>
                  <a:pt x="15768" y="1777"/>
                </a:lnTo>
                <a:lnTo>
                  <a:pt x="15792" y="1826"/>
                </a:lnTo>
                <a:lnTo>
                  <a:pt x="15865" y="1850"/>
                </a:lnTo>
                <a:lnTo>
                  <a:pt x="15938" y="1874"/>
                </a:lnTo>
                <a:lnTo>
                  <a:pt x="16230" y="1874"/>
                </a:lnTo>
                <a:lnTo>
                  <a:pt x="16352" y="1850"/>
                </a:lnTo>
                <a:lnTo>
                  <a:pt x="16546" y="2166"/>
                </a:lnTo>
                <a:lnTo>
                  <a:pt x="16254" y="2142"/>
                </a:lnTo>
                <a:lnTo>
                  <a:pt x="16011" y="2142"/>
                </a:lnTo>
                <a:lnTo>
                  <a:pt x="15987" y="2166"/>
                </a:lnTo>
                <a:lnTo>
                  <a:pt x="15987" y="2191"/>
                </a:lnTo>
                <a:lnTo>
                  <a:pt x="16133" y="2312"/>
                </a:lnTo>
                <a:lnTo>
                  <a:pt x="16303" y="2410"/>
                </a:lnTo>
                <a:lnTo>
                  <a:pt x="16473" y="2458"/>
                </a:lnTo>
                <a:lnTo>
                  <a:pt x="16668" y="2507"/>
                </a:lnTo>
                <a:lnTo>
                  <a:pt x="16717" y="2750"/>
                </a:lnTo>
                <a:lnTo>
                  <a:pt x="16741" y="2994"/>
                </a:lnTo>
                <a:lnTo>
                  <a:pt x="16522" y="2872"/>
                </a:lnTo>
                <a:lnTo>
                  <a:pt x="16352" y="2799"/>
                </a:lnTo>
                <a:lnTo>
                  <a:pt x="16181" y="2702"/>
                </a:lnTo>
                <a:lnTo>
                  <a:pt x="16011" y="2653"/>
                </a:lnTo>
                <a:lnTo>
                  <a:pt x="15792" y="2653"/>
                </a:lnTo>
                <a:lnTo>
                  <a:pt x="15768" y="2677"/>
                </a:lnTo>
                <a:lnTo>
                  <a:pt x="15768" y="2702"/>
                </a:lnTo>
                <a:lnTo>
                  <a:pt x="15768" y="2726"/>
                </a:lnTo>
                <a:lnTo>
                  <a:pt x="15889" y="2872"/>
                </a:lnTo>
                <a:lnTo>
                  <a:pt x="16035" y="2994"/>
                </a:lnTo>
                <a:lnTo>
                  <a:pt x="16327" y="3213"/>
                </a:lnTo>
                <a:lnTo>
                  <a:pt x="16522" y="3334"/>
                </a:lnTo>
                <a:lnTo>
                  <a:pt x="16619" y="3407"/>
                </a:lnTo>
                <a:lnTo>
                  <a:pt x="16717" y="3456"/>
                </a:lnTo>
                <a:lnTo>
                  <a:pt x="16692" y="3651"/>
                </a:lnTo>
                <a:lnTo>
                  <a:pt x="16619" y="3845"/>
                </a:lnTo>
                <a:lnTo>
                  <a:pt x="16400" y="3602"/>
                </a:lnTo>
                <a:lnTo>
                  <a:pt x="16133" y="3407"/>
                </a:lnTo>
                <a:lnTo>
                  <a:pt x="15987" y="3310"/>
                </a:lnTo>
                <a:lnTo>
                  <a:pt x="15841" y="3237"/>
                </a:lnTo>
                <a:lnTo>
                  <a:pt x="15695" y="3188"/>
                </a:lnTo>
                <a:lnTo>
                  <a:pt x="15524" y="3164"/>
                </a:lnTo>
                <a:lnTo>
                  <a:pt x="15476" y="3188"/>
                </a:lnTo>
                <a:lnTo>
                  <a:pt x="15476" y="3213"/>
                </a:lnTo>
                <a:lnTo>
                  <a:pt x="15476" y="3237"/>
                </a:lnTo>
                <a:lnTo>
                  <a:pt x="15500" y="3261"/>
                </a:lnTo>
                <a:lnTo>
                  <a:pt x="15597" y="3359"/>
                </a:lnTo>
                <a:lnTo>
                  <a:pt x="15695" y="3432"/>
                </a:lnTo>
                <a:lnTo>
                  <a:pt x="15987" y="3699"/>
                </a:lnTo>
                <a:lnTo>
                  <a:pt x="16230" y="3918"/>
                </a:lnTo>
                <a:lnTo>
                  <a:pt x="16449" y="4162"/>
                </a:lnTo>
                <a:lnTo>
                  <a:pt x="16473" y="4186"/>
                </a:lnTo>
                <a:lnTo>
                  <a:pt x="16254" y="4526"/>
                </a:lnTo>
                <a:lnTo>
                  <a:pt x="16206" y="4453"/>
                </a:lnTo>
                <a:lnTo>
                  <a:pt x="16133" y="4380"/>
                </a:lnTo>
                <a:lnTo>
                  <a:pt x="15962" y="4259"/>
                </a:lnTo>
                <a:lnTo>
                  <a:pt x="15646" y="4040"/>
                </a:lnTo>
                <a:lnTo>
                  <a:pt x="15403" y="3821"/>
                </a:lnTo>
                <a:lnTo>
                  <a:pt x="15159" y="3626"/>
                </a:lnTo>
                <a:lnTo>
                  <a:pt x="15111" y="3626"/>
                </a:lnTo>
                <a:lnTo>
                  <a:pt x="15062" y="3651"/>
                </a:lnTo>
                <a:lnTo>
                  <a:pt x="15013" y="3724"/>
                </a:lnTo>
                <a:lnTo>
                  <a:pt x="15013" y="3821"/>
                </a:lnTo>
                <a:lnTo>
                  <a:pt x="15013" y="3894"/>
                </a:lnTo>
                <a:lnTo>
                  <a:pt x="15038" y="3991"/>
                </a:lnTo>
                <a:lnTo>
                  <a:pt x="15135" y="4137"/>
                </a:lnTo>
                <a:lnTo>
                  <a:pt x="15257" y="4283"/>
                </a:lnTo>
                <a:lnTo>
                  <a:pt x="15427" y="4453"/>
                </a:lnTo>
                <a:lnTo>
                  <a:pt x="15622" y="4599"/>
                </a:lnTo>
                <a:lnTo>
                  <a:pt x="15816" y="4745"/>
                </a:lnTo>
                <a:lnTo>
                  <a:pt x="15914" y="4818"/>
                </a:lnTo>
                <a:lnTo>
                  <a:pt x="16011" y="4843"/>
                </a:lnTo>
                <a:lnTo>
                  <a:pt x="15792" y="5135"/>
                </a:lnTo>
                <a:lnTo>
                  <a:pt x="14867" y="4162"/>
                </a:lnTo>
                <a:lnTo>
                  <a:pt x="13967" y="3213"/>
                </a:lnTo>
                <a:lnTo>
                  <a:pt x="13505" y="2750"/>
                </a:lnTo>
                <a:lnTo>
                  <a:pt x="13018" y="2288"/>
                </a:lnTo>
                <a:lnTo>
                  <a:pt x="12531" y="1850"/>
                </a:lnTo>
                <a:lnTo>
                  <a:pt x="12021" y="1461"/>
                </a:lnTo>
                <a:lnTo>
                  <a:pt x="12021" y="1388"/>
                </a:lnTo>
                <a:lnTo>
                  <a:pt x="12118" y="1315"/>
                </a:lnTo>
                <a:lnTo>
                  <a:pt x="12215" y="1242"/>
                </a:lnTo>
                <a:lnTo>
                  <a:pt x="12385" y="1047"/>
                </a:lnTo>
                <a:lnTo>
                  <a:pt x="12629" y="852"/>
                </a:lnTo>
                <a:lnTo>
                  <a:pt x="12921" y="682"/>
                </a:lnTo>
                <a:lnTo>
                  <a:pt x="13213" y="560"/>
                </a:lnTo>
                <a:lnTo>
                  <a:pt x="13505" y="463"/>
                </a:lnTo>
                <a:lnTo>
                  <a:pt x="13675" y="439"/>
                </a:lnTo>
                <a:close/>
                <a:moveTo>
                  <a:pt x="11753" y="1704"/>
                </a:moveTo>
                <a:lnTo>
                  <a:pt x="11826" y="1850"/>
                </a:lnTo>
                <a:lnTo>
                  <a:pt x="11948" y="1972"/>
                </a:lnTo>
                <a:lnTo>
                  <a:pt x="12093" y="2069"/>
                </a:lnTo>
                <a:lnTo>
                  <a:pt x="12385" y="2288"/>
                </a:lnTo>
                <a:lnTo>
                  <a:pt x="12677" y="2531"/>
                </a:lnTo>
                <a:lnTo>
                  <a:pt x="12945" y="2823"/>
                </a:lnTo>
                <a:lnTo>
                  <a:pt x="13480" y="3383"/>
                </a:lnTo>
                <a:lnTo>
                  <a:pt x="14478" y="4453"/>
                </a:lnTo>
                <a:lnTo>
                  <a:pt x="15500" y="5500"/>
                </a:lnTo>
                <a:lnTo>
                  <a:pt x="15111" y="5962"/>
                </a:lnTo>
                <a:lnTo>
                  <a:pt x="14600" y="5500"/>
                </a:lnTo>
                <a:lnTo>
                  <a:pt x="14113" y="5013"/>
                </a:lnTo>
                <a:lnTo>
                  <a:pt x="13213" y="4016"/>
                </a:lnTo>
                <a:lnTo>
                  <a:pt x="12750" y="3529"/>
                </a:lnTo>
                <a:lnTo>
                  <a:pt x="12264" y="3018"/>
                </a:lnTo>
                <a:lnTo>
                  <a:pt x="11777" y="2556"/>
                </a:lnTo>
                <a:lnTo>
                  <a:pt x="11266" y="2093"/>
                </a:lnTo>
                <a:lnTo>
                  <a:pt x="11753" y="1704"/>
                </a:lnTo>
                <a:close/>
                <a:moveTo>
                  <a:pt x="13724" y="5232"/>
                </a:moveTo>
                <a:lnTo>
                  <a:pt x="14235" y="5767"/>
                </a:lnTo>
                <a:lnTo>
                  <a:pt x="14794" y="6278"/>
                </a:lnTo>
                <a:lnTo>
                  <a:pt x="14575" y="6497"/>
                </a:lnTo>
                <a:lnTo>
                  <a:pt x="14259" y="6278"/>
                </a:lnTo>
                <a:lnTo>
                  <a:pt x="13967" y="6035"/>
                </a:lnTo>
                <a:lnTo>
                  <a:pt x="13699" y="5792"/>
                </a:lnTo>
                <a:lnTo>
                  <a:pt x="13432" y="5573"/>
                </a:lnTo>
                <a:lnTo>
                  <a:pt x="13724" y="5232"/>
                </a:lnTo>
                <a:close/>
                <a:moveTo>
                  <a:pt x="13261" y="5767"/>
                </a:moveTo>
                <a:lnTo>
                  <a:pt x="13359" y="5913"/>
                </a:lnTo>
                <a:lnTo>
                  <a:pt x="13456" y="6059"/>
                </a:lnTo>
                <a:lnTo>
                  <a:pt x="13724" y="6303"/>
                </a:lnTo>
                <a:lnTo>
                  <a:pt x="13991" y="6546"/>
                </a:lnTo>
                <a:lnTo>
                  <a:pt x="14137" y="6668"/>
                </a:lnTo>
                <a:lnTo>
                  <a:pt x="14308" y="6765"/>
                </a:lnTo>
                <a:lnTo>
                  <a:pt x="14235" y="6814"/>
                </a:lnTo>
                <a:lnTo>
                  <a:pt x="14137" y="6692"/>
                </a:lnTo>
                <a:lnTo>
                  <a:pt x="13991" y="6595"/>
                </a:lnTo>
                <a:lnTo>
                  <a:pt x="13699" y="6400"/>
                </a:lnTo>
                <a:lnTo>
                  <a:pt x="13359" y="6230"/>
                </a:lnTo>
                <a:lnTo>
                  <a:pt x="13188" y="6132"/>
                </a:lnTo>
                <a:lnTo>
                  <a:pt x="13042" y="6011"/>
                </a:lnTo>
                <a:lnTo>
                  <a:pt x="13261" y="5767"/>
                </a:lnTo>
                <a:close/>
                <a:moveTo>
                  <a:pt x="13018" y="6059"/>
                </a:moveTo>
                <a:lnTo>
                  <a:pt x="13188" y="6303"/>
                </a:lnTo>
                <a:lnTo>
                  <a:pt x="13286" y="6424"/>
                </a:lnTo>
                <a:lnTo>
                  <a:pt x="13407" y="6522"/>
                </a:lnTo>
                <a:lnTo>
                  <a:pt x="14040" y="7008"/>
                </a:lnTo>
                <a:lnTo>
                  <a:pt x="13699" y="7349"/>
                </a:lnTo>
                <a:lnTo>
                  <a:pt x="13675" y="7325"/>
                </a:lnTo>
                <a:lnTo>
                  <a:pt x="13505" y="7227"/>
                </a:lnTo>
                <a:lnTo>
                  <a:pt x="13334" y="7106"/>
                </a:lnTo>
                <a:lnTo>
                  <a:pt x="13018" y="6838"/>
                </a:lnTo>
                <a:lnTo>
                  <a:pt x="12799" y="6668"/>
                </a:lnTo>
                <a:lnTo>
                  <a:pt x="12702" y="6595"/>
                </a:lnTo>
                <a:lnTo>
                  <a:pt x="12580" y="6546"/>
                </a:lnTo>
                <a:lnTo>
                  <a:pt x="12799" y="6303"/>
                </a:lnTo>
                <a:lnTo>
                  <a:pt x="13018" y="6059"/>
                </a:lnTo>
                <a:close/>
                <a:moveTo>
                  <a:pt x="12385" y="6716"/>
                </a:moveTo>
                <a:lnTo>
                  <a:pt x="12483" y="6838"/>
                </a:lnTo>
                <a:lnTo>
                  <a:pt x="12580" y="6935"/>
                </a:lnTo>
                <a:lnTo>
                  <a:pt x="12799" y="7130"/>
                </a:lnTo>
                <a:lnTo>
                  <a:pt x="13091" y="7398"/>
                </a:lnTo>
                <a:lnTo>
                  <a:pt x="13407" y="7617"/>
                </a:lnTo>
                <a:lnTo>
                  <a:pt x="13018" y="8006"/>
                </a:lnTo>
                <a:lnTo>
                  <a:pt x="12921" y="8079"/>
                </a:lnTo>
                <a:lnTo>
                  <a:pt x="12823" y="7909"/>
                </a:lnTo>
                <a:lnTo>
                  <a:pt x="12653" y="7763"/>
                </a:lnTo>
                <a:lnTo>
                  <a:pt x="12312" y="7495"/>
                </a:lnTo>
                <a:lnTo>
                  <a:pt x="12093" y="7325"/>
                </a:lnTo>
                <a:lnTo>
                  <a:pt x="11972" y="7252"/>
                </a:lnTo>
                <a:lnTo>
                  <a:pt x="11850" y="7179"/>
                </a:lnTo>
                <a:lnTo>
                  <a:pt x="12385" y="6716"/>
                </a:lnTo>
                <a:close/>
                <a:moveTo>
                  <a:pt x="11631" y="7373"/>
                </a:moveTo>
                <a:lnTo>
                  <a:pt x="11729" y="7471"/>
                </a:lnTo>
                <a:lnTo>
                  <a:pt x="11850" y="7568"/>
                </a:lnTo>
                <a:lnTo>
                  <a:pt x="12093" y="7738"/>
                </a:lnTo>
                <a:lnTo>
                  <a:pt x="12434" y="8055"/>
                </a:lnTo>
                <a:lnTo>
                  <a:pt x="12556" y="8201"/>
                </a:lnTo>
                <a:lnTo>
                  <a:pt x="12702" y="8322"/>
                </a:lnTo>
                <a:lnTo>
                  <a:pt x="11948" y="9150"/>
                </a:lnTo>
                <a:lnTo>
                  <a:pt x="11680" y="8906"/>
                </a:lnTo>
                <a:lnTo>
                  <a:pt x="11364" y="8687"/>
                </a:lnTo>
                <a:lnTo>
                  <a:pt x="11072" y="8444"/>
                </a:lnTo>
                <a:lnTo>
                  <a:pt x="10780" y="8201"/>
                </a:lnTo>
                <a:lnTo>
                  <a:pt x="11096" y="7860"/>
                </a:lnTo>
                <a:lnTo>
                  <a:pt x="11193" y="7957"/>
                </a:lnTo>
                <a:lnTo>
                  <a:pt x="11291" y="8030"/>
                </a:lnTo>
                <a:lnTo>
                  <a:pt x="11461" y="8176"/>
                </a:lnTo>
                <a:lnTo>
                  <a:pt x="11777" y="8493"/>
                </a:lnTo>
                <a:lnTo>
                  <a:pt x="11972" y="8614"/>
                </a:lnTo>
                <a:lnTo>
                  <a:pt x="12166" y="8736"/>
                </a:lnTo>
                <a:lnTo>
                  <a:pt x="12288" y="8736"/>
                </a:lnTo>
                <a:lnTo>
                  <a:pt x="12337" y="8712"/>
                </a:lnTo>
                <a:lnTo>
                  <a:pt x="12361" y="8639"/>
                </a:lnTo>
                <a:lnTo>
                  <a:pt x="12361" y="8566"/>
                </a:lnTo>
                <a:lnTo>
                  <a:pt x="12337" y="8493"/>
                </a:lnTo>
                <a:lnTo>
                  <a:pt x="12118" y="8322"/>
                </a:lnTo>
                <a:lnTo>
                  <a:pt x="11899" y="8152"/>
                </a:lnTo>
                <a:lnTo>
                  <a:pt x="11461" y="7811"/>
                </a:lnTo>
                <a:lnTo>
                  <a:pt x="11291" y="7690"/>
                </a:lnTo>
                <a:lnTo>
                  <a:pt x="11631" y="7373"/>
                </a:lnTo>
                <a:close/>
                <a:moveTo>
                  <a:pt x="10634" y="8371"/>
                </a:moveTo>
                <a:lnTo>
                  <a:pt x="10731" y="8541"/>
                </a:lnTo>
                <a:lnTo>
                  <a:pt x="10853" y="8687"/>
                </a:lnTo>
                <a:lnTo>
                  <a:pt x="10974" y="8809"/>
                </a:lnTo>
                <a:lnTo>
                  <a:pt x="11145" y="8931"/>
                </a:lnTo>
                <a:lnTo>
                  <a:pt x="11461" y="9150"/>
                </a:lnTo>
                <a:lnTo>
                  <a:pt x="11753" y="9369"/>
                </a:lnTo>
                <a:lnTo>
                  <a:pt x="11461" y="9685"/>
                </a:lnTo>
                <a:lnTo>
                  <a:pt x="11145" y="9442"/>
                </a:lnTo>
                <a:lnTo>
                  <a:pt x="10828" y="9198"/>
                </a:lnTo>
                <a:lnTo>
                  <a:pt x="10585" y="8955"/>
                </a:lnTo>
                <a:lnTo>
                  <a:pt x="10463" y="8833"/>
                </a:lnTo>
                <a:lnTo>
                  <a:pt x="10317" y="8736"/>
                </a:lnTo>
                <a:lnTo>
                  <a:pt x="10634" y="8371"/>
                </a:lnTo>
                <a:close/>
                <a:moveTo>
                  <a:pt x="10196" y="8931"/>
                </a:moveTo>
                <a:lnTo>
                  <a:pt x="10269" y="9052"/>
                </a:lnTo>
                <a:lnTo>
                  <a:pt x="10366" y="9198"/>
                </a:lnTo>
                <a:lnTo>
                  <a:pt x="10609" y="9417"/>
                </a:lnTo>
                <a:lnTo>
                  <a:pt x="10901" y="9709"/>
                </a:lnTo>
                <a:lnTo>
                  <a:pt x="11072" y="9831"/>
                </a:lnTo>
                <a:lnTo>
                  <a:pt x="11242" y="9953"/>
                </a:lnTo>
                <a:lnTo>
                  <a:pt x="10415" y="10853"/>
                </a:lnTo>
                <a:lnTo>
                  <a:pt x="10317" y="10707"/>
                </a:lnTo>
                <a:lnTo>
                  <a:pt x="10196" y="10585"/>
                </a:lnTo>
                <a:lnTo>
                  <a:pt x="9904" y="10366"/>
                </a:lnTo>
                <a:lnTo>
                  <a:pt x="9636" y="10172"/>
                </a:lnTo>
                <a:lnTo>
                  <a:pt x="9466" y="10074"/>
                </a:lnTo>
                <a:lnTo>
                  <a:pt x="9320" y="10001"/>
                </a:lnTo>
                <a:lnTo>
                  <a:pt x="9563" y="9709"/>
                </a:lnTo>
                <a:lnTo>
                  <a:pt x="9782" y="9880"/>
                </a:lnTo>
                <a:lnTo>
                  <a:pt x="10001" y="10026"/>
                </a:lnTo>
                <a:lnTo>
                  <a:pt x="10244" y="10245"/>
                </a:lnTo>
                <a:lnTo>
                  <a:pt x="10390" y="10366"/>
                </a:lnTo>
                <a:lnTo>
                  <a:pt x="10536" y="10464"/>
                </a:lnTo>
                <a:lnTo>
                  <a:pt x="10609" y="10488"/>
                </a:lnTo>
                <a:lnTo>
                  <a:pt x="10658" y="10464"/>
                </a:lnTo>
                <a:lnTo>
                  <a:pt x="10731" y="10439"/>
                </a:lnTo>
                <a:lnTo>
                  <a:pt x="10780" y="10391"/>
                </a:lnTo>
                <a:lnTo>
                  <a:pt x="10804" y="10342"/>
                </a:lnTo>
                <a:lnTo>
                  <a:pt x="10828" y="10269"/>
                </a:lnTo>
                <a:lnTo>
                  <a:pt x="10804" y="10220"/>
                </a:lnTo>
                <a:lnTo>
                  <a:pt x="10755" y="10147"/>
                </a:lnTo>
                <a:lnTo>
                  <a:pt x="10220" y="9734"/>
                </a:lnTo>
                <a:lnTo>
                  <a:pt x="10001" y="9563"/>
                </a:lnTo>
                <a:lnTo>
                  <a:pt x="9904" y="9490"/>
                </a:lnTo>
                <a:lnTo>
                  <a:pt x="9782" y="9442"/>
                </a:lnTo>
                <a:lnTo>
                  <a:pt x="10196" y="8931"/>
                </a:lnTo>
                <a:close/>
                <a:moveTo>
                  <a:pt x="9125" y="10245"/>
                </a:moveTo>
                <a:lnTo>
                  <a:pt x="9247" y="10342"/>
                </a:lnTo>
                <a:lnTo>
                  <a:pt x="9368" y="10415"/>
                </a:lnTo>
                <a:lnTo>
                  <a:pt x="9612" y="10585"/>
                </a:lnTo>
                <a:lnTo>
                  <a:pt x="9904" y="10829"/>
                </a:lnTo>
                <a:lnTo>
                  <a:pt x="10050" y="10950"/>
                </a:lnTo>
                <a:lnTo>
                  <a:pt x="10220" y="11048"/>
                </a:lnTo>
                <a:lnTo>
                  <a:pt x="9685" y="11583"/>
                </a:lnTo>
                <a:lnTo>
                  <a:pt x="9685" y="11534"/>
                </a:lnTo>
                <a:lnTo>
                  <a:pt x="9660" y="11437"/>
                </a:lnTo>
                <a:lnTo>
                  <a:pt x="9587" y="11364"/>
                </a:lnTo>
                <a:lnTo>
                  <a:pt x="9417" y="11218"/>
                </a:lnTo>
                <a:lnTo>
                  <a:pt x="9222" y="11023"/>
                </a:lnTo>
                <a:lnTo>
                  <a:pt x="9028" y="10853"/>
                </a:lnTo>
                <a:lnTo>
                  <a:pt x="8906" y="10756"/>
                </a:lnTo>
                <a:lnTo>
                  <a:pt x="8736" y="10683"/>
                </a:lnTo>
                <a:lnTo>
                  <a:pt x="8833" y="10585"/>
                </a:lnTo>
                <a:lnTo>
                  <a:pt x="9125" y="10245"/>
                </a:lnTo>
                <a:close/>
                <a:moveTo>
                  <a:pt x="8468" y="10926"/>
                </a:moveTo>
                <a:lnTo>
                  <a:pt x="8687" y="11096"/>
                </a:lnTo>
                <a:lnTo>
                  <a:pt x="8930" y="11291"/>
                </a:lnTo>
                <a:lnTo>
                  <a:pt x="9052" y="11437"/>
                </a:lnTo>
                <a:lnTo>
                  <a:pt x="9198" y="11583"/>
                </a:lnTo>
                <a:lnTo>
                  <a:pt x="9271" y="11656"/>
                </a:lnTo>
                <a:lnTo>
                  <a:pt x="9344" y="11705"/>
                </a:lnTo>
                <a:lnTo>
                  <a:pt x="9441" y="11753"/>
                </a:lnTo>
                <a:lnTo>
                  <a:pt x="9539" y="11753"/>
                </a:lnTo>
                <a:lnTo>
                  <a:pt x="8468" y="12824"/>
                </a:lnTo>
                <a:lnTo>
                  <a:pt x="8152" y="12532"/>
                </a:lnTo>
                <a:lnTo>
                  <a:pt x="7811" y="12240"/>
                </a:lnTo>
                <a:lnTo>
                  <a:pt x="7470" y="11899"/>
                </a:lnTo>
                <a:lnTo>
                  <a:pt x="7349" y="11826"/>
                </a:lnTo>
                <a:lnTo>
                  <a:pt x="7738" y="11534"/>
                </a:lnTo>
                <a:lnTo>
                  <a:pt x="7860" y="11705"/>
                </a:lnTo>
                <a:lnTo>
                  <a:pt x="8006" y="11875"/>
                </a:lnTo>
                <a:lnTo>
                  <a:pt x="8371" y="12264"/>
                </a:lnTo>
                <a:lnTo>
                  <a:pt x="8517" y="12434"/>
                </a:lnTo>
                <a:lnTo>
                  <a:pt x="8590" y="12483"/>
                </a:lnTo>
                <a:lnTo>
                  <a:pt x="8687" y="12507"/>
                </a:lnTo>
                <a:lnTo>
                  <a:pt x="8736" y="12507"/>
                </a:lnTo>
                <a:lnTo>
                  <a:pt x="8809" y="12483"/>
                </a:lnTo>
                <a:lnTo>
                  <a:pt x="8833" y="12434"/>
                </a:lnTo>
                <a:lnTo>
                  <a:pt x="8857" y="12386"/>
                </a:lnTo>
                <a:lnTo>
                  <a:pt x="8857" y="12289"/>
                </a:lnTo>
                <a:lnTo>
                  <a:pt x="8809" y="12191"/>
                </a:lnTo>
                <a:lnTo>
                  <a:pt x="8760" y="12094"/>
                </a:lnTo>
                <a:lnTo>
                  <a:pt x="8663" y="11997"/>
                </a:lnTo>
                <a:lnTo>
                  <a:pt x="8492" y="11826"/>
                </a:lnTo>
                <a:lnTo>
                  <a:pt x="8322" y="11680"/>
                </a:lnTo>
                <a:lnTo>
                  <a:pt x="8152" y="11510"/>
                </a:lnTo>
                <a:lnTo>
                  <a:pt x="7957" y="11364"/>
                </a:lnTo>
                <a:lnTo>
                  <a:pt x="8468" y="10926"/>
                </a:lnTo>
                <a:close/>
                <a:moveTo>
                  <a:pt x="11047" y="2312"/>
                </a:moveTo>
                <a:lnTo>
                  <a:pt x="11120" y="2434"/>
                </a:lnTo>
                <a:lnTo>
                  <a:pt x="11218" y="2531"/>
                </a:lnTo>
                <a:lnTo>
                  <a:pt x="11437" y="2750"/>
                </a:lnTo>
                <a:lnTo>
                  <a:pt x="11850" y="3213"/>
                </a:lnTo>
                <a:lnTo>
                  <a:pt x="11826" y="3213"/>
                </a:lnTo>
                <a:lnTo>
                  <a:pt x="11193" y="3748"/>
                </a:lnTo>
                <a:lnTo>
                  <a:pt x="10609" y="4283"/>
                </a:lnTo>
                <a:lnTo>
                  <a:pt x="10025" y="4867"/>
                </a:lnTo>
                <a:lnTo>
                  <a:pt x="9490" y="5500"/>
                </a:lnTo>
                <a:lnTo>
                  <a:pt x="9174" y="5865"/>
                </a:lnTo>
                <a:lnTo>
                  <a:pt x="8857" y="6254"/>
                </a:lnTo>
                <a:lnTo>
                  <a:pt x="8517" y="6595"/>
                </a:lnTo>
                <a:lnTo>
                  <a:pt x="8176" y="6935"/>
                </a:lnTo>
                <a:lnTo>
                  <a:pt x="7373" y="7617"/>
                </a:lnTo>
                <a:lnTo>
                  <a:pt x="6984" y="7933"/>
                </a:lnTo>
                <a:lnTo>
                  <a:pt x="6594" y="8274"/>
                </a:lnTo>
                <a:lnTo>
                  <a:pt x="6229" y="8639"/>
                </a:lnTo>
                <a:lnTo>
                  <a:pt x="5864" y="9004"/>
                </a:lnTo>
                <a:lnTo>
                  <a:pt x="5183" y="9782"/>
                </a:lnTo>
                <a:lnTo>
                  <a:pt x="4502" y="10537"/>
                </a:lnTo>
                <a:lnTo>
                  <a:pt x="4137" y="10902"/>
                </a:lnTo>
                <a:lnTo>
                  <a:pt x="3772" y="11242"/>
                </a:lnTo>
                <a:lnTo>
                  <a:pt x="3115" y="11802"/>
                </a:lnTo>
                <a:lnTo>
                  <a:pt x="2799" y="12118"/>
                </a:lnTo>
                <a:lnTo>
                  <a:pt x="2507" y="12434"/>
                </a:lnTo>
                <a:lnTo>
                  <a:pt x="2263" y="12702"/>
                </a:lnTo>
                <a:lnTo>
                  <a:pt x="2166" y="12848"/>
                </a:lnTo>
                <a:lnTo>
                  <a:pt x="2069" y="13018"/>
                </a:lnTo>
                <a:lnTo>
                  <a:pt x="1850" y="12824"/>
                </a:lnTo>
                <a:lnTo>
                  <a:pt x="1460" y="12459"/>
                </a:lnTo>
                <a:lnTo>
                  <a:pt x="1266" y="12264"/>
                </a:lnTo>
                <a:lnTo>
                  <a:pt x="1047" y="12118"/>
                </a:lnTo>
                <a:lnTo>
                  <a:pt x="1047" y="12070"/>
                </a:lnTo>
                <a:lnTo>
                  <a:pt x="1193" y="11997"/>
                </a:lnTo>
                <a:lnTo>
                  <a:pt x="1339" y="11924"/>
                </a:lnTo>
                <a:lnTo>
                  <a:pt x="1460" y="11826"/>
                </a:lnTo>
                <a:lnTo>
                  <a:pt x="1582" y="11705"/>
                </a:lnTo>
                <a:lnTo>
                  <a:pt x="2020" y="11218"/>
                </a:lnTo>
                <a:lnTo>
                  <a:pt x="2385" y="10853"/>
                </a:lnTo>
                <a:lnTo>
                  <a:pt x="2774" y="10537"/>
                </a:lnTo>
                <a:lnTo>
                  <a:pt x="3577" y="9880"/>
                </a:lnTo>
                <a:lnTo>
                  <a:pt x="3942" y="9539"/>
                </a:lnTo>
                <a:lnTo>
                  <a:pt x="4307" y="9198"/>
                </a:lnTo>
                <a:lnTo>
                  <a:pt x="5037" y="8468"/>
                </a:lnTo>
                <a:lnTo>
                  <a:pt x="5718" y="7738"/>
                </a:lnTo>
                <a:lnTo>
                  <a:pt x="6400" y="7008"/>
                </a:lnTo>
                <a:lnTo>
                  <a:pt x="7081" y="6303"/>
                </a:lnTo>
                <a:lnTo>
                  <a:pt x="7787" y="5621"/>
                </a:lnTo>
                <a:lnTo>
                  <a:pt x="8468" y="4940"/>
                </a:lnTo>
                <a:lnTo>
                  <a:pt x="9149" y="4259"/>
                </a:lnTo>
                <a:lnTo>
                  <a:pt x="10074" y="3261"/>
                </a:lnTo>
                <a:lnTo>
                  <a:pt x="10561" y="2775"/>
                </a:lnTo>
                <a:lnTo>
                  <a:pt x="11047" y="2312"/>
                </a:lnTo>
                <a:close/>
                <a:moveTo>
                  <a:pt x="7154" y="11997"/>
                </a:moveTo>
                <a:lnTo>
                  <a:pt x="7203" y="12094"/>
                </a:lnTo>
                <a:lnTo>
                  <a:pt x="7251" y="12167"/>
                </a:lnTo>
                <a:lnTo>
                  <a:pt x="7422" y="12386"/>
                </a:lnTo>
                <a:lnTo>
                  <a:pt x="7592" y="12580"/>
                </a:lnTo>
                <a:lnTo>
                  <a:pt x="7884" y="12872"/>
                </a:lnTo>
                <a:lnTo>
                  <a:pt x="8030" y="12994"/>
                </a:lnTo>
                <a:lnTo>
                  <a:pt x="8200" y="13091"/>
                </a:lnTo>
                <a:lnTo>
                  <a:pt x="7835" y="13481"/>
                </a:lnTo>
                <a:lnTo>
                  <a:pt x="7811" y="13432"/>
                </a:lnTo>
                <a:lnTo>
                  <a:pt x="7787" y="13408"/>
                </a:lnTo>
                <a:lnTo>
                  <a:pt x="7616" y="13262"/>
                </a:lnTo>
                <a:lnTo>
                  <a:pt x="7446" y="13140"/>
                </a:lnTo>
                <a:lnTo>
                  <a:pt x="7251" y="13018"/>
                </a:lnTo>
                <a:lnTo>
                  <a:pt x="7057" y="12872"/>
                </a:lnTo>
                <a:lnTo>
                  <a:pt x="6716" y="12580"/>
                </a:lnTo>
                <a:lnTo>
                  <a:pt x="6643" y="12532"/>
                </a:lnTo>
                <a:lnTo>
                  <a:pt x="6594" y="12507"/>
                </a:lnTo>
                <a:lnTo>
                  <a:pt x="6862" y="12240"/>
                </a:lnTo>
                <a:lnTo>
                  <a:pt x="7154" y="11997"/>
                </a:lnTo>
                <a:close/>
                <a:moveTo>
                  <a:pt x="6424" y="12702"/>
                </a:moveTo>
                <a:lnTo>
                  <a:pt x="6448" y="12775"/>
                </a:lnTo>
                <a:lnTo>
                  <a:pt x="6473" y="12848"/>
                </a:lnTo>
                <a:lnTo>
                  <a:pt x="6667" y="13043"/>
                </a:lnTo>
                <a:lnTo>
                  <a:pt x="6862" y="13213"/>
                </a:lnTo>
                <a:lnTo>
                  <a:pt x="7032" y="13359"/>
                </a:lnTo>
                <a:lnTo>
                  <a:pt x="7227" y="13481"/>
                </a:lnTo>
                <a:lnTo>
                  <a:pt x="7446" y="13602"/>
                </a:lnTo>
                <a:lnTo>
                  <a:pt x="7568" y="13627"/>
                </a:lnTo>
                <a:lnTo>
                  <a:pt x="7689" y="13627"/>
                </a:lnTo>
                <a:lnTo>
                  <a:pt x="7470" y="13846"/>
                </a:lnTo>
                <a:lnTo>
                  <a:pt x="7300" y="14040"/>
                </a:lnTo>
                <a:lnTo>
                  <a:pt x="7276" y="14016"/>
                </a:lnTo>
                <a:lnTo>
                  <a:pt x="6911" y="13797"/>
                </a:lnTo>
                <a:lnTo>
                  <a:pt x="6570" y="13554"/>
                </a:lnTo>
                <a:lnTo>
                  <a:pt x="6302" y="13335"/>
                </a:lnTo>
                <a:lnTo>
                  <a:pt x="6035" y="13164"/>
                </a:lnTo>
                <a:lnTo>
                  <a:pt x="6108" y="13043"/>
                </a:lnTo>
                <a:lnTo>
                  <a:pt x="6424" y="12702"/>
                </a:lnTo>
                <a:close/>
                <a:moveTo>
                  <a:pt x="5889" y="13335"/>
                </a:moveTo>
                <a:lnTo>
                  <a:pt x="5962" y="13456"/>
                </a:lnTo>
                <a:lnTo>
                  <a:pt x="6059" y="13578"/>
                </a:lnTo>
                <a:lnTo>
                  <a:pt x="6278" y="13797"/>
                </a:lnTo>
                <a:lnTo>
                  <a:pt x="6643" y="14089"/>
                </a:lnTo>
                <a:lnTo>
                  <a:pt x="6813" y="14211"/>
                </a:lnTo>
                <a:lnTo>
                  <a:pt x="7032" y="14308"/>
                </a:lnTo>
                <a:lnTo>
                  <a:pt x="6692" y="14673"/>
                </a:lnTo>
                <a:lnTo>
                  <a:pt x="6619" y="14624"/>
                </a:lnTo>
                <a:lnTo>
                  <a:pt x="6497" y="14600"/>
                </a:lnTo>
                <a:lnTo>
                  <a:pt x="6375" y="14527"/>
                </a:lnTo>
                <a:lnTo>
                  <a:pt x="6254" y="14454"/>
                </a:lnTo>
                <a:lnTo>
                  <a:pt x="6132" y="14381"/>
                </a:lnTo>
                <a:lnTo>
                  <a:pt x="5913" y="14186"/>
                </a:lnTo>
                <a:lnTo>
                  <a:pt x="5718" y="14016"/>
                </a:lnTo>
                <a:lnTo>
                  <a:pt x="5597" y="13943"/>
                </a:lnTo>
                <a:lnTo>
                  <a:pt x="5451" y="13846"/>
                </a:lnTo>
                <a:lnTo>
                  <a:pt x="5889" y="13335"/>
                </a:lnTo>
                <a:close/>
                <a:moveTo>
                  <a:pt x="12191" y="3553"/>
                </a:moveTo>
                <a:lnTo>
                  <a:pt x="12653" y="4040"/>
                </a:lnTo>
                <a:lnTo>
                  <a:pt x="13432" y="4916"/>
                </a:lnTo>
                <a:lnTo>
                  <a:pt x="13164" y="5208"/>
                </a:lnTo>
                <a:lnTo>
                  <a:pt x="12896" y="5500"/>
                </a:lnTo>
                <a:lnTo>
                  <a:pt x="12361" y="6108"/>
                </a:lnTo>
                <a:lnTo>
                  <a:pt x="12045" y="6424"/>
                </a:lnTo>
                <a:lnTo>
                  <a:pt x="11729" y="6716"/>
                </a:lnTo>
                <a:lnTo>
                  <a:pt x="11388" y="7008"/>
                </a:lnTo>
                <a:lnTo>
                  <a:pt x="11047" y="7300"/>
                </a:lnTo>
                <a:lnTo>
                  <a:pt x="10731" y="7617"/>
                </a:lnTo>
                <a:lnTo>
                  <a:pt x="10415" y="7957"/>
                </a:lnTo>
                <a:lnTo>
                  <a:pt x="9806" y="8687"/>
                </a:lnTo>
                <a:lnTo>
                  <a:pt x="9247" y="9417"/>
                </a:lnTo>
                <a:lnTo>
                  <a:pt x="8638" y="10147"/>
                </a:lnTo>
                <a:lnTo>
                  <a:pt x="8346" y="10464"/>
                </a:lnTo>
                <a:lnTo>
                  <a:pt x="8006" y="10756"/>
                </a:lnTo>
                <a:lnTo>
                  <a:pt x="7324" y="11340"/>
                </a:lnTo>
                <a:lnTo>
                  <a:pt x="6643" y="11899"/>
                </a:lnTo>
                <a:lnTo>
                  <a:pt x="6302" y="12191"/>
                </a:lnTo>
                <a:lnTo>
                  <a:pt x="6010" y="12532"/>
                </a:lnTo>
                <a:lnTo>
                  <a:pt x="5475" y="13164"/>
                </a:lnTo>
                <a:lnTo>
                  <a:pt x="4940" y="13773"/>
                </a:lnTo>
                <a:lnTo>
                  <a:pt x="4672" y="14016"/>
                </a:lnTo>
                <a:lnTo>
                  <a:pt x="4404" y="14235"/>
                </a:lnTo>
                <a:lnTo>
                  <a:pt x="4137" y="14454"/>
                </a:lnTo>
                <a:lnTo>
                  <a:pt x="4015" y="14600"/>
                </a:lnTo>
                <a:lnTo>
                  <a:pt x="3918" y="14722"/>
                </a:lnTo>
                <a:lnTo>
                  <a:pt x="3480" y="14284"/>
                </a:lnTo>
                <a:lnTo>
                  <a:pt x="3042" y="13846"/>
                </a:lnTo>
                <a:lnTo>
                  <a:pt x="2361" y="13262"/>
                </a:lnTo>
                <a:lnTo>
                  <a:pt x="2482" y="13164"/>
                </a:lnTo>
                <a:lnTo>
                  <a:pt x="2604" y="13043"/>
                </a:lnTo>
                <a:lnTo>
                  <a:pt x="2774" y="12799"/>
                </a:lnTo>
                <a:lnTo>
                  <a:pt x="3066" y="12507"/>
                </a:lnTo>
                <a:lnTo>
                  <a:pt x="3358" y="12216"/>
                </a:lnTo>
                <a:lnTo>
                  <a:pt x="3967" y="11680"/>
                </a:lnTo>
                <a:lnTo>
                  <a:pt x="4380" y="11315"/>
                </a:lnTo>
                <a:lnTo>
                  <a:pt x="4745" y="10950"/>
                </a:lnTo>
                <a:lnTo>
                  <a:pt x="5475" y="10172"/>
                </a:lnTo>
                <a:lnTo>
                  <a:pt x="6181" y="9393"/>
                </a:lnTo>
                <a:lnTo>
                  <a:pt x="6546" y="9004"/>
                </a:lnTo>
                <a:lnTo>
                  <a:pt x="6935" y="8614"/>
                </a:lnTo>
                <a:lnTo>
                  <a:pt x="7324" y="8274"/>
                </a:lnTo>
                <a:lnTo>
                  <a:pt x="7714" y="7933"/>
                </a:lnTo>
                <a:lnTo>
                  <a:pt x="8517" y="7276"/>
                </a:lnTo>
                <a:lnTo>
                  <a:pt x="8857" y="6935"/>
                </a:lnTo>
                <a:lnTo>
                  <a:pt x="9198" y="6595"/>
                </a:lnTo>
                <a:lnTo>
                  <a:pt x="9514" y="6205"/>
                </a:lnTo>
                <a:lnTo>
                  <a:pt x="9831" y="5840"/>
                </a:lnTo>
                <a:lnTo>
                  <a:pt x="10171" y="5427"/>
                </a:lnTo>
                <a:lnTo>
                  <a:pt x="10488" y="5062"/>
                </a:lnTo>
                <a:lnTo>
                  <a:pt x="10853" y="4697"/>
                </a:lnTo>
                <a:lnTo>
                  <a:pt x="11242" y="4356"/>
                </a:lnTo>
                <a:lnTo>
                  <a:pt x="11729" y="3967"/>
                </a:lnTo>
                <a:lnTo>
                  <a:pt x="11972" y="3772"/>
                </a:lnTo>
                <a:lnTo>
                  <a:pt x="12191" y="3553"/>
                </a:lnTo>
                <a:close/>
                <a:moveTo>
                  <a:pt x="5232" y="14065"/>
                </a:moveTo>
                <a:lnTo>
                  <a:pt x="5353" y="14186"/>
                </a:lnTo>
                <a:lnTo>
                  <a:pt x="5451" y="14308"/>
                </a:lnTo>
                <a:lnTo>
                  <a:pt x="5645" y="14454"/>
                </a:lnTo>
                <a:lnTo>
                  <a:pt x="5816" y="14624"/>
                </a:lnTo>
                <a:lnTo>
                  <a:pt x="5986" y="14770"/>
                </a:lnTo>
                <a:lnTo>
                  <a:pt x="6181" y="14892"/>
                </a:lnTo>
                <a:lnTo>
                  <a:pt x="6375" y="14989"/>
                </a:lnTo>
                <a:lnTo>
                  <a:pt x="6108" y="15281"/>
                </a:lnTo>
                <a:lnTo>
                  <a:pt x="5937" y="15452"/>
                </a:lnTo>
                <a:lnTo>
                  <a:pt x="5937" y="15403"/>
                </a:lnTo>
                <a:lnTo>
                  <a:pt x="5889" y="15354"/>
                </a:lnTo>
                <a:lnTo>
                  <a:pt x="5597" y="15038"/>
                </a:lnTo>
                <a:lnTo>
                  <a:pt x="5280" y="14746"/>
                </a:lnTo>
                <a:lnTo>
                  <a:pt x="5086" y="14576"/>
                </a:lnTo>
                <a:lnTo>
                  <a:pt x="4964" y="14503"/>
                </a:lnTo>
                <a:lnTo>
                  <a:pt x="4867" y="14430"/>
                </a:lnTo>
                <a:lnTo>
                  <a:pt x="5037" y="14284"/>
                </a:lnTo>
                <a:lnTo>
                  <a:pt x="5232" y="14065"/>
                </a:lnTo>
                <a:close/>
                <a:moveTo>
                  <a:pt x="852" y="15476"/>
                </a:moveTo>
                <a:lnTo>
                  <a:pt x="974" y="15598"/>
                </a:lnTo>
                <a:lnTo>
                  <a:pt x="1412" y="16036"/>
                </a:lnTo>
                <a:lnTo>
                  <a:pt x="1363" y="16011"/>
                </a:lnTo>
                <a:lnTo>
                  <a:pt x="1290" y="15987"/>
                </a:lnTo>
                <a:lnTo>
                  <a:pt x="852" y="15476"/>
                </a:lnTo>
                <a:close/>
                <a:moveTo>
                  <a:pt x="4575" y="14673"/>
                </a:moveTo>
                <a:lnTo>
                  <a:pt x="4696" y="14795"/>
                </a:lnTo>
                <a:lnTo>
                  <a:pt x="4818" y="14892"/>
                </a:lnTo>
                <a:lnTo>
                  <a:pt x="5037" y="15087"/>
                </a:lnTo>
                <a:lnTo>
                  <a:pt x="5329" y="15354"/>
                </a:lnTo>
                <a:lnTo>
                  <a:pt x="5597" y="15622"/>
                </a:lnTo>
                <a:lnTo>
                  <a:pt x="5670" y="15671"/>
                </a:lnTo>
                <a:lnTo>
                  <a:pt x="5718" y="15671"/>
                </a:lnTo>
                <a:lnTo>
                  <a:pt x="5378" y="15987"/>
                </a:lnTo>
                <a:lnTo>
                  <a:pt x="5232" y="16109"/>
                </a:lnTo>
                <a:lnTo>
                  <a:pt x="5183" y="16060"/>
                </a:lnTo>
                <a:lnTo>
                  <a:pt x="5110" y="16036"/>
                </a:lnTo>
                <a:lnTo>
                  <a:pt x="4088" y="14916"/>
                </a:lnTo>
                <a:lnTo>
                  <a:pt x="4210" y="14868"/>
                </a:lnTo>
                <a:lnTo>
                  <a:pt x="4331" y="14819"/>
                </a:lnTo>
                <a:lnTo>
                  <a:pt x="4453" y="14746"/>
                </a:lnTo>
                <a:lnTo>
                  <a:pt x="4575" y="14673"/>
                </a:lnTo>
                <a:close/>
                <a:moveTo>
                  <a:pt x="755" y="16230"/>
                </a:moveTo>
                <a:lnTo>
                  <a:pt x="1071" y="16498"/>
                </a:lnTo>
                <a:lnTo>
                  <a:pt x="1071" y="16522"/>
                </a:lnTo>
                <a:lnTo>
                  <a:pt x="998" y="16474"/>
                </a:lnTo>
                <a:lnTo>
                  <a:pt x="925" y="16449"/>
                </a:lnTo>
                <a:lnTo>
                  <a:pt x="852" y="16376"/>
                </a:lnTo>
                <a:lnTo>
                  <a:pt x="755" y="16230"/>
                </a:lnTo>
                <a:close/>
                <a:moveTo>
                  <a:pt x="1047" y="12532"/>
                </a:moveTo>
                <a:lnTo>
                  <a:pt x="1168" y="12678"/>
                </a:lnTo>
                <a:lnTo>
                  <a:pt x="1314" y="12824"/>
                </a:lnTo>
                <a:lnTo>
                  <a:pt x="1582" y="13067"/>
                </a:lnTo>
                <a:lnTo>
                  <a:pt x="2166" y="13602"/>
                </a:lnTo>
                <a:lnTo>
                  <a:pt x="2750" y="14113"/>
                </a:lnTo>
                <a:lnTo>
                  <a:pt x="3018" y="14357"/>
                </a:lnTo>
                <a:lnTo>
                  <a:pt x="3261" y="14600"/>
                </a:lnTo>
                <a:lnTo>
                  <a:pt x="3723" y="15135"/>
                </a:lnTo>
                <a:lnTo>
                  <a:pt x="4185" y="15646"/>
                </a:lnTo>
                <a:lnTo>
                  <a:pt x="4672" y="16157"/>
                </a:lnTo>
                <a:lnTo>
                  <a:pt x="4404" y="16230"/>
                </a:lnTo>
                <a:lnTo>
                  <a:pt x="4112" y="16303"/>
                </a:lnTo>
                <a:lnTo>
                  <a:pt x="3553" y="16376"/>
                </a:lnTo>
                <a:lnTo>
                  <a:pt x="2969" y="16425"/>
                </a:lnTo>
                <a:lnTo>
                  <a:pt x="2409" y="16498"/>
                </a:lnTo>
                <a:lnTo>
                  <a:pt x="2288" y="16522"/>
                </a:lnTo>
                <a:lnTo>
                  <a:pt x="2263" y="16474"/>
                </a:lnTo>
                <a:lnTo>
                  <a:pt x="2142" y="16230"/>
                </a:lnTo>
                <a:lnTo>
                  <a:pt x="1996" y="16011"/>
                </a:lnTo>
                <a:lnTo>
                  <a:pt x="1801" y="15792"/>
                </a:lnTo>
                <a:lnTo>
                  <a:pt x="1606" y="15598"/>
                </a:lnTo>
                <a:lnTo>
                  <a:pt x="1168" y="15233"/>
                </a:lnTo>
                <a:lnTo>
                  <a:pt x="730" y="14892"/>
                </a:lnTo>
                <a:lnTo>
                  <a:pt x="779" y="14600"/>
                </a:lnTo>
                <a:lnTo>
                  <a:pt x="925" y="13262"/>
                </a:lnTo>
                <a:lnTo>
                  <a:pt x="1047" y="12532"/>
                </a:lnTo>
                <a:close/>
                <a:moveTo>
                  <a:pt x="1436" y="16644"/>
                </a:moveTo>
                <a:lnTo>
                  <a:pt x="1533" y="16717"/>
                </a:lnTo>
                <a:lnTo>
                  <a:pt x="1387" y="16741"/>
                </a:lnTo>
                <a:lnTo>
                  <a:pt x="1436" y="16644"/>
                </a:lnTo>
                <a:close/>
                <a:moveTo>
                  <a:pt x="536" y="16741"/>
                </a:moveTo>
                <a:lnTo>
                  <a:pt x="584" y="16766"/>
                </a:lnTo>
                <a:lnTo>
                  <a:pt x="609" y="16766"/>
                </a:lnTo>
                <a:lnTo>
                  <a:pt x="682" y="16814"/>
                </a:lnTo>
                <a:lnTo>
                  <a:pt x="779" y="16839"/>
                </a:lnTo>
                <a:lnTo>
                  <a:pt x="876" y="16839"/>
                </a:lnTo>
                <a:lnTo>
                  <a:pt x="974" y="16814"/>
                </a:lnTo>
                <a:lnTo>
                  <a:pt x="974" y="16839"/>
                </a:lnTo>
                <a:lnTo>
                  <a:pt x="755" y="16887"/>
                </a:lnTo>
                <a:lnTo>
                  <a:pt x="511" y="16936"/>
                </a:lnTo>
                <a:lnTo>
                  <a:pt x="536" y="16741"/>
                </a:lnTo>
                <a:close/>
                <a:moveTo>
                  <a:pt x="13967" y="1"/>
                </a:moveTo>
                <a:lnTo>
                  <a:pt x="13602" y="25"/>
                </a:lnTo>
                <a:lnTo>
                  <a:pt x="13261" y="74"/>
                </a:lnTo>
                <a:lnTo>
                  <a:pt x="12945" y="195"/>
                </a:lnTo>
                <a:lnTo>
                  <a:pt x="12629" y="341"/>
                </a:lnTo>
                <a:lnTo>
                  <a:pt x="12337" y="560"/>
                </a:lnTo>
                <a:lnTo>
                  <a:pt x="12021" y="828"/>
                </a:lnTo>
                <a:lnTo>
                  <a:pt x="11875" y="974"/>
                </a:lnTo>
                <a:lnTo>
                  <a:pt x="11826" y="1071"/>
                </a:lnTo>
                <a:lnTo>
                  <a:pt x="11777" y="1169"/>
                </a:lnTo>
                <a:lnTo>
                  <a:pt x="11704" y="1193"/>
                </a:lnTo>
                <a:lnTo>
                  <a:pt x="11339" y="1485"/>
                </a:lnTo>
                <a:lnTo>
                  <a:pt x="10999" y="1777"/>
                </a:lnTo>
                <a:lnTo>
                  <a:pt x="10317" y="2385"/>
                </a:lnTo>
                <a:lnTo>
                  <a:pt x="9685" y="3042"/>
                </a:lnTo>
                <a:lnTo>
                  <a:pt x="9052" y="3699"/>
                </a:lnTo>
                <a:lnTo>
                  <a:pt x="8395" y="4405"/>
                </a:lnTo>
                <a:lnTo>
                  <a:pt x="7714" y="5086"/>
                </a:lnTo>
                <a:lnTo>
                  <a:pt x="7032" y="5743"/>
                </a:lnTo>
                <a:lnTo>
                  <a:pt x="6351" y="6449"/>
                </a:lnTo>
                <a:lnTo>
                  <a:pt x="4964" y="7933"/>
                </a:lnTo>
                <a:lnTo>
                  <a:pt x="4258" y="8663"/>
                </a:lnTo>
                <a:lnTo>
                  <a:pt x="3894" y="9004"/>
                </a:lnTo>
                <a:lnTo>
                  <a:pt x="3529" y="9344"/>
                </a:lnTo>
                <a:lnTo>
                  <a:pt x="2190" y="10537"/>
                </a:lnTo>
                <a:lnTo>
                  <a:pt x="1558" y="11145"/>
                </a:lnTo>
                <a:lnTo>
                  <a:pt x="925" y="11778"/>
                </a:lnTo>
                <a:lnTo>
                  <a:pt x="876" y="11753"/>
                </a:lnTo>
                <a:lnTo>
                  <a:pt x="803" y="11778"/>
                </a:lnTo>
                <a:lnTo>
                  <a:pt x="755" y="11802"/>
                </a:lnTo>
                <a:lnTo>
                  <a:pt x="706" y="11851"/>
                </a:lnTo>
                <a:lnTo>
                  <a:pt x="609" y="12118"/>
                </a:lnTo>
                <a:lnTo>
                  <a:pt x="511" y="12386"/>
                </a:lnTo>
                <a:lnTo>
                  <a:pt x="463" y="12702"/>
                </a:lnTo>
                <a:lnTo>
                  <a:pt x="414" y="12994"/>
                </a:lnTo>
                <a:lnTo>
                  <a:pt x="365" y="13627"/>
                </a:lnTo>
                <a:lnTo>
                  <a:pt x="292" y="14211"/>
                </a:lnTo>
                <a:lnTo>
                  <a:pt x="98" y="15646"/>
                </a:lnTo>
                <a:lnTo>
                  <a:pt x="25" y="16376"/>
                </a:lnTo>
                <a:lnTo>
                  <a:pt x="0" y="16717"/>
                </a:lnTo>
                <a:lnTo>
                  <a:pt x="0" y="17082"/>
                </a:lnTo>
                <a:lnTo>
                  <a:pt x="0" y="17155"/>
                </a:lnTo>
                <a:lnTo>
                  <a:pt x="25" y="17204"/>
                </a:lnTo>
                <a:lnTo>
                  <a:pt x="122" y="17277"/>
                </a:lnTo>
                <a:lnTo>
                  <a:pt x="219" y="17325"/>
                </a:lnTo>
                <a:lnTo>
                  <a:pt x="341" y="17325"/>
                </a:lnTo>
                <a:lnTo>
                  <a:pt x="438" y="17350"/>
                </a:lnTo>
                <a:lnTo>
                  <a:pt x="560" y="17374"/>
                </a:lnTo>
                <a:lnTo>
                  <a:pt x="803" y="17398"/>
                </a:lnTo>
                <a:lnTo>
                  <a:pt x="1047" y="17350"/>
                </a:lnTo>
                <a:lnTo>
                  <a:pt x="1339" y="17301"/>
                </a:lnTo>
                <a:lnTo>
                  <a:pt x="1874" y="17131"/>
                </a:lnTo>
                <a:lnTo>
                  <a:pt x="2312" y="17009"/>
                </a:lnTo>
                <a:lnTo>
                  <a:pt x="2677" y="16936"/>
                </a:lnTo>
                <a:lnTo>
                  <a:pt x="3018" y="16887"/>
                </a:lnTo>
                <a:lnTo>
                  <a:pt x="3723" y="16839"/>
                </a:lnTo>
                <a:lnTo>
                  <a:pt x="4088" y="16790"/>
                </a:lnTo>
                <a:lnTo>
                  <a:pt x="4429" y="16741"/>
                </a:lnTo>
                <a:lnTo>
                  <a:pt x="4769" y="16644"/>
                </a:lnTo>
                <a:lnTo>
                  <a:pt x="5110" y="16522"/>
                </a:lnTo>
                <a:lnTo>
                  <a:pt x="5159" y="16498"/>
                </a:lnTo>
                <a:lnTo>
                  <a:pt x="5207" y="16449"/>
                </a:lnTo>
                <a:lnTo>
                  <a:pt x="5353" y="16401"/>
                </a:lnTo>
                <a:lnTo>
                  <a:pt x="5499" y="16328"/>
                </a:lnTo>
                <a:lnTo>
                  <a:pt x="5645" y="16255"/>
                </a:lnTo>
                <a:lnTo>
                  <a:pt x="5791" y="16133"/>
                </a:lnTo>
                <a:lnTo>
                  <a:pt x="6035" y="15890"/>
                </a:lnTo>
                <a:lnTo>
                  <a:pt x="6254" y="15671"/>
                </a:lnTo>
                <a:lnTo>
                  <a:pt x="6959" y="14965"/>
                </a:lnTo>
                <a:lnTo>
                  <a:pt x="7641" y="14284"/>
                </a:lnTo>
                <a:lnTo>
                  <a:pt x="9101" y="12824"/>
                </a:lnTo>
                <a:lnTo>
                  <a:pt x="10536" y="11364"/>
                </a:lnTo>
                <a:lnTo>
                  <a:pt x="11218" y="10658"/>
                </a:lnTo>
                <a:lnTo>
                  <a:pt x="11875" y="9904"/>
                </a:lnTo>
                <a:lnTo>
                  <a:pt x="12531" y="9174"/>
                </a:lnTo>
                <a:lnTo>
                  <a:pt x="13213" y="8444"/>
                </a:lnTo>
                <a:lnTo>
                  <a:pt x="13870" y="7811"/>
                </a:lnTo>
                <a:lnTo>
                  <a:pt x="14527" y="7179"/>
                </a:lnTo>
                <a:lnTo>
                  <a:pt x="15184" y="6522"/>
                </a:lnTo>
                <a:lnTo>
                  <a:pt x="15500" y="6205"/>
                </a:lnTo>
                <a:lnTo>
                  <a:pt x="15816" y="5840"/>
                </a:lnTo>
                <a:lnTo>
                  <a:pt x="15889" y="5792"/>
                </a:lnTo>
                <a:lnTo>
                  <a:pt x="15987" y="5767"/>
                </a:lnTo>
                <a:lnTo>
                  <a:pt x="16060" y="5694"/>
                </a:lnTo>
                <a:lnTo>
                  <a:pt x="16108" y="5621"/>
                </a:lnTo>
                <a:lnTo>
                  <a:pt x="16133" y="5524"/>
                </a:lnTo>
                <a:lnTo>
                  <a:pt x="16376" y="5208"/>
                </a:lnTo>
                <a:lnTo>
                  <a:pt x="16595" y="4891"/>
                </a:lnTo>
                <a:lnTo>
                  <a:pt x="16814" y="4551"/>
                </a:lnTo>
                <a:lnTo>
                  <a:pt x="16984" y="4210"/>
                </a:lnTo>
                <a:lnTo>
                  <a:pt x="17106" y="3845"/>
                </a:lnTo>
                <a:lnTo>
                  <a:pt x="17203" y="3480"/>
                </a:lnTo>
                <a:lnTo>
                  <a:pt x="17228" y="3140"/>
                </a:lnTo>
                <a:lnTo>
                  <a:pt x="17203" y="2799"/>
                </a:lnTo>
                <a:lnTo>
                  <a:pt x="17130" y="2458"/>
                </a:lnTo>
                <a:lnTo>
                  <a:pt x="17009" y="2142"/>
                </a:lnTo>
                <a:lnTo>
                  <a:pt x="16863" y="1826"/>
                </a:lnTo>
                <a:lnTo>
                  <a:pt x="16668" y="1534"/>
                </a:lnTo>
                <a:lnTo>
                  <a:pt x="16449" y="1266"/>
                </a:lnTo>
                <a:lnTo>
                  <a:pt x="16230" y="998"/>
                </a:lnTo>
                <a:lnTo>
                  <a:pt x="15962" y="779"/>
                </a:lnTo>
                <a:lnTo>
                  <a:pt x="15670" y="560"/>
                </a:lnTo>
                <a:lnTo>
                  <a:pt x="15354" y="390"/>
                </a:lnTo>
                <a:lnTo>
                  <a:pt x="15013" y="244"/>
                </a:lnTo>
                <a:lnTo>
                  <a:pt x="14673" y="122"/>
                </a:lnTo>
                <a:lnTo>
                  <a:pt x="14332" y="49"/>
                </a:lnTo>
                <a:lnTo>
                  <a:pt x="13967" y="1"/>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148" name="Google Shape;148;p20"/>
          <p:cNvPicPr preferRelativeResize="0"/>
          <p:nvPr/>
        </p:nvPicPr>
        <p:blipFill>
          <a:blip r:embed="rId5">
            <a:alphaModFix/>
          </a:blip>
          <a:stretch>
            <a:fillRect/>
          </a:stretch>
        </p:blipFill>
        <p:spPr>
          <a:xfrm>
            <a:off x="9287695" y="2953834"/>
            <a:ext cx="386367" cy="401767"/>
          </a:xfrm>
          <a:prstGeom prst="rect">
            <a:avLst/>
          </a:prstGeom>
          <a:noFill/>
          <a:ln>
            <a:noFill/>
          </a:ln>
        </p:spPr>
      </p:pic>
      <p:sp>
        <p:nvSpPr>
          <p:cNvPr id="12" name="Google Shape;61;p12">
            <a:extLst>
              <a:ext uri="{FF2B5EF4-FFF2-40B4-BE49-F238E27FC236}">
                <a16:creationId xmlns:a16="http://schemas.microsoft.com/office/drawing/2014/main" xmlns="" id="{EA10E379-7E40-4996-BE85-2F20FF8B41CA}"/>
              </a:ext>
            </a:extLst>
          </p:cNvPr>
          <p:cNvSpPr txBox="1">
            <a:spLocks noGrp="1"/>
          </p:cNvSpPr>
          <p:nvPr>
            <p:ph type="title"/>
          </p:nvPr>
        </p:nvSpPr>
        <p:spPr>
          <a:xfrm>
            <a:off x="375153" y="496368"/>
            <a:ext cx="6541213" cy="736400"/>
          </a:xfrm>
          <a:prstGeom prst="rect">
            <a:avLst/>
          </a:prstGeom>
        </p:spPr>
        <p:txBody>
          <a:bodyPr spcFirstLastPara="1" wrap="square" lIns="0" tIns="0" rIns="0" bIns="0" anchor="ctr" anchorCtr="0">
            <a:noAutofit/>
          </a:bodyPr>
          <a:lstStyle/>
          <a:p>
            <a:r>
              <a:rPr lang="en" sz="6000" dirty="0">
                <a:solidFill>
                  <a:srgbClr val="002060"/>
                </a:solidFill>
                <a:latin typeface="fiolex girl" panose="020B0506030404030204" pitchFamily="34" charset="0"/>
                <a:cs typeface="fiolex girl" panose="020B0506030404030204" pitchFamily="34" charset="0"/>
              </a:rPr>
              <a:t>2, T</a:t>
            </a:r>
            <a:r>
              <a:rPr lang="en-US" sz="6000" dirty="0">
                <a:solidFill>
                  <a:srgbClr val="002060"/>
                </a:solidFill>
                <a:latin typeface="fiolex girl" panose="020B0506030404030204" pitchFamily="34" charset="0"/>
                <a:cs typeface="fiolex girl" panose="020B0506030404030204" pitchFamily="34" charset="0"/>
              </a:rPr>
              <a:t>á</a:t>
            </a:r>
            <a:r>
              <a:rPr lang="en" sz="6000" dirty="0">
                <a:solidFill>
                  <a:srgbClr val="002060"/>
                </a:solidFill>
                <a:latin typeface="fiolex girl" panose="020B0506030404030204" pitchFamily="34" charset="0"/>
                <a:cs typeface="fiolex girl" panose="020B0506030404030204" pitchFamily="34" charset="0"/>
              </a:rPr>
              <a:t>c </a:t>
            </a:r>
            <a:r>
              <a:rPr lang="en-US" sz="6000" dirty="0" err="1">
                <a:solidFill>
                  <a:srgbClr val="002060"/>
                </a:solidFill>
                <a:latin typeface="fiolex girl" panose="020B0506030404030204" pitchFamily="34" charset="0"/>
                <a:cs typeface="fiolex girl" panose="020B0506030404030204" pitchFamily="34" charset="0"/>
              </a:rPr>
              <a:t>phẩm</a:t>
            </a:r>
            <a:endParaRPr sz="6000" dirty="0">
              <a:solidFill>
                <a:srgbClr val="002060"/>
              </a:solidFill>
              <a:latin typeface="fiolex girl" panose="020B0506030404030204" pitchFamily="34" charset="0"/>
              <a:cs typeface="fiolex girl" panose="020B0506030404030204" pitchFamily="34" charset="0"/>
            </a:endParaRPr>
          </a:p>
        </p:txBody>
      </p:sp>
      <p:pic>
        <p:nvPicPr>
          <p:cNvPr id="4" name="Picture 3">
            <a:extLst>
              <a:ext uri="{FF2B5EF4-FFF2-40B4-BE49-F238E27FC236}">
                <a16:creationId xmlns:a16="http://schemas.microsoft.com/office/drawing/2014/main" xmlns="" id="{0F97502A-9D1A-472E-90F9-F61C204FDF70}"/>
              </a:ext>
            </a:extLst>
          </p:cNvPr>
          <p:cNvPicPr>
            <a:picLocks noChangeAspect="1"/>
          </p:cNvPicPr>
          <p:nvPr/>
        </p:nvPicPr>
        <p:blipFill rotWithShape="1">
          <a:blip r:embed="rId6"/>
          <a:srcRect t="10492"/>
          <a:stretch/>
        </p:blipFill>
        <p:spPr>
          <a:xfrm>
            <a:off x="797784" y="1784533"/>
            <a:ext cx="7286042" cy="4138999"/>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D95E8A72-EDDC-4739-8682-E182C2A55A54}"/>
              </a:ext>
            </a:extLst>
          </p:cNvPr>
          <p:cNvSpPr>
            <a:spLocks noGrp="1"/>
          </p:cNvSpPr>
          <p:nvPr>
            <p:ph type="sldNum" idx="12"/>
          </p:nvPr>
        </p:nvSpPr>
        <p:spPr/>
        <p:txBody>
          <a:bodyPr/>
          <a:lstStyle/>
          <a:p>
            <a:fld id="{00000000-1234-1234-1234-123412341234}" type="slidenum">
              <a:rPr lang="en" smtClean="0"/>
              <a:pPr/>
              <a:t>8</a:t>
            </a:fld>
            <a:endParaRPr lang="en"/>
          </a:p>
        </p:txBody>
      </p:sp>
      <p:sp>
        <p:nvSpPr>
          <p:cNvPr id="8" name="TextBox 7">
            <a:extLst>
              <a:ext uri="{FF2B5EF4-FFF2-40B4-BE49-F238E27FC236}">
                <a16:creationId xmlns:a16="http://schemas.microsoft.com/office/drawing/2014/main" xmlns="" id="{D05391FA-33FE-4F1B-9D33-EEAF7BDB9BB9}"/>
              </a:ext>
            </a:extLst>
          </p:cNvPr>
          <p:cNvSpPr txBox="1"/>
          <p:nvPr/>
        </p:nvSpPr>
        <p:spPr>
          <a:xfrm>
            <a:off x="848139" y="1484243"/>
            <a:ext cx="5367131" cy="646331"/>
          </a:xfrm>
          <a:prstGeom prst="rect">
            <a:avLst/>
          </a:prstGeom>
          <a:noFill/>
        </p:spPr>
        <p:txBody>
          <a:bodyPr wrap="square" rtlCol="0">
            <a:spAutoFit/>
          </a:bodyPr>
          <a:lstStyle/>
          <a:p>
            <a:r>
              <a:rPr lang="vi-VN" sz="3600" dirty="0">
                <a:solidFill>
                  <a:schemeClr val="tx1">
                    <a:lumMod val="50000"/>
                  </a:schemeClr>
                </a:solidFill>
                <a:latin typeface="+mj-lt"/>
              </a:rPr>
              <a:t>a</a:t>
            </a:r>
            <a:r>
              <a:rPr lang="vi-VN" sz="3600" b="1" i="1" dirty="0">
                <a:solidFill>
                  <a:schemeClr val="tx1">
                    <a:lumMod val="50000"/>
                  </a:schemeClr>
                </a:solidFill>
                <a:latin typeface="+mj-lt"/>
              </a:rPr>
              <a:t>. Đọc, tóm tắt</a:t>
            </a:r>
            <a:r>
              <a:rPr lang="vi-VN" sz="3600" dirty="0">
                <a:solidFill>
                  <a:schemeClr val="tx1">
                    <a:lumMod val="50000"/>
                  </a:schemeClr>
                </a:solidFill>
                <a:latin typeface="+mj-lt"/>
              </a:rPr>
              <a:t>:</a:t>
            </a:r>
            <a:endParaRPr lang="en-US" sz="3600" dirty="0">
              <a:solidFill>
                <a:schemeClr val="tx1">
                  <a:lumMod val="50000"/>
                </a:schemeClr>
              </a:solidFill>
              <a:latin typeface="+mj-lt"/>
            </a:endParaRPr>
          </a:p>
        </p:txBody>
      </p:sp>
    </p:spTree>
    <p:extLst>
      <p:ext uri="{BB962C8B-B14F-4D97-AF65-F5344CB8AC3E}">
        <p14:creationId xmlns:p14="http://schemas.microsoft.com/office/powerpoint/2010/main" val="473291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Number Placeholder 5">
            <a:extLst>
              <a:ext uri="{FF2B5EF4-FFF2-40B4-BE49-F238E27FC236}">
                <a16:creationId xmlns:a16="http://schemas.microsoft.com/office/drawing/2014/main" xmlns="" id="{6E55D3E5-3739-4D30-A2E1-0D61CE41B95A}"/>
              </a:ext>
            </a:extLst>
          </p:cNvPr>
          <p:cNvSpPr>
            <a:spLocks noGrp="1"/>
          </p:cNvSpPr>
          <p:nvPr>
            <p:ph type="sldNum" sz="quarter" idx="12"/>
          </p:nvPr>
        </p:nvSpPr>
        <p:spPr>
          <a:noFill/>
        </p:spPr>
        <p:txBody>
          <a:bodyPr/>
          <a:lstStyle>
            <a:lvl1pPr>
              <a:spcBef>
                <a:spcPct val="20000"/>
              </a:spcBef>
              <a:buChar char="•"/>
              <a:defRPr sz="2800">
                <a:solidFill>
                  <a:schemeClr val="tx1"/>
                </a:solidFill>
                <a:latin typeface=".VnTime" panose="020B7200000000000000" pitchFamily="34" charset="0"/>
              </a:defRPr>
            </a:lvl1pPr>
            <a:lvl2pPr marL="742950" indent="-285750">
              <a:spcBef>
                <a:spcPct val="20000"/>
              </a:spcBef>
              <a:buChar char="–"/>
              <a:defRPr sz="2800">
                <a:solidFill>
                  <a:schemeClr val="tx1"/>
                </a:solidFill>
                <a:latin typeface=".VnTime" panose="020B7200000000000000" pitchFamily="34" charset="0"/>
              </a:defRPr>
            </a:lvl2pPr>
            <a:lvl3pPr marL="1143000" indent="-228600">
              <a:spcBef>
                <a:spcPct val="20000"/>
              </a:spcBef>
              <a:buChar char="•"/>
              <a:defRPr sz="2800">
                <a:solidFill>
                  <a:schemeClr val="tx1"/>
                </a:solidFill>
                <a:latin typeface=".VnTime" panose="020B7200000000000000" pitchFamily="34" charset="0"/>
              </a:defRPr>
            </a:lvl3pPr>
            <a:lvl4pPr marL="1600200" indent="-228600">
              <a:spcBef>
                <a:spcPct val="20000"/>
              </a:spcBef>
              <a:buChar char="–"/>
              <a:defRPr sz="2800">
                <a:solidFill>
                  <a:schemeClr val="tx1"/>
                </a:solidFill>
                <a:latin typeface=".VnTime" panose="020B7200000000000000" pitchFamily="34" charset="0"/>
              </a:defRPr>
            </a:lvl4pPr>
            <a:lvl5pPr marL="2057400" indent="-228600">
              <a:spcBef>
                <a:spcPct val="20000"/>
              </a:spcBef>
              <a:buChar char="»"/>
              <a:defRPr sz="2800">
                <a:solidFill>
                  <a:schemeClr val="tx1"/>
                </a:solidFill>
                <a:latin typeface=".VnTime" panose="020B7200000000000000" pitchFamily="34" charset="0"/>
              </a:defRPr>
            </a:lvl5pPr>
            <a:lvl6pPr marL="2514600" indent="-228600" eaLnBrk="0" fontAlgn="base" hangingPunct="0">
              <a:spcBef>
                <a:spcPct val="20000"/>
              </a:spcBef>
              <a:spcAft>
                <a:spcPct val="0"/>
              </a:spcAft>
              <a:buChar char="»"/>
              <a:defRPr sz="2800">
                <a:solidFill>
                  <a:schemeClr val="tx1"/>
                </a:solidFill>
                <a:latin typeface=".VnTime" panose="020B7200000000000000" pitchFamily="34" charset="0"/>
              </a:defRPr>
            </a:lvl6pPr>
            <a:lvl7pPr marL="2971800" indent="-228600" eaLnBrk="0" fontAlgn="base" hangingPunct="0">
              <a:spcBef>
                <a:spcPct val="20000"/>
              </a:spcBef>
              <a:spcAft>
                <a:spcPct val="0"/>
              </a:spcAft>
              <a:buChar char="»"/>
              <a:defRPr sz="2800">
                <a:solidFill>
                  <a:schemeClr val="tx1"/>
                </a:solidFill>
                <a:latin typeface=".VnTime" panose="020B7200000000000000" pitchFamily="34" charset="0"/>
              </a:defRPr>
            </a:lvl7pPr>
            <a:lvl8pPr marL="3429000" indent="-228600" eaLnBrk="0" fontAlgn="base" hangingPunct="0">
              <a:spcBef>
                <a:spcPct val="20000"/>
              </a:spcBef>
              <a:spcAft>
                <a:spcPct val="0"/>
              </a:spcAft>
              <a:buChar char="»"/>
              <a:defRPr sz="2800">
                <a:solidFill>
                  <a:schemeClr val="tx1"/>
                </a:solidFill>
                <a:latin typeface=".VnTime" panose="020B7200000000000000" pitchFamily="34" charset="0"/>
              </a:defRPr>
            </a:lvl8pPr>
            <a:lvl9pPr marL="3886200" indent="-228600" eaLnBrk="0" fontAlgn="base" hangingPunct="0">
              <a:spcBef>
                <a:spcPct val="20000"/>
              </a:spcBef>
              <a:spcAft>
                <a:spcPct val="0"/>
              </a:spcAft>
              <a:buChar char="»"/>
              <a:defRPr sz="2800">
                <a:solidFill>
                  <a:schemeClr val="tx1"/>
                </a:solidFill>
                <a:latin typeface=".VnTime" panose="020B7200000000000000" pitchFamily="34" charset="0"/>
              </a:defRPr>
            </a:lvl9pPr>
          </a:lstStyle>
          <a:p>
            <a:pPr>
              <a:spcBef>
                <a:spcPct val="0"/>
              </a:spcBef>
              <a:buFontTx/>
              <a:buNone/>
            </a:pPr>
            <a:fld id="{3DD65BC9-24AA-4CF0-B0B3-5B3C24BEB622}" type="slidenum">
              <a:rPr lang="en-US" altLang="en-US" sz="1400">
                <a:latin typeface="Arial" panose="020B0604020202020204" pitchFamily="34" charset="0"/>
              </a:rPr>
              <a:pPr>
                <a:spcBef>
                  <a:spcPct val="0"/>
                </a:spcBef>
                <a:buFontTx/>
                <a:buNone/>
              </a:pPr>
              <a:t>9</a:t>
            </a:fld>
            <a:endParaRPr lang="en-US" altLang="en-US" sz="1400">
              <a:latin typeface="Arial" panose="020B0604020202020204" pitchFamily="34" charset="0"/>
            </a:endParaRPr>
          </a:p>
        </p:txBody>
      </p:sp>
      <p:sp>
        <p:nvSpPr>
          <p:cNvPr id="6147" name="Rectangle 2">
            <a:extLst>
              <a:ext uri="{FF2B5EF4-FFF2-40B4-BE49-F238E27FC236}">
                <a16:creationId xmlns:a16="http://schemas.microsoft.com/office/drawing/2014/main" xmlns="" id="{424BF9CA-FEC0-4D0D-B572-CCB940F51C89}"/>
              </a:ext>
            </a:extLst>
          </p:cNvPr>
          <p:cNvSpPr>
            <a:spLocks noGrp="1" noChangeArrowheads="1"/>
          </p:cNvSpPr>
          <p:nvPr>
            <p:ph type="title"/>
          </p:nvPr>
        </p:nvSpPr>
        <p:spPr>
          <a:xfrm>
            <a:off x="940904" y="0"/>
            <a:ext cx="9144000" cy="1143000"/>
          </a:xfrm>
          <a:solidFill>
            <a:schemeClr val="accent1"/>
          </a:solidFill>
        </p:spPr>
        <p:txBody>
          <a:bodyPr/>
          <a:lstStyle/>
          <a:p>
            <a:pPr eaLnBrk="1" hangingPunct="1"/>
            <a:r>
              <a:rPr lang="en-US" altLang="en-US" sz="3600" dirty="0" err="1">
                <a:latin typeface="Times New Roman" panose="02020603050405020304" pitchFamily="18" charset="0"/>
                <a:cs typeface="Times New Roman" panose="02020603050405020304" pitchFamily="18" charset="0"/>
              </a:rPr>
              <a:t>Tóm</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tắt</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truyện</a:t>
            </a:r>
            <a:endParaRPr lang="en-US" altLang="en-US" sz="3600" dirty="0">
              <a:latin typeface="Times New Roman" panose="02020603050405020304" pitchFamily="18" charset="0"/>
              <a:cs typeface="Times New Roman" panose="02020603050405020304" pitchFamily="18" charset="0"/>
            </a:endParaRPr>
          </a:p>
        </p:txBody>
      </p:sp>
      <p:sp>
        <p:nvSpPr>
          <p:cNvPr id="6148" name="Rectangle 3">
            <a:extLst>
              <a:ext uri="{FF2B5EF4-FFF2-40B4-BE49-F238E27FC236}">
                <a16:creationId xmlns:a16="http://schemas.microsoft.com/office/drawing/2014/main" xmlns="" id="{3DC70BF6-1D04-4A1D-A011-4CEA0706373A}"/>
              </a:ext>
            </a:extLst>
          </p:cNvPr>
          <p:cNvSpPr>
            <a:spLocks noGrp="1" noChangeArrowheads="1"/>
          </p:cNvSpPr>
          <p:nvPr>
            <p:ph type="body" idx="1"/>
          </p:nvPr>
        </p:nvSpPr>
        <p:spPr>
          <a:xfrm>
            <a:off x="556591" y="1143000"/>
            <a:ext cx="10111409" cy="5715000"/>
          </a:xfrm>
          <a:solidFill>
            <a:srgbClr val="FFCCCC"/>
          </a:solidFill>
        </p:spPr>
        <p:txBody>
          <a:bodyPr/>
          <a:lstStyle/>
          <a:p>
            <a:pPr eaLnBrk="1" hangingPunct="1"/>
            <a:r>
              <a:rPr lang="vi-VN" altLang="en-US" sz="2400" dirty="0">
                <a:latin typeface="Times New Roman" panose="02020603050405020304" pitchFamily="18" charset="0"/>
                <a:cs typeface="Times New Roman" panose="02020603050405020304" pitchFamily="18" charset="0"/>
              </a:rPr>
              <a:t>- Ba cô gái thanh niên xung phong Định, Nho và tổ trưởng là chị Thao ở một tổ trinh sát phá bom tại một trọng điểm trên tuyến đường Trường Sơn.</a:t>
            </a:r>
          </a:p>
          <a:p>
            <a:pPr eaLnBrk="1" hangingPunct="1"/>
            <a:r>
              <a:rPr lang="vi-VN" altLang="en-US" sz="2400" dirty="0">
                <a:latin typeface="Times New Roman" panose="02020603050405020304" pitchFamily="18" charset="0"/>
                <a:cs typeface="Times New Roman" panose="02020603050405020304" pitchFamily="18" charset="0"/>
              </a:rPr>
              <a:t>	- Nhiệm vụ của họ là quan sát địch ném bom, đo khối lượng đất đá phải san lấp do bom địch gây ra, đánh dấu các vị trí những trái bom chưa nổ và phá bom.</a:t>
            </a:r>
          </a:p>
          <a:p>
            <a:pPr eaLnBrk="1" hangingPunct="1"/>
            <a:r>
              <a:rPr lang="vi-VN" altLang="en-US" sz="2400" dirty="0">
                <a:latin typeface="Times New Roman" panose="02020603050405020304" pitchFamily="18" charset="0"/>
                <a:cs typeface="Times New Roman" panose="02020603050405020304" pitchFamily="18" charset="0"/>
              </a:rPr>
              <a:t>	- Cuộc sống ở nơi trọng điểm giữa chiến trường dù khắc nghiệt hết sức nguy hiểm nhưng họ vẫn có những niềm vui hồn nhiên, thanh thản mơ mộng của tuổi trẻ.</a:t>
            </a:r>
          </a:p>
          <a:p>
            <a:pPr eaLnBrk="1" hangingPunct="1"/>
            <a:r>
              <a:rPr lang="vi-VN" altLang="en-US" sz="2400" dirty="0">
                <a:latin typeface="Times New Roman" panose="02020603050405020304" pitchFamily="18" charset="0"/>
                <a:cs typeface="Times New Roman" panose="02020603050405020304" pitchFamily="18" charset="0"/>
              </a:rPr>
              <a:t>	- Mỗi người một cá tính nhưng họ rất gắn bó yêu thương nhau trong tình đồng đội.</a:t>
            </a:r>
          </a:p>
          <a:p>
            <a:pPr eaLnBrk="1" hangingPunct="1"/>
            <a:r>
              <a:rPr lang="vi-VN" altLang="en-US" sz="2400" dirty="0">
                <a:latin typeface="Times New Roman" panose="02020603050405020304" pitchFamily="18" charset="0"/>
                <a:cs typeface="Times New Roman" panose="02020603050405020304" pitchFamily="18" charset="0"/>
              </a:rPr>
              <a:t>	- Trong một lần phá bom, Nho bị thương, Định và Thao lo lắng săn sóc Nho.</a:t>
            </a:r>
          </a:p>
          <a:p>
            <a:pPr algn="just" eaLnBrk="1" hangingPunct="1">
              <a:lnSpc>
                <a:spcPct val="90000"/>
              </a:lnSpc>
              <a:buFontTx/>
              <a:buNone/>
            </a:pPr>
            <a:endParaRPr lang="en-US" altLang="en-US" sz="2400" dirty="0">
              <a:solidFill>
                <a:srgbClr val="000099"/>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Paris template">
  <a:themeElements>
    <a:clrScheme name="Custom 347">
      <a:dk1>
        <a:srgbClr val="49413E"/>
      </a:dk1>
      <a:lt1>
        <a:srgbClr val="FFFFFF"/>
      </a:lt1>
      <a:dk2>
        <a:srgbClr val="9D9A8E"/>
      </a:dk2>
      <a:lt2>
        <a:srgbClr val="EDEADE"/>
      </a:lt2>
      <a:accent1>
        <a:srgbClr val="E2AB30"/>
      </a:accent1>
      <a:accent2>
        <a:srgbClr val="998B36"/>
      </a:accent2>
      <a:accent3>
        <a:srgbClr val="D8CA7E"/>
      </a:accent3>
      <a:accent4>
        <a:srgbClr val="D89168"/>
      </a:accent4>
      <a:accent5>
        <a:srgbClr val="BB584C"/>
      </a:accent5>
      <a:accent6>
        <a:srgbClr val="994F5F"/>
      </a:accent6>
      <a:hlink>
        <a:srgbClr val="6B331E"/>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https://freeppt7.com">
  <a:themeElements>
    <a:clrScheme name="Christmas">
      <a:dk1>
        <a:sysClr val="windowText" lastClr="000000"/>
      </a:dk1>
      <a:lt1>
        <a:sysClr val="window" lastClr="FFFFFF"/>
      </a:lt1>
      <a:dk2>
        <a:srgbClr val="44546A"/>
      </a:dk2>
      <a:lt2>
        <a:srgbClr val="E7E6E6"/>
      </a:lt2>
      <a:accent1>
        <a:srgbClr val="F04036"/>
      </a:accent1>
      <a:accent2>
        <a:srgbClr val="AAD4D0"/>
      </a:accent2>
      <a:accent3>
        <a:srgbClr val="F04036"/>
      </a:accent3>
      <a:accent4>
        <a:srgbClr val="AAD4D0"/>
      </a:accent4>
      <a:accent5>
        <a:srgbClr val="F04036"/>
      </a:accent5>
      <a:accent6>
        <a:srgbClr val="AAD4D0"/>
      </a:accent6>
      <a:hlink>
        <a:srgbClr val="262626"/>
      </a:hlink>
      <a:folHlink>
        <a:srgbClr val="262626"/>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Juliet template">
  <a:themeElements>
    <a:clrScheme name="Custom 347">
      <a:dk1>
        <a:srgbClr val="666666"/>
      </a:dk1>
      <a:lt1>
        <a:srgbClr val="FFFFFF"/>
      </a:lt1>
      <a:dk2>
        <a:srgbClr val="B7B7B7"/>
      </a:dk2>
      <a:lt2>
        <a:srgbClr val="E4E4E4"/>
      </a:lt2>
      <a:accent1>
        <a:srgbClr val="5C91E6"/>
      </a:accent1>
      <a:accent2>
        <a:srgbClr val="4CD5D5"/>
      </a:accent2>
      <a:accent3>
        <a:srgbClr val="7A6DDD"/>
      </a:accent3>
      <a:accent4>
        <a:srgbClr val="EC59B6"/>
      </a:accent4>
      <a:accent5>
        <a:srgbClr val="F79E3A"/>
      </a:accent5>
      <a:accent6>
        <a:srgbClr val="EEDC14"/>
      </a:accent6>
      <a:hlink>
        <a:srgbClr val="666666"/>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540</TotalTime>
  <Words>2634</Words>
  <Application>Microsoft Office PowerPoint</Application>
  <PresentationFormat>Widescreen</PresentationFormat>
  <Paragraphs>464</Paragraphs>
  <Slides>45</Slides>
  <Notes>21</Notes>
  <HiddenSlides>0</HiddenSlides>
  <MMClips>20</MMClips>
  <ScaleCrop>false</ScaleCrop>
  <HeadingPairs>
    <vt:vector size="6" baseType="variant">
      <vt:variant>
        <vt:lpstr>Fonts Used</vt:lpstr>
      </vt:variant>
      <vt:variant>
        <vt:i4>15</vt:i4>
      </vt:variant>
      <vt:variant>
        <vt:lpstr>Theme</vt:lpstr>
      </vt:variant>
      <vt:variant>
        <vt:i4>5</vt:i4>
      </vt:variant>
      <vt:variant>
        <vt:lpstr>Slide Titles</vt:lpstr>
      </vt:variant>
      <vt:variant>
        <vt:i4>45</vt:i4>
      </vt:variant>
    </vt:vector>
  </HeadingPairs>
  <TitlesOfParts>
    <vt:vector size="65" baseType="lpstr">
      <vt:lpstr>Meiryo</vt:lpstr>
      <vt:lpstr>Arial</vt:lpstr>
      <vt:lpstr>Arial Unicode MS</vt:lpstr>
      <vt:lpstr>Bitter Thin</vt:lpstr>
      <vt:lpstr>Calibri</vt:lpstr>
      <vt:lpstr>Calibri Light</vt:lpstr>
      <vt:lpstr>Dancing Script</vt:lpstr>
      <vt:lpstr>fiolex girl</vt:lpstr>
      <vt:lpstr>iCiel Cucho</vt:lpstr>
      <vt:lpstr>Montserrat</vt:lpstr>
      <vt:lpstr>Montserrat ExtraBold</vt:lpstr>
      <vt:lpstr>Montserrat Light</vt:lpstr>
      <vt:lpstr>Tahoma</vt:lpstr>
      <vt:lpstr>Times New Roman</vt:lpstr>
      <vt:lpstr>Wingdings</vt:lpstr>
      <vt:lpstr>Office Theme</vt:lpstr>
      <vt:lpstr>Paris template</vt:lpstr>
      <vt:lpstr>https://freeppt7.com</vt:lpstr>
      <vt:lpstr>Juliet template</vt:lpstr>
      <vt:lpstr>2_Office Theme</vt:lpstr>
      <vt:lpstr>PowerPoint Presentation</vt:lpstr>
      <vt:lpstr>PowerPoint Presentation</vt:lpstr>
      <vt:lpstr>PowerPoint Presentation</vt:lpstr>
      <vt:lpstr>PowerPoint Presentation</vt:lpstr>
      <vt:lpstr>Một số tác phẩm</vt:lpstr>
      <vt:lpstr>PowerPoint Presentation</vt:lpstr>
      <vt:lpstr>2, Tác phẩm</vt:lpstr>
      <vt:lpstr>PowerPoint Presentation</vt:lpstr>
      <vt:lpstr>Tóm tắt truyện</vt:lpstr>
      <vt:lpstr>PowerPoint Presentation</vt:lpstr>
      <vt:lpstr>PowerPoint Presentation</vt:lpstr>
      <vt:lpstr>PowerPoint Presentation</vt:lpstr>
      <vt:lpstr>PowerPoint Presentation</vt:lpstr>
      <vt:lpstr>II. TÌM HIỂU CHI TIẾTVĂN BẢN</vt:lpstr>
      <vt:lpstr> 1.   Hoàn cảnh sống và chiến đấu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NHO</vt:lpstr>
      <vt:lpstr>CHỊ THAO</vt:lpstr>
      <vt:lpstr>PHƯƠNG ĐỊNH</vt:lpstr>
      <vt:lpstr>PHƯƠNG ĐỊNH</vt:lpstr>
      <vt:lpstr>PHƯƠNG ĐỊNH</vt:lpstr>
      <vt:lpstr>PHƯƠNG ĐỊNH</vt:lpstr>
      <vt:lpstr>PHƯƠNG ĐỊNH</vt:lpstr>
      <vt:lpstr>PowerPoint Presentation</vt:lpstr>
      <vt:lpstr>PowerPoint Presentation</vt:lpstr>
      <vt:lpstr>3. Ý nghĩa nhan đề</vt:lpstr>
      <vt:lpstr>III. TỔNG KẾT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7378</dc:creator>
  <cp:lastModifiedBy>Windows User</cp:lastModifiedBy>
  <cp:revision>22</cp:revision>
  <dcterms:created xsi:type="dcterms:W3CDTF">2022-03-03T05:55:34Z</dcterms:created>
  <dcterms:modified xsi:type="dcterms:W3CDTF">2024-03-05T15:41:01Z</dcterms:modified>
  <cp:contentStatus/>
</cp:coreProperties>
</file>