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 id="2147483709" r:id="rId5"/>
    <p:sldMasterId id="2147483721" r:id="rId6"/>
    <p:sldMasterId id="2147483733" r:id="rId7"/>
    <p:sldMasterId id="2147483745" r:id="rId8"/>
  </p:sldMasterIdLst>
  <p:notesMasterIdLst>
    <p:notesMasterId r:id="rId40"/>
  </p:notesMasterIdLst>
  <p:sldIdLst>
    <p:sldId id="258" r:id="rId9"/>
    <p:sldId id="259" r:id="rId10"/>
    <p:sldId id="280" r:id="rId11"/>
    <p:sldId id="261" r:id="rId12"/>
    <p:sldId id="262" r:id="rId13"/>
    <p:sldId id="282" r:id="rId14"/>
    <p:sldId id="263" r:id="rId15"/>
    <p:sldId id="265" r:id="rId16"/>
    <p:sldId id="266" r:id="rId17"/>
    <p:sldId id="256" r:id="rId18"/>
    <p:sldId id="264" r:id="rId19"/>
    <p:sldId id="267" r:id="rId20"/>
    <p:sldId id="268" r:id="rId21"/>
    <p:sldId id="270" r:id="rId22"/>
    <p:sldId id="271" r:id="rId23"/>
    <p:sldId id="272" r:id="rId24"/>
    <p:sldId id="273" r:id="rId25"/>
    <p:sldId id="276" r:id="rId26"/>
    <p:sldId id="274" r:id="rId27"/>
    <p:sldId id="275" r:id="rId28"/>
    <p:sldId id="291" r:id="rId29"/>
    <p:sldId id="269" r:id="rId30"/>
    <p:sldId id="277" r:id="rId31"/>
    <p:sldId id="283" r:id="rId32"/>
    <p:sldId id="284" r:id="rId33"/>
    <p:sldId id="286" r:id="rId34"/>
    <p:sldId id="287" r:id="rId35"/>
    <p:sldId id="288" r:id="rId36"/>
    <p:sldId id="289" r:id="rId37"/>
    <p:sldId id="290" r:id="rId38"/>
    <p:sldId id="27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6633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79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BEB04-1DA2-40FE-9E92-93133D437EA3}" type="datetimeFigureOut">
              <a:rPr lang="en-US" smtClean="0"/>
              <a:t>1/15/2023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81716-036D-4296-B148-6DCDFDD6F7AA}" type="slidenum">
              <a:rPr lang="en-US" smtClean="0"/>
              <a:t>‹#›</a:t>
            </a:fld>
            <a:endParaRPr lang="en-US"/>
          </a:p>
        </p:txBody>
      </p:sp>
    </p:spTree>
    <p:extLst>
      <p:ext uri="{BB962C8B-B14F-4D97-AF65-F5344CB8AC3E}">
        <p14:creationId xmlns:p14="http://schemas.microsoft.com/office/powerpoint/2010/main" val="26708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1993CD5B-6E71-411F-9EAC-C604FB53B032}" type="slidenum">
              <a:rPr lang="en-US" smtClean="0"/>
              <a:pPr/>
              <a:t>24</a:t>
            </a:fld>
            <a:endParaRPr 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6634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1993CD5B-6E71-411F-9EAC-C604FB53B032}" type="slidenum">
              <a:rPr lang="en-US" smtClean="0"/>
              <a:pPr/>
              <a:t>25</a:t>
            </a:fld>
            <a:endParaRPr 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592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1993CD5B-6E71-411F-9EAC-C604FB53B032}" type="slidenum">
              <a:rPr lang="en-US" smtClean="0"/>
              <a:pPr/>
              <a:t>26</a:t>
            </a:fld>
            <a:endParaRPr 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3782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1993CD5B-6E71-411F-9EAC-C604FB53B032}" type="slidenum">
              <a:rPr lang="en-US" smtClean="0"/>
              <a:pPr/>
              <a:t>27</a:t>
            </a:fld>
            <a:endParaRPr 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4608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993CD5B-6E71-411F-9EAC-C604FB53B032}" type="slidenum">
              <a:rPr lang="en-US" smtClean="0"/>
              <a:pPr/>
              <a:t>28</a:t>
            </a:fld>
            <a:endParaRPr lang="en-US"/>
          </a:p>
        </p:txBody>
      </p:sp>
    </p:spTree>
    <p:extLst>
      <p:ext uri="{BB962C8B-B14F-4D97-AF65-F5344CB8AC3E}">
        <p14:creationId xmlns:p14="http://schemas.microsoft.com/office/powerpoint/2010/main" val="31377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1993CD5B-6E71-411F-9EAC-C604FB53B032}" type="slidenum">
              <a:rPr lang="en-US" smtClean="0"/>
              <a:pPr/>
              <a:t>29</a:t>
            </a:fld>
            <a:endParaRPr 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0403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1993CD5B-6E71-411F-9EAC-C604FB53B032}" type="slidenum">
              <a:rPr lang="en-US" smtClean="0"/>
              <a:pPr/>
              <a:t>30</a:t>
            </a:fld>
            <a:endParaRPr lang="en-US"/>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1390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BDF0E3-E844-4013-AFE9-35071C43846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38567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397005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403956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vl1pPr>
          </a:lstStyle>
          <a:p>
            <a:pPr>
              <a:defRPr/>
            </a:pPr>
            <a:fld id="{5823653F-AC8C-4534-9D77-948B83C8FED2}" type="datetimeFigureOut">
              <a:rPr lang="en-US"/>
              <a:pPr>
                <a:defRPr/>
              </a:pPr>
              <a:t>1/15/2023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77365ADE-43A9-4112-BA50-9B4DE8369792}" type="slidenum">
              <a:rPr lang="en-US"/>
              <a:pPr/>
              <a:t>‹#›</a:t>
            </a:fld>
            <a:endParaRPr lang="en-US"/>
          </a:p>
        </p:txBody>
      </p:sp>
    </p:spTree>
    <p:extLst>
      <p:ext uri="{BB962C8B-B14F-4D97-AF65-F5344CB8AC3E}">
        <p14:creationId xmlns:p14="http://schemas.microsoft.com/office/powerpoint/2010/main" val="176953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3BFDE79E-F5F7-4B0B-BBDF-A3B8E91889F3}" type="datetimeFigureOut">
              <a:rPr lang="en-US"/>
              <a:pPr>
                <a:defRPr/>
              </a:pPr>
              <a:t>1/15/2023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70C81B7F-EA75-45C5-920F-750335EFEB60}" type="slidenum">
              <a:rPr lang="en-US"/>
              <a:pPr/>
              <a:t>‹#›</a:t>
            </a:fld>
            <a:endParaRPr lang="en-US"/>
          </a:p>
        </p:txBody>
      </p:sp>
    </p:spTree>
    <p:extLst>
      <p:ext uri="{BB962C8B-B14F-4D97-AF65-F5344CB8AC3E}">
        <p14:creationId xmlns:p14="http://schemas.microsoft.com/office/powerpoint/2010/main" val="286427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55E49B31-5E45-4B1E-A0B1-B9E8948D402E}" type="datetimeFigureOut">
              <a:rPr lang="en-US"/>
              <a:pPr>
                <a:defRPr/>
              </a:pPr>
              <a:t>1/15/2023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84EB98E2-1B1E-4A93-AAB4-48761C66B01C}" type="slidenum">
              <a:rPr lang="en-US"/>
              <a:pPr/>
              <a:t>‹#›</a:t>
            </a:fld>
            <a:endParaRPr lang="en-US"/>
          </a:p>
        </p:txBody>
      </p:sp>
    </p:spTree>
    <p:extLst>
      <p:ext uri="{BB962C8B-B14F-4D97-AF65-F5344CB8AC3E}">
        <p14:creationId xmlns:p14="http://schemas.microsoft.com/office/powerpoint/2010/main" val="394014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1C3EC4EA-6E19-41BD-A867-EF0576C1548F}" type="datetimeFigureOut">
              <a:rPr lang="en-US"/>
              <a:pPr>
                <a:defRPr/>
              </a:pPr>
              <a:t>1/15/2023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A1BEE7C6-6D2F-433C-AB34-6FC77268C223}" type="slidenum">
              <a:rPr lang="en-US"/>
              <a:pPr/>
              <a:t>‹#›</a:t>
            </a:fld>
            <a:endParaRPr lang="en-US"/>
          </a:p>
        </p:txBody>
      </p:sp>
    </p:spTree>
    <p:extLst>
      <p:ext uri="{BB962C8B-B14F-4D97-AF65-F5344CB8AC3E}">
        <p14:creationId xmlns:p14="http://schemas.microsoft.com/office/powerpoint/2010/main" val="2202542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B835138B-A6A8-48AC-95CC-366DB5C22FDD}" type="datetimeFigureOut">
              <a:rPr lang="en-US"/>
              <a:pPr>
                <a:defRPr/>
              </a:pPr>
              <a:t>1/15/2023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fld id="{38C6C04B-5185-4312-8DAD-4A228F125B47}" type="slidenum">
              <a:rPr lang="en-US"/>
              <a:pPr/>
              <a:t>‹#›</a:t>
            </a:fld>
            <a:endParaRPr lang="en-US"/>
          </a:p>
        </p:txBody>
      </p:sp>
    </p:spTree>
    <p:extLst>
      <p:ext uri="{BB962C8B-B14F-4D97-AF65-F5344CB8AC3E}">
        <p14:creationId xmlns:p14="http://schemas.microsoft.com/office/powerpoint/2010/main" val="2785532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C834451C-86AA-4074-B73E-D18284574A2B}" type="datetimeFigureOut">
              <a:rPr lang="en-US"/>
              <a:pPr>
                <a:defRPr/>
              </a:pPr>
              <a:t>1/15/2023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fld id="{EAFECAE0-6863-4963-8779-CB5FCC88A2A1}" type="slidenum">
              <a:rPr lang="en-US"/>
              <a:pPr/>
              <a:t>‹#›</a:t>
            </a:fld>
            <a:endParaRPr lang="en-US"/>
          </a:p>
        </p:txBody>
      </p:sp>
    </p:spTree>
    <p:extLst>
      <p:ext uri="{BB962C8B-B14F-4D97-AF65-F5344CB8AC3E}">
        <p14:creationId xmlns:p14="http://schemas.microsoft.com/office/powerpoint/2010/main" val="23215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FED2FF61-B918-4614-B8F5-4D6D5909903F}" type="datetimeFigureOut">
              <a:rPr lang="en-US"/>
              <a:pPr>
                <a:defRPr/>
              </a:pPr>
              <a:t>1/15/2023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C1735633-1D2D-44A3-A411-3E68EF2E3A80}" type="slidenum">
              <a:rPr lang="en-US"/>
              <a:pPr/>
              <a:t>‹#›</a:t>
            </a:fld>
            <a:endParaRPr lang="en-US"/>
          </a:p>
        </p:txBody>
      </p:sp>
    </p:spTree>
    <p:extLst>
      <p:ext uri="{BB962C8B-B14F-4D97-AF65-F5344CB8AC3E}">
        <p14:creationId xmlns:p14="http://schemas.microsoft.com/office/powerpoint/2010/main" val="3002285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35BDAD49-3717-464A-A924-43F50FE1093F}" type="datetimeFigureOut">
              <a:rPr lang="en-US"/>
              <a:pPr>
                <a:defRPr/>
              </a:pPr>
              <a:t>1/15/2023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59B98766-5605-423B-A938-951DF646A3B5}" type="slidenum">
              <a:rPr lang="en-US"/>
              <a:pPr/>
              <a:t>‹#›</a:t>
            </a:fld>
            <a:endParaRPr lang="en-US"/>
          </a:p>
        </p:txBody>
      </p:sp>
    </p:spTree>
    <p:extLst>
      <p:ext uri="{BB962C8B-B14F-4D97-AF65-F5344CB8AC3E}">
        <p14:creationId xmlns:p14="http://schemas.microsoft.com/office/powerpoint/2010/main" val="364513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37074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CE7C9BB3-38C4-44B7-A7E7-E1942DE84D2B}" type="datetimeFigureOut">
              <a:rPr lang="en-US"/>
              <a:pPr>
                <a:defRPr/>
              </a:pPr>
              <a:t>1/15/2023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23B348FB-6863-488C-BC25-D2219ED09E8E}" type="slidenum">
              <a:rPr lang="en-US"/>
              <a:pPr/>
              <a:t>‹#›</a:t>
            </a:fld>
            <a:endParaRPr lang="en-US"/>
          </a:p>
        </p:txBody>
      </p:sp>
    </p:spTree>
    <p:extLst>
      <p:ext uri="{BB962C8B-B14F-4D97-AF65-F5344CB8AC3E}">
        <p14:creationId xmlns:p14="http://schemas.microsoft.com/office/powerpoint/2010/main" val="74762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23BE2307-8317-4AFF-B90D-E6CB49846ECB}" type="datetimeFigureOut">
              <a:rPr lang="en-US"/>
              <a:pPr>
                <a:defRPr/>
              </a:pPr>
              <a:t>1/15/2023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7963EF33-8637-4AFC-BE82-BA1249E4FCE4}" type="slidenum">
              <a:rPr lang="en-US"/>
              <a:pPr/>
              <a:t>‹#›</a:t>
            </a:fld>
            <a:endParaRPr lang="en-US"/>
          </a:p>
        </p:txBody>
      </p:sp>
    </p:spTree>
    <p:extLst>
      <p:ext uri="{BB962C8B-B14F-4D97-AF65-F5344CB8AC3E}">
        <p14:creationId xmlns:p14="http://schemas.microsoft.com/office/powerpoint/2010/main" val="37300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5683E982-1DB8-415D-8867-1E7B9CEECAF2}" type="datetimeFigureOut">
              <a:rPr lang="en-US"/>
              <a:pPr>
                <a:defRPr/>
              </a:pPr>
              <a:t>1/15/2023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9D589C60-48D4-40AC-97BA-ABCAF1A529E7}" type="slidenum">
              <a:rPr lang="en-US"/>
              <a:pPr/>
              <a:t>‹#›</a:t>
            </a:fld>
            <a:endParaRPr lang="en-US"/>
          </a:p>
        </p:txBody>
      </p:sp>
    </p:spTree>
    <p:extLst>
      <p:ext uri="{BB962C8B-B14F-4D97-AF65-F5344CB8AC3E}">
        <p14:creationId xmlns:p14="http://schemas.microsoft.com/office/powerpoint/2010/main" val="2749052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2"/>
            <a:ext cx="6858000" cy="1790700"/>
          </a:xfrm>
        </p:spPr>
        <p:txBody>
          <a:bodyPr anchor="b"/>
          <a:lstStyle>
            <a:lvl1pPr algn="ctr">
              <a:defRPr sz="5400"/>
            </a:lvl1pPr>
          </a:lstStyle>
          <a:p>
            <a:r>
              <a:rPr lang="en-US"/>
              <a:t>Click to edit Master title style</a:t>
            </a:r>
          </a:p>
        </p:txBody>
      </p:sp>
      <p:sp>
        <p:nvSpPr>
          <p:cNvPr id="3" name="Subtitle 2"/>
          <p:cNvSpPr>
            <a:spLocks noGrp="1"/>
          </p:cNvSpPr>
          <p:nvPr>
            <p:ph type="subTitle" idx="1"/>
          </p:nvPr>
        </p:nvSpPr>
        <p:spPr>
          <a:xfrm>
            <a:off x="1143001" y="2701528"/>
            <a:ext cx="6858000" cy="1241822"/>
          </a:xfrm>
        </p:spPr>
        <p:txBody>
          <a:bodyPr/>
          <a:lstStyle>
            <a:lvl1pPr marL="0" indent="0" algn="ctr">
              <a:buNone/>
              <a:defRPr sz="2100"/>
            </a:lvl1pPr>
            <a:lvl2pPr marL="402326" indent="0" algn="ctr">
              <a:buNone/>
              <a:defRPr sz="1800"/>
            </a:lvl2pPr>
            <a:lvl3pPr marL="804626" indent="0" algn="ctr">
              <a:buNone/>
              <a:defRPr sz="1700"/>
            </a:lvl3pPr>
            <a:lvl4pPr marL="1206944" indent="0" algn="ctr">
              <a:buNone/>
              <a:defRPr sz="1400"/>
            </a:lvl4pPr>
            <a:lvl5pPr marL="1609264" indent="0" algn="ctr">
              <a:buNone/>
              <a:defRPr sz="1400"/>
            </a:lvl5pPr>
            <a:lvl6pPr marL="2011573" indent="0" algn="ctr">
              <a:buNone/>
              <a:defRPr sz="1400"/>
            </a:lvl6pPr>
            <a:lvl7pPr marL="2413873" indent="0" algn="ctr">
              <a:buNone/>
              <a:defRPr sz="1400"/>
            </a:lvl7pPr>
            <a:lvl8pPr marL="2816198" indent="0" algn="ctr">
              <a:buNone/>
              <a:defRPr sz="1400"/>
            </a:lvl8pPr>
            <a:lvl9pPr marL="3218521" indent="0" algn="ctr">
              <a:buNone/>
              <a:defRPr sz="14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5FAED2D5-2A5B-4DC5-9498-46A2311F7C0A}" type="slidenum">
              <a:rPr lang="en-US" altLang="en-US"/>
              <a:pPr>
                <a:defRPr/>
              </a:pPr>
              <a:t>‹#›</a:t>
            </a:fld>
            <a:endParaRPr lang="en-US" altLang="en-US"/>
          </a:p>
        </p:txBody>
      </p:sp>
    </p:spTree>
    <p:extLst>
      <p:ext uri="{BB962C8B-B14F-4D97-AF65-F5344CB8AC3E}">
        <p14:creationId xmlns:p14="http://schemas.microsoft.com/office/powerpoint/2010/main" val="4203592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135747A0-5D43-4C16-AF89-79B3DF6DB393}" type="slidenum">
              <a:rPr lang="en-US" altLang="en-US"/>
              <a:pPr>
                <a:defRPr/>
              </a:pPr>
              <a:t>‹#›</a:t>
            </a:fld>
            <a:endParaRPr lang="en-US" altLang="en-US"/>
          </a:p>
        </p:txBody>
      </p:sp>
    </p:spTree>
    <p:extLst>
      <p:ext uri="{BB962C8B-B14F-4D97-AF65-F5344CB8AC3E}">
        <p14:creationId xmlns:p14="http://schemas.microsoft.com/office/powerpoint/2010/main" val="146022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66"/>
            <a:ext cx="7886700" cy="2139553"/>
          </a:xfrm>
        </p:spPr>
        <p:txBody>
          <a:bodyPr anchor="b"/>
          <a:lstStyle>
            <a:lvl1pPr>
              <a:defRPr sz="5400"/>
            </a:lvl1pPr>
          </a:lstStyle>
          <a:p>
            <a:r>
              <a:rPr lang="en-US"/>
              <a:t>Click to edit Master title style</a:t>
            </a:r>
          </a:p>
        </p:txBody>
      </p:sp>
      <p:sp>
        <p:nvSpPr>
          <p:cNvPr id="3" name="Text Placeholder 2"/>
          <p:cNvSpPr>
            <a:spLocks noGrp="1"/>
          </p:cNvSpPr>
          <p:nvPr>
            <p:ph type="body" idx="1"/>
          </p:nvPr>
        </p:nvSpPr>
        <p:spPr>
          <a:xfrm>
            <a:off x="623888" y="3442157"/>
            <a:ext cx="7886700" cy="1125141"/>
          </a:xfrm>
        </p:spPr>
        <p:txBody>
          <a:bodyPr/>
          <a:lstStyle>
            <a:lvl1pPr marL="0" indent="0">
              <a:buNone/>
              <a:defRPr sz="2100"/>
            </a:lvl1pPr>
            <a:lvl2pPr marL="402326" indent="0">
              <a:buNone/>
              <a:defRPr sz="1800"/>
            </a:lvl2pPr>
            <a:lvl3pPr marL="804626" indent="0">
              <a:buNone/>
              <a:defRPr sz="1700"/>
            </a:lvl3pPr>
            <a:lvl4pPr marL="1206944" indent="0">
              <a:buNone/>
              <a:defRPr sz="1400"/>
            </a:lvl4pPr>
            <a:lvl5pPr marL="1609264" indent="0">
              <a:buNone/>
              <a:defRPr sz="1400"/>
            </a:lvl5pPr>
            <a:lvl6pPr marL="2011573" indent="0">
              <a:buNone/>
              <a:defRPr sz="1400"/>
            </a:lvl6pPr>
            <a:lvl7pPr marL="2413873" indent="0">
              <a:buNone/>
              <a:defRPr sz="1400"/>
            </a:lvl7pPr>
            <a:lvl8pPr marL="2816198" indent="0">
              <a:buNone/>
              <a:defRPr sz="1400"/>
            </a:lvl8pPr>
            <a:lvl9pPr marL="3218521" indent="0">
              <a:buNone/>
              <a:defRPr sz="14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6C75CC0A-964E-4D20-98F0-D39FC4134452}" type="slidenum">
              <a:rPr lang="en-US" altLang="en-US"/>
              <a:pPr>
                <a:defRPr/>
              </a:pPr>
              <a:t>‹#›</a:t>
            </a:fld>
            <a:endParaRPr lang="en-US" altLang="en-US"/>
          </a:p>
        </p:txBody>
      </p:sp>
    </p:spTree>
    <p:extLst>
      <p:ext uri="{BB962C8B-B14F-4D97-AF65-F5344CB8AC3E}">
        <p14:creationId xmlns:p14="http://schemas.microsoft.com/office/powerpoint/2010/main" val="338329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14" y="1200250"/>
            <a:ext cx="4038599"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28" y="1200250"/>
            <a:ext cx="4038599"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2CDE0144-D8C0-474D-9E2D-9899800FBD54}" type="slidenum">
              <a:rPr lang="en-US" altLang="en-US"/>
              <a:pPr>
                <a:defRPr/>
              </a:pPr>
              <a:t>‹#›</a:t>
            </a:fld>
            <a:endParaRPr lang="en-US" altLang="en-US"/>
          </a:p>
        </p:txBody>
      </p:sp>
    </p:spTree>
    <p:extLst>
      <p:ext uri="{BB962C8B-B14F-4D97-AF65-F5344CB8AC3E}">
        <p14:creationId xmlns:p14="http://schemas.microsoft.com/office/powerpoint/2010/main" val="3389005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6" cy="617934"/>
          </a:xfrm>
        </p:spPr>
        <p:txBody>
          <a:bodyPr anchor="b"/>
          <a:lstStyle>
            <a:lvl1pPr marL="0" indent="0">
              <a:buNone/>
              <a:defRPr sz="2100" b="1"/>
            </a:lvl1pPr>
            <a:lvl2pPr marL="402326" indent="0">
              <a:buNone/>
              <a:defRPr sz="1800" b="1"/>
            </a:lvl2pPr>
            <a:lvl3pPr marL="804626" indent="0">
              <a:buNone/>
              <a:defRPr sz="1700" b="1"/>
            </a:lvl3pPr>
            <a:lvl4pPr marL="1206944" indent="0">
              <a:buNone/>
              <a:defRPr sz="1400" b="1"/>
            </a:lvl4pPr>
            <a:lvl5pPr marL="1609264" indent="0">
              <a:buNone/>
              <a:defRPr sz="1400" b="1"/>
            </a:lvl5pPr>
            <a:lvl6pPr marL="2011573" indent="0">
              <a:buNone/>
              <a:defRPr sz="1400" b="1"/>
            </a:lvl6pPr>
            <a:lvl7pPr marL="2413873" indent="0">
              <a:buNone/>
              <a:defRPr sz="1400" b="1"/>
            </a:lvl7pPr>
            <a:lvl8pPr marL="2816198" indent="0">
              <a:buNone/>
              <a:defRPr sz="1400" b="1"/>
            </a:lvl8pPr>
            <a:lvl9pPr marL="3218521" indent="0">
              <a:buNone/>
              <a:defRPr sz="1400" b="1"/>
            </a:lvl9pPr>
          </a:lstStyle>
          <a:p>
            <a:pPr lvl="0"/>
            <a:r>
              <a:rPr lang="en-US"/>
              <a:t>Edit Master text styles</a:t>
            </a:r>
          </a:p>
        </p:txBody>
      </p:sp>
      <p:sp>
        <p:nvSpPr>
          <p:cNvPr id="4" name="Content Placeholder 3"/>
          <p:cNvSpPr>
            <a:spLocks noGrp="1"/>
          </p:cNvSpPr>
          <p:nvPr>
            <p:ph sz="half" idx="2"/>
          </p:nvPr>
        </p:nvSpPr>
        <p:spPr>
          <a:xfrm>
            <a:off x="630239" y="1878806"/>
            <a:ext cx="386873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100" b="1"/>
            </a:lvl1pPr>
            <a:lvl2pPr marL="402326" indent="0">
              <a:buNone/>
              <a:defRPr sz="1800" b="1"/>
            </a:lvl2pPr>
            <a:lvl3pPr marL="804626" indent="0">
              <a:buNone/>
              <a:defRPr sz="1700" b="1"/>
            </a:lvl3pPr>
            <a:lvl4pPr marL="1206944" indent="0">
              <a:buNone/>
              <a:defRPr sz="1400" b="1"/>
            </a:lvl4pPr>
            <a:lvl5pPr marL="1609264" indent="0">
              <a:buNone/>
              <a:defRPr sz="1400" b="1"/>
            </a:lvl5pPr>
            <a:lvl6pPr marL="2011573" indent="0">
              <a:buNone/>
              <a:defRPr sz="1400" b="1"/>
            </a:lvl6pPr>
            <a:lvl7pPr marL="2413873" indent="0">
              <a:buNone/>
              <a:defRPr sz="1400" b="1"/>
            </a:lvl7pPr>
            <a:lvl8pPr marL="2816198" indent="0">
              <a:buNone/>
              <a:defRPr sz="1400" b="1"/>
            </a:lvl8pPr>
            <a:lvl9pPr marL="3218521" indent="0">
              <a:buNone/>
              <a:defRPr sz="14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4175FC39-E78B-49BC-B027-8B9B9BF5C225}" type="slidenum">
              <a:rPr lang="en-US" altLang="en-US"/>
              <a:pPr>
                <a:defRPr/>
              </a:pPr>
              <a:t>‹#›</a:t>
            </a:fld>
            <a:endParaRPr lang="en-US" altLang="en-US"/>
          </a:p>
        </p:txBody>
      </p:sp>
    </p:spTree>
    <p:extLst>
      <p:ext uri="{BB962C8B-B14F-4D97-AF65-F5344CB8AC3E}">
        <p14:creationId xmlns:p14="http://schemas.microsoft.com/office/powerpoint/2010/main" val="3740850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C0E28664-3904-4CB2-B2BD-CA13FA4E8463}" type="slidenum">
              <a:rPr lang="en-US" altLang="en-US"/>
              <a:pPr>
                <a:defRPr/>
              </a:pPr>
              <a:t>‹#›</a:t>
            </a:fld>
            <a:endParaRPr lang="en-US" altLang="en-US"/>
          </a:p>
        </p:txBody>
      </p:sp>
    </p:spTree>
    <p:extLst>
      <p:ext uri="{BB962C8B-B14F-4D97-AF65-F5344CB8AC3E}">
        <p14:creationId xmlns:p14="http://schemas.microsoft.com/office/powerpoint/2010/main" val="4202979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A6E87870-978F-43A0-B165-9DC54AE15C7C}" type="slidenum">
              <a:rPr lang="en-US" altLang="en-US"/>
              <a:pPr>
                <a:defRPr/>
              </a:pPr>
              <a:t>‹#›</a:t>
            </a:fld>
            <a:endParaRPr lang="en-US" altLang="en-US"/>
          </a:p>
        </p:txBody>
      </p:sp>
    </p:spTree>
    <p:extLst>
      <p:ext uri="{BB962C8B-B14F-4D97-AF65-F5344CB8AC3E}">
        <p14:creationId xmlns:p14="http://schemas.microsoft.com/office/powerpoint/2010/main" val="324502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DF0E3-E844-4013-AFE9-35071C438466}"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2733896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85"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811" y="740661"/>
            <a:ext cx="4629149" cy="3655219"/>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485" y="1543109"/>
            <a:ext cx="2949575" cy="2858691"/>
          </a:xfrm>
        </p:spPr>
        <p:txBody>
          <a:bodyPr/>
          <a:lstStyle>
            <a:lvl1pPr marL="0" indent="0">
              <a:buNone/>
              <a:defRPr sz="1400"/>
            </a:lvl1pPr>
            <a:lvl2pPr marL="402326" indent="0">
              <a:buNone/>
              <a:defRPr sz="1200"/>
            </a:lvl2pPr>
            <a:lvl3pPr marL="804626" indent="0">
              <a:buNone/>
              <a:defRPr sz="1100"/>
            </a:lvl3pPr>
            <a:lvl4pPr marL="1206944" indent="0">
              <a:buNone/>
              <a:defRPr sz="900"/>
            </a:lvl4pPr>
            <a:lvl5pPr marL="1609264" indent="0">
              <a:buNone/>
              <a:defRPr sz="900"/>
            </a:lvl5pPr>
            <a:lvl6pPr marL="2011573" indent="0">
              <a:buNone/>
              <a:defRPr sz="900"/>
            </a:lvl6pPr>
            <a:lvl7pPr marL="2413873" indent="0">
              <a:buNone/>
              <a:defRPr sz="900"/>
            </a:lvl7pPr>
            <a:lvl8pPr marL="2816198" indent="0">
              <a:buNone/>
              <a:defRPr sz="900"/>
            </a:lvl8pPr>
            <a:lvl9pPr marL="3218521"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F0CDF076-5BBE-496F-9D78-2824BCCD1C68}" type="slidenum">
              <a:rPr lang="en-US" altLang="en-US"/>
              <a:pPr>
                <a:defRPr/>
              </a:pPr>
              <a:t>‹#›</a:t>
            </a:fld>
            <a:endParaRPr lang="en-US" altLang="en-US"/>
          </a:p>
        </p:txBody>
      </p:sp>
    </p:spTree>
    <p:extLst>
      <p:ext uri="{BB962C8B-B14F-4D97-AF65-F5344CB8AC3E}">
        <p14:creationId xmlns:p14="http://schemas.microsoft.com/office/powerpoint/2010/main" val="3349029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85"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811" y="740661"/>
            <a:ext cx="4629149" cy="3655219"/>
          </a:xfrm>
        </p:spPr>
        <p:txBody>
          <a:bodyPr/>
          <a:lstStyle>
            <a:lvl1pPr marL="0" indent="0">
              <a:buNone/>
              <a:defRPr sz="2900"/>
            </a:lvl1pPr>
            <a:lvl2pPr marL="402326" indent="0">
              <a:buNone/>
              <a:defRPr sz="2500"/>
            </a:lvl2pPr>
            <a:lvl3pPr marL="804626" indent="0">
              <a:buNone/>
              <a:defRPr sz="2100"/>
            </a:lvl3pPr>
            <a:lvl4pPr marL="1206944" indent="0">
              <a:buNone/>
              <a:defRPr sz="1800"/>
            </a:lvl4pPr>
            <a:lvl5pPr marL="1609264" indent="0">
              <a:buNone/>
              <a:defRPr sz="1800"/>
            </a:lvl5pPr>
            <a:lvl6pPr marL="2011573" indent="0">
              <a:buNone/>
              <a:defRPr sz="1800"/>
            </a:lvl6pPr>
            <a:lvl7pPr marL="2413873" indent="0">
              <a:buNone/>
              <a:defRPr sz="1800"/>
            </a:lvl7pPr>
            <a:lvl8pPr marL="2816198" indent="0">
              <a:buNone/>
              <a:defRPr sz="1800"/>
            </a:lvl8pPr>
            <a:lvl9pPr marL="3218521" indent="0">
              <a:buNone/>
              <a:defRPr sz="1800"/>
            </a:lvl9pPr>
          </a:lstStyle>
          <a:p>
            <a:pPr lvl="0"/>
            <a:endParaRPr lang="en-US" noProof="0"/>
          </a:p>
        </p:txBody>
      </p:sp>
      <p:sp>
        <p:nvSpPr>
          <p:cNvPr id="4" name="Text Placeholder 3"/>
          <p:cNvSpPr>
            <a:spLocks noGrp="1"/>
          </p:cNvSpPr>
          <p:nvPr>
            <p:ph type="body" sz="half" idx="2"/>
          </p:nvPr>
        </p:nvSpPr>
        <p:spPr>
          <a:xfrm>
            <a:off x="630485" y="1543109"/>
            <a:ext cx="2949575" cy="2858691"/>
          </a:xfrm>
        </p:spPr>
        <p:txBody>
          <a:bodyPr/>
          <a:lstStyle>
            <a:lvl1pPr marL="0" indent="0">
              <a:buNone/>
              <a:defRPr sz="1400"/>
            </a:lvl1pPr>
            <a:lvl2pPr marL="402326" indent="0">
              <a:buNone/>
              <a:defRPr sz="1200"/>
            </a:lvl2pPr>
            <a:lvl3pPr marL="804626" indent="0">
              <a:buNone/>
              <a:defRPr sz="1100"/>
            </a:lvl3pPr>
            <a:lvl4pPr marL="1206944" indent="0">
              <a:buNone/>
              <a:defRPr sz="900"/>
            </a:lvl4pPr>
            <a:lvl5pPr marL="1609264" indent="0">
              <a:buNone/>
              <a:defRPr sz="900"/>
            </a:lvl5pPr>
            <a:lvl6pPr marL="2011573" indent="0">
              <a:buNone/>
              <a:defRPr sz="900"/>
            </a:lvl6pPr>
            <a:lvl7pPr marL="2413873" indent="0">
              <a:buNone/>
              <a:defRPr sz="900"/>
            </a:lvl7pPr>
            <a:lvl8pPr marL="2816198" indent="0">
              <a:buNone/>
              <a:defRPr sz="900"/>
            </a:lvl8pPr>
            <a:lvl9pPr marL="3218521"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166F96B8-D9DB-4698-A269-102F17A69935}" type="slidenum">
              <a:rPr lang="en-US" altLang="en-US"/>
              <a:pPr>
                <a:defRPr/>
              </a:pPr>
              <a:t>‹#›</a:t>
            </a:fld>
            <a:endParaRPr lang="en-US" altLang="en-US"/>
          </a:p>
        </p:txBody>
      </p:sp>
    </p:spTree>
    <p:extLst>
      <p:ext uri="{BB962C8B-B14F-4D97-AF65-F5344CB8AC3E}">
        <p14:creationId xmlns:p14="http://schemas.microsoft.com/office/powerpoint/2010/main" val="288789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B03E975F-9820-4C69-80C7-DB1709E0E68F}" type="slidenum">
              <a:rPr lang="en-US" altLang="en-US"/>
              <a:pPr>
                <a:defRPr/>
              </a:pPr>
              <a:t>‹#›</a:t>
            </a:fld>
            <a:endParaRPr lang="en-US" altLang="en-US"/>
          </a:p>
        </p:txBody>
      </p:sp>
    </p:spTree>
    <p:extLst>
      <p:ext uri="{BB962C8B-B14F-4D97-AF65-F5344CB8AC3E}">
        <p14:creationId xmlns:p14="http://schemas.microsoft.com/office/powerpoint/2010/main" val="4017931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DC1393A2-54A3-4578-A8BA-4886D9F382CE}" type="slidenum">
              <a:rPr lang="en-US" altLang="en-US"/>
              <a:pPr>
                <a:defRPr/>
              </a:pPr>
              <a:t>‹#›</a:t>
            </a:fld>
            <a:endParaRPr lang="en-US" altLang="en-US"/>
          </a:p>
        </p:txBody>
      </p:sp>
    </p:spTree>
    <p:extLst>
      <p:ext uri="{BB962C8B-B14F-4D97-AF65-F5344CB8AC3E}">
        <p14:creationId xmlns:p14="http://schemas.microsoft.com/office/powerpoint/2010/main" val="2309852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38" y="205978"/>
            <a:ext cx="8229601" cy="857250"/>
          </a:xfrm>
        </p:spPr>
        <p:txBody>
          <a:bodyPr/>
          <a:lstStyle/>
          <a:p>
            <a:r>
              <a:rPr lang="en-US"/>
              <a:t>Click to edit Master title style</a:t>
            </a:r>
          </a:p>
        </p:txBody>
      </p:sp>
      <p:sp>
        <p:nvSpPr>
          <p:cNvPr id="3" name="Table Placeholder 2"/>
          <p:cNvSpPr>
            <a:spLocks noGrp="1"/>
          </p:cNvSpPr>
          <p:nvPr>
            <p:ph type="tbl" idx="1"/>
          </p:nvPr>
        </p:nvSpPr>
        <p:spPr>
          <a:xfrm>
            <a:off x="457238" y="1200250"/>
            <a:ext cx="8229601" cy="3394472"/>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E5DFDE1E-6DD4-4016-91C6-B5C72772BCA2}" type="slidenum">
              <a:rPr lang="en-US" altLang="en-US"/>
              <a:pPr>
                <a:defRPr/>
              </a:pPr>
              <a:t>‹#›</a:t>
            </a:fld>
            <a:endParaRPr lang="en-US" altLang="en-US"/>
          </a:p>
        </p:txBody>
      </p:sp>
    </p:spTree>
    <p:extLst>
      <p:ext uri="{BB962C8B-B14F-4D97-AF65-F5344CB8AC3E}">
        <p14:creationId xmlns:p14="http://schemas.microsoft.com/office/powerpoint/2010/main" val="3096381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1943797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388431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4226337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2286429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288195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DF0E3-E844-4013-AFE9-35071C438466}"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780797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1587657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454355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4257572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3895338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236997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1627864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472824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1964607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967117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257298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DF0E3-E844-4013-AFE9-35071C438466}"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299908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2259359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3957433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266383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1246970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2712176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1249324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3191648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2934942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10558084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129537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DF0E3-E844-4013-AFE9-35071C438466}"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3377597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465336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1570957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2107333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257083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4006316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2237932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5658235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3040292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2401572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185887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DF0E3-E844-4013-AFE9-35071C438466}"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2797939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28075804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3225920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1279751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36699664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3273225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2315165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3762464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6196645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3739748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11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4363580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473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7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423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21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005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5412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738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764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613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80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7956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BDF0E3-E844-4013-AFE9-35071C438466}" type="datetimeFigureOut">
              <a:rPr lang="en-US" smtClean="0"/>
              <a:t>1/15/2023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2A2076-9BE7-44D9-AB71-739F2B78093B}" type="slidenum">
              <a:rPr lang="en-US" smtClean="0"/>
              <a:t>‹#›</a:t>
            </a:fld>
            <a:endParaRPr lang="en-US"/>
          </a:p>
        </p:txBody>
      </p:sp>
    </p:spTree>
    <p:extLst>
      <p:ext uri="{BB962C8B-B14F-4D97-AF65-F5344CB8AC3E}">
        <p14:creationId xmlns:p14="http://schemas.microsoft.com/office/powerpoint/2010/main" val="130641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0A8E475A-7C7F-4523-ADA7-DCB7819B028B}" type="datetimeFigureOut">
              <a:rPr lang="en-US"/>
              <a:pPr>
                <a:defRPr/>
              </a:pPr>
              <a:t>1/15/2023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8C7E1C41-76A2-4457-9790-20AE4EDFB0E9}"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243459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851" y="205739"/>
            <a:ext cx="8228493" cy="85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851" y="1200577"/>
            <a:ext cx="8228493" cy="339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778" y="4684354"/>
            <a:ext cx="2133723" cy="3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lvl1pPr algn="l" eaLnBrk="1" hangingPunct="1">
              <a:defRPr sz="1200" b="0">
                <a:solidFill>
                  <a:srgbClr val="000000"/>
                </a:solidFill>
                <a:latin typeface="Arial" panose="020B0604020202020204" pitchFamily="34" charset="0"/>
                <a:cs typeface="Arial" panose="020B0604020202020204" pitchFamily="34" charset="0"/>
              </a:defRPr>
            </a:lvl1pPr>
          </a:lstStyle>
          <a:p>
            <a:pPr defTabSz="907345"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946" y="4684354"/>
            <a:ext cx="2894185" cy="3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lvl1pPr algn="ctr" eaLnBrk="1" hangingPunct="1">
              <a:defRPr sz="1200" b="0">
                <a:solidFill>
                  <a:srgbClr val="000000"/>
                </a:solidFill>
                <a:latin typeface="Arial" panose="020B0604020202020204" pitchFamily="34" charset="0"/>
                <a:cs typeface="Arial" panose="020B0604020202020204" pitchFamily="34" charset="0"/>
              </a:defRPr>
            </a:lvl1pPr>
          </a:lstStyle>
          <a:p>
            <a:pPr defTabSz="907345"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2565" y="4684354"/>
            <a:ext cx="2133723" cy="3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lvl1pPr algn="r" eaLnBrk="1" hangingPunct="1">
              <a:defRPr sz="1200" b="0">
                <a:solidFill>
                  <a:srgbClr val="000000"/>
                </a:solidFill>
                <a:latin typeface="Arial" charset="0"/>
              </a:defRPr>
            </a:lvl1pPr>
          </a:lstStyle>
          <a:p>
            <a:pPr defTabSz="907345" fontAlgn="base">
              <a:spcBef>
                <a:spcPct val="0"/>
              </a:spcBef>
              <a:spcAft>
                <a:spcPct val="0"/>
              </a:spcAft>
              <a:defRPr/>
            </a:pPr>
            <a:fld id="{E0BF166F-823B-43C4-AB63-AD5D2E083585}" type="slidenum">
              <a:rPr lang="en-US" altLang="en-US" smtClean="0"/>
              <a:pPr defTabSz="907345" fontAlgn="base">
                <a:spcBef>
                  <a:spcPct val="0"/>
                </a:spcBef>
                <a:spcAft>
                  <a:spcPct val="0"/>
                </a:spcAft>
                <a:defRPr/>
              </a:pPr>
              <a:t>‹#›</a:t>
            </a:fld>
            <a:endParaRPr lang="en-US" altLang="en-US"/>
          </a:p>
        </p:txBody>
      </p:sp>
    </p:spTree>
    <p:extLst>
      <p:ext uri="{BB962C8B-B14F-4D97-AF65-F5344CB8AC3E}">
        <p14:creationId xmlns:p14="http://schemas.microsoft.com/office/powerpoint/2010/main" val="2137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5pPr>
      <a:lvl6pPr marL="402326"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6pPr>
      <a:lvl7pPr marL="804626"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7pPr>
      <a:lvl8pPr marL="1206944"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8pPr>
      <a:lvl9pPr marL="1609264"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9pPr>
    </p:titleStyle>
    <p:body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04626" rtl="0" eaLnBrk="1" latinLnBrk="0" hangingPunct="1">
        <a:defRPr sz="1700" kern="1200">
          <a:solidFill>
            <a:schemeClr val="tx1"/>
          </a:solidFill>
          <a:latin typeface="+mn-lt"/>
          <a:ea typeface="+mn-ea"/>
          <a:cs typeface="+mn-cs"/>
        </a:defRPr>
      </a:lvl1pPr>
      <a:lvl2pPr marL="402326" algn="l" defTabSz="804626" rtl="0" eaLnBrk="1" latinLnBrk="0" hangingPunct="1">
        <a:defRPr sz="1700" kern="1200">
          <a:solidFill>
            <a:schemeClr val="tx1"/>
          </a:solidFill>
          <a:latin typeface="+mn-lt"/>
          <a:ea typeface="+mn-ea"/>
          <a:cs typeface="+mn-cs"/>
        </a:defRPr>
      </a:lvl2pPr>
      <a:lvl3pPr marL="804626" algn="l" defTabSz="804626" rtl="0" eaLnBrk="1" latinLnBrk="0" hangingPunct="1">
        <a:defRPr sz="1700" kern="1200">
          <a:solidFill>
            <a:schemeClr val="tx1"/>
          </a:solidFill>
          <a:latin typeface="+mn-lt"/>
          <a:ea typeface="+mn-ea"/>
          <a:cs typeface="+mn-cs"/>
        </a:defRPr>
      </a:lvl3pPr>
      <a:lvl4pPr marL="1206944" algn="l" defTabSz="804626" rtl="0" eaLnBrk="1" latinLnBrk="0" hangingPunct="1">
        <a:defRPr sz="1700" kern="1200">
          <a:solidFill>
            <a:schemeClr val="tx1"/>
          </a:solidFill>
          <a:latin typeface="+mn-lt"/>
          <a:ea typeface="+mn-ea"/>
          <a:cs typeface="+mn-cs"/>
        </a:defRPr>
      </a:lvl4pPr>
      <a:lvl5pPr marL="1609264" algn="l" defTabSz="804626" rtl="0" eaLnBrk="1" latinLnBrk="0" hangingPunct="1">
        <a:defRPr sz="1700" kern="1200">
          <a:solidFill>
            <a:schemeClr val="tx1"/>
          </a:solidFill>
          <a:latin typeface="+mn-lt"/>
          <a:ea typeface="+mn-ea"/>
          <a:cs typeface="+mn-cs"/>
        </a:defRPr>
      </a:lvl5pPr>
      <a:lvl6pPr marL="2011573" algn="l" defTabSz="804626" rtl="0" eaLnBrk="1" latinLnBrk="0" hangingPunct="1">
        <a:defRPr sz="1700" kern="1200">
          <a:solidFill>
            <a:schemeClr val="tx1"/>
          </a:solidFill>
          <a:latin typeface="+mn-lt"/>
          <a:ea typeface="+mn-ea"/>
          <a:cs typeface="+mn-cs"/>
        </a:defRPr>
      </a:lvl6pPr>
      <a:lvl7pPr marL="2413873" algn="l" defTabSz="804626" rtl="0" eaLnBrk="1" latinLnBrk="0" hangingPunct="1">
        <a:defRPr sz="1700" kern="1200">
          <a:solidFill>
            <a:schemeClr val="tx1"/>
          </a:solidFill>
          <a:latin typeface="+mn-lt"/>
          <a:ea typeface="+mn-ea"/>
          <a:cs typeface="+mn-cs"/>
        </a:defRPr>
      </a:lvl7pPr>
      <a:lvl8pPr marL="2816198" algn="l" defTabSz="804626" rtl="0" eaLnBrk="1" latinLnBrk="0" hangingPunct="1">
        <a:defRPr sz="1700" kern="1200">
          <a:solidFill>
            <a:schemeClr val="tx1"/>
          </a:solidFill>
          <a:latin typeface="+mn-lt"/>
          <a:ea typeface="+mn-ea"/>
          <a:cs typeface="+mn-cs"/>
        </a:defRPr>
      </a:lvl8pPr>
      <a:lvl9pPr marL="3218521" algn="l" defTabSz="804626"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2806944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4172155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5192069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42360427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BDF0E3-E844-4013-AFE9-35071C438466}" type="datetimeFigureOut">
              <a:rPr lang="en-US">
                <a:solidFill>
                  <a:prstClr val="black">
                    <a:tint val="75000"/>
                  </a:prstClr>
                </a:solidFill>
              </a:rPr>
              <a:pPr/>
              <a:t>1/15/2023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11706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9.gif"/><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9.gif"/><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hyperlink" Target="file:///E:\ClipArt\Anhdong\Nguoi_vat\ag00355_.gif" TargetMode="External"/><Relationship Id="rId2" Type="http://schemas.openxmlformats.org/officeDocument/2006/relationships/image" Target="../media/image16.jpeg"/><Relationship Id="rId1" Type="http://schemas.openxmlformats.org/officeDocument/2006/relationships/slideLayout" Target="../slideLayouts/slideLayout68.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69.xml"/><Relationship Id="rId5" Type="http://schemas.openxmlformats.org/officeDocument/2006/relationships/image" Target="../media/image9.gif"/><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5.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openxmlformats.org/officeDocument/2006/relationships/image" Target="../media/image25.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5.xml"/><Relationship Id="rId6" Type="http://schemas.openxmlformats.org/officeDocument/2006/relationships/image" Target="../media/image25.png"/><Relationship Id="rId5" Type="http://schemas.openxmlformats.org/officeDocument/2006/relationships/audio" Target="../media/audio3.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openxmlformats.org/officeDocument/2006/relationships/image" Target="../media/image25.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25.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25.png"/><Relationship Id="rId5" Type="http://schemas.openxmlformats.org/officeDocument/2006/relationships/audio" Target="../media/audio3.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25.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143000"/>
            <a:ext cx="7162800" cy="2228850"/>
          </a:xfrm>
          <a:extLst/>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defRPr/>
            </a:pPr>
            <a:r>
              <a:rPr lang="en-US" altLang="en-US" sz="4000" b="1" i="1" u="sng" dirty="0" err="1">
                <a:solidFill>
                  <a:srgbClr val="0000CC"/>
                </a:solidFill>
                <a:latin typeface="Times New Roman" pitchFamily="18" charset="0"/>
              </a:rPr>
              <a:t>Tiết</a:t>
            </a:r>
            <a:r>
              <a:rPr lang="en-US" altLang="en-US" sz="4000" b="1" i="1" u="sng" dirty="0">
                <a:solidFill>
                  <a:srgbClr val="0000CC"/>
                </a:solidFill>
                <a:latin typeface="Times New Roman" pitchFamily="18" charset="0"/>
              </a:rPr>
              <a:t> 20. </a:t>
            </a:r>
            <a:r>
              <a:rPr lang="en-US" altLang="en-US" sz="4000" b="1" i="1" u="sng" dirty="0" err="1">
                <a:solidFill>
                  <a:srgbClr val="0000CC"/>
                </a:solidFill>
                <a:latin typeface="Times New Roman" pitchFamily="18" charset="0"/>
              </a:rPr>
              <a:t>Bài</a:t>
            </a:r>
            <a:r>
              <a:rPr lang="en-US" altLang="en-US" sz="4000" b="1" i="1" u="sng" dirty="0">
                <a:solidFill>
                  <a:srgbClr val="0000CC"/>
                </a:solidFill>
                <a:latin typeface="Times New Roman" pitchFamily="18" charset="0"/>
              </a:rPr>
              <a:t> 17</a:t>
            </a:r>
            <a:endParaRPr lang="en-US" altLang="en-US" sz="4000" b="1" i="1" dirty="0">
              <a:solidFill>
                <a:srgbClr val="0000CC"/>
              </a:solidFill>
              <a:latin typeface="Times New Roman" pitchFamily="18" charset="0"/>
            </a:endParaRPr>
          </a:p>
          <a:p>
            <a:pPr eaLnBrk="1" hangingPunct="1">
              <a:defRPr/>
            </a:pPr>
            <a:r>
              <a:rPr lang="en-US" altLang="en-US" sz="3600" b="1" dirty="0">
                <a:solidFill>
                  <a:srgbClr val="C00000"/>
                </a:solidFill>
                <a:latin typeface="Times New Roman" pitchFamily="18" charset="0"/>
              </a:rPr>
              <a:t> CÁCH MẠNG VIỆT NAM TRƯỚC KHI </a:t>
            </a:r>
          </a:p>
          <a:p>
            <a:pPr eaLnBrk="1" hangingPunct="1">
              <a:defRPr/>
            </a:pPr>
            <a:r>
              <a:rPr lang="en-US" altLang="en-US" sz="3600" b="1" dirty="0">
                <a:solidFill>
                  <a:srgbClr val="C00000"/>
                </a:solidFill>
                <a:latin typeface="Times New Roman" pitchFamily="18" charset="0"/>
              </a:rPr>
              <a:t>ĐẢNG CỘNG SẢN RA ĐỜI</a:t>
            </a:r>
          </a:p>
        </p:txBody>
      </p:sp>
    </p:spTree>
    <p:extLst>
      <p:ext uri="{BB962C8B-B14F-4D97-AF65-F5344CB8AC3E}">
        <p14:creationId xmlns:p14="http://schemas.microsoft.com/office/powerpoint/2010/main" val="420241737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33402" y="133361"/>
            <a:ext cx="8245475"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dirty="0" err="1">
                <a:solidFill>
                  <a:srgbClr val="000000"/>
                </a:solidFill>
                <a:latin typeface="Times New Roman" pitchFamily="18" charset="0"/>
              </a:rPr>
              <a:t>Cơ</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sở</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dầu</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tiên</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của</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tổ</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chức</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Việt</a:t>
            </a:r>
            <a:r>
              <a:rPr lang="en-US" altLang="en-US" sz="2800" b="1" dirty="0">
                <a:solidFill>
                  <a:srgbClr val="000000"/>
                </a:solidFill>
                <a:latin typeface="Times New Roman" pitchFamily="18" charset="0"/>
              </a:rPr>
              <a:t> Nam </a:t>
            </a:r>
            <a:r>
              <a:rPr lang="en-US" altLang="en-US" sz="2800" b="1" dirty="0" err="1">
                <a:solidFill>
                  <a:srgbClr val="000000"/>
                </a:solidFill>
                <a:latin typeface="Times New Roman" pitchFamily="18" charset="0"/>
              </a:rPr>
              <a:t>Quốc</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dân</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đảng</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là</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gì</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Thành</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phần</a:t>
            </a:r>
            <a:r>
              <a:rPr lang="en-US" altLang="en-US" sz="2800" b="1" dirty="0">
                <a:solidFill>
                  <a:srgbClr val="000000"/>
                </a:solidFill>
                <a:latin typeface="Times New Roman" pitchFamily="18" charset="0"/>
              </a:rPr>
              <a:t>?</a:t>
            </a:r>
          </a:p>
        </p:txBody>
      </p:sp>
      <p:sp>
        <p:nvSpPr>
          <p:cNvPr id="5" name="Text Box 5"/>
          <p:cNvSpPr txBox="1">
            <a:spLocks noChangeArrowheads="1"/>
          </p:cNvSpPr>
          <p:nvPr/>
        </p:nvSpPr>
        <p:spPr bwMode="auto">
          <a:xfrm>
            <a:off x="533422" y="1276360"/>
            <a:ext cx="8093075" cy="95410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dirty="0" err="1">
                <a:solidFill>
                  <a:schemeClr val="bg1"/>
                </a:solidFill>
                <a:latin typeface="Times New Roman" pitchFamily="18" charset="0"/>
              </a:rPr>
              <a:t>Tổ</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chức</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tiền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thân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của</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đảng</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là</a:t>
            </a:r>
            <a:r>
              <a:rPr lang="en-US" altLang="en-US" sz="2800" b="1" dirty="0">
                <a:solidFill>
                  <a:schemeClr val="bg1"/>
                </a:solidFill>
                <a:latin typeface="Times New Roman" pitchFamily="18" charset="0"/>
              </a:rPr>
              <a:t> “ Nam </a:t>
            </a:r>
            <a:r>
              <a:rPr lang="en-US" altLang="en-US" sz="2800" b="1" dirty="0" err="1">
                <a:solidFill>
                  <a:schemeClr val="bg1"/>
                </a:solidFill>
                <a:latin typeface="Times New Roman" pitchFamily="18" charset="0"/>
              </a:rPr>
              <a:t>đồng</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thư</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xã</a:t>
            </a:r>
            <a:r>
              <a:rPr lang="en-US" altLang="en-US" sz="2800" b="1" dirty="0">
                <a:solidFill>
                  <a:schemeClr val="bg1"/>
                </a:solidFill>
                <a:latin typeface="Times New Roman" pitchFamily="18" charset="0"/>
              </a:rPr>
              <a:t>”.</a:t>
            </a:r>
          </a:p>
          <a:p>
            <a:pPr eaLnBrk="1" hangingPunct="1"/>
            <a:r>
              <a:rPr lang="en-US" altLang="en-US" sz="2800" b="1" dirty="0" err="1">
                <a:solidFill>
                  <a:schemeClr val="bg1"/>
                </a:solidFill>
                <a:latin typeface="Times New Roman" pitchFamily="18" charset="0"/>
              </a:rPr>
              <a:t>Thành</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phần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nhóm</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thanh</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niên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yêu</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nước</a:t>
            </a:r>
            <a:r>
              <a:rPr lang="en-US" altLang="en-US" sz="2800" b="1" dirty="0">
                <a:solidFill>
                  <a:schemeClr val="bg1"/>
                </a:solidFill>
                <a:latin typeface="Times New Roman" pitchFamily="18" charset="0"/>
              </a:rPr>
              <a:t>.</a:t>
            </a:r>
          </a:p>
        </p:txBody>
      </p:sp>
      <p:pic>
        <p:nvPicPr>
          <p:cNvPr id="6" name="Picture 2" descr="namdongthu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4699"/>
            <a:ext cx="4876800" cy="2801654"/>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5410200" y="3204508"/>
            <a:ext cx="3657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sz="2400" b="1" dirty="0" err="1">
                <a:latin typeface="Times New Roman" pitchFamily="18" charset="0"/>
              </a:rPr>
              <a:t>Nhóm</a:t>
            </a:r>
            <a:r>
              <a:rPr lang="en-US" altLang="en-US" sz="2400" b="1" dirty="0">
                <a:latin typeface="Times New Roman" pitchFamily="18" charset="0"/>
              </a:rPr>
              <a:t> "Nam </a:t>
            </a:r>
            <a:r>
              <a:rPr lang="en-US" altLang="en-US" sz="2400" b="1" dirty="0" err="1">
                <a:latin typeface="Times New Roman" pitchFamily="18" charset="0"/>
              </a:rPr>
              <a:t>Đồng</a:t>
            </a:r>
            <a:r>
              <a:rPr lang="en-US" altLang="en-US" sz="2400" b="1" dirty="0">
                <a:latin typeface="Times New Roman" pitchFamily="18" charset="0"/>
              </a:rPr>
              <a:t> </a:t>
            </a:r>
            <a:r>
              <a:rPr lang="en-US" altLang="en-US" sz="2400" b="1" dirty="0" err="1">
                <a:latin typeface="Times New Roman" pitchFamily="18" charset="0"/>
              </a:rPr>
              <a:t>thư</a:t>
            </a:r>
            <a:r>
              <a:rPr lang="en-US" altLang="en-US" sz="2400" b="1" dirty="0">
                <a:latin typeface="Times New Roman" pitchFamily="18" charset="0"/>
              </a:rPr>
              <a:t> </a:t>
            </a:r>
            <a:r>
              <a:rPr lang="en-US" altLang="en-US" sz="2400" b="1" dirty="0" err="1">
                <a:latin typeface="Times New Roman" pitchFamily="18" charset="0"/>
              </a:rPr>
              <a:t>xã</a:t>
            </a:r>
            <a:r>
              <a:rPr lang="en-US" altLang="en-US" sz="2400" b="1" dirty="0">
                <a:latin typeface="Times New Roman" pitchFamily="18" charset="0"/>
              </a:rPr>
              <a:t>", </a:t>
            </a:r>
            <a:r>
              <a:rPr lang="en-US" altLang="en-US" sz="2400" b="1" dirty="0" err="1">
                <a:latin typeface="Times New Roman" pitchFamily="18" charset="0"/>
              </a:rPr>
              <a:t>tiền</a:t>
            </a:r>
            <a:r>
              <a:rPr lang="en-US" altLang="en-US" sz="2400" b="1" dirty="0">
                <a:latin typeface="Times New Roman" pitchFamily="18" charset="0"/>
              </a:rPr>
              <a:t> </a:t>
            </a:r>
            <a:r>
              <a:rPr lang="en-US" altLang="en-US" sz="2400" b="1" dirty="0" err="1">
                <a:latin typeface="Times New Roman" pitchFamily="18" charset="0"/>
              </a:rPr>
              <a:t>thân</a:t>
            </a:r>
            <a:r>
              <a:rPr lang="en-US" altLang="en-US" sz="2400" b="1" dirty="0">
                <a:latin typeface="Times New Roman" pitchFamily="18" charset="0"/>
              </a:rPr>
              <a:t> </a:t>
            </a:r>
            <a:r>
              <a:rPr lang="en-US" altLang="en-US" sz="2400" b="1" dirty="0" err="1">
                <a:latin typeface="Times New Roman" pitchFamily="18" charset="0"/>
              </a:rPr>
              <a:t>của</a:t>
            </a:r>
            <a:r>
              <a:rPr lang="en-US" altLang="en-US" sz="2400" b="1" dirty="0">
                <a:latin typeface="Times New Roman" pitchFamily="18" charset="0"/>
              </a:rPr>
              <a:t> </a:t>
            </a:r>
            <a:r>
              <a:rPr lang="en-US" altLang="en-US" sz="2400" b="1" dirty="0" err="1">
                <a:latin typeface="Times New Roman" pitchFamily="18" charset="0"/>
              </a:rPr>
              <a:t>Việt</a:t>
            </a:r>
            <a:r>
              <a:rPr lang="en-US" altLang="en-US" sz="2400" b="1" dirty="0">
                <a:latin typeface="Times New Roman" pitchFamily="18" charset="0"/>
              </a:rPr>
              <a:t> Nam </a:t>
            </a:r>
            <a:r>
              <a:rPr lang="en-US" altLang="en-US" sz="2400" b="1" dirty="0" err="1">
                <a:latin typeface="Times New Roman" pitchFamily="18" charset="0"/>
              </a:rPr>
              <a:t>Quốc</a:t>
            </a:r>
            <a:r>
              <a:rPr lang="en-US" altLang="en-US" sz="2400" b="1" dirty="0">
                <a:latin typeface="Times New Roman" pitchFamily="18" charset="0"/>
              </a:rPr>
              <a:t> </a:t>
            </a:r>
            <a:r>
              <a:rPr lang="en-US" altLang="en-US" sz="2400" b="1" dirty="0" err="1">
                <a:latin typeface="Times New Roman" pitchFamily="18" charset="0"/>
              </a:rPr>
              <a:t>dân</a:t>
            </a:r>
            <a:r>
              <a:rPr lang="en-US" altLang="en-US" sz="2400" b="1" dirty="0">
                <a:latin typeface="Times New Roman" pitchFamily="18" charset="0"/>
              </a:rPr>
              <a:t> </a:t>
            </a:r>
            <a:r>
              <a:rPr lang="en-US" altLang="en-US" sz="2400" b="1" dirty="0" err="1">
                <a:latin typeface="Times New Roman" pitchFamily="18" charset="0"/>
              </a:rPr>
              <a:t>Đảng</a:t>
            </a:r>
            <a:r>
              <a:rPr lang="en-US" altLang="en-US" sz="2400" b="1" dirty="0">
                <a:latin typeface="Times New Roman" pitchFamily="18" charset="0"/>
              </a:rPr>
              <a:t> </a:t>
            </a:r>
            <a:r>
              <a:rPr lang="en-US" altLang="en-US" sz="2400" b="1" dirty="0" err="1">
                <a:latin typeface="Times New Roman" pitchFamily="18" charset="0"/>
              </a:rPr>
              <a:t>được</a:t>
            </a:r>
            <a:r>
              <a:rPr lang="en-US" altLang="en-US" sz="2400" b="1" dirty="0">
                <a:latin typeface="Times New Roman" pitchFamily="18" charset="0"/>
              </a:rPr>
              <a:t> </a:t>
            </a:r>
            <a:r>
              <a:rPr lang="en-US" altLang="en-US" sz="2400" b="1" dirty="0" err="1">
                <a:latin typeface="Times New Roman" pitchFamily="18" charset="0"/>
              </a:rPr>
              <a:t>thành</a:t>
            </a:r>
            <a:r>
              <a:rPr lang="en-US" altLang="en-US" sz="2400" b="1" dirty="0">
                <a:latin typeface="Times New Roman" pitchFamily="18" charset="0"/>
              </a:rPr>
              <a:t> </a:t>
            </a:r>
            <a:r>
              <a:rPr lang="en-US" altLang="en-US" sz="2400" b="1" dirty="0" err="1">
                <a:latin typeface="Times New Roman" pitchFamily="18" charset="0"/>
              </a:rPr>
              <a:t>lập</a:t>
            </a:r>
            <a:r>
              <a:rPr lang="en-US" altLang="en-US" sz="2400" b="1" dirty="0">
                <a:latin typeface="Times New Roman" pitchFamily="18" charset="0"/>
              </a:rPr>
              <a:t> ở </a:t>
            </a:r>
            <a:r>
              <a:rPr lang="en-US" altLang="en-US" sz="2400" b="1" dirty="0" err="1">
                <a:latin typeface="Times New Roman" pitchFamily="18" charset="0"/>
              </a:rPr>
              <a:t>Hà</a:t>
            </a:r>
            <a:r>
              <a:rPr lang="en-US" altLang="en-US" sz="2400" b="1" dirty="0">
                <a:latin typeface="Times New Roman" pitchFamily="18" charset="0"/>
              </a:rPr>
              <a:t> </a:t>
            </a:r>
            <a:r>
              <a:rPr lang="en-US" altLang="en-US" sz="2400" b="1" dirty="0" err="1">
                <a:latin typeface="Times New Roman" pitchFamily="18" charset="0"/>
              </a:rPr>
              <a:t>Nội</a:t>
            </a:r>
            <a:r>
              <a:rPr lang="en-US" altLang="en-US" sz="2400" b="1" dirty="0">
                <a:latin typeface="Times New Roman" pitchFamily="18" charset="0"/>
              </a:rPr>
              <a:t> </a:t>
            </a:r>
            <a:r>
              <a:rPr lang="en-US" altLang="en-US" sz="2400" b="1" dirty="0" err="1">
                <a:latin typeface="Times New Roman" pitchFamily="18" charset="0"/>
              </a:rPr>
              <a:t>năm</a:t>
            </a:r>
            <a:r>
              <a:rPr lang="en-US" altLang="en-US" sz="2400" b="1" dirty="0">
                <a:latin typeface="Times New Roman" pitchFamily="18" charset="0"/>
              </a:rPr>
              <a:t> 1927.</a:t>
            </a:r>
          </a:p>
        </p:txBody>
      </p:sp>
    </p:spTree>
    <p:extLst>
      <p:ext uri="{BB962C8B-B14F-4D97-AF65-F5344CB8AC3E}">
        <p14:creationId xmlns:p14="http://schemas.microsoft.com/office/powerpoint/2010/main" val="23019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58"/>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6"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5147" y="2495208"/>
            <a:ext cx="5143500" cy="1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7"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6536261" y="2532067"/>
            <a:ext cx="5143500" cy="7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9078" name="Group 6"/>
          <p:cNvGrpSpPr>
            <a:grpSpLocks/>
          </p:cNvGrpSpPr>
          <p:nvPr/>
        </p:nvGrpSpPr>
        <p:grpSpPr bwMode="auto">
          <a:xfrm>
            <a:off x="153297" y="5028705"/>
            <a:ext cx="8915123" cy="114796"/>
            <a:chOff x="48" y="4224"/>
            <a:chExt cx="5616" cy="50"/>
          </a:xfrm>
        </p:grpSpPr>
        <p:pic>
          <p:nvPicPr>
            <p:cNvPr id="259087"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9079" name="Group 9"/>
          <p:cNvGrpSpPr>
            <a:grpSpLocks/>
          </p:cNvGrpSpPr>
          <p:nvPr/>
        </p:nvGrpSpPr>
        <p:grpSpPr bwMode="auto">
          <a:xfrm>
            <a:off x="153297" y="45"/>
            <a:ext cx="8915123" cy="58993"/>
            <a:chOff x="48" y="4224"/>
            <a:chExt cx="5616" cy="50"/>
          </a:xfrm>
        </p:grpSpPr>
        <p:pic>
          <p:nvPicPr>
            <p:cNvPr id="259085"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6"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9080"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86422" y="2486004"/>
            <a:ext cx="5143500" cy="1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1"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485921" y="2485922"/>
            <a:ext cx="5143500" cy="17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2"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 y="4971306"/>
            <a:ext cx="9144000"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3" name="Picture 15"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 y="-457590"/>
            <a:ext cx="9144000" cy="8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ChangeArrowheads="1"/>
          </p:cNvSpPr>
          <p:nvPr/>
        </p:nvSpPr>
        <p:spPr bwMode="auto">
          <a:xfrm>
            <a:off x="564573" y="666765"/>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33CC"/>
                </a:solidFill>
                <a:latin typeface="Times New Roman" pitchFamily="18" charset="0"/>
              </a:rPr>
              <a:t>III. VIỆT NAM QUỐC DÂN ĐẢNG (1927) VÀ</a:t>
            </a:r>
          </a:p>
          <a:p>
            <a:pPr algn="ctr"/>
            <a:r>
              <a:rPr lang="en-US" altLang="en-US" sz="2800" b="1" dirty="0">
                <a:solidFill>
                  <a:srgbClr val="0033CC"/>
                </a:solidFill>
                <a:latin typeface="Times New Roman" pitchFamily="18" charset="0"/>
              </a:rPr>
              <a:t> CUỘC KHỞI NGHĨA YÊN BÁI ( 1930)</a:t>
            </a:r>
          </a:p>
        </p:txBody>
      </p:sp>
      <p:sp>
        <p:nvSpPr>
          <p:cNvPr id="3" name="TextBox 2"/>
          <p:cNvSpPr txBox="1"/>
          <p:nvPr/>
        </p:nvSpPr>
        <p:spPr>
          <a:xfrm>
            <a:off x="685800" y="1733565"/>
            <a:ext cx="4800600"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1. </a:t>
            </a:r>
            <a:r>
              <a:rPr lang="en-US" sz="2400" b="1" dirty="0" err="1">
                <a:solidFill>
                  <a:srgbClr val="C00000"/>
                </a:solidFill>
                <a:latin typeface="Times New Roman" pitchFamily="18" charset="0"/>
                <a:cs typeface="Times New Roman" pitchFamily="18" charset="0"/>
              </a:rPr>
              <a:t>Việt</a:t>
            </a:r>
            <a:r>
              <a:rPr lang="en-US" sz="2400" b="1" dirty="0">
                <a:solidFill>
                  <a:srgbClr val="C00000"/>
                </a:solidFill>
                <a:latin typeface="Times New Roman" pitchFamily="18" charset="0"/>
                <a:cs typeface="Times New Roman" pitchFamily="18" charset="0"/>
              </a:rPr>
              <a:t> Nam </a:t>
            </a:r>
            <a:r>
              <a:rPr lang="en-US" sz="2400" b="1" dirty="0" err="1">
                <a:solidFill>
                  <a:srgbClr val="C00000"/>
                </a:solidFill>
                <a:latin typeface="Times New Roman" pitchFamily="18" charset="0"/>
                <a:cs typeface="Times New Roman" pitchFamily="18" charset="0"/>
              </a:rPr>
              <a:t>quốc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Đảng</a:t>
            </a:r>
            <a:endParaRPr lang="en-US" sz="2400" b="1" dirty="0">
              <a:solidFill>
                <a:srgbClr val="C00000"/>
              </a:solidFill>
              <a:latin typeface="Times New Roman" pitchFamily="18" charset="0"/>
              <a:cs typeface="Times New Roman" pitchFamily="18" charset="0"/>
            </a:endParaRPr>
          </a:p>
        </p:txBody>
      </p:sp>
      <p:sp>
        <p:nvSpPr>
          <p:cNvPr id="21" name="Rectangle 20"/>
          <p:cNvSpPr/>
          <p:nvPr/>
        </p:nvSpPr>
        <p:spPr>
          <a:xfrm>
            <a:off x="457200" y="2190750"/>
            <a:ext cx="8077200" cy="1905000"/>
          </a:xfrm>
          <a:prstGeom prst="rect">
            <a:avLst/>
          </a:prstGeom>
          <a:solidFill>
            <a:sysClr val="window" lastClr="FFFFFF"/>
          </a:solidFill>
          <a:ln w="25400" cap="flat" cmpd="sng" algn="ctr">
            <a:solidFill>
              <a:sysClr val="window" lastClr="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sáng</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lập</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Nguyễn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Thái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Học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Tuấn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Phó</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Đức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Chính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cơ</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sở</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hạt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ban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đầu</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Nam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Đồng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thư</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xã</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32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33350"/>
            <a:ext cx="4800600" cy="523220"/>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1. </a:t>
            </a:r>
            <a:r>
              <a:rPr lang="en-US" sz="2800" b="1" dirty="0" err="1">
                <a:solidFill>
                  <a:srgbClr val="C00000"/>
                </a:solidFill>
                <a:latin typeface="Times New Roman" pitchFamily="18" charset="0"/>
                <a:cs typeface="Times New Roman" pitchFamily="18" charset="0"/>
              </a:rPr>
              <a:t>Việt</a:t>
            </a:r>
            <a:r>
              <a:rPr lang="en-US" sz="2800" b="1" dirty="0">
                <a:solidFill>
                  <a:srgbClr val="C00000"/>
                </a:solidFill>
                <a:latin typeface="Times New Roman" pitchFamily="18" charset="0"/>
                <a:cs typeface="Times New Roman" pitchFamily="18" charset="0"/>
              </a:rPr>
              <a:t> Nam </a:t>
            </a:r>
            <a:r>
              <a:rPr lang="en-US" sz="2800" b="1" dirty="0" err="1">
                <a:solidFill>
                  <a:srgbClr val="C00000"/>
                </a:solidFill>
                <a:latin typeface="Times New Roman" pitchFamily="18" charset="0"/>
                <a:cs typeface="Times New Roman" pitchFamily="18" charset="0"/>
              </a:rPr>
              <a:t>quốc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dân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Đảng</a:t>
            </a:r>
            <a:endParaRPr lang="en-US" sz="2800" b="1" dirty="0">
              <a:solidFill>
                <a:srgbClr val="C00000"/>
              </a:solidFill>
              <a:latin typeface="Times New Roman" pitchFamily="18" charset="0"/>
              <a:cs typeface="Times New Roman" pitchFamily="18" charset="0"/>
            </a:endParaRPr>
          </a:p>
        </p:txBody>
      </p:sp>
      <p:sp>
        <p:nvSpPr>
          <p:cNvPr id="5" name="Content Placeholder 2"/>
          <p:cNvSpPr>
            <a:spLocks noGrp="1"/>
          </p:cNvSpPr>
          <p:nvPr>
            <p:ph idx="1"/>
          </p:nvPr>
        </p:nvSpPr>
        <p:spPr>
          <a:xfrm>
            <a:off x="381000" y="3028961"/>
            <a:ext cx="8229600" cy="609599"/>
          </a:xfrm>
        </p:spPr>
        <p:txBody>
          <a:bodyPr rtlCol="0">
            <a:normAutofit/>
          </a:bodyPr>
          <a:lstStyle/>
          <a:p>
            <a:pPr eaLnBrk="1" fontAlgn="auto" hangingPunct="1">
              <a:spcAft>
                <a:spcPts val="0"/>
              </a:spcAft>
              <a:buFontTx/>
              <a:buChar char="-"/>
              <a:defRPr/>
            </a:pP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304800" y="590561"/>
            <a:ext cx="8686800" cy="954107"/>
          </a:xfrm>
          <a:prstGeom prst="rect">
            <a:avLst/>
          </a:prstGeom>
        </p:spPr>
        <p:txBody>
          <a:bodyPr wrap="square">
            <a:spAutoFit/>
          </a:bodyPr>
          <a:lstStyle/>
          <a:p>
            <a:pPr marL="342900" lvl="0" indent="-342900">
              <a:spcBef>
                <a:spcPct val="20000"/>
              </a:spcBef>
              <a:buFontTx/>
              <a:buChar char="-"/>
              <a:defRPr/>
            </a:pP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quyền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hướng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73182" y="1809761"/>
            <a:ext cx="8991600" cy="954107"/>
          </a:xfrm>
          <a:prstGeom prst="rect">
            <a:avLst/>
          </a:prstGeom>
        </p:spPr>
        <p:txBody>
          <a:bodyPr wrap="square">
            <a:spAutoFit/>
          </a:bodyPr>
          <a:lstStyle/>
          <a:p>
            <a:pPr marL="342900" lvl="0" indent="-342900">
              <a:spcBef>
                <a:spcPct val="20000"/>
              </a:spcBef>
              <a:buFontTx/>
              <a:buChar char="-"/>
              <a:defRPr/>
            </a:pP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lính</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51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5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19200" y="1276361"/>
            <a:ext cx="6934200" cy="224676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Việt</a:t>
            </a:r>
            <a:r>
              <a:rPr lang="en-US" altLang="en-US" sz="2800" b="1" dirty="0">
                <a:solidFill>
                  <a:srgbClr val="0000CC"/>
                </a:solidFill>
                <a:latin typeface="Times New Roman" pitchFamily="18" charset="0"/>
              </a:rPr>
              <a:t> Nam </a:t>
            </a:r>
            <a:r>
              <a:rPr lang="en-US" altLang="en-US" sz="2800" b="1" dirty="0" err="1">
                <a:solidFill>
                  <a:srgbClr val="0000CC"/>
                </a:solidFill>
                <a:latin typeface="Times New Roman" pitchFamily="18" charset="0"/>
              </a:rPr>
              <a:t>quốc</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dân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Đảng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ảnh</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hưởng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cuộc</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cách</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mạng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Tân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Hợi</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của</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Trung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Quốc</a:t>
            </a:r>
            <a:r>
              <a:rPr lang="en-US" altLang="en-US" sz="2800" b="1" dirty="0">
                <a:solidFill>
                  <a:srgbClr val="0000CC"/>
                </a:solidFill>
                <a:latin typeface="Times New Roman" pitchFamily="18" charset="0"/>
              </a:rPr>
              <a:t>.</a:t>
            </a:r>
          </a:p>
          <a:p>
            <a:pPr eaLnBrk="1" hangingPunct="1">
              <a:buFontTx/>
              <a:buChar char="-"/>
            </a:pPr>
            <a:r>
              <a:rPr lang="en-US" altLang="en-US" sz="2800" b="1" dirty="0">
                <a:solidFill>
                  <a:srgbClr val="0000CC"/>
                </a:solidFill>
                <a:latin typeface="Times New Roman" pitchFamily="18" charset="0"/>
              </a:rPr>
              <a:t>Theo </a:t>
            </a:r>
            <a:r>
              <a:rPr lang="en-US" altLang="en-US" sz="2800" b="1" dirty="0" err="1">
                <a:solidFill>
                  <a:srgbClr val="0000CC"/>
                </a:solidFill>
                <a:latin typeface="Times New Roman" pitchFamily="18" charset="0"/>
              </a:rPr>
              <a:t>chủ</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nghĩa</a:t>
            </a:r>
            <a:r>
              <a:rPr lang="en-US" altLang="en-US" sz="2800" b="1" dirty="0">
                <a:solidFill>
                  <a:srgbClr val="0000CC"/>
                </a:solidFill>
                <a:latin typeface="Times New Roman" pitchFamily="18" charset="0"/>
              </a:rPr>
              <a:t> “Tam </a:t>
            </a:r>
            <a:r>
              <a:rPr lang="en-US" altLang="en-US" sz="2800" b="1" dirty="0" err="1">
                <a:solidFill>
                  <a:srgbClr val="0000CC"/>
                </a:solidFill>
                <a:latin typeface="Times New Roman" pitchFamily="18" charset="0"/>
              </a:rPr>
              <a:t>dân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của</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Tôn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Trung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Sơn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Đó</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là</a:t>
            </a:r>
            <a:r>
              <a:rPr lang="en-US" altLang="en-US" sz="2800" b="1" dirty="0">
                <a:solidFill>
                  <a:srgbClr val="0000CC"/>
                </a:solidFill>
                <a:latin typeface="Times New Roman" pitchFamily="18" charset="0"/>
              </a:rPr>
              <a:t> </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dân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tộc</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độc</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lập</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dân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quyền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tự</a:t>
            </a:r>
            <a:r>
              <a:rPr lang="en-US" altLang="en-US" sz="2800" b="1" i="1" dirty="0">
                <a:solidFill>
                  <a:srgbClr val="0000CC"/>
                </a:solidFill>
                <a:latin typeface="Times New Roman" pitchFamily="18" charset="0"/>
              </a:rPr>
              <a:t> do </a:t>
            </a:r>
            <a:r>
              <a:rPr lang="en-US" altLang="en-US" sz="2800" b="1" i="1" dirty="0" err="1">
                <a:solidFill>
                  <a:srgbClr val="0000CC"/>
                </a:solidFill>
                <a:latin typeface="Times New Roman" pitchFamily="18" charset="0"/>
              </a:rPr>
              <a:t>và</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dân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sinh</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hạnh</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phúc</a:t>
            </a:r>
            <a:r>
              <a:rPr lang="en-US" altLang="en-US" sz="2800" b="1" dirty="0">
                <a:solidFill>
                  <a:srgbClr val="0000CC"/>
                </a:solidFill>
                <a:latin typeface="Times New Roman" pitchFamily="18" charset="0"/>
              </a:rPr>
              <a:t>”</a:t>
            </a:r>
          </a:p>
        </p:txBody>
      </p:sp>
      <p:sp>
        <p:nvSpPr>
          <p:cNvPr id="5" name="TextBox 4"/>
          <p:cNvSpPr txBox="1"/>
          <p:nvPr/>
        </p:nvSpPr>
        <p:spPr>
          <a:xfrm>
            <a:off x="2514600" y="514361"/>
            <a:ext cx="3886200"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en-US" sz="2400" b="1" dirty="0">
                <a:latin typeface="Times New Roman" pitchFamily="18" charset="0"/>
                <a:cs typeface="Times New Roman" pitchFamily="18" charset="0"/>
              </a:rPr>
              <a:t>TƯ LIỆU</a:t>
            </a:r>
          </a:p>
        </p:txBody>
      </p:sp>
    </p:spTree>
    <p:extLst>
      <p:ext uri="{BB962C8B-B14F-4D97-AF65-F5344CB8AC3E}">
        <p14:creationId xmlns:p14="http://schemas.microsoft.com/office/powerpoint/2010/main" val="42086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58"/>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6"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5147" y="2495208"/>
            <a:ext cx="5143500" cy="1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7"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6536261" y="2532067"/>
            <a:ext cx="5143500" cy="7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9078" name="Group 6"/>
          <p:cNvGrpSpPr>
            <a:grpSpLocks/>
          </p:cNvGrpSpPr>
          <p:nvPr/>
        </p:nvGrpSpPr>
        <p:grpSpPr bwMode="auto">
          <a:xfrm>
            <a:off x="153297" y="5028705"/>
            <a:ext cx="8915123" cy="114796"/>
            <a:chOff x="48" y="4224"/>
            <a:chExt cx="5616" cy="50"/>
          </a:xfrm>
        </p:grpSpPr>
        <p:pic>
          <p:nvPicPr>
            <p:cNvPr id="259087"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9079" name="Group 9"/>
          <p:cNvGrpSpPr>
            <a:grpSpLocks/>
          </p:cNvGrpSpPr>
          <p:nvPr/>
        </p:nvGrpSpPr>
        <p:grpSpPr bwMode="auto">
          <a:xfrm>
            <a:off x="153297" y="45"/>
            <a:ext cx="8915123" cy="58993"/>
            <a:chOff x="48" y="4224"/>
            <a:chExt cx="5616" cy="50"/>
          </a:xfrm>
        </p:grpSpPr>
        <p:pic>
          <p:nvPicPr>
            <p:cNvPr id="259085"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6"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9080"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86422" y="2486004"/>
            <a:ext cx="5143500" cy="1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1"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485921" y="2485922"/>
            <a:ext cx="5143500" cy="17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2"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 y="4971306"/>
            <a:ext cx="9144000"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3" name="Picture 15"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 y="-457590"/>
            <a:ext cx="9144000" cy="8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ChangeArrowheads="1"/>
          </p:cNvSpPr>
          <p:nvPr/>
        </p:nvSpPr>
        <p:spPr bwMode="auto">
          <a:xfrm>
            <a:off x="564573" y="666765"/>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33CC"/>
                </a:solidFill>
                <a:latin typeface="Times New Roman" pitchFamily="18" charset="0"/>
              </a:rPr>
              <a:t>III. VIỆT NAM QUỐC DÂN ĐẢNG (1927) VÀ</a:t>
            </a:r>
          </a:p>
          <a:p>
            <a:pPr algn="ctr"/>
            <a:r>
              <a:rPr lang="en-US" altLang="en-US" sz="2800" b="1" dirty="0">
                <a:solidFill>
                  <a:srgbClr val="0033CC"/>
                </a:solidFill>
                <a:latin typeface="Times New Roman" pitchFamily="18" charset="0"/>
              </a:rPr>
              <a:t> CUỘC KHỞI NGHĨA YÊN BÁI ( 1930)</a:t>
            </a:r>
          </a:p>
        </p:txBody>
      </p:sp>
      <p:sp>
        <p:nvSpPr>
          <p:cNvPr id="3" name="TextBox 2"/>
          <p:cNvSpPr txBox="1"/>
          <p:nvPr/>
        </p:nvSpPr>
        <p:spPr>
          <a:xfrm>
            <a:off x="685800" y="1733565"/>
            <a:ext cx="4800600"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1. </a:t>
            </a:r>
            <a:r>
              <a:rPr lang="en-US" sz="2400" b="1" dirty="0" err="1">
                <a:solidFill>
                  <a:srgbClr val="C00000"/>
                </a:solidFill>
                <a:latin typeface="Times New Roman" pitchFamily="18" charset="0"/>
                <a:cs typeface="Times New Roman" pitchFamily="18" charset="0"/>
              </a:rPr>
              <a:t>Việt</a:t>
            </a:r>
            <a:r>
              <a:rPr lang="en-US" sz="2400" b="1" dirty="0">
                <a:solidFill>
                  <a:srgbClr val="C00000"/>
                </a:solidFill>
                <a:latin typeface="Times New Roman" pitchFamily="18" charset="0"/>
                <a:cs typeface="Times New Roman" pitchFamily="18" charset="0"/>
              </a:rPr>
              <a:t> Nam </a:t>
            </a:r>
            <a:r>
              <a:rPr lang="en-US" sz="2400" b="1" dirty="0" err="1">
                <a:solidFill>
                  <a:srgbClr val="C00000"/>
                </a:solidFill>
                <a:latin typeface="Times New Roman" pitchFamily="18" charset="0"/>
                <a:cs typeface="Times New Roman" pitchFamily="18" charset="0"/>
              </a:rPr>
              <a:t>quốc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Đảng</a:t>
            </a:r>
            <a:endParaRPr lang="en-US" sz="2400" b="1" dirty="0">
              <a:solidFill>
                <a:srgbClr val="C00000"/>
              </a:solidFill>
              <a:latin typeface="Times New Roman" pitchFamily="18" charset="0"/>
              <a:cs typeface="Times New Roman" pitchFamily="18" charset="0"/>
            </a:endParaRPr>
          </a:p>
        </p:txBody>
      </p:sp>
      <p:sp>
        <p:nvSpPr>
          <p:cNvPr id="2" name="Rectangle 1"/>
          <p:cNvSpPr/>
          <p:nvPr/>
        </p:nvSpPr>
        <p:spPr>
          <a:xfrm>
            <a:off x="747392" y="2266961"/>
            <a:ext cx="3087512" cy="461665"/>
          </a:xfrm>
          <a:prstGeom prst="rect">
            <a:avLst/>
          </a:prstGeom>
        </p:spPr>
        <p:txBody>
          <a:bodyPr wrap="none">
            <a:spAutoFit/>
          </a:bodyPr>
          <a:lstStyle/>
          <a:p>
            <a:pPr lvl="0" algn="just" fontAlgn="base">
              <a:spcBef>
                <a:spcPct val="0"/>
              </a:spcBef>
              <a:spcAft>
                <a:spcPct val="0"/>
              </a:spcAft>
              <a:defRPr/>
            </a:pPr>
            <a:r>
              <a:rPr lang="en-US" altLang="en-US" sz="2400" b="1" dirty="0">
                <a:solidFill>
                  <a:srgbClr val="FF0000"/>
                </a:solidFill>
                <a:latin typeface="Times New Roman"/>
              </a:rPr>
              <a:t>2. </a:t>
            </a:r>
            <a:r>
              <a:rPr lang="vi-VN" altLang="en-US" sz="2400" b="1" dirty="0">
                <a:solidFill>
                  <a:srgbClr val="FF0000"/>
                </a:solidFill>
                <a:latin typeface="Times New Roman"/>
              </a:rPr>
              <a:t>Khởi nghĩa Yên Bái</a:t>
            </a:r>
          </a:p>
        </p:txBody>
      </p:sp>
      <p:sp>
        <p:nvSpPr>
          <p:cNvPr id="5" name="TextBox 4"/>
          <p:cNvSpPr txBox="1"/>
          <p:nvPr/>
        </p:nvSpPr>
        <p:spPr>
          <a:xfrm>
            <a:off x="685800" y="2800357"/>
            <a:ext cx="8077200" cy="1200329"/>
          </a:xfrm>
          <a:prstGeom prst="rect">
            <a:avLst/>
          </a:prstGeom>
          <a:noFill/>
        </p:spPr>
        <p:txBody>
          <a:bodyPr wrap="square" rtlCol="0">
            <a:spAutoFit/>
          </a:bodyPr>
          <a:lstStyle/>
          <a:p>
            <a:pPr lvl="0" algn="just" fontAlgn="base">
              <a:spcBef>
                <a:spcPct val="0"/>
              </a:spcBef>
              <a:spcAft>
                <a:spcPct val="0"/>
              </a:spcAft>
              <a:defRPr/>
            </a:pPr>
            <a:r>
              <a:rPr lang="en-US" altLang="en-US" sz="2400" dirty="0">
                <a:solidFill>
                  <a:prstClr val="black"/>
                </a:solidFill>
                <a:latin typeface="Times New Roman" pitchFamily="18" charset="0"/>
                <a:cs typeface="Times New Roman" pitchFamily="18" charset="0"/>
              </a:rPr>
              <a:t>- </a:t>
            </a:r>
            <a:r>
              <a:rPr lang="en-US" altLang="en-US" sz="2400" dirty="0" err="1">
                <a:solidFill>
                  <a:prstClr val="black"/>
                </a:solidFill>
                <a:latin typeface="Times New Roman" pitchFamily="18" charset="0"/>
                <a:cs typeface="Times New Roman" pitchFamily="18" charset="0"/>
              </a:rPr>
              <a:t>Ngày</a:t>
            </a:r>
            <a:r>
              <a:rPr lang="en-US" altLang="en-US" sz="2400" dirty="0">
                <a:solidFill>
                  <a:prstClr val="black"/>
                </a:solidFill>
                <a:latin typeface="Times New Roman" pitchFamily="18" charset="0"/>
                <a:cs typeface="Times New Roman" pitchFamily="18" charset="0"/>
              </a:rPr>
              <a:t> 9-2-1929, </a:t>
            </a:r>
            <a:r>
              <a:rPr lang="vi-VN" altLang="en-US" sz="2400" dirty="0">
                <a:solidFill>
                  <a:prstClr val="black"/>
                </a:solidFill>
                <a:latin typeface="Times New Roman"/>
              </a:rPr>
              <a:t>Việt Nam Quốc dân Đảng tổ chức ám sát tên trùm mộ phu đồn điền Badanh tại Hà Nội</a:t>
            </a:r>
            <a:r>
              <a:rPr lang="en-US" altLang="en-US" sz="2400" dirty="0">
                <a:solidFill>
                  <a:prstClr val="black"/>
                </a:solidFill>
                <a:latin typeface="Calibri"/>
                <a:sym typeface="Wingdings 3" pitchFamily="18" charset="2"/>
              </a:rPr>
              <a:t></a:t>
            </a:r>
            <a:r>
              <a:rPr lang="vi-VN" altLang="en-US" sz="2400" dirty="0">
                <a:solidFill>
                  <a:prstClr val="black"/>
                </a:solidFill>
                <a:latin typeface="Times New Roman"/>
              </a:rPr>
              <a:t> Pháp tiến hành khủng bố dã man cách mạng.</a:t>
            </a:r>
            <a:endParaRPr lang="en-US" altLang="en-US" sz="2400" dirty="0">
              <a:solidFill>
                <a:prstClr val="black"/>
              </a:solidFill>
              <a:latin typeface="Calibri"/>
            </a:endParaRPr>
          </a:p>
        </p:txBody>
      </p:sp>
    </p:spTree>
    <p:extLst>
      <p:ext uri="{BB962C8B-B14F-4D97-AF65-F5344CB8AC3E}">
        <p14:creationId xmlns:p14="http://schemas.microsoft.com/office/powerpoint/2010/main" val="32898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990600" y="375107"/>
            <a:ext cx="7391400" cy="4462760"/>
          </a:xfrm>
          <a:prstGeom prst="rect">
            <a:avLst/>
          </a:prstGeom>
          <a:solidFill>
            <a:schemeClr val="accent5">
              <a:lumMod val="20000"/>
              <a:lumOff val="80000"/>
            </a:schemeClr>
          </a:solidFill>
          <a:ln w="28575">
            <a:solidFill>
              <a:schemeClr val="tx1"/>
            </a:solidFill>
          </a:ln>
        </p:spPr>
        <p:txBody>
          <a:bodyPr wrap="square" anchor="ctr">
            <a:spAutoFit/>
          </a:bodyPr>
          <a:lstStyle/>
          <a:p>
            <a:pPr algn="ctr" fontAlgn="base">
              <a:spcBef>
                <a:spcPct val="0"/>
              </a:spcBef>
              <a:spcAft>
                <a:spcPct val="0"/>
              </a:spcAft>
            </a:pPr>
            <a:r>
              <a:rPr lang="en-US" altLang="en-US" sz="3200" i="1" u="sng" dirty="0" err="1">
                <a:solidFill>
                  <a:srgbClr val="FF3300"/>
                </a:solidFill>
                <a:latin typeface="Times New Roman" pitchFamily="18" charset="0"/>
              </a:rPr>
              <a:t>Tư</a:t>
            </a:r>
            <a:r>
              <a:rPr lang="en-US" altLang="en-US" sz="3200" i="1" u="sng" dirty="0">
                <a:solidFill>
                  <a:srgbClr val="FF3300"/>
                </a:solidFill>
                <a:latin typeface="Times New Roman" pitchFamily="18" charset="0"/>
              </a:rPr>
              <a:t> </a:t>
            </a:r>
            <a:r>
              <a:rPr lang="en-US" altLang="en-US" sz="3200" i="1" u="sng" dirty="0" err="1">
                <a:solidFill>
                  <a:srgbClr val="FF3300"/>
                </a:solidFill>
                <a:latin typeface="Times New Roman" pitchFamily="18" charset="0"/>
              </a:rPr>
              <a:t>liệu</a:t>
            </a:r>
            <a:r>
              <a:rPr lang="en-US" altLang="en-US" sz="3200" i="1" u="sng" dirty="0">
                <a:solidFill>
                  <a:srgbClr val="FF3300"/>
                </a:solidFill>
                <a:latin typeface="Times New Roman" pitchFamily="18" charset="0"/>
              </a:rPr>
              <a:t> </a:t>
            </a:r>
            <a:r>
              <a:rPr lang="en-US" altLang="en-US" sz="3200" i="1" u="sng" dirty="0" err="1">
                <a:solidFill>
                  <a:srgbClr val="FF3300"/>
                </a:solidFill>
                <a:latin typeface="Times New Roman" pitchFamily="18" charset="0"/>
              </a:rPr>
              <a:t>lịch</a:t>
            </a:r>
            <a:r>
              <a:rPr lang="en-US" altLang="en-US" sz="3200" i="1" u="sng" dirty="0">
                <a:solidFill>
                  <a:srgbClr val="FF3300"/>
                </a:solidFill>
                <a:latin typeface="Times New Roman" pitchFamily="18" charset="0"/>
              </a:rPr>
              <a:t> </a:t>
            </a:r>
            <a:r>
              <a:rPr lang="en-US" altLang="en-US" sz="3200" i="1" u="sng" dirty="0" err="1">
                <a:solidFill>
                  <a:srgbClr val="FF3300"/>
                </a:solidFill>
                <a:latin typeface="Times New Roman" pitchFamily="18" charset="0"/>
              </a:rPr>
              <a:t>sử</a:t>
            </a:r>
            <a:r>
              <a:rPr lang="en-US" altLang="en-US" sz="3200" i="1" u="sng" dirty="0">
                <a:solidFill>
                  <a:srgbClr val="FF3300"/>
                </a:solidFill>
                <a:latin typeface="Times New Roman" pitchFamily="18" charset="0"/>
              </a:rPr>
              <a:t>:</a:t>
            </a:r>
          </a:p>
          <a:p>
            <a:pPr algn="just" fontAlgn="base">
              <a:spcBef>
                <a:spcPct val="0"/>
              </a:spcBef>
              <a:spcAft>
                <a:spcPct val="0"/>
              </a:spcAft>
            </a:pPr>
            <a:r>
              <a:rPr lang="en-US" altLang="en-US" sz="2800" dirty="0" err="1">
                <a:solidFill>
                  <a:srgbClr val="000000"/>
                </a:solidFill>
                <a:latin typeface="Times New Roman" pitchFamily="18" charset="0"/>
              </a:rPr>
              <a:t>Ngày</a:t>
            </a:r>
            <a:r>
              <a:rPr lang="en-US" altLang="en-US" sz="2800" dirty="0">
                <a:solidFill>
                  <a:srgbClr val="000000"/>
                </a:solidFill>
                <a:latin typeface="Times New Roman" pitchFamily="18" charset="0"/>
              </a:rPr>
              <a:t> 2/9/1929, </a:t>
            </a:r>
            <a:r>
              <a:rPr lang="en-US" altLang="en-US" sz="2800" dirty="0" err="1">
                <a:solidFill>
                  <a:srgbClr val="000000"/>
                </a:solidFill>
                <a:latin typeface="Times New Roman" pitchFamily="18" charset="0"/>
              </a:rPr>
              <a:t>tên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trùm</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đồn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điền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cao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su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Badanh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Bazin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nổi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tiếng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độc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ác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viên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của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Việt</a:t>
            </a:r>
            <a:r>
              <a:rPr lang="en-US" altLang="en-US" sz="2800" dirty="0">
                <a:solidFill>
                  <a:srgbClr val="000000"/>
                </a:solidFill>
                <a:latin typeface="Times New Roman" pitchFamily="18" charset="0"/>
              </a:rPr>
              <a:t> Nam </a:t>
            </a:r>
            <a:r>
              <a:rPr lang="en-US" altLang="en-US" sz="2800" dirty="0" err="1">
                <a:solidFill>
                  <a:srgbClr val="000000"/>
                </a:solidFill>
                <a:latin typeface="Times New Roman" pitchFamily="18" charset="0"/>
              </a:rPr>
              <a:t>Quốc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sát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Bọn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thực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Pháp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tổ</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chức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bắt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bớ</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càn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quét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khắp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sở</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vỡ</a:t>
            </a:r>
            <a:r>
              <a:rPr lang="en-US" altLang="en-US" sz="2800" dirty="0">
                <a:solidFill>
                  <a:srgbClr val="000000"/>
                </a:solidFill>
                <a:latin typeface="Times New Roman" pitchFamily="18" charset="0"/>
              </a:rPr>
              <a:t>, 200 </a:t>
            </a:r>
            <a:r>
              <a:rPr lang="en-US" altLang="en-US" sz="2800" dirty="0" err="1">
                <a:solidFill>
                  <a:srgbClr val="000000"/>
                </a:solidFill>
                <a:latin typeface="Times New Roman" pitchFamily="18" charset="0"/>
              </a:rPr>
              <a:t>người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bắt</a:t>
            </a:r>
            <a:r>
              <a:rPr lang="en-US" altLang="en-US" sz="2800" dirty="0">
                <a:solidFill>
                  <a:srgbClr val="000000"/>
                </a:solidFill>
                <a:latin typeface="Times New Roman" pitchFamily="18" charset="0"/>
              </a:rPr>
              <a:t>, 80 </a:t>
            </a:r>
            <a:r>
              <a:rPr lang="en-US" altLang="en-US" sz="2800" dirty="0" err="1">
                <a:solidFill>
                  <a:srgbClr val="000000"/>
                </a:solidFill>
                <a:latin typeface="Times New Roman" pitchFamily="18" charset="0"/>
              </a:rPr>
              <a:t>người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xử</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án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tù</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Hai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lãnh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đạo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Nguyễn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Nguyễn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Khắc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trốn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thoát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Hai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rằng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phải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tập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hợp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lực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lượng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ngay</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để</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làm</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cuộc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bạo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động</a:t>
            </a:r>
            <a:r>
              <a:rPr lang="en-US" altLang="en-US" sz="2800" dirty="0">
                <a:solidFill>
                  <a:srgbClr val="000000"/>
                </a:solidFill>
                <a:latin typeface="Times New Roman" pitchFamily="18" charset="0"/>
              </a:rPr>
              <a:t>.</a:t>
            </a:r>
          </a:p>
        </p:txBody>
      </p:sp>
    </p:spTree>
    <p:extLst>
      <p:ext uri="{BB962C8B-B14F-4D97-AF65-F5344CB8AC3E}">
        <p14:creationId xmlns:p14="http://schemas.microsoft.com/office/powerpoint/2010/main" val="226451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58"/>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6"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5147" y="2495208"/>
            <a:ext cx="5143500" cy="1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7"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6536261" y="2532067"/>
            <a:ext cx="5143500" cy="7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9078" name="Group 6"/>
          <p:cNvGrpSpPr>
            <a:grpSpLocks/>
          </p:cNvGrpSpPr>
          <p:nvPr/>
        </p:nvGrpSpPr>
        <p:grpSpPr bwMode="auto">
          <a:xfrm>
            <a:off x="153297" y="5028705"/>
            <a:ext cx="8915123" cy="114796"/>
            <a:chOff x="48" y="4224"/>
            <a:chExt cx="5616" cy="50"/>
          </a:xfrm>
        </p:grpSpPr>
        <p:pic>
          <p:nvPicPr>
            <p:cNvPr id="259087"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9079" name="Group 9"/>
          <p:cNvGrpSpPr>
            <a:grpSpLocks/>
          </p:cNvGrpSpPr>
          <p:nvPr/>
        </p:nvGrpSpPr>
        <p:grpSpPr bwMode="auto">
          <a:xfrm>
            <a:off x="153297" y="45"/>
            <a:ext cx="8915123" cy="58993"/>
            <a:chOff x="48" y="4224"/>
            <a:chExt cx="5616" cy="50"/>
          </a:xfrm>
        </p:grpSpPr>
        <p:pic>
          <p:nvPicPr>
            <p:cNvPr id="259085"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6"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9080"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86422" y="2486004"/>
            <a:ext cx="5143500" cy="1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1"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485921" y="2485922"/>
            <a:ext cx="5143500" cy="17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2"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 y="4971306"/>
            <a:ext cx="9144000"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3" name="Picture 15"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 y="-457590"/>
            <a:ext cx="9144000" cy="8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ChangeArrowheads="1"/>
          </p:cNvSpPr>
          <p:nvPr/>
        </p:nvSpPr>
        <p:spPr bwMode="auto">
          <a:xfrm>
            <a:off x="564573" y="666765"/>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33CC"/>
                </a:solidFill>
                <a:latin typeface="Times New Roman" pitchFamily="18" charset="0"/>
              </a:rPr>
              <a:t>III. VIỆT NAM QUỐC DÂN ĐẢNG (1927) VÀ</a:t>
            </a:r>
          </a:p>
          <a:p>
            <a:pPr algn="ctr"/>
            <a:r>
              <a:rPr lang="en-US" altLang="en-US" sz="2800" b="1" dirty="0">
                <a:solidFill>
                  <a:srgbClr val="0033CC"/>
                </a:solidFill>
                <a:latin typeface="Times New Roman" pitchFamily="18" charset="0"/>
              </a:rPr>
              <a:t> CUỘC KHỞI NGHĨA YÊN BÁI ( 1930)</a:t>
            </a:r>
          </a:p>
        </p:txBody>
      </p:sp>
      <p:sp>
        <p:nvSpPr>
          <p:cNvPr id="3" name="TextBox 2"/>
          <p:cNvSpPr txBox="1"/>
          <p:nvPr/>
        </p:nvSpPr>
        <p:spPr>
          <a:xfrm>
            <a:off x="685800" y="1657357"/>
            <a:ext cx="4800600"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1. </a:t>
            </a:r>
            <a:r>
              <a:rPr lang="en-US" sz="2400" b="1" dirty="0" err="1">
                <a:solidFill>
                  <a:srgbClr val="C00000"/>
                </a:solidFill>
                <a:latin typeface="Times New Roman" pitchFamily="18" charset="0"/>
                <a:cs typeface="Times New Roman" pitchFamily="18" charset="0"/>
              </a:rPr>
              <a:t>Việt</a:t>
            </a:r>
            <a:r>
              <a:rPr lang="en-US" sz="2400" b="1" dirty="0">
                <a:solidFill>
                  <a:srgbClr val="C00000"/>
                </a:solidFill>
                <a:latin typeface="Times New Roman" pitchFamily="18" charset="0"/>
                <a:cs typeface="Times New Roman" pitchFamily="18" charset="0"/>
              </a:rPr>
              <a:t> Nam </a:t>
            </a:r>
            <a:r>
              <a:rPr lang="en-US" sz="2400" b="1" dirty="0" err="1">
                <a:solidFill>
                  <a:srgbClr val="C00000"/>
                </a:solidFill>
                <a:latin typeface="Times New Roman" pitchFamily="18" charset="0"/>
                <a:cs typeface="Times New Roman" pitchFamily="18" charset="0"/>
              </a:rPr>
              <a:t>quốc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Đảng</a:t>
            </a:r>
            <a:endParaRPr lang="en-US" sz="2400" b="1" dirty="0">
              <a:solidFill>
                <a:srgbClr val="C00000"/>
              </a:solidFill>
              <a:latin typeface="Times New Roman" pitchFamily="18" charset="0"/>
              <a:cs typeface="Times New Roman" pitchFamily="18" charset="0"/>
            </a:endParaRPr>
          </a:p>
        </p:txBody>
      </p:sp>
      <p:sp>
        <p:nvSpPr>
          <p:cNvPr id="2" name="Rectangle 1"/>
          <p:cNvSpPr/>
          <p:nvPr/>
        </p:nvSpPr>
        <p:spPr>
          <a:xfrm>
            <a:off x="762000" y="2114557"/>
            <a:ext cx="3087512" cy="461665"/>
          </a:xfrm>
          <a:prstGeom prst="rect">
            <a:avLst/>
          </a:prstGeom>
        </p:spPr>
        <p:txBody>
          <a:bodyPr wrap="none">
            <a:spAutoFit/>
          </a:bodyPr>
          <a:lstStyle/>
          <a:p>
            <a:pPr algn="just" fontAlgn="base">
              <a:spcBef>
                <a:spcPct val="0"/>
              </a:spcBef>
              <a:spcAft>
                <a:spcPct val="0"/>
              </a:spcAft>
              <a:defRPr/>
            </a:pPr>
            <a:r>
              <a:rPr lang="en-US" altLang="en-US" sz="2400" b="1" dirty="0">
                <a:solidFill>
                  <a:srgbClr val="0000CC"/>
                </a:solidFill>
                <a:latin typeface="Times New Roman"/>
              </a:rPr>
              <a:t>2. </a:t>
            </a:r>
            <a:r>
              <a:rPr lang="vi-VN" altLang="en-US" sz="2400" b="1" dirty="0">
                <a:solidFill>
                  <a:srgbClr val="0000CC"/>
                </a:solidFill>
                <a:latin typeface="Times New Roman"/>
              </a:rPr>
              <a:t>Khởi nghĩa Yên Bái</a:t>
            </a:r>
          </a:p>
        </p:txBody>
      </p:sp>
      <p:sp>
        <p:nvSpPr>
          <p:cNvPr id="21" name="Rectangle 20"/>
          <p:cNvSpPr/>
          <p:nvPr/>
        </p:nvSpPr>
        <p:spPr>
          <a:xfrm>
            <a:off x="838200" y="2647950"/>
            <a:ext cx="7772400" cy="1200329"/>
          </a:xfrm>
          <a:prstGeom prst="rect">
            <a:avLst/>
          </a:prstGeom>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Char char="-"/>
              <a:tabLst/>
              <a:defRPr/>
            </a:pPr>
            <a:r>
              <a:rPr kumimoji="0" lang="vi-VN" alt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9/2/1930</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Khởi</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noProof="0" dirty="0" err="1">
                <a:ln>
                  <a:noFill/>
                </a:ln>
                <a:solidFill>
                  <a:prstClr val="black"/>
                </a:solidFill>
                <a:effectLst/>
                <a:uLnTx/>
                <a:uFillTx/>
                <a:latin typeface="Times New Roman" pitchFamily="18" charset="0"/>
                <a:cs typeface="Times New Roman" pitchFamily="18" charset="0"/>
              </a:rPr>
              <a:t>nghĩa</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noProof="0" dirty="0" err="1">
                <a:ln>
                  <a:noFill/>
                </a:ln>
                <a:solidFill>
                  <a:prstClr val="black"/>
                </a:solidFill>
                <a:effectLst/>
                <a:uLnTx/>
                <a:uFillTx/>
                <a:latin typeface="Times New Roman" pitchFamily="18" charset="0"/>
                <a:cs typeface="Times New Roman" pitchFamily="18" charset="0"/>
              </a:rPr>
              <a:t>bùng</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noProof="0" dirty="0" err="1">
                <a:ln>
                  <a:noFill/>
                </a:ln>
                <a:solidFill>
                  <a:prstClr val="black"/>
                </a:solidFill>
                <a:effectLst/>
                <a:uLnTx/>
                <a:uFillTx/>
                <a:latin typeface="Times New Roman" pitchFamily="18" charset="0"/>
                <a:cs typeface="Times New Roman" pitchFamily="18" charset="0"/>
              </a:rPr>
              <a:t>nổ</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lang="en-US" sz="2400" kern="0" dirty="0">
                <a:solidFill>
                  <a:prstClr val="black"/>
                </a:solidFill>
                <a:latin typeface="Times New Roman" pitchFamily="18" charset="0"/>
                <a:cs typeface="Times New Roman" pitchFamily="18" charset="0"/>
              </a:rPr>
              <a:t>ở </a:t>
            </a:r>
            <a:r>
              <a:rPr lang="en-US" sz="2400" kern="0" dirty="0" err="1">
                <a:solidFill>
                  <a:prstClr val="black"/>
                </a:solidFill>
                <a:latin typeface="Times New Roman" pitchFamily="18" charset="0"/>
                <a:cs typeface="Times New Roman" pitchFamily="18" charset="0"/>
              </a:rPr>
              <a:t>Yên</a:t>
            </a:r>
            <a:r>
              <a:rPr lang="en-US"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Bái</a:t>
            </a:r>
            <a:r>
              <a:rPr lang="en-US" sz="2400" kern="0" dirty="0">
                <a:solidFill>
                  <a:prstClr val="black"/>
                </a:solidFill>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sau</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đó</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Phú</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Thọ</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Hải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Dương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Thái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Bình</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Hà</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Nội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p>
          <a:p>
            <a:pPr marR="0" lvl="0" algn="just" defTabSz="914400" eaLnBrk="1" fontAlgn="base" latinLnBrk="0" hangingPunct="1">
              <a:lnSpc>
                <a:spcPct val="100000"/>
              </a:lnSpc>
              <a:spcBef>
                <a:spcPct val="0"/>
              </a:spcBef>
              <a:spcAft>
                <a:spcPct val="0"/>
              </a:spcAft>
              <a:buClrTx/>
              <a:buSzTx/>
              <a:tabLst/>
              <a:defRPr/>
            </a:pPr>
            <a:r>
              <a:rPr lang="en-US" sz="2400" kern="0" dirty="0">
                <a:solidFill>
                  <a:prstClr val="black"/>
                </a:solidFill>
                <a:latin typeface="Times New Roman" pitchFamily="18" charset="0"/>
                <a:cs typeface="Times New Roman" pitchFamily="18" charset="0"/>
              </a:rPr>
              <a:t>=&gt;</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thất</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bại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p>
        </p:txBody>
      </p:sp>
    </p:spTree>
    <p:extLst>
      <p:ext uri="{BB962C8B-B14F-4D97-AF65-F5344CB8AC3E}">
        <p14:creationId xmlns:p14="http://schemas.microsoft.com/office/powerpoint/2010/main" val="17240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uoc_do_khoi_nghia_yen_bai_1930_500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0040"/>
            <a:ext cx="77724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288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86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003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6289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9146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718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9718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12"/>
          <p:cNvSpPr txBox="1">
            <a:spLocks noChangeArrowheads="1"/>
          </p:cNvSpPr>
          <p:nvPr/>
        </p:nvSpPr>
        <p:spPr bwMode="auto">
          <a:xfrm>
            <a:off x="1981206" y="4630344"/>
            <a:ext cx="5092869" cy="46166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altLang="en-US" sz="2400" b="1">
                <a:solidFill>
                  <a:srgbClr val="0000CC"/>
                </a:solidFill>
                <a:latin typeface="Times New Roman" pitchFamily="18" charset="0"/>
              </a:rPr>
              <a:t>Hình 29. Lược đồ khởi nghĩa Yên Bái</a:t>
            </a:r>
          </a:p>
        </p:txBody>
      </p:sp>
    </p:spTree>
    <p:extLst>
      <p:ext uri="{BB962C8B-B14F-4D97-AF65-F5344CB8AC3E}">
        <p14:creationId xmlns:p14="http://schemas.microsoft.com/office/powerpoint/2010/main" val="1738557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par>
                                <p:cTn id="8" presetID="3" presetClass="entr" presetSubtype="1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blinds(horizontal)">
                                      <p:cBhvr>
                                        <p:cTn id="10" dur="500"/>
                                        <p:tgtEl>
                                          <p:spTgt spid="16388"/>
                                        </p:tgtEl>
                                      </p:cBhvr>
                                    </p:animEffect>
                                  </p:childTnLst>
                                </p:cTn>
                              </p:par>
                              <p:par>
                                <p:cTn id="11" presetID="3" presetClass="entr" presetSubtype="10" fill="hold" nodeType="with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blinds(horizontal)">
                                      <p:cBhvr>
                                        <p:cTn id="13" dur="500"/>
                                        <p:tgtEl>
                                          <p:spTgt spid="16389"/>
                                        </p:tgtEl>
                                      </p:cBhvr>
                                    </p:animEffect>
                                  </p:childTnLst>
                                </p:cTn>
                              </p:par>
                              <p:par>
                                <p:cTn id="14" presetID="3" presetClass="entr" presetSubtype="10" fill="hold" nodeType="withEffect">
                                  <p:stCondLst>
                                    <p:cond delay="0"/>
                                  </p:stCondLst>
                                  <p:childTnLst>
                                    <p:set>
                                      <p:cBhvr>
                                        <p:cTn id="15" dur="1" fill="hold">
                                          <p:stCondLst>
                                            <p:cond delay="0"/>
                                          </p:stCondLst>
                                        </p:cTn>
                                        <p:tgtEl>
                                          <p:spTgt spid="16390"/>
                                        </p:tgtEl>
                                        <p:attrNameLst>
                                          <p:attrName>style.visibility</p:attrName>
                                        </p:attrNameLst>
                                      </p:cBhvr>
                                      <p:to>
                                        <p:strVal val="visible"/>
                                      </p:to>
                                    </p:set>
                                    <p:animEffect transition="in" filter="blinds(horizontal)">
                                      <p:cBhvr>
                                        <p:cTn id="16" dur="500"/>
                                        <p:tgtEl>
                                          <p:spTgt spid="16390"/>
                                        </p:tgtEl>
                                      </p:cBhvr>
                                    </p:animEffect>
                                  </p:childTnLst>
                                </p:cTn>
                              </p:par>
                              <p:par>
                                <p:cTn id="17" presetID="3" presetClass="entr" presetSubtype="10" fill="hold" nodeType="withEffect">
                                  <p:stCondLst>
                                    <p:cond delay="0"/>
                                  </p:stCondLst>
                                  <p:childTnLst>
                                    <p:set>
                                      <p:cBhvr>
                                        <p:cTn id="18" dur="1" fill="hold">
                                          <p:stCondLst>
                                            <p:cond delay="0"/>
                                          </p:stCondLst>
                                        </p:cTn>
                                        <p:tgtEl>
                                          <p:spTgt spid="16391"/>
                                        </p:tgtEl>
                                        <p:attrNameLst>
                                          <p:attrName>style.visibility</p:attrName>
                                        </p:attrNameLst>
                                      </p:cBhvr>
                                      <p:to>
                                        <p:strVal val="visible"/>
                                      </p:to>
                                    </p:set>
                                    <p:animEffect transition="in" filter="blinds(horizontal)">
                                      <p:cBhvr>
                                        <p:cTn id="19" dur="500"/>
                                        <p:tgtEl>
                                          <p:spTgt spid="16391"/>
                                        </p:tgtEl>
                                      </p:cBhvr>
                                    </p:animEffect>
                                  </p:childTnLst>
                                </p:cTn>
                              </p:par>
                              <p:par>
                                <p:cTn id="20" presetID="3" presetClass="entr" presetSubtype="10" fill="hold" nodeType="with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blinds(horizontal)">
                                      <p:cBhvr>
                                        <p:cTn id="22" dur="500"/>
                                        <p:tgtEl>
                                          <p:spTgt spid="16392"/>
                                        </p:tgtEl>
                                      </p:cBhvr>
                                    </p:animEffect>
                                  </p:childTnLst>
                                </p:cTn>
                              </p:par>
                              <p:par>
                                <p:cTn id="23" presetID="3" presetClass="entr" presetSubtype="10" fill="hold" nodeType="withEffect">
                                  <p:stCondLst>
                                    <p:cond delay="0"/>
                                  </p:stCondLst>
                                  <p:childTnLst>
                                    <p:set>
                                      <p:cBhvr>
                                        <p:cTn id="24" dur="1" fill="hold">
                                          <p:stCondLst>
                                            <p:cond delay="0"/>
                                          </p:stCondLst>
                                        </p:cTn>
                                        <p:tgtEl>
                                          <p:spTgt spid="16393"/>
                                        </p:tgtEl>
                                        <p:attrNameLst>
                                          <p:attrName>style.visibility</p:attrName>
                                        </p:attrNameLst>
                                      </p:cBhvr>
                                      <p:to>
                                        <p:strVal val="visible"/>
                                      </p:to>
                                    </p:set>
                                    <p:animEffect transition="in" filter="blinds(horizontal)">
                                      <p:cBhvr>
                                        <p:cTn id="25" dur="500"/>
                                        <p:tgtEl>
                                          <p:spTgt spid="16393"/>
                                        </p:tgtEl>
                                      </p:cBhvr>
                                    </p:animEffect>
                                  </p:childTnLst>
                                </p:cTn>
                              </p:par>
                              <p:par>
                                <p:cTn id="26" presetID="3" presetClass="entr" presetSubtype="10" fill="hold" nodeType="withEffect">
                                  <p:stCondLst>
                                    <p:cond delay="0"/>
                                  </p:stCondLst>
                                  <p:childTnLst>
                                    <p:set>
                                      <p:cBhvr>
                                        <p:cTn id="27" dur="1" fill="hold">
                                          <p:stCondLst>
                                            <p:cond delay="0"/>
                                          </p:stCondLst>
                                        </p:cTn>
                                        <p:tgtEl>
                                          <p:spTgt spid="16394"/>
                                        </p:tgtEl>
                                        <p:attrNameLst>
                                          <p:attrName>style.visibility</p:attrName>
                                        </p:attrNameLst>
                                      </p:cBhvr>
                                      <p:to>
                                        <p:strVal val="visible"/>
                                      </p:to>
                                    </p:set>
                                    <p:animEffect transition="in" filter="blinds(horizontal)">
                                      <p:cBhvr>
                                        <p:cTn id="28" dur="500"/>
                                        <p:tgtEl>
                                          <p:spTgt spid="16394"/>
                                        </p:tgtEl>
                                      </p:cBhvr>
                                    </p:animEffect>
                                  </p:childTnLst>
                                </p:cTn>
                              </p:par>
                              <p:par>
                                <p:cTn id="29" presetID="3" presetClass="entr" presetSubtype="10" fill="hold" nodeType="withEffect">
                                  <p:stCondLst>
                                    <p:cond delay="0"/>
                                  </p:stCondLst>
                                  <p:childTnLst>
                                    <p:set>
                                      <p:cBhvr>
                                        <p:cTn id="30" dur="1" fill="hold">
                                          <p:stCondLst>
                                            <p:cond delay="0"/>
                                          </p:stCondLst>
                                        </p:cTn>
                                        <p:tgtEl>
                                          <p:spTgt spid="16395"/>
                                        </p:tgtEl>
                                        <p:attrNameLst>
                                          <p:attrName>style.visibility</p:attrName>
                                        </p:attrNameLst>
                                      </p:cBhvr>
                                      <p:to>
                                        <p:strVal val="visible"/>
                                      </p:to>
                                    </p:set>
                                    <p:animEffect transition="in" filter="blinds(horizontal)">
                                      <p:cBhvr>
                                        <p:cTn id="31"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04800" y="927616"/>
            <a:ext cx="8610600" cy="3046988"/>
          </a:xfrm>
          <a:prstGeom prst="rect">
            <a:avLst/>
          </a:prstGeom>
          <a:solidFill>
            <a:srgbClr val="FFFF99"/>
          </a:solidFill>
          <a:ln w="9525">
            <a:solidFill>
              <a:srgbClr val="66FFFF"/>
            </a:solidFill>
            <a:miter lim="800000"/>
            <a:headEnd/>
            <a:tailEnd/>
          </a:ln>
        </p:spPr>
        <p:txBody>
          <a:bodyPr wrap="square" anchor="ctr">
            <a:spAutoFit/>
          </a:bodyPr>
          <a:lstStyle/>
          <a:p>
            <a:pPr algn="ctr" eaLnBrk="1" hangingPunct="1"/>
            <a:r>
              <a:rPr lang="en-US" altLang="en-US" sz="2400" b="1" u="sng" dirty="0">
                <a:solidFill>
                  <a:srgbClr val="FF0000"/>
                </a:solidFill>
                <a:latin typeface="Times New Roman" pitchFamily="18" charset="0"/>
              </a:rPr>
              <a:t>TƯ LIỆU LỊCH SỬ</a:t>
            </a:r>
          </a:p>
          <a:p>
            <a:pPr algn="just" eaLnBrk="1" hangingPunct="1"/>
            <a:r>
              <a:rPr lang="en-US" altLang="en-US" sz="2400" dirty="0">
                <a:latin typeface="Times New Roman" pitchFamily="18" charset="0"/>
              </a:rPr>
              <a:t>… </a:t>
            </a:r>
            <a:r>
              <a:rPr lang="en-US" altLang="en-US" sz="2400" dirty="0" err="1">
                <a:latin typeface="Times New Roman" pitchFamily="18" charset="0"/>
              </a:rPr>
              <a:t>Nghĩa</a:t>
            </a:r>
            <a:r>
              <a:rPr lang="en-US" altLang="en-US" sz="2400" dirty="0">
                <a:latin typeface="Times New Roman" pitchFamily="18" charset="0"/>
              </a:rPr>
              <a:t> </a:t>
            </a:r>
            <a:r>
              <a:rPr lang="en-US" altLang="en-US" sz="2400" dirty="0" err="1">
                <a:latin typeface="Times New Roman" pitchFamily="18" charset="0"/>
              </a:rPr>
              <a:t>quân</a:t>
            </a:r>
            <a:r>
              <a:rPr lang="en-US" altLang="en-US" sz="2400" dirty="0">
                <a:latin typeface="Times New Roman" pitchFamily="18" charset="0"/>
              </a:rPr>
              <a:t> </a:t>
            </a:r>
            <a:r>
              <a:rPr lang="en-US" altLang="en-US" sz="2400" dirty="0" err="1">
                <a:latin typeface="Times New Roman" pitchFamily="18" charset="0"/>
              </a:rPr>
              <a:t>chống</a:t>
            </a:r>
            <a:r>
              <a:rPr lang="en-US" altLang="en-US" sz="2400" dirty="0">
                <a:latin typeface="Times New Roman" pitchFamily="18" charset="0"/>
              </a:rPr>
              <a:t> </a:t>
            </a:r>
            <a:r>
              <a:rPr lang="en-US" altLang="en-US" sz="2400" dirty="0" err="1">
                <a:latin typeface="Times New Roman" pitchFamily="18" charset="0"/>
              </a:rPr>
              <a:t>cự</a:t>
            </a:r>
            <a:r>
              <a:rPr lang="en-US" altLang="en-US" sz="2400" dirty="0">
                <a:latin typeface="Times New Roman" pitchFamily="18" charset="0"/>
              </a:rPr>
              <a:t> </a:t>
            </a:r>
            <a:r>
              <a:rPr lang="en-US" altLang="en-US" sz="2400" dirty="0" err="1">
                <a:latin typeface="Times New Roman" pitchFamily="18" charset="0"/>
              </a:rPr>
              <a:t>không</a:t>
            </a:r>
            <a:r>
              <a:rPr lang="en-US" altLang="en-US" sz="2400" dirty="0">
                <a:latin typeface="Times New Roman" pitchFamily="18" charset="0"/>
              </a:rPr>
              <a:t> </a:t>
            </a:r>
            <a:r>
              <a:rPr lang="en-US" altLang="en-US" sz="2400" dirty="0" err="1">
                <a:latin typeface="Times New Roman" pitchFamily="18" charset="0"/>
              </a:rPr>
              <a:t>nổi</a:t>
            </a:r>
            <a:r>
              <a:rPr lang="en-US" altLang="en-US" sz="2400" dirty="0">
                <a:latin typeface="Times New Roman" pitchFamily="18" charset="0"/>
              </a:rPr>
              <a:t>. </a:t>
            </a:r>
            <a:r>
              <a:rPr lang="en-US" altLang="en-US" sz="2400" dirty="0" err="1">
                <a:latin typeface="Times New Roman" pitchFamily="18" charset="0"/>
              </a:rPr>
              <a:t>Phạm</a:t>
            </a:r>
            <a:r>
              <a:rPr lang="en-US" altLang="en-US" sz="2400" dirty="0">
                <a:latin typeface="Times New Roman" pitchFamily="18" charset="0"/>
              </a:rPr>
              <a:t> </a:t>
            </a:r>
            <a:r>
              <a:rPr lang="en-US" altLang="en-US" sz="2400" dirty="0" err="1">
                <a:latin typeface="Times New Roman" pitchFamily="18" charset="0"/>
              </a:rPr>
              <a:t>Nhận</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bắt</a:t>
            </a:r>
            <a:r>
              <a:rPr lang="en-US" altLang="en-US" sz="2400" dirty="0">
                <a:latin typeface="Times New Roman" pitchFamily="18" charset="0"/>
              </a:rPr>
              <a:t>. </a:t>
            </a:r>
            <a:r>
              <a:rPr lang="en-US" altLang="en-US" sz="2400" dirty="0" err="1">
                <a:latin typeface="Times New Roman" pitchFamily="18" charset="0"/>
              </a:rPr>
              <a:t>Nguyễn</a:t>
            </a:r>
            <a:r>
              <a:rPr lang="en-US" altLang="en-US" sz="2400" dirty="0">
                <a:latin typeface="Times New Roman" pitchFamily="18" charset="0"/>
              </a:rPr>
              <a:t> </a:t>
            </a:r>
            <a:r>
              <a:rPr lang="en-US" altLang="en-US" sz="2400" dirty="0" err="1">
                <a:latin typeface="Times New Roman" pitchFamily="18" charset="0"/>
              </a:rPr>
              <a:t>Khắc</a:t>
            </a:r>
            <a:r>
              <a:rPr lang="en-US" altLang="en-US" sz="2400" dirty="0">
                <a:latin typeface="Times New Roman" pitchFamily="18" charset="0"/>
              </a:rPr>
              <a:t> </a:t>
            </a:r>
            <a:r>
              <a:rPr lang="en-US" altLang="en-US" sz="2400" dirty="0" err="1">
                <a:latin typeface="Times New Roman" pitchFamily="18" charset="0"/>
              </a:rPr>
              <a:t>Nhu</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thương</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bắt</a:t>
            </a:r>
            <a:r>
              <a:rPr lang="en-US" altLang="en-US" sz="2400" dirty="0">
                <a:latin typeface="Times New Roman" pitchFamily="18" charset="0"/>
              </a:rPr>
              <a:t> </a:t>
            </a:r>
            <a:r>
              <a:rPr lang="en-US" altLang="en-US" sz="2400" dirty="0" err="1">
                <a:latin typeface="Times New Roman" pitchFamily="18" charset="0"/>
              </a:rPr>
              <a:t>đã</a:t>
            </a:r>
            <a:r>
              <a:rPr lang="en-US" altLang="en-US" sz="2400" dirty="0">
                <a:latin typeface="Times New Roman" pitchFamily="18" charset="0"/>
              </a:rPr>
              <a:t> </a:t>
            </a:r>
            <a:r>
              <a:rPr lang="en-US" altLang="en-US" sz="2400" dirty="0" err="1">
                <a:latin typeface="Times New Roman" pitchFamily="18" charset="0"/>
              </a:rPr>
              <a:t>cắn</a:t>
            </a:r>
            <a:r>
              <a:rPr lang="en-US" altLang="en-US" sz="2400" dirty="0">
                <a:latin typeface="Times New Roman" pitchFamily="18" charset="0"/>
              </a:rPr>
              <a:t> </a:t>
            </a:r>
            <a:r>
              <a:rPr lang="en-US" altLang="en-US" sz="2400" dirty="0" err="1">
                <a:latin typeface="Times New Roman" pitchFamily="18" charset="0"/>
              </a:rPr>
              <a:t>lưỡi</a:t>
            </a:r>
            <a:r>
              <a:rPr lang="en-US" altLang="en-US" sz="2400" dirty="0">
                <a:latin typeface="Times New Roman" pitchFamily="18" charset="0"/>
              </a:rPr>
              <a:t> </a:t>
            </a:r>
            <a:r>
              <a:rPr lang="en-US" altLang="en-US" sz="2400" dirty="0" err="1">
                <a:latin typeface="Times New Roman" pitchFamily="18" charset="0"/>
              </a:rPr>
              <a:t>tự</a:t>
            </a:r>
            <a:r>
              <a:rPr lang="en-US" altLang="en-US" sz="2400" dirty="0">
                <a:latin typeface="Times New Roman" pitchFamily="18" charset="0"/>
              </a:rPr>
              <a:t> </a:t>
            </a:r>
            <a:r>
              <a:rPr lang="en-US" altLang="en-US" sz="2400" dirty="0" err="1">
                <a:latin typeface="Times New Roman" pitchFamily="18" charset="0"/>
              </a:rPr>
              <a:t>tử</a:t>
            </a:r>
            <a:r>
              <a:rPr lang="en-US" altLang="en-US" sz="2400" dirty="0">
                <a:latin typeface="Times New Roman" pitchFamily="18" charset="0"/>
              </a:rPr>
              <a:t> </a:t>
            </a:r>
            <a:r>
              <a:rPr lang="en-US" altLang="en-US" sz="2400" dirty="0" err="1">
                <a:latin typeface="Times New Roman" pitchFamily="18" charset="0"/>
              </a:rPr>
              <a:t>chết</a:t>
            </a:r>
            <a:r>
              <a:rPr lang="en-US" altLang="en-US" sz="2400" dirty="0">
                <a:latin typeface="Times New Roman" pitchFamily="18" charset="0"/>
              </a:rPr>
              <a:t>. </a:t>
            </a:r>
            <a:r>
              <a:rPr lang="en-US" altLang="en-US" sz="2400" dirty="0" err="1">
                <a:latin typeface="Times New Roman" pitchFamily="18" charset="0"/>
              </a:rPr>
              <a:t>Bọn</a:t>
            </a:r>
            <a:r>
              <a:rPr lang="en-US" altLang="en-US" sz="2400" dirty="0">
                <a:latin typeface="Times New Roman" pitchFamily="18" charset="0"/>
              </a:rPr>
              <a:t> </a:t>
            </a:r>
            <a:r>
              <a:rPr lang="en-US" altLang="en-US" sz="2400" dirty="0" err="1">
                <a:latin typeface="Times New Roman" pitchFamily="18" charset="0"/>
              </a:rPr>
              <a:t>thực</a:t>
            </a:r>
            <a:r>
              <a:rPr lang="en-US" altLang="en-US" sz="2400" dirty="0">
                <a:latin typeface="Times New Roman" pitchFamily="18" charset="0"/>
              </a:rPr>
              <a:t> </a:t>
            </a:r>
            <a:r>
              <a:rPr lang="en-US" altLang="en-US" sz="2400" dirty="0" err="1">
                <a:latin typeface="Times New Roman" pitchFamily="18" charset="0"/>
              </a:rPr>
              <a:t>dân</a:t>
            </a:r>
            <a:r>
              <a:rPr lang="en-US" altLang="en-US" sz="2400" dirty="0">
                <a:latin typeface="Times New Roman" pitchFamily="18" charset="0"/>
              </a:rPr>
              <a:t> </a:t>
            </a:r>
            <a:r>
              <a:rPr lang="en-US" altLang="en-US" sz="2400" dirty="0" err="1">
                <a:latin typeface="Times New Roman" pitchFamily="18" charset="0"/>
              </a:rPr>
              <a:t>thẳng</a:t>
            </a:r>
            <a:r>
              <a:rPr lang="en-US" altLang="en-US" sz="2400" dirty="0">
                <a:latin typeface="Times New Roman" pitchFamily="18" charset="0"/>
              </a:rPr>
              <a:t> </a:t>
            </a:r>
            <a:r>
              <a:rPr lang="en-US" altLang="en-US" sz="2400" dirty="0" err="1">
                <a:latin typeface="Times New Roman" pitchFamily="18" charset="0"/>
              </a:rPr>
              <a:t>tay</a:t>
            </a:r>
            <a:r>
              <a:rPr lang="en-US" altLang="en-US" sz="2400" dirty="0">
                <a:latin typeface="Times New Roman" pitchFamily="18" charset="0"/>
              </a:rPr>
              <a:t> </a:t>
            </a:r>
            <a:r>
              <a:rPr lang="en-US" altLang="en-US" sz="2400" dirty="0" err="1">
                <a:latin typeface="Times New Roman" pitchFamily="18" charset="0"/>
              </a:rPr>
              <a:t>khủng</a:t>
            </a:r>
            <a:r>
              <a:rPr lang="en-US" altLang="en-US" sz="2400" dirty="0">
                <a:latin typeface="Times New Roman" pitchFamily="18" charset="0"/>
              </a:rPr>
              <a:t> </a:t>
            </a:r>
            <a:r>
              <a:rPr lang="en-US" altLang="en-US" sz="2400" dirty="0" err="1">
                <a:latin typeface="Times New Roman" pitchFamily="18" charset="0"/>
              </a:rPr>
              <a:t>bố</a:t>
            </a:r>
            <a:r>
              <a:rPr lang="en-US" altLang="en-US" sz="2400" dirty="0">
                <a:latin typeface="Times New Roman" pitchFamily="18" charset="0"/>
              </a:rPr>
              <a:t> </a:t>
            </a:r>
            <a:r>
              <a:rPr lang="en-US" altLang="en-US" sz="2400" dirty="0" err="1">
                <a:latin typeface="Times New Roman" pitchFamily="18" charset="0"/>
              </a:rPr>
              <a:t>nghĩa</a:t>
            </a:r>
            <a:r>
              <a:rPr lang="en-US" altLang="en-US" sz="2400" dirty="0">
                <a:latin typeface="Times New Roman" pitchFamily="18" charset="0"/>
              </a:rPr>
              <a:t> </a:t>
            </a:r>
            <a:r>
              <a:rPr lang="en-US" altLang="en-US" sz="2400" dirty="0" err="1">
                <a:latin typeface="Times New Roman" pitchFamily="18" charset="0"/>
              </a:rPr>
              <a:t>quân</a:t>
            </a:r>
            <a:r>
              <a:rPr lang="en-US" altLang="en-US" sz="2400" dirty="0">
                <a:latin typeface="Times New Roman" pitchFamily="18" charset="0"/>
              </a:rPr>
              <a:t>, </a:t>
            </a:r>
            <a:r>
              <a:rPr lang="en-US" altLang="en-US" sz="2400" dirty="0" err="1">
                <a:latin typeface="Times New Roman" pitchFamily="18" charset="0"/>
              </a:rPr>
              <a:t>ném</a:t>
            </a:r>
            <a:r>
              <a:rPr lang="en-US" altLang="en-US" sz="2400" dirty="0">
                <a:latin typeface="Times New Roman" pitchFamily="18" charset="0"/>
              </a:rPr>
              <a:t> </a:t>
            </a:r>
            <a:r>
              <a:rPr lang="en-US" altLang="en-US" sz="2400" dirty="0" err="1">
                <a:latin typeface="Times New Roman" pitchFamily="18" charset="0"/>
              </a:rPr>
              <a:t>bom</a:t>
            </a:r>
            <a:r>
              <a:rPr lang="en-US" altLang="en-US" sz="2400" dirty="0">
                <a:latin typeface="Times New Roman" pitchFamily="18" charset="0"/>
              </a:rPr>
              <a:t> </a:t>
            </a:r>
            <a:r>
              <a:rPr lang="en-US" altLang="en-US" sz="2400" dirty="0" err="1">
                <a:latin typeface="Times New Roman" pitchFamily="18" charset="0"/>
              </a:rPr>
              <a:t>làng</a:t>
            </a:r>
            <a:r>
              <a:rPr lang="en-US" altLang="en-US" sz="2400" dirty="0">
                <a:latin typeface="Times New Roman" pitchFamily="18" charset="0"/>
              </a:rPr>
              <a:t> </a:t>
            </a:r>
            <a:r>
              <a:rPr lang="en-US" altLang="en-US" sz="2400" dirty="0" err="1">
                <a:latin typeface="Times New Roman" pitchFamily="18" charset="0"/>
              </a:rPr>
              <a:t>Cổ</a:t>
            </a:r>
            <a:r>
              <a:rPr lang="en-US" altLang="en-US" sz="2400" dirty="0">
                <a:latin typeface="Times New Roman" pitchFamily="18" charset="0"/>
              </a:rPr>
              <a:t> Am (</a:t>
            </a:r>
            <a:r>
              <a:rPr lang="en-US" altLang="en-US" sz="2400" dirty="0" err="1">
                <a:latin typeface="Times New Roman" pitchFamily="18" charset="0"/>
              </a:rPr>
              <a:t>Hải</a:t>
            </a:r>
            <a:r>
              <a:rPr lang="en-US" altLang="en-US" sz="2400" dirty="0">
                <a:latin typeface="Times New Roman" pitchFamily="18" charset="0"/>
              </a:rPr>
              <a:t> </a:t>
            </a:r>
            <a:r>
              <a:rPr lang="en-US" altLang="en-US" sz="2400" dirty="0" err="1">
                <a:latin typeface="Times New Roman" pitchFamily="18" charset="0"/>
              </a:rPr>
              <a:t>Dương</a:t>
            </a:r>
            <a:r>
              <a:rPr lang="en-US" altLang="en-US" sz="2400" dirty="0">
                <a:latin typeface="Times New Roman" pitchFamily="18" charset="0"/>
              </a:rPr>
              <a:t>), </a:t>
            </a:r>
            <a:r>
              <a:rPr lang="en-US" altLang="en-US" sz="2400" dirty="0" err="1">
                <a:latin typeface="Times New Roman" pitchFamily="18" charset="0"/>
              </a:rPr>
              <a:t>tàn</a:t>
            </a:r>
            <a:r>
              <a:rPr lang="en-US" altLang="en-US" sz="2400" dirty="0">
                <a:latin typeface="Times New Roman" pitchFamily="18" charset="0"/>
              </a:rPr>
              <a:t> </a:t>
            </a:r>
            <a:r>
              <a:rPr lang="en-US" altLang="en-US" sz="2400" dirty="0" err="1">
                <a:latin typeface="Times New Roman" pitchFamily="18" charset="0"/>
              </a:rPr>
              <a:t>sát</a:t>
            </a:r>
            <a:r>
              <a:rPr lang="en-US" altLang="en-US" sz="2400" dirty="0">
                <a:latin typeface="Times New Roman" pitchFamily="18" charset="0"/>
              </a:rPr>
              <a:t> </a:t>
            </a:r>
            <a:r>
              <a:rPr lang="en-US" altLang="en-US" sz="2400" dirty="0" err="1">
                <a:latin typeface="Times New Roman" pitchFamily="18" charset="0"/>
              </a:rPr>
              <a:t>lãnh</a:t>
            </a:r>
            <a:r>
              <a:rPr lang="en-US" altLang="en-US" sz="2400" dirty="0">
                <a:latin typeface="Times New Roman" pitchFamily="18" charset="0"/>
              </a:rPr>
              <a:t> </a:t>
            </a:r>
            <a:r>
              <a:rPr lang="en-US" altLang="en-US" sz="2400" dirty="0" err="1">
                <a:latin typeface="Times New Roman" pitchFamily="18" charset="0"/>
              </a:rPr>
              <a:t>đạo</a:t>
            </a:r>
            <a:r>
              <a:rPr lang="en-US" altLang="en-US" sz="2400" dirty="0">
                <a:latin typeface="Times New Roman" pitchFamily="18" charset="0"/>
              </a:rPr>
              <a:t> </a:t>
            </a:r>
            <a:r>
              <a:rPr lang="en-US" altLang="en-US" sz="2400" dirty="0" err="1">
                <a:latin typeface="Times New Roman" pitchFamily="18" charset="0"/>
              </a:rPr>
              <a:t>như</a:t>
            </a:r>
            <a:r>
              <a:rPr lang="en-US" altLang="en-US" sz="2400" dirty="0">
                <a:latin typeface="Times New Roman" pitchFamily="18" charset="0"/>
              </a:rPr>
              <a:t> </a:t>
            </a:r>
            <a:r>
              <a:rPr lang="en-US" altLang="en-US" sz="2400" dirty="0" err="1">
                <a:latin typeface="Times New Roman" pitchFamily="18" charset="0"/>
              </a:rPr>
              <a:t>Nguyễn</a:t>
            </a:r>
            <a:r>
              <a:rPr lang="en-US" altLang="en-US" sz="2400" dirty="0">
                <a:latin typeface="Times New Roman" pitchFamily="18" charset="0"/>
              </a:rPr>
              <a:t> </a:t>
            </a:r>
            <a:r>
              <a:rPr lang="en-US" altLang="en-US" sz="2400" dirty="0" err="1">
                <a:latin typeface="Times New Roman" pitchFamily="18" charset="0"/>
              </a:rPr>
              <a:t>Thái</a:t>
            </a:r>
            <a:r>
              <a:rPr lang="en-US" altLang="en-US" sz="2400" dirty="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a:latin typeface="Times New Roman" pitchFamily="18" charset="0"/>
              </a:rPr>
              <a:t>Phó</a:t>
            </a:r>
            <a:r>
              <a:rPr lang="en-US" altLang="en-US" sz="2400" dirty="0">
                <a:latin typeface="Times New Roman" pitchFamily="18" charset="0"/>
              </a:rPr>
              <a:t> </a:t>
            </a:r>
            <a:r>
              <a:rPr lang="en-US" altLang="en-US" sz="2400" dirty="0" err="1">
                <a:latin typeface="Times New Roman" pitchFamily="18" charset="0"/>
              </a:rPr>
              <a:t>Đức</a:t>
            </a:r>
            <a:r>
              <a:rPr lang="en-US" altLang="en-US" sz="2400" dirty="0">
                <a:latin typeface="Times New Roman" pitchFamily="18" charset="0"/>
              </a:rPr>
              <a:t> </a:t>
            </a:r>
            <a:r>
              <a:rPr lang="en-US" altLang="en-US" sz="2400" dirty="0" err="1">
                <a:latin typeface="Times New Roman" pitchFamily="18" charset="0"/>
              </a:rPr>
              <a:t>Chính</a:t>
            </a:r>
            <a:r>
              <a:rPr lang="en-US" altLang="en-US" sz="2400" dirty="0">
                <a:latin typeface="Times New Roman" pitchFamily="18" charset="0"/>
              </a:rPr>
              <a:t>, </a:t>
            </a:r>
            <a:r>
              <a:rPr lang="en-US" altLang="en-US" sz="2400" dirty="0" err="1">
                <a:latin typeface="Times New Roman" pitchFamily="18" charset="0"/>
              </a:rPr>
              <a:t>Đoàn</a:t>
            </a:r>
            <a:r>
              <a:rPr lang="en-US" altLang="en-US" sz="2400" dirty="0">
                <a:latin typeface="Times New Roman" pitchFamily="18" charset="0"/>
              </a:rPr>
              <a:t> </a:t>
            </a:r>
            <a:r>
              <a:rPr lang="en-US" altLang="en-US" sz="2400" dirty="0" err="1">
                <a:latin typeface="Times New Roman" pitchFamily="18" charset="0"/>
              </a:rPr>
              <a:t>Trần</a:t>
            </a:r>
            <a:r>
              <a:rPr lang="en-US" altLang="en-US" sz="2400" dirty="0">
                <a:latin typeface="Times New Roman" pitchFamily="18" charset="0"/>
              </a:rPr>
              <a:t> </a:t>
            </a:r>
            <a:r>
              <a:rPr lang="en-US" altLang="en-US" sz="2400" dirty="0" err="1">
                <a:latin typeface="Times New Roman" pitchFamily="18" charset="0"/>
              </a:rPr>
              <a:t>Nghiệp</a:t>
            </a:r>
            <a:r>
              <a:rPr lang="en-US" altLang="en-US" sz="2400" dirty="0">
                <a:latin typeface="Times New Roman" pitchFamily="18" charset="0"/>
              </a:rPr>
              <a:t> </a:t>
            </a:r>
            <a:r>
              <a:rPr lang="en-US" altLang="en-US" sz="2400" dirty="0" err="1">
                <a:latin typeface="Times New Roman" pitchFamily="18" charset="0"/>
              </a:rPr>
              <a:t>đều</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bắt</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a:t>
            </a:r>
            <a:r>
              <a:rPr lang="en-US" altLang="en-US" sz="2400" dirty="0" err="1">
                <a:latin typeface="Times New Roman" pitchFamily="18" charset="0"/>
              </a:rPr>
              <a:t>đưa</a:t>
            </a:r>
            <a:r>
              <a:rPr lang="en-US" altLang="en-US" sz="2400" dirty="0">
                <a:latin typeface="Times New Roman" pitchFamily="18" charset="0"/>
              </a:rPr>
              <a:t> </a:t>
            </a:r>
            <a:r>
              <a:rPr lang="en-US" altLang="en-US" sz="2400" dirty="0" err="1">
                <a:latin typeface="Times New Roman" pitchFamily="18" charset="0"/>
              </a:rPr>
              <a:t>ra</a:t>
            </a:r>
            <a:r>
              <a:rPr lang="en-US" altLang="en-US" sz="2400" dirty="0">
                <a:latin typeface="Times New Roman" pitchFamily="18" charset="0"/>
              </a:rPr>
              <a:t> </a:t>
            </a:r>
            <a:r>
              <a:rPr lang="en-US" altLang="en-US" sz="2400" dirty="0" err="1">
                <a:latin typeface="Times New Roman" pitchFamily="18" charset="0"/>
              </a:rPr>
              <a:t>kết</a:t>
            </a:r>
            <a:r>
              <a:rPr lang="en-US" altLang="en-US" sz="2400" dirty="0">
                <a:latin typeface="Times New Roman" pitchFamily="18" charset="0"/>
              </a:rPr>
              <a:t> </a:t>
            </a:r>
            <a:r>
              <a:rPr lang="en-US" altLang="en-US" sz="2400" dirty="0" err="1">
                <a:latin typeface="Times New Roman" pitchFamily="18" charset="0"/>
              </a:rPr>
              <a:t>án</a:t>
            </a:r>
            <a:r>
              <a:rPr lang="en-US" altLang="en-US" sz="2400" dirty="0">
                <a:latin typeface="Times New Roman" pitchFamily="18" charset="0"/>
              </a:rPr>
              <a:t>, 89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tử</a:t>
            </a:r>
            <a:r>
              <a:rPr lang="en-US" altLang="en-US" sz="2400" dirty="0">
                <a:latin typeface="Times New Roman" pitchFamily="18" charset="0"/>
              </a:rPr>
              <a:t> </a:t>
            </a:r>
            <a:r>
              <a:rPr lang="en-US" altLang="en-US" sz="2400" dirty="0" err="1">
                <a:latin typeface="Times New Roman" pitchFamily="18" charset="0"/>
              </a:rPr>
              <a:t>hình</a:t>
            </a:r>
            <a:r>
              <a:rPr lang="en-US" altLang="en-US" sz="2400" dirty="0">
                <a:latin typeface="Times New Roman" pitchFamily="18" charset="0"/>
              </a:rPr>
              <a:t>, 383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đầy</a:t>
            </a:r>
            <a:r>
              <a:rPr lang="en-US" altLang="en-US" sz="2400" dirty="0">
                <a:latin typeface="Times New Roman" pitchFamily="18" charset="0"/>
              </a:rPr>
              <a:t>, 106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khổ</a:t>
            </a:r>
            <a:r>
              <a:rPr lang="en-US" altLang="en-US" sz="2400" dirty="0">
                <a:latin typeface="Times New Roman" pitchFamily="18" charset="0"/>
              </a:rPr>
              <a:t> </a:t>
            </a:r>
            <a:r>
              <a:rPr lang="en-US" altLang="en-US" sz="2400" dirty="0" err="1">
                <a:latin typeface="Times New Roman" pitchFamily="18" charset="0"/>
              </a:rPr>
              <a:t>sai</a:t>
            </a:r>
            <a:r>
              <a:rPr lang="en-US" altLang="en-US" sz="2400" dirty="0">
                <a:latin typeface="Times New Roman" pitchFamily="18" charset="0"/>
              </a:rPr>
              <a:t> </a:t>
            </a:r>
            <a:r>
              <a:rPr lang="en-US" altLang="en-US" sz="2400" dirty="0" err="1">
                <a:latin typeface="Times New Roman" pitchFamily="18" charset="0"/>
              </a:rPr>
              <a:t>chung</a:t>
            </a:r>
            <a:r>
              <a:rPr lang="en-US" altLang="en-US" sz="2400" dirty="0">
                <a:latin typeface="Times New Roman" pitchFamily="18" charset="0"/>
              </a:rPr>
              <a:t> </a:t>
            </a:r>
            <a:r>
              <a:rPr lang="en-US" altLang="en-US" sz="2400" dirty="0" err="1">
                <a:latin typeface="Times New Roman" pitchFamily="18" charset="0"/>
              </a:rPr>
              <a:t>thân</a:t>
            </a:r>
            <a:r>
              <a:rPr lang="en-US" altLang="en-US" sz="2400" dirty="0">
                <a:latin typeface="Times New Roman" pitchFamily="18" charset="0"/>
              </a:rPr>
              <a:t>, </a:t>
            </a:r>
            <a:r>
              <a:rPr lang="en-US" altLang="en-US" sz="2400" dirty="0" err="1">
                <a:latin typeface="Times New Roman" pitchFamily="18" charset="0"/>
              </a:rPr>
              <a:t>nhiều</a:t>
            </a:r>
            <a:r>
              <a:rPr lang="en-US" altLang="en-US" sz="2400" dirty="0">
                <a:latin typeface="Times New Roman" pitchFamily="18" charset="0"/>
              </a:rPr>
              <a:t>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tù</a:t>
            </a:r>
            <a:r>
              <a:rPr lang="en-US" altLang="en-US" sz="2400" dirty="0">
                <a:latin typeface="Times New Roman" pitchFamily="18" charset="0"/>
              </a:rPr>
              <a:t> </a:t>
            </a:r>
            <a:r>
              <a:rPr lang="en-US" altLang="en-US" sz="2400" dirty="0" err="1">
                <a:latin typeface="Times New Roman" pitchFamily="18" charset="0"/>
              </a:rPr>
              <a:t>cầm</a:t>
            </a:r>
            <a:r>
              <a:rPr lang="en-US" altLang="en-US" sz="2400" dirty="0">
                <a:latin typeface="Times New Roman" pitchFamily="18" charset="0"/>
              </a:rPr>
              <a:t> </a:t>
            </a:r>
            <a:r>
              <a:rPr lang="en-US" altLang="en-US" sz="2400" dirty="0" err="1">
                <a:latin typeface="Times New Roman" pitchFamily="18" charset="0"/>
              </a:rPr>
              <a:t>cố</a:t>
            </a:r>
            <a:r>
              <a:rPr lang="en-US" altLang="en-US" sz="2400" dirty="0">
                <a:latin typeface="Times New Roman" pitchFamily="18" charset="0"/>
              </a:rPr>
              <a:t>... </a:t>
            </a:r>
            <a:r>
              <a:rPr lang="en-US" altLang="en-US" sz="2400" dirty="0" err="1">
                <a:latin typeface="Times New Roman" pitchFamily="18" charset="0"/>
              </a:rPr>
              <a:t>Ngày</a:t>
            </a:r>
            <a:r>
              <a:rPr lang="en-US" altLang="en-US" sz="2400" dirty="0">
                <a:latin typeface="Times New Roman" pitchFamily="18" charset="0"/>
              </a:rPr>
              <a:t> 17/6/1931 </a:t>
            </a:r>
            <a:r>
              <a:rPr lang="en-US" altLang="en-US" sz="2400" dirty="0" err="1">
                <a:latin typeface="Times New Roman" pitchFamily="18" charset="0"/>
              </a:rPr>
              <a:t>Nguyễn</a:t>
            </a:r>
            <a:r>
              <a:rPr lang="en-US" altLang="en-US" sz="2400" dirty="0">
                <a:latin typeface="Times New Roman" pitchFamily="18" charset="0"/>
              </a:rPr>
              <a:t> </a:t>
            </a:r>
            <a:r>
              <a:rPr lang="en-US" altLang="en-US" sz="2400" dirty="0" err="1">
                <a:latin typeface="Times New Roman" pitchFamily="18" charset="0"/>
              </a:rPr>
              <a:t>Thái</a:t>
            </a:r>
            <a:r>
              <a:rPr lang="en-US" altLang="en-US" sz="2400" dirty="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12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nữa</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xử</a:t>
            </a:r>
            <a:r>
              <a:rPr lang="en-US" altLang="en-US" sz="2400" dirty="0">
                <a:latin typeface="Times New Roman" pitchFamily="18" charset="0"/>
              </a:rPr>
              <a:t> </a:t>
            </a:r>
            <a:r>
              <a:rPr lang="en-US" altLang="en-US" sz="2400" dirty="0" err="1">
                <a:latin typeface="Times New Roman" pitchFamily="18" charset="0"/>
              </a:rPr>
              <a:t>tử</a:t>
            </a:r>
            <a:r>
              <a:rPr lang="en-US" altLang="en-US" sz="2400" dirty="0">
                <a:latin typeface="Times New Roman" pitchFamily="18" charset="0"/>
              </a:rPr>
              <a:t> ở </a:t>
            </a:r>
            <a:r>
              <a:rPr lang="en-US" altLang="en-US" sz="2400" dirty="0" err="1">
                <a:latin typeface="Times New Roman" pitchFamily="18" charset="0"/>
              </a:rPr>
              <a:t>Yên</a:t>
            </a:r>
            <a:r>
              <a:rPr lang="en-US" altLang="en-US" sz="2400" dirty="0">
                <a:latin typeface="Times New Roman" pitchFamily="18" charset="0"/>
              </a:rPr>
              <a:t> </a:t>
            </a:r>
            <a:r>
              <a:rPr lang="en-US" altLang="en-US" sz="2400" dirty="0" err="1">
                <a:latin typeface="Times New Roman" pitchFamily="18" charset="0"/>
              </a:rPr>
              <a:t>Bái</a:t>
            </a:r>
            <a:r>
              <a:rPr lang="en-US" altLang="en-US" sz="2400" dirty="0">
                <a:latin typeface="Times New Roman" pitchFamily="18" charset="0"/>
              </a:rPr>
              <a:t>….</a:t>
            </a:r>
          </a:p>
        </p:txBody>
      </p:sp>
    </p:spTree>
    <p:extLst>
      <p:ext uri="{BB962C8B-B14F-4D97-AF65-F5344CB8AC3E}">
        <p14:creationId xmlns:p14="http://schemas.microsoft.com/office/powerpoint/2010/main" val="33151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228600" y="1428750"/>
            <a:ext cx="51054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eaLnBrk="0" hangingPunct="0">
              <a:defRPr sz="2400" u="sng">
                <a:solidFill>
                  <a:schemeClr val="tx1"/>
                </a:solidFill>
                <a:latin typeface="Arial Unicode MS" pitchFamily="34" charset="-128"/>
                <a:cs typeface="Arial" charset="0"/>
              </a:defRPr>
            </a:lvl1pPr>
            <a:lvl2pPr marL="742950" indent="-285750" eaLnBrk="0" hangingPunct="0">
              <a:defRPr sz="2400" u="sng">
                <a:solidFill>
                  <a:schemeClr val="tx1"/>
                </a:solidFill>
                <a:latin typeface="Arial Unicode MS" pitchFamily="34" charset="-128"/>
                <a:cs typeface="Arial" charset="0"/>
              </a:defRPr>
            </a:lvl2pPr>
            <a:lvl3pPr marL="1143000" indent="-228600" eaLnBrk="0" hangingPunct="0">
              <a:defRPr sz="2400" u="sng">
                <a:solidFill>
                  <a:schemeClr val="tx1"/>
                </a:solidFill>
                <a:latin typeface="Arial Unicode MS" pitchFamily="34" charset="-128"/>
                <a:cs typeface="Arial" charset="0"/>
              </a:defRPr>
            </a:lvl3pPr>
            <a:lvl4pPr marL="1600200" indent="-228600" eaLnBrk="0" hangingPunct="0">
              <a:defRPr sz="2400" u="sng">
                <a:solidFill>
                  <a:schemeClr val="tx1"/>
                </a:solidFill>
                <a:latin typeface="Arial Unicode MS" pitchFamily="34" charset="-128"/>
                <a:cs typeface="Arial" charset="0"/>
              </a:defRPr>
            </a:lvl4pPr>
            <a:lvl5pPr marL="2057400" indent="-228600" eaLnBrk="0" hangingPunct="0">
              <a:defRPr sz="2400" u="sng">
                <a:solidFill>
                  <a:schemeClr val="tx1"/>
                </a:solidFill>
                <a:latin typeface="Arial Unicode MS" pitchFamily="34" charset="-128"/>
                <a:cs typeface="Arial" charset="0"/>
              </a:defRPr>
            </a:lvl5pPr>
            <a:lvl6pPr marL="2514600" indent="-228600" eaLnBrk="0" fontAlgn="base" hangingPunct="0">
              <a:spcBef>
                <a:spcPct val="0"/>
              </a:spcBef>
              <a:spcAft>
                <a:spcPct val="0"/>
              </a:spcAft>
              <a:defRPr sz="2400" u="sng">
                <a:solidFill>
                  <a:schemeClr val="tx1"/>
                </a:solidFill>
                <a:latin typeface="Arial Unicode MS" pitchFamily="34" charset="-128"/>
                <a:cs typeface="Arial" charset="0"/>
              </a:defRPr>
            </a:lvl6pPr>
            <a:lvl7pPr marL="2971800" indent="-228600" eaLnBrk="0" fontAlgn="base" hangingPunct="0">
              <a:spcBef>
                <a:spcPct val="0"/>
              </a:spcBef>
              <a:spcAft>
                <a:spcPct val="0"/>
              </a:spcAft>
              <a:defRPr sz="2400" u="sng">
                <a:solidFill>
                  <a:schemeClr val="tx1"/>
                </a:solidFill>
                <a:latin typeface="Arial Unicode MS" pitchFamily="34" charset="-128"/>
                <a:cs typeface="Arial" charset="0"/>
              </a:defRPr>
            </a:lvl7pPr>
            <a:lvl8pPr marL="3429000" indent="-228600" eaLnBrk="0" fontAlgn="base" hangingPunct="0">
              <a:spcBef>
                <a:spcPct val="0"/>
              </a:spcBef>
              <a:spcAft>
                <a:spcPct val="0"/>
              </a:spcAft>
              <a:defRPr sz="2400" u="sng">
                <a:solidFill>
                  <a:schemeClr val="tx1"/>
                </a:solidFill>
                <a:latin typeface="Arial Unicode MS" pitchFamily="34" charset="-128"/>
                <a:cs typeface="Arial" charset="0"/>
              </a:defRPr>
            </a:lvl8pPr>
            <a:lvl9pPr marL="3886200" indent="-228600" eaLnBrk="0" fontAlgn="base" hangingPunct="0">
              <a:spcBef>
                <a:spcPct val="0"/>
              </a:spcBef>
              <a:spcAft>
                <a:spcPct val="0"/>
              </a:spcAft>
              <a:defRPr sz="2400" u="sng">
                <a:solidFill>
                  <a:schemeClr val="tx1"/>
                </a:solidFill>
                <a:latin typeface="Arial Unicode MS" pitchFamily="34" charset="-128"/>
                <a:cs typeface="Arial" charset="0"/>
              </a:defRPr>
            </a:lvl9pPr>
          </a:lstStyle>
          <a:p>
            <a:pPr algn="just" eaLnBrk="1" fontAlgn="base" hangingPunct="1">
              <a:spcBef>
                <a:spcPct val="0"/>
              </a:spcBef>
              <a:spcAft>
                <a:spcPct val="0"/>
              </a:spcAft>
              <a:defRPr/>
            </a:pPr>
            <a:r>
              <a:rPr lang="en-US" altLang="en-US" u="none" dirty="0">
                <a:solidFill>
                  <a:srgbClr val="FFFF66"/>
                </a:solidFill>
                <a:latin typeface="Calibri"/>
              </a:rPr>
              <a:t>	</a:t>
            </a:r>
            <a:r>
              <a:rPr lang="en-US" altLang="en-US" b="1" u="none" dirty="0">
                <a:solidFill>
                  <a:srgbClr val="FFFF66"/>
                </a:solidFill>
                <a:latin typeface="Calibri"/>
              </a:rPr>
              <a:t>- </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Nguyên</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nhân</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thất</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bại</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u="none" dirty="0">
                <a:solidFill>
                  <a:prstClr val="black"/>
                </a:solidFill>
                <a:latin typeface="Times New Roman" panose="02020603050405020304" pitchFamily="18" charset="0"/>
                <a:cs typeface="Times New Roman" panose="02020603050405020304" pitchFamily="18" charset="0"/>
              </a:rPr>
              <a:t>do </a:t>
            </a:r>
            <a:r>
              <a:rPr lang="en-US" sz="2800" u="none" dirty="0" err="1">
                <a:solidFill>
                  <a:prstClr val="black"/>
                </a:solidFill>
                <a:latin typeface="Times New Roman" panose="02020603050405020304" pitchFamily="18" charset="0"/>
                <a:cs typeface="Times New Roman" panose="02020603050405020304" pitchFamily="18" charset="0"/>
              </a:rPr>
              <a:t>thực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Pháp</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còn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mạnh</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bản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Việt</a:t>
            </a:r>
            <a:r>
              <a:rPr lang="en-US" sz="2800" u="none" dirty="0">
                <a:solidFill>
                  <a:prstClr val="black"/>
                </a:solidFill>
                <a:latin typeface="Times New Roman" panose="02020603050405020304" pitchFamily="18" charset="0"/>
                <a:cs typeface="Times New Roman" panose="02020603050405020304" pitchFamily="18" charset="0"/>
              </a:rPr>
              <a:t> Nam </a:t>
            </a:r>
            <a:r>
              <a:rPr lang="en-US" sz="2800" u="none" dirty="0" err="1">
                <a:solidFill>
                  <a:prstClr val="black"/>
                </a:solidFill>
                <a:latin typeface="Times New Roman" panose="02020603050405020304" pitchFamily="18" charset="0"/>
                <a:cs typeface="Times New Roman" panose="02020603050405020304" pitchFamily="18" charset="0"/>
              </a:rPr>
              <a:t>Quốc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đảng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còn</a:t>
            </a:r>
            <a:r>
              <a:rPr lang="en-US" sz="2800" u="none" dirty="0">
                <a:solidFill>
                  <a:prstClr val="black"/>
                </a:solidFill>
                <a:latin typeface="Times New Roman" panose="02020603050405020304" pitchFamily="18" charset="0"/>
                <a:cs typeface="Times New Roman" panose="02020603050405020304" pitchFamily="18" charset="0"/>
              </a:rPr>
              <a:t> non </a:t>
            </a:r>
            <a:r>
              <a:rPr lang="en-US" sz="2800" u="none" dirty="0" err="1">
                <a:solidFill>
                  <a:prstClr val="black"/>
                </a:solidFill>
                <a:latin typeface="Times New Roman" panose="02020603050405020304" pitchFamily="18" charset="0"/>
                <a:cs typeface="Times New Roman" panose="02020603050405020304" pitchFamily="18" charset="0"/>
              </a:rPr>
              <a:t>kém</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về</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chính</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trị</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chức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cuộc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khởi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nghĩa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lại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ra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trong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tình</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thế</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bị</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động</a:t>
            </a:r>
            <a:endParaRPr lang="en-US" sz="2800" u="none"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u="none" dirty="0">
                <a:solidFill>
                  <a:prstClr val="black"/>
                </a:solidFill>
                <a:latin typeface="Calibri"/>
              </a:rPr>
              <a:t>	</a:t>
            </a:r>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71537"/>
            <a:ext cx="358140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228600"/>
            <a:ext cx="4419600" cy="97155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Nguyên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nhân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cuộc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khởi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nghĩa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Yên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Bái</a:t>
            </a:r>
            <a:r>
              <a:rPr lang="en-US" sz="2400" b="1"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6239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2803">
                                            <p:txEl>
                                              <p:pRg st="0" end="0"/>
                                            </p:txEl>
                                          </p:spTgt>
                                        </p:tgtEl>
                                        <p:attrNameLst>
                                          <p:attrName>style.visibility</p:attrName>
                                        </p:attrNameLst>
                                      </p:cBhvr>
                                      <p:to>
                                        <p:strVal val="visible"/>
                                      </p:to>
                                    </p:set>
                                    <p:animEffect transition="in" filter="box(in)">
                                      <p:cBhvr>
                                        <p:cTn id="12" dur="500"/>
                                        <p:tgtEl>
                                          <p:spTgt spid="332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58"/>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2743200"/>
            <a:ext cx="6172200" cy="630942"/>
          </a:xfrm>
          <a:prstGeom prst="rect">
            <a:avLst/>
          </a:prstGeom>
        </p:spPr>
        <p:txBody>
          <a:bodyPr wrap="square">
            <a:spAutoFit/>
          </a:bodyPr>
          <a:lstStyle/>
          <a:p>
            <a:pPr indent="402049" algn="ctr" defTabSz="802318" fontAlgn="base">
              <a:spcBef>
                <a:spcPct val="0"/>
              </a:spcBef>
              <a:spcAft>
                <a:spcPct val="0"/>
              </a:spcAft>
            </a:pPr>
            <a:r>
              <a:rPr lang="en-US" altLang="en-US" sz="3500" dirty="0" err="1">
                <a:solidFill>
                  <a:srgbClr val="000000"/>
                </a:solidFill>
                <a:latin typeface="Times New Roman" pitchFamily="18" charset="0"/>
                <a:cs typeface="Times New Roman" pitchFamily="18" charset="0"/>
              </a:rPr>
              <a:t>Học</a:t>
            </a:r>
            <a:r>
              <a:rPr lang="en-US" altLang="en-US" sz="3500" dirty="0">
                <a:solidFill>
                  <a:srgbClr val="000000"/>
                </a:solidFill>
                <a:latin typeface="Times New Roman" pitchFamily="18" charset="0"/>
                <a:cs typeface="Times New Roman" pitchFamily="18" charset="0"/>
              </a:rPr>
              <a:t> </a:t>
            </a:r>
            <a:r>
              <a:rPr lang="en-US" altLang="en-US" sz="3500" dirty="0" err="1">
                <a:solidFill>
                  <a:srgbClr val="000000"/>
                </a:solidFill>
                <a:latin typeface="Times New Roman" pitchFamily="18" charset="0"/>
                <a:cs typeface="Times New Roman" pitchFamily="18" charset="0"/>
              </a:rPr>
              <a:t>sinh</a:t>
            </a:r>
            <a:r>
              <a:rPr lang="en-US" altLang="en-US" sz="3500" dirty="0">
                <a:solidFill>
                  <a:srgbClr val="000000"/>
                </a:solidFill>
                <a:latin typeface="Times New Roman" pitchFamily="18" charset="0"/>
                <a:cs typeface="Times New Roman" pitchFamily="18" charset="0"/>
              </a:rPr>
              <a:t> </a:t>
            </a:r>
            <a:r>
              <a:rPr lang="en-US" altLang="en-US" sz="3500" dirty="0" err="1">
                <a:solidFill>
                  <a:srgbClr val="000000"/>
                </a:solidFill>
                <a:latin typeface="Times New Roman" pitchFamily="18" charset="0"/>
                <a:cs typeface="Times New Roman" pitchFamily="18" charset="0"/>
              </a:rPr>
              <a:t>tự</a:t>
            </a:r>
            <a:r>
              <a:rPr lang="en-US" altLang="en-US" sz="3500" dirty="0">
                <a:solidFill>
                  <a:srgbClr val="000000"/>
                </a:solidFill>
                <a:latin typeface="Times New Roman" pitchFamily="18" charset="0"/>
                <a:cs typeface="Times New Roman" pitchFamily="18" charset="0"/>
              </a:rPr>
              <a:t> đ</a:t>
            </a:r>
            <a:r>
              <a:rPr lang="vi-VN" altLang="en-US" sz="3500" dirty="0">
                <a:solidFill>
                  <a:srgbClr val="000000"/>
                </a:solidFill>
                <a:latin typeface="Times New Roman" pitchFamily="18" charset="0"/>
                <a:cs typeface="Times New Roman" pitchFamily="18" charset="0"/>
              </a:rPr>
              <a:t>ọc</a:t>
            </a:r>
            <a:r>
              <a:rPr lang="en-US" altLang="en-US" sz="3500" dirty="0">
                <a:solidFill>
                  <a:srgbClr val="000000"/>
                </a:solidFill>
                <a:latin typeface="Times New Roman" pitchFamily="18" charset="0"/>
                <a:cs typeface="Times New Roman" pitchFamily="18" charset="0"/>
              </a:rPr>
              <a:t> </a:t>
            </a:r>
            <a:r>
              <a:rPr lang="en-US" altLang="en-US" sz="3500" dirty="0" err="1">
                <a:solidFill>
                  <a:srgbClr val="000000"/>
                </a:solidFill>
                <a:latin typeface="Times New Roman" pitchFamily="18" charset="0"/>
                <a:cs typeface="Times New Roman" pitchFamily="18" charset="0"/>
              </a:rPr>
              <a:t>sgk</a:t>
            </a:r>
            <a:r>
              <a:rPr lang="en-US" altLang="en-US" sz="3500" dirty="0">
                <a:solidFill>
                  <a:srgbClr val="000000"/>
                </a:solidFill>
                <a:latin typeface="Times New Roman" pitchFamily="18" charset="0"/>
                <a:cs typeface="Times New Roman" pitchFamily="18" charset="0"/>
              </a:rPr>
              <a:t>.</a:t>
            </a:r>
          </a:p>
        </p:txBody>
      </p:sp>
      <p:sp>
        <p:nvSpPr>
          <p:cNvPr id="18" name="Rectangle 16"/>
          <p:cNvSpPr>
            <a:spLocks noChangeArrowheads="1"/>
          </p:cNvSpPr>
          <p:nvPr/>
        </p:nvSpPr>
        <p:spPr bwMode="auto">
          <a:xfrm>
            <a:off x="609600" y="2012095"/>
            <a:ext cx="8152816" cy="81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27" tIns="40205" rIns="80427" bIns="40205" anchor="ctr">
            <a:spAutoFit/>
          </a:bodyPr>
          <a:lstStyle/>
          <a:p>
            <a:pPr lvl="0" algn="ctr" defTabSz="914400" fontAlgn="base">
              <a:spcBef>
                <a:spcPct val="0"/>
              </a:spcBef>
              <a:spcAft>
                <a:spcPct val="0"/>
              </a:spcAft>
              <a:buFontTx/>
              <a:buAutoNum type="romanUcPeriod"/>
            </a:pPr>
            <a:r>
              <a:rPr lang="en-US" sz="2400" b="1" dirty="0">
                <a:solidFill>
                  <a:srgbClr val="0066CC"/>
                </a:solidFill>
                <a:latin typeface="Times New Roman" pitchFamily="18" charset="0"/>
                <a:cs typeface="Times New Roman" pitchFamily="18" charset="0"/>
              </a:rPr>
              <a:t> BƯỚC PHÁT TRIỂN MỚI CỦA PHONG TRÀO </a:t>
            </a:r>
          </a:p>
          <a:p>
            <a:pPr lvl="0" algn="ctr" defTabSz="914400" fontAlgn="base">
              <a:spcBef>
                <a:spcPct val="0"/>
              </a:spcBef>
              <a:spcAft>
                <a:spcPct val="0"/>
              </a:spcAft>
            </a:pPr>
            <a:r>
              <a:rPr lang="en-US" sz="2400" b="1" dirty="0">
                <a:solidFill>
                  <a:srgbClr val="0066CC"/>
                </a:solidFill>
                <a:latin typeface="Times New Roman" pitchFamily="18" charset="0"/>
                <a:cs typeface="Times New Roman" pitchFamily="18" charset="0"/>
              </a:rPr>
              <a:t>     CÁCH MẠNG VIỆT NAM ( 1926-1927)</a:t>
            </a:r>
          </a:p>
        </p:txBody>
      </p:sp>
    </p:spTree>
    <p:extLst>
      <p:ext uri="{BB962C8B-B14F-4D97-AF65-F5344CB8AC3E}">
        <p14:creationId xmlns:p14="http://schemas.microsoft.com/office/powerpoint/2010/main" val="20342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228600" y="1428750"/>
            <a:ext cx="51054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eaLnBrk="0" hangingPunct="0">
              <a:defRPr sz="2400" u="sng">
                <a:solidFill>
                  <a:schemeClr val="tx1"/>
                </a:solidFill>
                <a:latin typeface="Arial Unicode MS" pitchFamily="34" charset="-128"/>
                <a:cs typeface="Arial" charset="0"/>
              </a:defRPr>
            </a:lvl1pPr>
            <a:lvl2pPr marL="742950" indent="-285750" eaLnBrk="0" hangingPunct="0">
              <a:defRPr sz="2400" u="sng">
                <a:solidFill>
                  <a:schemeClr val="tx1"/>
                </a:solidFill>
                <a:latin typeface="Arial Unicode MS" pitchFamily="34" charset="-128"/>
                <a:cs typeface="Arial" charset="0"/>
              </a:defRPr>
            </a:lvl2pPr>
            <a:lvl3pPr marL="1143000" indent="-228600" eaLnBrk="0" hangingPunct="0">
              <a:defRPr sz="2400" u="sng">
                <a:solidFill>
                  <a:schemeClr val="tx1"/>
                </a:solidFill>
                <a:latin typeface="Arial Unicode MS" pitchFamily="34" charset="-128"/>
                <a:cs typeface="Arial" charset="0"/>
              </a:defRPr>
            </a:lvl3pPr>
            <a:lvl4pPr marL="1600200" indent="-228600" eaLnBrk="0" hangingPunct="0">
              <a:defRPr sz="2400" u="sng">
                <a:solidFill>
                  <a:schemeClr val="tx1"/>
                </a:solidFill>
                <a:latin typeface="Arial Unicode MS" pitchFamily="34" charset="-128"/>
                <a:cs typeface="Arial" charset="0"/>
              </a:defRPr>
            </a:lvl4pPr>
            <a:lvl5pPr marL="2057400" indent="-228600" eaLnBrk="0" hangingPunct="0">
              <a:defRPr sz="2400" u="sng">
                <a:solidFill>
                  <a:schemeClr val="tx1"/>
                </a:solidFill>
                <a:latin typeface="Arial Unicode MS" pitchFamily="34" charset="-128"/>
                <a:cs typeface="Arial" charset="0"/>
              </a:defRPr>
            </a:lvl5pPr>
            <a:lvl6pPr marL="2514600" indent="-228600" eaLnBrk="0" fontAlgn="base" hangingPunct="0">
              <a:spcBef>
                <a:spcPct val="0"/>
              </a:spcBef>
              <a:spcAft>
                <a:spcPct val="0"/>
              </a:spcAft>
              <a:defRPr sz="2400" u="sng">
                <a:solidFill>
                  <a:schemeClr val="tx1"/>
                </a:solidFill>
                <a:latin typeface="Arial Unicode MS" pitchFamily="34" charset="-128"/>
                <a:cs typeface="Arial" charset="0"/>
              </a:defRPr>
            </a:lvl6pPr>
            <a:lvl7pPr marL="2971800" indent="-228600" eaLnBrk="0" fontAlgn="base" hangingPunct="0">
              <a:spcBef>
                <a:spcPct val="0"/>
              </a:spcBef>
              <a:spcAft>
                <a:spcPct val="0"/>
              </a:spcAft>
              <a:defRPr sz="2400" u="sng">
                <a:solidFill>
                  <a:schemeClr val="tx1"/>
                </a:solidFill>
                <a:latin typeface="Arial Unicode MS" pitchFamily="34" charset="-128"/>
                <a:cs typeface="Arial" charset="0"/>
              </a:defRPr>
            </a:lvl7pPr>
            <a:lvl8pPr marL="3429000" indent="-228600" eaLnBrk="0" fontAlgn="base" hangingPunct="0">
              <a:spcBef>
                <a:spcPct val="0"/>
              </a:spcBef>
              <a:spcAft>
                <a:spcPct val="0"/>
              </a:spcAft>
              <a:defRPr sz="2400" u="sng">
                <a:solidFill>
                  <a:schemeClr val="tx1"/>
                </a:solidFill>
                <a:latin typeface="Arial Unicode MS" pitchFamily="34" charset="-128"/>
                <a:cs typeface="Arial" charset="0"/>
              </a:defRPr>
            </a:lvl8pPr>
            <a:lvl9pPr marL="3886200" indent="-228600" eaLnBrk="0" fontAlgn="base" hangingPunct="0">
              <a:spcBef>
                <a:spcPct val="0"/>
              </a:spcBef>
              <a:spcAft>
                <a:spcPct val="0"/>
              </a:spcAft>
              <a:defRPr sz="2400" u="sng">
                <a:solidFill>
                  <a:schemeClr val="tx1"/>
                </a:solidFill>
                <a:latin typeface="Arial Unicode MS" pitchFamily="34" charset="-128"/>
                <a:cs typeface="Arial" charset="0"/>
              </a:defRPr>
            </a:lvl9pPr>
          </a:lstStyle>
          <a:p>
            <a:pPr algn="just" eaLnBrk="1" fontAlgn="base" hangingPunct="1">
              <a:spcBef>
                <a:spcPct val="0"/>
              </a:spcBef>
              <a:spcAft>
                <a:spcPct val="0"/>
              </a:spcAft>
              <a:defRPr/>
            </a:pPr>
            <a:r>
              <a:rPr lang="en-US" altLang="en-US" u="none" dirty="0">
                <a:solidFill>
                  <a:srgbClr val="FFFF66"/>
                </a:solidFill>
                <a:latin typeface="Calibri"/>
              </a:rPr>
              <a:t>	</a:t>
            </a:r>
            <a:r>
              <a:rPr lang="en-US" sz="2800" u="none" dirty="0">
                <a:solidFill>
                  <a:prstClr val="black"/>
                </a:solidFill>
                <a:latin typeface="Calibri"/>
              </a:rPr>
              <a:t>	</a:t>
            </a:r>
            <a:r>
              <a:rPr lang="en-US" sz="2800" b="1" u="none" dirty="0">
                <a:solidFill>
                  <a:prstClr val="black"/>
                </a:solidFill>
                <a:latin typeface="Times New Roman" panose="02020603050405020304" pitchFamily="18" charset="0"/>
                <a:cs typeface="Times New Roman" panose="02020603050405020304" pitchFamily="18" charset="0"/>
              </a:rPr>
              <a:t>Ý </a:t>
            </a:r>
            <a:r>
              <a:rPr lang="en-US" sz="2800" b="1" u="none" dirty="0" err="1">
                <a:solidFill>
                  <a:prstClr val="black"/>
                </a:solidFill>
                <a:latin typeface="Times New Roman" panose="02020603050405020304" pitchFamily="18" charset="0"/>
                <a:cs typeface="Times New Roman" panose="02020603050405020304" pitchFamily="18" charset="0"/>
              </a:rPr>
              <a:t>nghĩa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lòng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yêu</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ý </a:t>
            </a:r>
            <a:r>
              <a:rPr lang="en-US" sz="2800" u="none" dirty="0" err="1">
                <a:solidFill>
                  <a:prstClr val="black"/>
                </a:solidFill>
                <a:latin typeface="Times New Roman" panose="02020603050405020304" pitchFamily="18" charset="0"/>
                <a:cs typeface="Times New Roman" panose="02020603050405020304" pitchFamily="18" charset="0"/>
              </a:rPr>
              <a:t>chí</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căm</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thù</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của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nhân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ta </a:t>
            </a:r>
            <a:r>
              <a:rPr lang="en-US" sz="2800" u="none" dirty="0" err="1">
                <a:solidFill>
                  <a:prstClr val="black"/>
                </a:solidFill>
                <a:latin typeface="Times New Roman" panose="02020603050405020304" pitchFamily="18" charset="0"/>
                <a:cs typeface="Times New Roman" panose="02020603050405020304" pitchFamily="18" charset="0"/>
              </a:rPr>
              <a:t>với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bè</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cướp</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tay</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sai</a:t>
            </a:r>
            <a:r>
              <a:rPr lang="en-US" sz="2800" u="none" dirty="0">
                <a:solidFill>
                  <a:prstClr val="black"/>
                </a:solidFill>
                <a:latin typeface="Times New Roman" panose="02020603050405020304" pitchFamily="18" charset="0"/>
                <a:cs typeface="Times New Roman" panose="02020603050405020304" pitchFamily="18" charset="0"/>
              </a:rPr>
              <a:t>... </a:t>
            </a:r>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71500"/>
            <a:ext cx="3581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33350"/>
            <a:ext cx="4419600" cy="10668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Cuộc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khởi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nghĩa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Yên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tuy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nhưng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có</a:t>
            </a:r>
            <a:r>
              <a:rPr lang="en-US" sz="2400" b="1" dirty="0">
                <a:solidFill>
                  <a:prstClr val="black"/>
                </a:solidFill>
                <a:latin typeface="Times New Roman" panose="02020603050405020304" pitchFamily="18" charset="0"/>
                <a:cs typeface="Times New Roman" panose="02020603050405020304" pitchFamily="18" charset="0"/>
              </a:rPr>
              <a:t> ý </a:t>
            </a:r>
            <a:r>
              <a:rPr lang="en-US" sz="2400" b="1" dirty="0" err="1">
                <a:solidFill>
                  <a:prstClr val="black"/>
                </a:solidFill>
                <a:latin typeface="Times New Roman" panose="02020603050405020304" pitchFamily="18" charset="0"/>
                <a:cs typeface="Times New Roman" panose="02020603050405020304" pitchFamily="18" charset="0"/>
              </a:rPr>
              <a:t>nghĩa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như</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thế</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nào</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714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332803">
                                            <p:txEl>
                                              <p:pRg st="0" end="0"/>
                                            </p:txEl>
                                          </p:spTgt>
                                        </p:tgtEl>
                                        <p:attrNameLst>
                                          <p:attrName>style.visibility</p:attrName>
                                        </p:attrNameLst>
                                      </p:cBhvr>
                                      <p:to>
                                        <p:strVal val="visible"/>
                                      </p:to>
                                    </p:set>
                                    <p:animEffect transition="in" filter="box(in)">
                                      <p:cBhvr>
                                        <p:cTn id="14" dur="500"/>
                                        <p:tgtEl>
                                          <p:spTgt spid="332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58"/>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6"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5147" y="2495208"/>
            <a:ext cx="5143500" cy="1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7"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6536261" y="2532067"/>
            <a:ext cx="5143500" cy="7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9078" name="Group 6"/>
          <p:cNvGrpSpPr>
            <a:grpSpLocks/>
          </p:cNvGrpSpPr>
          <p:nvPr/>
        </p:nvGrpSpPr>
        <p:grpSpPr bwMode="auto">
          <a:xfrm>
            <a:off x="153297" y="5028705"/>
            <a:ext cx="8915123" cy="114796"/>
            <a:chOff x="48" y="4224"/>
            <a:chExt cx="5616" cy="50"/>
          </a:xfrm>
        </p:grpSpPr>
        <p:pic>
          <p:nvPicPr>
            <p:cNvPr id="259087"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9079" name="Group 9"/>
          <p:cNvGrpSpPr>
            <a:grpSpLocks/>
          </p:cNvGrpSpPr>
          <p:nvPr/>
        </p:nvGrpSpPr>
        <p:grpSpPr bwMode="auto">
          <a:xfrm>
            <a:off x="153297" y="45"/>
            <a:ext cx="8915123" cy="58993"/>
            <a:chOff x="48" y="4224"/>
            <a:chExt cx="5616" cy="50"/>
          </a:xfrm>
        </p:grpSpPr>
        <p:pic>
          <p:nvPicPr>
            <p:cNvPr id="259085"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6"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9080"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86422" y="2486004"/>
            <a:ext cx="5143500" cy="1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1"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485921" y="2485922"/>
            <a:ext cx="5143500" cy="17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2"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 y="4971306"/>
            <a:ext cx="9144000"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3" name="Picture 15"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 y="-457590"/>
            <a:ext cx="9144000" cy="8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ChangeArrowheads="1"/>
          </p:cNvSpPr>
          <p:nvPr/>
        </p:nvSpPr>
        <p:spPr bwMode="auto">
          <a:xfrm>
            <a:off x="564573" y="666765"/>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33CC"/>
                </a:solidFill>
                <a:latin typeface="Times New Roman" pitchFamily="18" charset="0"/>
              </a:rPr>
              <a:t>III. VIỆT NAM QUỐC DÂN ĐẢNG (1927) VÀ</a:t>
            </a:r>
          </a:p>
          <a:p>
            <a:pPr algn="ctr"/>
            <a:r>
              <a:rPr lang="en-US" altLang="en-US" sz="2800" b="1" dirty="0">
                <a:solidFill>
                  <a:srgbClr val="0033CC"/>
                </a:solidFill>
                <a:latin typeface="Times New Roman" pitchFamily="18" charset="0"/>
              </a:rPr>
              <a:t> CUỘC KHỞI NGHĨA YÊN BÁI ( 1930)</a:t>
            </a:r>
          </a:p>
        </p:txBody>
      </p:sp>
      <p:sp>
        <p:nvSpPr>
          <p:cNvPr id="3" name="TextBox 2"/>
          <p:cNvSpPr txBox="1"/>
          <p:nvPr/>
        </p:nvSpPr>
        <p:spPr>
          <a:xfrm>
            <a:off x="685800" y="1657357"/>
            <a:ext cx="4800600"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1. </a:t>
            </a:r>
            <a:r>
              <a:rPr lang="en-US" sz="2400" b="1" dirty="0" err="1">
                <a:solidFill>
                  <a:srgbClr val="C00000"/>
                </a:solidFill>
                <a:latin typeface="Times New Roman" pitchFamily="18" charset="0"/>
                <a:cs typeface="Times New Roman" pitchFamily="18" charset="0"/>
              </a:rPr>
              <a:t>Việt</a:t>
            </a:r>
            <a:r>
              <a:rPr lang="en-US" sz="2400" b="1" dirty="0">
                <a:solidFill>
                  <a:srgbClr val="C00000"/>
                </a:solidFill>
                <a:latin typeface="Times New Roman" pitchFamily="18" charset="0"/>
                <a:cs typeface="Times New Roman" pitchFamily="18" charset="0"/>
              </a:rPr>
              <a:t> Nam </a:t>
            </a:r>
            <a:r>
              <a:rPr lang="en-US" sz="2400" b="1" dirty="0" err="1">
                <a:solidFill>
                  <a:srgbClr val="C00000"/>
                </a:solidFill>
                <a:latin typeface="Times New Roman" pitchFamily="18" charset="0"/>
                <a:cs typeface="Times New Roman" pitchFamily="18" charset="0"/>
              </a:rPr>
              <a:t>quốc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Đảng</a:t>
            </a:r>
            <a:endParaRPr lang="en-US" sz="2400" b="1" dirty="0">
              <a:solidFill>
                <a:srgbClr val="C00000"/>
              </a:solidFill>
              <a:latin typeface="Times New Roman" pitchFamily="18" charset="0"/>
              <a:cs typeface="Times New Roman" pitchFamily="18" charset="0"/>
            </a:endParaRPr>
          </a:p>
        </p:txBody>
      </p:sp>
      <p:sp>
        <p:nvSpPr>
          <p:cNvPr id="2" name="Rectangle 1"/>
          <p:cNvSpPr/>
          <p:nvPr/>
        </p:nvSpPr>
        <p:spPr>
          <a:xfrm>
            <a:off x="762000" y="2114557"/>
            <a:ext cx="3087512" cy="461665"/>
          </a:xfrm>
          <a:prstGeom prst="rect">
            <a:avLst/>
          </a:prstGeom>
        </p:spPr>
        <p:txBody>
          <a:bodyPr wrap="none">
            <a:spAutoFit/>
          </a:bodyPr>
          <a:lstStyle/>
          <a:p>
            <a:pPr algn="just" fontAlgn="base">
              <a:spcBef>
                <a:spcPct val="0"/>
              </a:spcBef>
              <a:spcAft>
                <a:spcPct val="0"/>
              </a:spcAft>
              <a:defRPr/>
            </a:pPr>
            <a:r>
              <a:rPr lang="en-US" altLang="en-US" sz="2400" b="1" dirty="0">
                <a:solidFill>
                  <a:srgbClr val="0000CC"/>
                </a:solidFill>
                <a:latin typeface="Times New Roman"/>
              </a:rPr>
              <a:t>2. </a:t>
            </a:r>
            <a:r>
              <a:rPr lang="vi-VN" altLang="en-US" sz="2400" b="1" dirty="0">
                <a:solidFill>
                  <a:srgbClr val="0000CC"/>
                </a:solidFill>
                <a:latin typeface="Times New Roman"/>
              </a:rPr>
              <a:t>Khởi nghĩa Yên Bái</a:t>
            </a:r>
          </a:p>
        </p:txBody>
      </p:sp>
      <p:sp>
        <p:nvSpPr>
          <p:cNvPr id="4" name="TextBox 3">
            <a:extLst>
              <a:ext uri="{FF2B5EF4-FFF2-40B4-BE49-F238E27FC236}">
                <a16:creationId xmlns:a16="http://schemas.microsoft.com/office/drawing/2014/main" xmlns="" id="{434E495F-CB5F-4358-9E67-36E027015793}"/>
              </a:ext>
            </a:extLst>
          </p:cNvPr>
          <p:cNvSpPr txBox="1"/>
          <p:nvPr/>
        </p:nvSpPr>
        <p:spPr>
          <a:xfrm>
            <a:off x="990600" y="2710256"/>
            <a:ext cx="7772400" cy="707886"/>
          </a:xfrm>
          <a:prstGeom prst="rect">
            <a:avLst/>
          </a:prstGeom>
          <a:noFill/>
        </p:spPr>
        <p:txBody>
          <a:bodyPr wrap="square" rtlCol="0">
            <a:spAutoFit/>
          </a:bodyPr>
          <a:lstStyle/>
          <a:p>
            <a:r>
              <a:rPr lang="en-US" sz="2000" b="1" dirty="0">
                <a:solidFill>
                  <a:prstClr val="black"/>
                </a:solidFill>
                <a:latin typeface="Times New Roman" panose="02020603050405020304" pitchFamily="18" charset="0"/>
                <a:cs typeface="Times New Roman" panose="02020603050405020304" pitchFamily="18" charset="0"/>
              </a:rPr>
              <a:t>- Ý </a:t>
            </a:r>
            <a:r>
              <a:rPr lang="en-US" sz="2000" b="1" dirty="0" err="1">
                <a:solidFill>
                  <a:prstClr val="black"/>
                </a:solidFill>
                <a:latin typeface="Times New Roman" panose="02020603050405020304" pitchFamily="18" charset="0"/>
                <a:cs typeface="Times New Roman" panose="02020603050405020304" pitchFamily="18" charset="0"/>
              </a:rPr>
              <a:t>nghĩa</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cổ</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vũ</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lòng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yêu</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nước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và</a:t>
            </a:r>
            <a:r>
              <a:rPr lang="en-US" sz="2000" dirty="0">
                <a:solidFill>
                  <a:prstClr val="black"/>
                </a:solidFill>
                <a:latin typeface="Times New Roman" panose="02020603050405020304" pitchFamily="18" charset="0"/>
                <a:cs typeface="Times New Roman" panose="02020603050405020304" pitchFamily="18" charset="0"/>
              </a:rPr>
              <a:t> ý </a:t>
            </a:r>
            <a:r>
              <a:rPr lang="en-US" sz="2000" dirty="0" err="1">
                <a:solidFill>
                  <a:prstClr val="black"/>
                </a:solidFill>
                <a:latin typeface="Times New Roman" panose="02020603050405020304" pitchFamily="18" charset="0"/>
                <a:cs typeface="Times New Roman" panose="02020603050405020304" pitchFamily="18" charset="0"/>
              </a:rPr>
              <a:t>chí</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căm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thù</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của</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nhân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dân</a:t>
            </a:r>
            <a:r>
              <a:rPr lang="en-US" sz="2000" dirty="0">
                <a:solidFill>
                  <a:prstClr val="black"/>
                </a:solidFill>
                <a:latin typeface="Times New Roman" panose="02020603050405020304" pitchFamily="18" charset="0"/>
                <a:cs typeface="Times New Roman" panose="02020603050405020304" pitchFamily="18" charset="0"/>
              </a:rPr>
              <a:t> ta </a:t>
            </a:r>
            <a:r>
              <a:rPr lang="en-US" sz="2000" dirty="0" err="1">
                <a:solidFill>
                  <a:prstClr val="black"/>
                </a:solidFill>
                <a:latin typeface="Times New Roman" panose="02020603050405020304" pitchFamily="18" charset="0"/>
                <a:cs typeface="Times New Roman" panose="02020603050405020304" pitchFamily="18" charset="0"/>
              </a:rPr>
              <a:t>với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bè</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lũ</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cướp</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nước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và</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tay</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sai</a:t>
            </a:r>
            <a:r>
              <a:rPr lang="en-US" sz="2000" dirty="0">
                <a:solidFill>
                  <a:prstClr val="black"/>
                </a:solidFill>
                <a:latin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60252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81200" y="591562"/>
            <a:ext cx="51054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LUYỆN TẬP</a:t>
            </a:r>
          </a:p>
        </p:txBody>
      </p:sp>
      <p:sp>
        <p:nvSpPr>
          <p:cNvPr id="6" name="Text Box 4"/>
          <p:cNvSpPr txBox="1">
            <a:spLocks noChangeArrowheads="1"/>
          </p:cNvSpPr>
          <p:nvPr/>
        </p:nvSpPr>
        <p:spPr bwMode="auto">
          <a:xfrm>
            <a:off x="685800" y="1124962"/>
            <a:ext cx="7391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marL="457200">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b="1" dirty="0" err="1">
                <a:solidFill>
                  <a:srgbClr val="FF0000"/>
                </a:solidFill>
                <a:latin typeface="Times New Roman"/>
              </a:rPr>
              <a:t>Câu</a:t>
            </a:r>
            <a:r>
              <a:rPr lang="en-US" b="1" dirty="0">
                <a:solidFill>
                  <a:srgbClr val="FF0000"/>
                </a:solidFill>
                <a:latin typeface="Times New Roman"/>
              </a:rPr>
              <a:t> 1.  </a:t>
            </a:r>
            <a:r>
              <a:rPr lang="en-US" b="1" i="1" dirty="0" err="1">
                <a:solidFill>
                  <a:srgbClr val="FF0000"/>
                </a:solidFill>
                <a:latin typeface="Times New Roman"/>
              </a:rPr>
              <a:t>Tiền</a:t>
            </a:r>
            <a:r>
              <a:rPr lang="en-US" b="1" i="1" dirty="0">
                <a:solidFill>
                  <a:srgbClr val="FF0000"/>
                </a:solidFill>
                <a:latin typeface="Times New Roman"/>
              </a:rPr>
              <a:t> </a:t>
            </a:r>
            <a:r>
              <a:rPr lang="en-US" b="1" i="1" dirty="0" err="1">
                <a:solidFill>
                  <a:srgbClr val="FF0000"/>
                </a:solidFill>
                <a:latin typeface="Times New Roman"/>
              </a:rPr>
              <a:t>thân</a:t>
            </a:r>
            <a:r>
              <a:rPr lang="en-US" b="1" i="1" dirty="0">
                <a:solidFill>
                  <a:srgbClr val="FF0000"/>
                </a:solidFill>
                <a:latin typeface="Times New Roman"/>
              </a:rPr>
              <a:t> </a:t>
            </a:r>
            <a:r>
              <a:rPr lang="en-US" b="1" i="1" dirty="0" err="1">
                <a:solidFill>
                  <a:srgbClr val="FF0000"/>
                </a:solidFill>
                <a:latin typeface="Times New Roman"/>
              </a:rPr>
              <a:t>của</a:t>
            </a:r>
            <a:r>
              <a:rPr lang="en-US" b="1" i="1" dirty="0">
                <a:solidFill>
                  <a:srgbClr val="FF0000"/>
                </a:solidFill>
                <a:latin typeface="Times New Roman"/>
              </a:rPr>
              <a:t> </a:t>
            </a:r>
            <a:r>
              <a:rPr lang="en-US" b="1" i="1" dirty="0" err="1">
                <a:solidFill>
                  <a:srgbClr val="FF0000"/>
                </a:solidFill>
                <a:latin typeface="Times New Roman"/>
              </a:rPr>
              <a:t>Tân</a:t>
            </a:r>
            <a:r>
              <a:rPr lang="en-US" b="1" i="1" dirty="0">
                <a:solidFill>
                  <a:srgbClr val="FF0000"/>
                </a:solidFill>
                <a:latin typeface="Times New Roman"/>
              </a:rPr>
              <a:t> </a:t>
            </a:r>
            <a:r>
              <a:rPr lang="en-US" b="1" i="1" dirty="0" err="1">
                <a:solidFill>
                  <a:srgbClr val="FF0000"/>
                </a:solidFill>
                <a:latin typeface="Times New Roman"/>
              </a:rPr>
              <a:t>Việt</a:t>
            </a:r>
            <a:r>
              <a:rPr lang="en-US" b="1" i="1" dirty="0">
                <a:solidFill>
                  <a:srgbClr val="FF0000"/>
                </a:solidFill>
                <a:latin typeface="Times New Roman"/>
              </a:rPr>
              <a:t> </a:t>
            </a:r>
            <a:r>
              <a:rPr lang="en-US" b="1" i="1" dirty="0" err="1">
                <a:solidFill>
                  <a:srgbClr val="FF0000"/>
                </a:solidFill>
                <a:latin typeface="Times New Roman"/>
              </a:rPr>
              <a:t>cách</a:t>
            </a:r>
            <a:r>
              <a:rPr lang="en-US" b="1" i="1" dirty="0">
                <a:solidFill>
                  <a:srgbClr val="FF0000"/>
                </a:solidFill>
                <a:latin typeface="Times New Roman"/>
              </a:rPr>
              <a:t> </a:t>
            </a:r>
            <a:r>
              <a:rPr lang="en-US" b="1" i="1" dirty="0" err="1">
                <a:solidFill>
                  <a:srgbClr val="FF0000"/>
                </a:solidFill>
                <a:latin typeface="Times New Roman"/>
              </a:rPr>
              <a:t>mạng</a:t>
            </a:r>
            <a:r>
              <a:rPr lang="en-US" b="1" i="1" dirty="0">
                <a:solidFill>
                  <a:srgbClr val="FF0000"/>
                </a:solidFill>
                <a:latin typeface="Times New Roman"/>
              </a:rPr>
              <a:t> </a:t>
            </a:r>
            <a:r>
              <a:rPr lang="en-US" b="1" i="1" dirty="0" err="1">
                <a:solidFill>
                  <a:srgbClr val="FF0000"/>
                </a:solidFill>
                <a:latin typeface="Times New Roman"/>
              </a:rPr>
              <a:t>Đảng</a:t>
            </a:r>
            <a:r>
              <a:rPr lang="en-US" b="1" i="1" dirty="0">
                <a:solidFill>
                  <a:srgbClr val="FF0000"/>
                </a:solidFill>
                <a:latin typeface="Times New Roman"/>
              </a:rPr>
              <a:t> </a:t>
            </a:r>
            <a:r>
              <a:rPr lang="en-US" b="1" i="1" dirty="0" err="1">
                <a:solidFill>
                  <a:srgbClr val="FF0000"/>
                </a:solidFill>
                <a:latin typeface="Times New Roman"/>
              </a:rPr>
              <a:t>là</a:t>
            </a:r>
            <a:endParaRPr lang="en-US" b="1" dirty="0">
              <a:solidFill>
                <a:srgbClr val="FF0000"/>
              </a:solidFill>
              <a:latin typeface="Times New Roman"/>
            </a:endParaRPr>
          </a:p>
          <a:p>
            <a:r>
              <a:rPr lang="en-US" dirty="0">
                <a:solidFill>
                  <a:srgbClr val="0000CC"/>
                </a:solidFill>
                <a:latin typeface="Times New Roman" pitchFamily="18" charset="0"/>
                <a:cs typeface="Times New Roman" pitchFamily="18" charset="0"/>
              </a:rPr>
              <a:t>A.</a:t>
            </a:r>
            <a:r>
              <a:rPr lang="vi-VN" dirty="0">
                <a:solidFill>
                  <a:srgbClr val="0000CC"/>
                </a:solidFill>
                <a:latin typeface="Times New Roman" pitchFamily="18" charset="0"/>
                <a:cs typeface="Times New Roman" pitchFamily="18" charset="0"/>
              </a:rPr>
              <a:t> Hội Việt Nam nghĩa đoàn.</a:t>
            </a:r>
          </a:p>
          <a:p>
            <a:r>
              <a:rPr lang="en-US" dirty="0">
                <a:solidFill>
                  <a:srgbClr val="0000CC"/>
                </a:solidFill>
                <a:latin typeface="Times New Roman" pitchFamily="18" charset="0"/>
                <a:cs typeface="Times New Roman" pitchFamily="18" charset="0"/>
              </a:rPr>
              <a:t>B. </a:t>
            </a:r>
            <a:r>
              <a:rPr lang="en-US" dirty="0" err="1">
                <a:solidFill>
                  <a:srgbClr val="0000CC"/>
                </a:solidFill>
                <a:latin typeface="Times New Roman" pitchFamily="18" charset="0"/>
                <a:cs typeface="Times New Roman" pitchFamily="18" charset="0"/>
              </a:rPr>
              <a:t>Hội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Phục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Việt</a:t>
            </a:r>
            <a:r>
              <a:rPr lang="en-US" dirty="0">
                <a:solidFill>
                  <a:srgbClr val="0000CC"/>
                </a:solidFill>
                <a:latin typeface="Times New Roman" pitchFamily="18" charset="0"/>
                <a:cs typeface="Times New Roman" pitchFamily="18" charset="0"/>
              </a:rPr>
              <a:t>.</a:t>
            </a:r>
          </a:p>
          <a:p>
            <a:r>
              <a:rPr lang="en-US" dirty="0">
                <a:solidFill>
                  <a:srgbClr val="0000CC"/>
                </a:solidFill>
                <a:latin typeface="Times New Roman" pitchFamily="18" charset="0"/>
                <a:cs typeface="Times New Roman" pitchFamily="18" charset="0"/>
              </a:rPr>
              <a:t>C. </a:t>
            </a:r>
            <a:r>
              <a:rPr lang="en-US" dirty="0" err="1">
                <a:solidFill>
                  <a:srgbClr val="0000CC"/>
                </a:solidFill>
                <a:latin typeface="Times New Roman" pitchFamily="18" charset="0"/>
                <a:cs typeface="Times New Roman" pitchFamily="18" charset="0"/>
              </a:rPr>
              <a:t>Hội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Việt</a:t>
            </a:r>
            <a:r>
              <a:rPr lang="en-US" dirty="0">
                <a:solidFill>
                  <a:srgbClr val="0000CC"/>
                </a:solidFill>
                <a:latin typeface="Times New Roman" pitchFamily="18" charset="0"/>
                <a:cs typeface="Times New Roman" pitchFamily="18" charset="0"/>
              </a:rPr>
              <a:t> Nam </a:t>
            </a:r>
            <a:r>
              <a:rPr lang="en-US" dirty="0" err="1">
                <a:solidFill>
                  <a:srgbClr val="0000CC"/>
                </a:solidFill>
                <a:latin typeface="Times New Roman" pitchFamily="18" charset="0"/>
                <a:cs typeface="Times New Roman" pitchFamily="18" charset="0"/>
              </a:rPr>
              <a:t>Cách</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mạng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Thanh</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niên</a:t>
            </a:r>
            <a:r>
              <a:rPr lang="en-US" dirty="0">
                <a:solidFill>
                  <a:srgbClr val="0000CC"/>
                </a:solidFill>
                <a:latin typeface="Times New Roman" pitchFamily="18" charset="0"/>
                <a:cs typeface="Times New Roman" pitchFamily="18" charset="0"/>
              </a:rPr>
              <a:t>.</a:t>
            </a:r>
          </a:p>
          <a:p>
            <a:r>
              <a:rPr lang="en-US" dirty="0">
                <a:solidFill>
                  <a:srgbClr val="0000CC"/>
                </a:solidFill>
                <a:latin typeface="Times New Roman" pitchFamily="18" charset="0"/>
                <a:cs typeface="Times New Roman" pitchFamily="18" charset="0"/>
              </a:rPr>
              <a:t>D. </a:t>
            </a:r>
            <a:r>
              <a:rPr lang="en-US" dirty="0" err="1">
                <a:solidFill>
                  <a:srgbClr val="0000CC"/>
                </a:solidFill>
                <a:latin typeface="Times New Roman" pitchFamily="18" charset="0"/>
                <a:cs typeface="Times New Roman" pitchFamily="18" charset="0"/>
              </a:rPr>
              <a:t>Đảng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lập</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hiến</a:t>
            </a:r>
            <a:r>
              <a:rPr lang="en-US" dirty="0">
                <a:solidFill>
                  <a:srgbClr val="0000CC"/>
                </a:solidFill>
                <a:latin typeface="Times New Roman" pitchFamily="18" charset="0"/>
                <a:cs typeface="Times New Roman" pitchFamily="18" charset="0"/>
              </a:rPr>
              <a:t>.</a:t>
            </a:r>
          </a:p>
        </p:txBody>
      </p:sp>
      <p:sp>
        <p:nvSpPr>
          <p:cNvPr id="7" name="Oval 6"/>
          <p:cNvSpPr/>
          <p:nvPr/>
        </p:nvSpPr>
        <p:spPr>
          <a:xfrm>
            <a:off x="533400" y="2648962"/>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81200" y="591562"/>
            <a:ext cx="51054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LUYỆN TẬP</a:t>
            </a:r>
          </a:p>
        </p:txBody>
      </p:sp>
      <p:sp>
        <p:nvSpPr>
          <p:cNvPr id="7" name="Oval 6"/>
          <p:cNvSpPr/>
          <p:nvPr/>
        </p:nvSpPr>
        <p:spPr>
          <a:xfrm>
            <a:off x="685800" y="257175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2"/>
          <p:cNvSpPr>
            <a:spLocks noChangeArrowheads="1"/>
          </p:cNvSpPr>
          <p:nvPr/>
        </p:nvSpPr>
        <p:spPr bwMode="auto">
          <a:xfrm>
            <a:off x="838200" y="438150"/>
            <a:ext cx="73152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a:lnSpc>
                <a:spcPct val="90000"/>
              </a:lnSpc>
              <a:spcBef>
                <a:spcPct val="20000"/>
              </a:spcBef>
              <a:buClr>
                <a:schemeClr val="hlink"/>
              </a:buClr>
              <a:buSzPct val="75000"/>
              <a:buFont typeface="Wingdings" pitchFamily="2" charset="2"/>
              <a:buNone/>
              <a:defRPr/>
            </a:pPr>
            <a:endParaRPr lang="en-US" sz="3200" b="1" dirty="0">
              <a:solidFill>
                <a:srgbClr val="0000FF"/>
              </a:solidFill>
              <a:effectLst>
                <a:outerShdw blurRad="38100" dist="38100" dir="2700000" algn="tl">
                  <a:srgbClr val="FFFFFF"/>
                </a:outerShdw>
              </a:effectLst>
              <a:latin typeface="Times New Roman" pitchFamily="18" charset="0"/>
              <a:cs typeface="Times New Roman" pitchFamily="18" charset="0"/>
            </a:endParaRPr>
          </a:p>
          <a:p>
            <a:pPr marL="609600" indent="-609600" algn="just">
              <a:lnSpc>
                <a:spcPct val="90000"/>
              </a:lnSpc>
              <a:spcBef>
                <a:spcPct val="20000"/>
              </a:spcBef>
              <a:buClr>
                <a:schemeClr val="hlink"/>
              </a:buClr>
              <a:buSzPct val="75000"/>
              <a:buFont typeface="Wingdings" pitchFamily="2" charset="2"/>
              <a:buNone/>
              <a:defRPr/>
            </a:pPr>
            <a:r>
              <a:rPr lang="en-US" sz="3200" b="1" dirty="0">
                <a:effectLst>
                  <a:outerShdw blurRad="38100" dist="38100" dir="2700000" algn="tl">
                    <a:srgbClr val="FFFFFF"/>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FFFFFF"/>
                  </a:outerShdw>
                </a:effectLst>
                <a:latin typeface="Times New Roman" pitchFamily="18" charset="0"/>
                <a:cs typeface="Times New Roman" pitchFamily="18" charset="0"/>
              </a:rPr>
              <a:t>Câu</a:t>
            </a:r>
            <a:r>
              <a:rPr lang="en-US" sz="3200" b="1" dirty="0">
                <a:solidFill>
                  <a:srgbClr val="FF0000"/>
                </a:solidFill>
                <a:effectLst>
                  <a:outerShdw blurRad="38100" dist="38100" dir="2700000" algn="tl">
                    <a:srgbClr val="FFFFFF"/>
                  </a:outerShdw>
                </a:effectLst>
                <a:latin typeface="Times New Roman" pitchFamily="18" charset="0"/>
                <a:cs typeface="Times New Roman" pitchFamily="18" charset="0"/>
              </a:rPr>
              <a:t> 2. </a:t>
            </a:r>
            <a:r>
              <a:rPr lang="en-US" sz="3200" b="1" dirty="0" err="1">
                <a:solidFill>
                  <a:srgbClr val="FF0000"/>
                </a:solidFill>
                <a:latin typeface="Times New Roman" pitchFamily="18" charset="0"/>
                <a:cs typeface="Times New Roman" pitchFamily="18" charset="0"/>
              </a:rPr>
              <a:t>Địa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endParaRPr lang="en-US" sz="3200" b="1" dirty="0">
              <a:solidFill>
                <a:srgbClr val="FF0000"/>
              </a:solidFill>
              <a:latin typeface="Times New Roman" pitchFamily="18" charset="0"/>
              <a:cs typeface="Times New Roman" pitchFamily="18" charset="0"/>
            </a:endParaRP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err="1">
                <a:solidFill>
                  <a:srgbClr val="0000CC"/>
                </a:solidFill>
                <a:latin typeface="Times New Roman" pitchFamily="18" charset="0"/>
                <a:cs typeface="Times New Roman" pitchFamily="18" charset="0"/>
              </a:rPr>
              <a:t>Bắc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err="1">
                <a:solidFill>
                  <a:srgbClr val="0000CC"/>
                </a:solidFill>
                <a:latin typeface="Times New Roman" pitchFamily="18" charset="0"/>
                <a:cs typeface="Times New Roman" pitchFamily="18" charset="0"/>
              </a:rPr>
              <a:t>Trung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a:solidFill>
                  <a:srgbClr val="0000CC"/>
                </a:solidFill>
                <a:latin typeface="Times New Roman" pitchFamily="18" charset="0"/>
                <a:cs typeface="Times New Roman" pitchFamily="18" charset="0"/>
              </a:rPr>
              <a:t>Nam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a:solidFill>
                  <a:srgbClr val="0000CC"/>
                </a:solidFill>
                <a:latin typeface="Times New Roman" pitchFamily="18" charset="0"/>
                <a:cs typeface="Times New Roman" pitchFamily="18" charset="0"/>
              </a:rPr>
              <a:t>Nam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Trung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15115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8">
                                            <p:txEl>
                                              <p:pRg st="3" end="3"/>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46C91-F418-4BDE-9945-06B47B63EAEE}"/>
              </a:ext>
            </a:extLst>
          </p:cNvPr>
          <p:cNvSpPr/>
          <p:nvPr/>
        </p:nvSpPr>
        <p:spPr>
          <a:xfrm>
            <a:off x="0" y="0"/>
            <a:ext cx="9144000" cy="5143500"/>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SG"/>
          </a:p>
        </p:txBody>
      </p:sp>
      <p:pic>
        <p:nvPicPr>
          <p:cNvPr id="3" name="图片 23">
            <a:extLst>
              <a:ext uri="{FF2B5EF4-FFF2-40B4-BE49-F238E27FC236}">
                <a16:creationId xmlns:a16="http://schemas.microsoft.com/office/drawing/2014/main" xmlns="" id="{1FA20333-8313-415B-916D-A478D45E6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8577" y="954513"/>
            <a:ext cx="1686309" cy="3848977"/>
          </a:xfrm>
          <a:prstGeom prst="rect">
            <a:avLst/>
          </a:prstGeom>
        </p:spPr>
      </p:pic>
      <p:pic>
        <p:nvPicPr>
          <p:cNvPr id="4" name="图片 20">
            <a:extLst>
              <a:ext uri="{FF2B5EF4-FFF2-40B4-BE49-F238E27FC236}">
                <a16:creationId xmlns:a16="http://schemas.microsoft.com/office/drawing/2014/main" xmlns="" id="{CAF3C107-0822-45E9-88F8-057A57449C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195992" y="2359152"/>
            <a:ext cx="1728216" cy="2239036"/>
          </a:xfrm>
          <a:prstGeom prst="rect">
            <a:avLst/>
          </a:prstGeom>
        </p:spPr>
      </p:pic>
      <p:pic>
        <p:nvPicPr>
          <p:cNvPr id="5" name="图片 17">
            <a:extLst>
              <a:ext uri="{FF2B5EF4-FFF2-40B4-BE49-F238E27FC236}">
                <a16:creationId xmlns:a16="http://schemas.microsoft.com/office/drawing/2014/main" xmlns="" id="{B6B6E0D9-3E21-48E3-A756-FB4C7F61EE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3796184" y="2370059"/>
            <a:ext cx="1481328" cy="2239036"/>
          </a:xfrm>
          <a:prstGeom prst="rect">
            <a:avLst/>
          </a:prstGeom>
        </p:spPr>
      </p:pic>
      <p:pic>
        <p:nvPicPr>
          <p:cNvPr id="6" name="图片 3">
            <a:extLst>
              <a:ext uri="{FF2B5EF4-FFF2-40B4-BE49-F238E27FC236}">
                <a16:creationId xmlns:a16="http://schemas.microsoft.com/office/drawing/2014/main" xmlns="" id="{533364A4-351C-4BED-B467-4B2C270084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5349241" y="2359153"/>
            <a:ext cx="2220117" cy="2239036"/>
          </a:xfrm>
          <a:prstGeom prst="rect">
            <a:avLst/>
          </a:prstGeom>
        </p:spPr>
      </p:pic>
      <p:pic>
        <p:nvPicPr>
          <p:cNvPr id="7" name="图片 10">
            <a:extLst>
              <a:ext uri="{FF2B5EF4-FFF2-40B4-BE49-F238E27FC236}">
                <a16:creationId xmlns:a16="http://schemas.microsoft.com/office/drawing/2014/main" xmlns="" id="{EF68C9D5-483A-4EDF-A963-B7E6BAFE2F19}"/>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7205464" y="1906203"/>
            <a:ext cx="1705364" cy="2753352"/>
          </a:xfrm>
          <a:prstGeom prst="rect">
            <a:avLst/>
          </a:prstGeom>
        </p:spPr>
      </p:pic>
      <p:grpSp>
        <p:nvGrpSpPr>
          <p:cNvPr id="8" name="组合 1">
            <a:extLst>
              <a:ext uri="{FF2B5EF4-FFF2-40B4-BE49-F238E27FC236}">
                <a16:creationId xmlns:a16="http://schemas.microsoft.com/office/drawing/2014/main" xmlns="" id="{66CE5C93-6541-4F4D-9A2D-24E342DC19CB}"/>
              </a:ext>
            </a:extLst>
          </p:cNvPr>
          <p:cNvGrpSpPr/>
          <p:nvPr/>
        </p:nvGrpSpPr>
        <p:grpSpPr>
          <a:xfrm>
            <a:off x="-68580" y="3264408"/>
            <a:ext cx="9212580" cy="1879092"/>
            <a:chOff x="-91440" y="4352544"/>
            <a:chExt cx="12283440" cy="2505456"/>
          </a:xfrm>
        </p:grpSpPr>
        <p:pic>
          <p:nvPicPr>
            <p:cNvPr id="9" name="图片 4">
              <a:extLst>
                <a:ext uri="{FF2B5EF4-FFF2-40B4-BE49-F238E27FC236}">
                  <a16:creationId xmlns:a16="http://schemas.microsoft.com/office/drawing/2014/main" xmlns="" id="{CC90A5AF-6E40-49B4-85E1-36C06663D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10" name="图片 7">
              <a:extLst>
                <a:ext uri="{FF2B5EF4-FFF2-40B4-BE49-F238E27FC236}">
                  <a16:creationId xmlns:a16="http://schemas.microsoft.com/office/drawing/2014/main" xmlns="" id="{E45724E6-0611-4FCE-8AF9-0534E37065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16" name="矩形 13">
            <a:extLst>
              <a:ext uri="{FF2B5EF4-FFF2-40B4-BE49-F238E27FC236}">
                <a16:creationId xmlns:a16="http://schemas.microsoft.com/office/drawing/2014/main" xmlns="" id="{8C32FBD9-9690-4377-87AC-4CF7B8799B45}"/>
              </a:ext>
            </a:extLst>
          </p:cNvPr>
          <p:cNvSpPr/>
          <p:nvPr/>
        </p:nvSpPr>
        <p:spPr>
          <a:xfrm>
            <a:off x="2343462" y="564189"/>
            <a:ext cx="5055711" cy="992579"/>
          </a:xfrm>
          <a:prstGeom prst="rect">
            <a:avLst/>
          </a:prstGeom>
        </p:spPr>
        <p:txBody>
          <a:bodyPr wrap="none" lIns="68580" tIns="34290" rIns="68580" bIns="34290">
            <a:spAutoFit/>
          </a:bodyPr>
          <a:lstStyle/>
          <a:p>
            <a:pPr fontAlgn="base"/>
            <a:r>
              <a:rPr lang="en-US" altLang="zh-CN" sz="6000" b="1" dirty="0">
                <a:solidFill>
                  <a:srgbClr val="FF0000"/>
                </a:solidFill>
                <a:latin typeface="Times New Roman" panose="02020603050405020304" pitchFamily="18" charset="0"/>
                <a:ea typeface="汉仪喵小姐简" panose="02010509060101010101" pitchFamily="49" charset="-122"/>
                <a:cs typeface="Times New Roman" panose="02020603050405020304" pitchFamily="18" charset="0"/>
              </a:rPr>
              <a:t>Ai </a:t>
            </a:r>
            <a:r>
              <a:rPr lang="en-US" altLang="zh-CN" sz="6000" b="1" dirty="0" err="1">
                <a:solidFill>
                  <a:srgbClr val="FF0000"/>
                </a:solidFill>
                <a:latin typeface="Times New Roman" panose="02020603050405020304" pitchFamily="18" charset="0"/>
                <a:ea typeface="汉仪喵小姐简" panose="02010509060101010101" pitchFamily="49" charset="-122"/>
                <a:cs typeface="Times New Roman" panose="02020603050405020304" pitchFamily="18" charset="0"/>
              </a:rPr>
              <a:t>nhanh</a:t>
            </a:r>
            <a:r>
              <a:rPr lang="en-US" altLang="zh-CN" sz="6000" b="1" dirty="0">
                <a:solidFill>
                  <a:srgbClr val="FF0000"/>
                </a:solidFill>
                <a:latin typeface="Times New Roman" panose="02020603050405020304" pitchFamily="18" charset="0"/>
                <a:ea typeface="汉仪喵小姐简" panose="02010509060101010101" pitchFamily="49" charset="-122"/>
                <a:cs typeface="Times New Roman" panose="02020603050405020304" pitchFamily="18" charset="0"/>
              </a:rPr>
              <a:t> </a:t>
            </a:r>
            <a:r>
              <a:rPr lang="en-US" altLang="zh-CN" sz="6000" b="1" dirty="0" err="1">
                <a:solidFill>
                  <a:srgbClr val="FF0000"/>
                </a:solidFill>
                <a:latin typeface="Times New Roman" panose="02020603050405020304" pitchFamily="18" charset="0"/>
                <a:ea typeface="汉仪喵小姐简" panose="02010509060101010101" pitchFamily="49" charset="-122"/>
                <a:cs typeface="Times New Roman" panose="02020603050405020304" pitchFamily="18" charset="0"/>
              </a:rPr>
              <a:t>hơn</a:t>
            </a:r>
            <a:r>
              <a:rPr lang="en-US" altLang="zh-CN" sz="6000" b="1" dirty="0">
                <a:solidFill>
                  <a:srgbClr val="FF0000"/>
                </a:solidFill>
                <a:latin typeface="Times New Roman" panose="02020603050405020304" pitchFamily="18" charset="0"/>
                <a:ea typeface="汉仪喵小姐简" panose="02010509060101010101" pitchFamily="49" charset="-122"/>
                <a:cs typeface="Times New Roman" panose="02020603050405020304" pitchFamily="18" charset="0"/>
              </a:rPr>
              <a:t>?</a:t>
            </a:r>
            <a:endParaRPr lang="zh-CN" altLang="en-US" sz="6000" b="1" dirty="0">
              <a:solidFill>
                <a:srgbClr val="FF0000"/>
              </a:solidFill>
              <a:latin typeface="Times New Roman" panose="02020603050405020304" pitchFamily="18" charset="0"/>
              <a:ea typeface="汉仪喵小姐简"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41178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75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1" fill="hold">
                            <p:stCondLst>
                              <p:cond delay="3250"/>
                            </p:stCondLst>
                            <p:childTnLst>
                              <p:par>
                                <p:cTn id="42" presetID="16" presetClass="entr" presetSubtype="37"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outVertical)">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641" t="23111" r="7000" b="10519"/>
          <a:stretch>
            <a:fillRect/>
          </a:stretch>
        </p:blipFill>
        <p:spPr bwMode="auto">
          <a:xfrm>
            <a:off x="0" y="0"/>
            <a:ext cx="9144000" cy="5143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a:srcRect l="22909" t="20364" r="6455" b="9818"/>
          <a:stretch>
            <a:fillRect/>
          </a:stretch>
        </p:blipFill>
        <p:spPr bwMode="auto">
          <a:xfrm>
            <a:off x="-1" y="0"/>
            <a:ext cx="9251158" cy="5143500"/>
          </a:xfrm>
          <a:prstGeom prst="rect">
            <a:avLst/>
          </a:prstGeom>
          <a:noFill/>
          <a:ln w="9525">
            <a:noFill/>
            <a:miter lim="800000"/>
            <a:headEnd/>
            <a:tailEnd/>
          </a:ln>
          <a:effectLst/>
        </p:spPr>
      </p:pic>
      <p:sp>
        <p:nvSpPr>
          <p:cNvPr id="4" name="Snip Diagonal Corner Rectangle 3">
            <a:extLst>
              <a:ext uri="{FF2B5EF4-FFF2-40B4-BE49-F238E27FC236}">
                <a16:creationId xmlns:a16="http://schemas.microsoft.com/office/drawing/2014/main" xmlns="" id="{95CB5D91-1567-4DC4-AC8B-C9C09BDA0373}"/>
              </a:ext>
            </a:extLst>
          </p:cNvPr>
          <p:cNvSpPr/>
          <p:nvPr/>
        </p:nvSpPr>
        <p:spPr>
          <a:xfrm>
            <a:off x="624477" y="633708"/>
            <a:ext cx="7895046" cy="1203448"/>
          </a:xfrm>
          <a:prstGeom prst="snip2Diag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lgn="ctr"/>
            <a:r>
              <a:rPr lang="en-US" sz="3600" dirty="0" err="1">
                <a:latin typeface="Times New Roman" panose="02020603050405020304" pitchFamily="18" charset="0"/>
                <a:cs typeface="Times New Roman" panose="02020603050405020304" pitchFamily="18" charset="0"/>
              </a:rPr>
              <a:t>Tân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endParaRPr lang="en-SG" sz="33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BA3A1D3-8529-4F42-82E4-8D0D503AD59A}"/>
              </a:ext>
            </a:extLst>
          </p:cNvPr>
          <p:cNvSpPr/>
          <p:nvPr/>
        </p:nvSpPr>
        <p:spPr>
          <a:xfrm>
            <a:off x="832666" y="2363597"/>
            <a:ext cx="3680099" cy="923524"/>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r>
              <a:rPr lang="en-US" sz="2400" dirty="0">
                <a:latin typeface="Times New Roman" panose="02020603050405020304" pitchFamily="18" charset="0"/>
                <a:cs typeface="Times New Roman" panose="02020603050405020304" pitchFamily="18" charset="0"/>
              </a:rPr>
              <a:t>A .</a:t>
            </a:r>
            <a:r>
              <a:rPr lang="en-US" sz="2400" dirty="0"/>
              <a:t>11/1925</a:t>
            </a:r>
          </a:p>
        </p:txBody>
      </p:sp>
      <p:sp>
        <p:nvSpPr>
          <p:cNvPr id="6" name="Rectangle 5">
            <a:extLst>
              <a:ext uri="{FF2B5EF4-FFF2-40B4-BE49-F238E27FC236}">
                <a16:creationId xmlns:a16="http://schemas.microsoft.com/office/drawing/2014/main" xmlns="" id="{92D33CA2-F40A-4296-A11C-ABB018BE946B}"/>
              </a:ext>
            </a:extLst>
          </p:cNvPr>
          <p:cNvSpPr/>
          <p:nvPr/>
        </p:nvSpPr>
        <p:spPr>
          <a:xfrm>
            <a:off x="4597962" y="2366741"/>
            <a:ext cx="3680099" cy="923524"/>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Times New Roman" panose="02020603050405020304" pitchFamily="18" charset="0"/>
                <a:cs typeface="Times New Roman" panose="02020603050405020304" pitchFamily="18" charset="0"/>
              </a:rPr>
              <a:t>B. </a:t>
            </a:r>
            <a:r>
              <a:rPr lang="en-US" sz="2400" dirty="0" err="1"/>
              <a:t>Đầu</a:t>
            </a:r>
            <a:r>
              <a:rPr lang="en-US" sz="2400" dirty="0"/>
              <a:t> 1928</a:t>
            </a:r>
            <a:endParaRPr lang="vi-VN" sz="2400" dirty="0">
              <a:solidFill>
                <a:prstClr val="black"/>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FA89BBE-CF4A-4EDA-8900-64EFB7621E4F}"/>
              </a:ext>
            </a:extLst>
          </p:cNvPr>
          <p:cNvSpPr/>
          <p:nvPr/>
        </p:nvSpPr>
        <p:spPr>
          <a:xfrm>
            <a:off x="832666" y="3598038"/>
            <a:ext cx="3680099" cy="923525"/>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Times New Roman" panose="02020603050405020304" pitchFamily="18" charset="0"/>
                <a:cs typeface="Times New Roman" panose="02020603050405020304" pitchFamily="18" charset="0"/>
              </a:rPr>
              <a:t>C. </a:t>
            </a:r>
            <a:r>
              <a:rPr lang="en-US" sz="2400" dirty="0"/>
              <a:t>7/1928</a:t>
            </a:r>
            <a:endParaRPr lang="vi-VN" sz="2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63DA26B-9E8F-4067-BF20-C41C85803EDF}"/>
              </a:ext>
            </a:extLst>
          </p:cNvPr>
          <p:cNvSpPr/>
          <p:nvPr/>
        </p:nvSpPr>
        <p:spPr>
          <a:xfrm>
            <a:off x="4597962" y="3601180"/>
            <a:ext cx="3680099" cy="923525"/>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Times New Roman" panose="02020603050405020304" pitchFamily="18" charset="0"/>
                <a:cs typeface="Times New Roman" panose="02020603050405020304" pitchFamily="18" charset="0"/>
              </a:rPr>
              <a:t>D. </a:t>
            </a:r>
            <a:r>
              <a:rPr lang="en-US" sz="2400" dirty="0"/>
              <a:t>6/1926</a:t>
            </a:r>
            <a:endParaRPr lang="vi-VN" sz="2400" dirty="0">
              <a:solidFill>
                <a:prstClr val="black"/>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AB682C49-93DF-4814-B79B-21B6721590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8473" y="2545285"/>
            <a:ext cx="604292" cy="531044"/>
          </a:xfrm>
          <a:prstGeom prst="rect">
            <a:avLst/>
          </a:prstGeom>
        </p:spPr>
      </p:pic>
      <p:pic>
        <p:nvPicPr>
          <p:cNvPr id="10" name="Picture 9">
            <a:extLst>
              <a:ext uri="{FF2B5EF4-FFF2-40B4-BE49-F238E27FC236}">
                <a16:creationId xmlns:a16="http://schemas.microsoft.com/office/drawing/2014/main" xmlns="" id="{D2EF89FB-7F6B-4822-B4DE-7EE3056FE2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8598" y="3818440"/>
            <a:ext cx="603402" cy="482721"/>
          </a:xfrm>
          <a:prstGeom prst="rect">
            <a:avLst/>
          </a:prstGeom>
        </p:spPr>
      </p:pic>
      <p:pic>
        <p:nvPicPr>
          <p:cNvPr id="11" name="Picture 10">
            <a:extLst>
              <a:ext uri="{FF2B5EF4-FFF2-40B4-BE49-F238E27FC236}">
                <a16:creationId xmlns:a16="http://schemas.microsoft.com/office/drawing/2014/main" xmlns="" id="{D602A32C-1C99-4D29-8614-67C96F127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7934" y="3770765"/>
            <a:ext cx="603557" cy="530398"/>
          </a:xfrm>
          <a:prstGeom prst="rect">
            <a:avLst/>
          </a:prstGeom>
        </p:spPr>
      </p:pic>
      <p:pic>
        <p:nvPicPr>
          <p:cNvPr id="12" name="Picture 11">
            <a:extLst>
              <a:ext uri="{FF2B5EF4-FFF2-40B4-BE49-F238E27FC236}">
                <a16:creationId xmlns:a16="http://schemas.microsoft.com/office/drawing/2014/main" xmlns="" id="{184E0CB8-3633-48A4-A753-2006EF1F4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8616" y="2584040"/>
            <a:ext cx="549444" cy="482845"/>
          </a:xfrm>
          <a:prstGeom prst="rect">
            <a:avLst/>
          </a:prstGeom>
        </p:spPr>
      </p:pic>
    </p:spTree>
    <p:extLst>
      <p:ext uri="{BB962C8B-B14F-4D97-AF65-F5344CB8AC3E}">
        <p14:creationId xmlns:p14="http://schemas.microsoft.com/office/powerpoint/2010/main" val="39496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FFFF0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00B05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FFFF0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641" t="23111" r="7000" b="10519"/>
          <a:stretch>
            <a:fillRect/>
          </a:stretch>
        </p:blipFill>
        <p:spPr bwMode="auto">
          <a:xfrm>
            <a:off x="0" y="0"/>
            <a:ext cx="9144000" cy="5143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a:srcRect l="22909" t="20364" r="6455" b="9818"/>
          <a:stretch>
            <a:fillRect/>
          </a:stretch>
        </p:blipFill>
        <p:spPr bwMode="auto">
          <a:xfrm>
            <a:off x="-1" y="0"/>
            <a:ext cx="9251158" cy="5143500"/>
          </a:xfrm>
          <a:prstGeom prst="rect">
            <a:avLst/>
          </a:prstGeom>
          <a:noFill/>
          <a:ln w="9525">
            <a:noFill/>
            <a:miter lim="800000"/>
            <a:headEnd/>
            <a:tailEnd/>
          </a:ln>
          <a:effectLst/>
        </p:spPr>
      </p:pic>
      <p:sp>
        <p:nvSpPr>
          <p:cNvPr id="4" name="Snip Diagonal Corner Rectangle 3">
            <a:extLst>
              <a:ext uri="{FF2B5EF4-FFF2-40B4-BE49-F238E27FC236}">
                <a16:creationId xmlns:a16="http://schemas.microsoft.com/office/drawing/2014/main" xmlns="" id="{A7EB18BD-1588-47CB-95CB-3B5E8509C1DB}"/>
              </a:ext>
            </a:extLst>
          </p:cNvPr>
          <p:cNvSpPr/>
          <p:nvPr/>
        </p:nvSpPr>
        <p:spPr>
          <a:xfrm>
            <a:off x="632360" y="744063"/>
            <a:ext cx="7895046" cy="1203448"/>
          </a:xfrm>
          <a:prstGeom prst="snip2Diag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lgn="ctr"/>
            <a:r>
              <a:rPr lang="vi-VN" sz="3200" dirty="0"/>
              <a:t>Tên gọi ban đầu của Tân Việt Cách mạng đảng là gì?</a:t>
            </a:r>
            <a:endParaRPr lang="en-SG" sz="3000" b="1" dirty="0">
              <a:solidFill>
                <a:srgbClr val="FF0000"/>
              </a:solidFill>
              <a:latin typeface="+mj-lt"/>
            </a:endParaRPr>
          </a:p>
        </p:txBody>
      </p:sp>
      <p:sp>
        <p:nvSpPr>
          <p:cNvPr id="5" name="Rectangle 4">
            <a:extLst>
              <a:ext uri="{FF2B5EF4-FFF2-40B4-BE49-F238E27FC236}">
                <a16:creationId xmlns:a16="http://schemas.microsoft.com/office/drawing/2014/main" xmlns="" id="{9C4421F1-9D69-46C3-8992-2684C319DD40}"/>
              </a:ext>
            </a:extLst>
          </p:cNvPr>
          <p:cNvSpPr/>
          <p:nvPr/>
        </p:nvSpPr>
        <p:spPr>
          <a:xfrm>
            <a:off x="840548" y="2336994"/>
            <a:ext cx="3680099" cy="946976"/>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r>
              <a:rPr lang="vi-VN" sz="2400" dirty="0">
                <a:solidFill>
                  <a:prstClr val="black"/>
                </a:solidFill>
                <a:latin typeface="+mj-lt"/>
              </a:rPr>
              <a:t>A. </a:t>
            </a:r>
            <a:r>
              <a:rPr lang="vi-VN" sz="2400" dirty="0"/>
              <a:t>Việt Nam nghĩa đoàn</a:t>
            </a:r>
            <a:endParaRPr lang="en-SG" sz="2400" dirty="0">
              <a:latin typeface="+mj-lt"/>
            </a:endParaRPr>
          </a:p>
        </p:txBody>
      </p:sp>
      <p:sp>
        <p:nvSpPr>
          <p:cNvPr id="6" name="Rectangle 5">
            <a:extLst>
              <a:ext uri="{FF2B5EF4-FFF2-40B4-BE49-F238E27FC236}">
                <a16:creationId xmlns:a16="http://schemas.microsoft.com/office/drawing/2014/main" xmlns="" id="{B2DD41D7-7DF7-49CB-B937-71C08788D2FF}"/>
              </a:ext>
            </a:extLst>
          </p:cNvPr>
          <p:cNvSpPr/>
          <p:nvPr/>
        </p:nvSpPr>
        <p:spPr>
          <a:xfrm>
            <a:off x="4605845" y="2340136"/>
            <a:ext cx="3680099" cy="946976"/>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mj-lt"/>
              </a:rPr>
              <a:t>B</a:t>
            </a:r>
            <a:r>
              <a:rPr lang="en-US" sz="2400" dirty="0">
                <a:solidFill>
                  <a:prstClr val="black"/>
                </a:solidFill>
                <a:latin typeface="+mj-lt"/>
              </a:rPr>
              <a:t>. </a:t>
            </a:r>
            <a:r>
              <a:rPr lang="en-US" sz="2400" dirty="0" err="1"/>
              <a:t>Hội</a:t>
            </a:r>
            <a:r>
              <a:rPr lang="en-US" sz="2400" dirty="0"/>
              <a:t> </a:t>
            </a:r>
            <a:r>
              <a:rPr lang="en-US" sz="2400" dirty="0" err="1"/>
              <a:t>Phục</a:t>
            </a:r>
            <a:r>
              <a:rPr lang="en-US" sz="2400" dirty="0"/>
              <a:t> </a:t>
            </a:r>
            <a:r>
              <a:rPr lang="en-US" sz="2400" dirty="0" err="1"/>
              <a:t>Việt</a:t>
            </a:r>
            <a:r>
              <a:rPr lang="en-US" sz="2400" b="1" dirty="0"/>
              <a:t>.</a:t>
            </a:r>
            <a:endParaRPr lang="vi-VN" sz="2400" dirty="0">
              <a:solidFill>
                <a:prstClr val="black"/>
              </a:solidFill>
              <a:latin typeface="+mj-lt"/>
            </a:endParaRPr>
          </a:p>
        </p:txBody>
      </p:sp>
      <p:sp>
        <p:nvSpPr>
          <p:cNvPr id="7" name="Rectangle 6">
            <a:extLst>
              <a:ext uri="{FF2B5EF4-FFF2-40B4-BE49-F238E27FC236}">
                <a16:creationId xmlns:a16="http://schemas.microsoft.com/office/drawing/2014/main" xmlns="" id="{3D6FBD93-94E1-4C3D-A93E-E1ACA255D234}"/>
              </a:ext>
            </a:extLst>
          </p:cNvPr>
          <p:cNvSpPr/>
          <p:nvPr/>
        </p:nvSpPr>
        <p:spPr>
          <a:xfrm>
            <a:off x="840548" y="3587199"/>
            <a:ext cx="3680099" cy="946976"/>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mj-lt"/>
              </a:rPr>
              <a:t>C. </a:t>
            </a:r>
            <a:r>
              <a:rPr lang="vi-VN" sz="2400" dirty="0"/>
              <a:t>Hội Hưng Nam</a:t>
            </a:r>
            <a:endParaRPr lang="vi-VN" sz="2400" dirty="0">
              <a:solidFill>
                <a:prstClr val="black"/>
              </a:solidFill>
              <a:latin typeface="+mj-lt"/>
            </a:endParaRPr>
          </a:p>
        </p:txBody>
      </p:sp>
      <p:sp>
        <p:nvSpPr>
          <p:cNvPr id="8" name="Rectangle 7">
            <a:extLst>
              <a:ext uri="{FF2B5EF4-FFF2-40B4-BE49-F238E27FC236}">
                <a16:creationId xmlns:a16="http://schemas.microsoft.com/office/drawing/2014/main" xmlns="" id="{BD102798-B16B-4312-9FBB-2E860FB8BFCF}"/>
              </a:ext>
            </a:extLst>
          </p:cNvPr>
          <p:cNvSpPr/>
          <p:nvPr/>
        </p:nvSpPr>
        <p:spPr>
          <a:xfrm>
            <a:off x="4605845" y="3590340"/>
            <a:ext cx="3680099" cy="946976"/>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mj-lt"/>
              </a:rPr>
              <a:t>D. </a:t>
            </a:r>
            <a:r>
              <a:rPr lang="en-US" sz="2400" dirty="0" err="1"/>
              <a:t>Đảng</a:t>
            </a:r>
            <a:r>
              <a:rPr lang="en-US" sz="2400" dirty="0"/>
              <a:t> Thanh </a:t>
            </a:r>
            <a:r>
              <a:rPr lang="en-US" sz="2400" dirty="0" err="1"/>
              <a:t>niên</a:t>
            </a:r>
            <a:endParaRPr lang="vi-VN" sz="2400" dirty="0">
              <a:solidFill>
                <a:prstClr val="black"/>
              </a:solidFill>
              <a:latin typeface="+mj-lt"/>
            </a:endParaRPr>
          </a:p>
        </p:txBody>
      </p:sp>
      <p:pic>
        <p:nvPicPr>
          <p:cNvPr id="9" name="Picture 8">
            <a:extLst>
              <a:ext uri="{FF2B5EF4-FFF2-40B4-BE49-F238E27FC236}">
                <a16:creationId xmlns:a16="http://schemas.microsoft.com/office/drawing/2014/main" xmlns="" id="{2E1E85F1-B4FB-4047-8C43-38E2ED679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2708" y="2611324"/>
            <a:ext cx="604292" cy="531044"/>
          </a:xfrm>
          <a:prstGeom prst="rect">
            <a:avLst/>
          </a:prstGeom>
        </p:spPr>
      </p:pic>
      <p:pic>
        <p:nvPicPr>
          <p:cNvPr id="10" name="Picture 9">
            <a:extLst>
              <a:ext uri="{FF2B5EF4-FFF2-40B4-BE49-F238E27FC236}">
                <a16:creationId xmlns:a16="http://schemas.microsoft.com/office/drawing/2014/main" xmlns="" id="{BD696AD0-4A75-4F6D-A4A8-95F1A8058205}"/>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17244" y="3817170"/>
            <a:ext cx="603402" cy="528066"/>
          </a:xfrm>
          <a:prstGeom prst="rect">
            <a:avLst/>
          </a:prstGeom>
        </p:spPr>
      </p:pic>
      <p:pic>
        <p:nvPicPr>
          <p:cNvPr id="11" name="Picture 10">
            <a:extLst>
              <a:ext uri="{FF2B5EF4-FFF2-40B4-BE49-F238E27FC236}">
                <a16:creationId xmlns:a16="http://schemas.microsoft.com/office/drawing/2014/main" xmlns="" id="{701418D1-22B5-4B1D-95BE-2EC324A8C4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2387" y="3825870"/>
            <a:ext cx="603557" cy="530398"/>
          </a:xfrm>
          <a:prstGeom prst="rect">
            <a:avLst/>
          </a:prstGeom>
        </p:spPr>
      </p:pic>
      <p:pic>
        <p:nvPicPr>
          <p:cNvPr id="12" name="Picture 11">
            <a:extLst>
              <a:ext uri="{FF2B5EF4-FFF2-40B4-BE49-F238E27FC236}">
                <a16:creationId xmlns:a16="http://schemas.microsoft.com/office/drawing/2014/main" xmlns="" id="{5BB9B65B-519B-4446-87A2-324BB1C378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8739" y="2650080"/>
            <a:ext cx="603557" cy="482845"/>
          </a:xfrm>
          <a:prstGeom prst="rect">
            <a:avLst/>
          </a:prstGeom>
        </p:spPr>
      </p:pic>
    </p:spTree>
    <p:extLst>
      <p:ext uri="{BB962C8B-B14F-4D97-AF65-F5344CB8AC3E}">
        <p14:creationId xmlns:p14="http://schemas.microsoft.com/office/powerpoint/2010/main" val="1329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00B05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FFFF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FFFF0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641" t="23111" r="7000" b="10519"/>
          <a:stretch>
            <a:fillRect/>
          </a:stretch>
        </p:blipFill>
        <p:spPr bwMode="auto">
          <a:xfrm>
            <a:off x="0" y="0"/>
            <a:ext cx="9144000" cy="5143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a:srcRect l="22909" t="20364" r="6455" b="9818"/>
          <a:stretch>
            <a:fillRect/>
          </a:stretch>
        </p:blipFill>
        <p:spPr bwMode="auto">
          <a:xfrm>
            <a:off x="-1" y="0"/>
            <a:ext cx="9251158" cy="5143500"/>
          </a:xfrm>
          <a:prstGeom prst="rect">
            <a:avLst/>
          </a:prstGeom>
          <a:noFill/>
          <a:ln w="9525">
            <a:noFill/>
            <a:miter lim="800000"/>
            <a:headEnd/>
            <a:tailEnd/>
          </a:ln>
          <a:effectLst/>
        </p:spPr>
      </p:pic>
      <p:sp>
        <p:nvSpPr>
          <p:cNvPr id="4" name="Snip Diagonal Corner Rectangle 3">
            <a:extLst>
              <a:ext uri="{FF2B5EF4-FFF2-40B4-BE49-F238E27FC236}">
                <a16:creationId xmlns:a16="http://schemas.microsoft.com/office/drawing/2014/main" xmlns="" id="{14E809FC-F35B-4DA6-94E0-FC44C5F5DD55}"/>
              </a:ext>
            </a:extLst>
          </p:cNvPr>
          <p:cNvSpPr/>
          <p:nvPr/>
        </p:nvSpPr>
        <p:spPr>
          <a:xfrm>
            <a:off x="624477" y="602106"/>
            <a:ext cx="7895046" cy="1203448"/>
          </a:xfrm>
          <a:prstGeom prst="snip2Diag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lgn="ctr"/>
            <a:r>
              <a:rPr lang="vi-VN" sz="3200" dirty="0"/>
              <a:t>Thành phần của Tân Việt Cách mạng đảng bao gồm:</a:t>
            </a:r>
            <a:endParaRPr lang="en-SG" sz="3000" b="1" dirty="0">
              <a:solidFill>
                <a:srgbClr val="FF0000"/>
              </a:solidFill>
              <a:latin typeface="+mj-lt"/>
            </a:endParaRPr>
          </a:p>
        </p:txBody>
      </p:sp>
      <p:sp>
        <p:nvSpPr>
          <p:cNvPr id="5" name="Rectangle 4">
            <a:extLst>
              <a:ext uri="{FF2B5EF4-FFF2-40B4-BE49-F238E27FC236}">
                <a16:creationId xmlns:a16="http://schemas.microsoft.com/office/drawing/2014/main" xmlns="" id="{01CDD3C3-69DD-44ED-92B8-5F4AC035CD0B}"/>
              </a:ext>
            </a:extLst>
          </p:cNvPr>
          <p:cNvSpPr/>
          <p:nvPr/>
        </p:nvSpPr>
        <p:spPr>
          <a:xfrm>
            <a:off x="832666" y="2242401"/>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r>
              <a:rPr lang="vi-VN" sz="2400" dirty="0">
                <a:solidFill>
                  <a:prstClr val="black"/>
                </a:solidFill>
                <a:latin typeface="+mj-lt"/>
              </a:rPr>
              <a:t>A.</a:t>
            </a:r>
            <a:r>
              <a:rPr lang="vi-VN" sz="2400" dirty="0">
                <a:latin typeface="+mj-lt"/>
              </a:rPr>
              <a:t> </a:t>
            </a:r>
            <a:r>
              <a:rPr lang="en-US" sz="2400" dirty="0" err="1"/>
              <a:t>Học</a:t>
            </a:r>
            <a:r>
              <a:rPr lang="en-US" sz="2400" dirty="0"/>
              <a:t> </a:t>
            </a:r>
            <a:r>
              <a:rPr lang="en-US" sz="2400" dirty="0" err="1"/>
              <a:t>sinh</a:t>
            </a:r>
            <a:r>
              <a:rPr lang="en-US" sz="2400" dirty="0"/>
              <a:t>, </a:t>
            </a:r>
            <a:r>
              <a:rPr lang="en-US" sz="2400" dirty="0" err="1"/>
              <a:t>sinh</a:t>
            </a:r>
            <a:r>
              <a:rPr lang="en-US" sz="2400" dirty="0"/>
              <a:t> </a:t>
            </a:r>
            <a:r>
              <a:rPr lang="en-US" sz="2400" dirty="0" err="1"/>
              <a:t>viên</a:t>
            </a:r>
            <a:r>
              <a:rPr lang="en-US" sz="2400" dirty="0"/>
              <a:t>.</a:t>
            </a:r>
            <a:endParaRPr lang="en-SG" sz="2400" dirty="0">
              <a:latin typeface="+mj-lt"/>
            </a:endParaRPr>
          </a:p>
        </p:txBody>
      </p:sp>
      <p:sp>
        <p:nvSpPr>
          <p:cNvPr id="6" name="Rectangle 5">
            <a:extLst>
              <a:ext uri="{FF2B5EF4-FFF2-40B4-BE49-F238E27FC236}">
                <a16:creationId xmlns:a16="http://schemas.microsoft.com/office/drawing/2014/main" xmlns="" id="{955BE410-33C8-48CE-899D-9ABA8DB2FB29}"/>
              </a:ext>
            </a:extLst>
          </p:cNvPr>
          <p:cNvSpPr/>
          <p:nvPr/>
        </p:nvSpPr>
        <p:spPr>
          <a:xfrm>
            <a:off x="4597962" y="2245543"/>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mj-lt"/>
              </a:rPr>
              <a:t>B. </a:t>
            </a:r>
            <a:r>
              <a:rPr lang="vi-VN" sz="2400" dirty="0"/>
              <a:t>Tiểu tư sản trí thức.</a:t>
            </a:r>
            <a:endParaRPr lang="vi-VN" sz="2400" dirty="0">
              <a:solidFill>
                <a:prstClr val="black"/>
              </a:solidFill>
              <a:latin typeface="+mj-lt"/>
            </a:endParaRPr>
          </a:p>
        </p:txBody>
      </p:sp>
      <p:sp>
        <p:nvSpPr>
          <p:cNvPr id="7" name="Rectangle 6">
            <a:extLst>
              <a:ext uri="{FF2B5EF4-FFF2-40B4-BE49-F238E27FC236}">
                <a16:creationId xmlns:a16="http://schemas.microsoft.com/office/drawing/2014/main" xmlns="" id="{14C9E3CF-FDA7-43A8-90D1-37EB19264C4C}"/>
              </a:ext>
            </a:extLst>
          </p:cNvPr>
          <p:cNvSpPr/>
          <p:nvPr/>
        </p:nvSpPr>
        <p:spPr>
          <a:xfrm>
            <a:off x="832666" y="3468955"/>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defRPr/>
            </a:pPr>
            <a:r>
              <a:rPr lang="vi-VN" sz="2400" dirty="0">
                <a:solidFill>
                  <a:prstClr val="black"/>
                </a:solidFill>
                <a:latin typeface="+mj-lt"/>
              </a:rPr>
              <a:t>C. </a:t>
            </a:r>
            <a:r>
              <a:rPr lang="vi-VN" sz="2400" dirty="0"/>
              <a:t>Trí thức và tư sản dân tộ</a:t>
            </a:r>
            <a:r>
              <a:rPr lang="en-US" sz="2400" dirty="0"/>
              <a:t>c</a:t>
            </a:r>
            <a:endParaRPr lang="vi-VN" sz="2400" dirty="0">
              <a:solidFill>
                <a:prstClr val="black"/>
              </a:solidFill>
              <a:latin typeface="+mj-lt"/>
            </a:endParaRPr>
          </a:p>
        </p:txBody>
      </p:sp>
      <p:sp>
        <p:nvSpPr>
          <p:cNvPr id="8" name="Rectangle 7">
            <a:extLst>
              <a:ext uri="{FF2B5EF4-FFF2-40B4-BE49-F238E27FC236}">
                <a16:creationId xmlns:a16="http://schemas.microsoft.com/office/drawing/2014/main" xmlns="" id="{7050D257-88B3-460D-AC51-D12466F8A79C}"/>
              </a:ext>
            </a:extLst>
          </p:cNvPr>
          <p:cNvSpPr/>
          <p:nvPr/>
        </p:nvSpPr>
        <p:spPr>
          <a:xfrm>
            <a:off x="4597962" y="3472097"/>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mj-lt"/>
              </a:rPr>
              <a:t>D. </a:t>
            </a:r>
            <a:r>
              <a:rPr lang="vi-VN" sz="2400" dirty="0"/>
              <a:t>Trí thức và thanh niên tiểu tư sản.</a:t>
            </a:r>
            <a:endParaRPr lang="vi-VN" sz="2400" dirty="0">
              <a:solidFill>
                <a:prstClr val="black"/>
              </a:solidFill>
              <a:latin typeface="+mj-lt"/>
            </a:endParaRPr>
          </a:p>
        </p:txBody>
      </p:sp>
      <p:pic>
        <p:nvPicPr>
          <p:cNvPr id="9" name="Picture 8">
            <a:extLst>
              <a:ext uri="{FF2B5EF4-FFF2-40B4-BE49-F238E27FC236}">
                <a16:creationId xmlns:a16="http://schemas.microsoft.com/office/drawing/2014/main" xmlns="" id="{7688ADB6-E280-49C9-AE2D-CD0F332B3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8473" y="2513756"/>
            <a:ext cx="604292" cy="531044"/>
          </a:xfrm>
          <a:prstGeom prst="rect">
            <a:avLst/>
          </a:prstGeom>
        </p:spPr>
      </p:pic>
      <p:pic>
        <p:nvPicPr>
          <p:cNvPr id="10" name="Picture 9">
            <a:extLst>
              <a:ext uri="{FF2B5EF4-FFF2-40B4-BE49-F238E27FC236}">
                <a16:creationId xmlns:a16="http://schemas.microsoft.com/office/drawing/2014/main" xmlns="" id="{AF408EEC-9E14-4C10-94AD-AB3B1CABDF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3461" y="3768897"/>
            <a:ext cx="549303" cy="482721"/>
          </a:xfrm>
          <a:prstGeom prst="rect">
            <a:avLst/>
          </a:prstGeom>
        </p:spPr>
      </p:pic>
      <p:pic>
        <p:nvPicPr>
          <p:cNvPr id="11" name="Picture 10">
            <a:extLst>
              <a:ext uri="{FF2B5EF4-FFF2-40B4-BE49-F238E27FC236}">
                <a16:creationId xmlns:a16="http://schemas.microsoft.com/office/drawing/2014/main" xmlns="" id="{964A6532-960A-4917-943B-14347CF852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4504" y="3778701"/>
            <a:ext cx="603557" cy="482845"/>
          </a:xfrm>
          <a:prstGeom prst="rect">
            <a:avLst/>
          </a:prstGeom>
        </p:spPr>
      </p:pic>
      <p:pic>
        <p:nvPicPr>
          <p:cNvPr id="12" name="Picture 11">
            <a:extLst>
              <a:ext uri="{FF2B5EF4-FFF2-40B4-BE49-F238E27FC236}">
                <a16:creationId xmlns:a16="http://schemas.microsoft.com/office/drawing/2014/main" xmlns="" id="{1C832980-061F-4ECF-B339-2191998382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8616" y="2552510"/>
            <a:ext cx="549444" cy="482845"/>
          </a:xfrm>
          <a:prstGeom prst="rect">
            <a:avLst/>
          </a:prstGeom>
        </p:spPr>
      </p:pic>
    </p:spTree>
    <p:extLst>
      <p:ext uri="{BB962C8B-B14F-4D97-AF65-F5344CB8AC3E}">
        <p14:creationId xmlns:p14="http://schemas.microsoft.com/office/powerpoint/2010/main" val="22170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FFFF0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FFFF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Check mark.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00B05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641" t="23111" r="7000" b="10519"/>
          <a:stretch>
            <a:fillRect/>
          </a:stretch>
        </p:blipFill>
        <p:spPr bwMode="auto">
          <a:xfrm>
            <a:off x="0" y="0"/>
            <a:ext cx="9144000" cy="5143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a:srcRect l="22909" t="20364" r="6455" b="9818"/>
          <a:stretch>
            <a:fillRect/>
          </a:stretch>
        </p:blipFill>
        <p:spPr bwMode="auto">
          <a:xfrm>
            <a:off x="-1" y="0"/>
            <a:ext cx="9251158" cy="5143500"/>
          </a:xfrm>
          <a:prstGeom prst="rect">
            <a:avLst/>
          </a:prstGeom>
          <a:noFill/>
          <a:ln w="9525">
            <a:noFill/>
            <a:miter lim="800000"/>
            <a:headEnd/>
            <a:tailEnd/>
          </a:ln>
          <a:effectLst/>
        </p:spPr>
      </p:pic>
      <p:sp>
        <p:nvSpPr>
          <p:cNvPr id="4" name="Snip Diagonal Corner Rectangle 3">
            <a:extLst>
              <a:ext uri="{FF2B5EF4-FFF2-40B4-BE49-F238E27FC236}">
                <a16:creationId xmlns:a16="http://schemas.microsoft.com/office/drawing/2014/main" xmlns="" id="{95CB5D91-1567-4DC4-AC8B-C9C09BDA0373}"/>
              </a:ext>
            </a:extLst>
          </p:cNvPr>
          <p:cNvSpPr/>
          <p:nvPr/>
        </p:nvSpPr>
        <p:spPr>
          <a:xfrm>
            <a:off x="624477" y="633708"/>
            <a:ext cx="7895046" cy="1203448"/>
          </a:xfrm>
          <a:prstGeom prst="snip2Diag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lgn="ctr"/>
            <a:r>
              <a:rPr lang="vi-VN" sz="2400" dirty="0"/>
              <a:t>Địa bản hoạt động chủ yếu của Tân Việt Cách mạng đảng là ở đâu?</a:t>
            </a:r>
            <a:endParaRPr lang="en-SG" sz="2400" b="1" dirty="0">
              <a:solidFill>
                <a:srgbClr val="FF0000"/>
              </a:solidFill>
              <a:latin typeface="+mj-lt"/>
            </a:endParaRPr>
          </a:p>
        </p:txBody>
      </p:sp>
      <p:sp>
        <p:nvSpPr>
          <p:cNvPr id="5" name="Rectangle 4">
            <a:extLst>
              <a:ext uri="{FF2B5EF4-FFF2-40B4-BE49-F238E27FC236}">
                <a16:creationId xmlns:a16="http://schemas.microsoft.com/office/drawing/2014/main" xmlns="" id="{8BA3A1D3-8529-4F42-82E4-8D0D503AD59A}"/>
              </a:ext>
            </a:extLst>
          </p:cNvPr>
          <p:cNvSpPr/>
          <p:nvPr/>
        </p:nvSpPr>
        <p:spPr>
          <a:xfrm>
            <a:off x="832666" y="2363597"/>
            <a:ext cx="3680099" cy="923524"/>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r>
              <a:rPr lang="en-US" sz="2400" dirty="0" err="1">
                <a:latin typeface="Times New Roman" panose="02020603050405020304" pitchFamily="18" charset="0"/>
                <a:cs typeface="Times New Roman" panose="02020603050405020304" pitchFamily="18" charset="0"/>
              </a:rPr>
              <a:t>A.Bắc</a:t>
            </a:r>
            <a:r>
              <a:rPr lang="en-US" sz="2400" dirty="0">
                <a:latin typeface="Times New Roman" panose="02020603050405020304" pitchFamily="18" charset="0"/>
                <a:cs typeface="Times New Roman" panose="02020603050405020304" pitchFamily="18" charset="0"/>
              </a:rPr>
              <a:t> </a:t>
            </a:r>
            <a:r>
              <a:rPr lang="en-US" sz="2400" dirty="0" err="1"/>
              <a:t>Kì</a:t>
            </a:r>
            <a:endParaRPr lang="en-SG"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92D33CA2-F40A-4296-A11C-ABB018BE946B}"/>
              </a:ext>
            </a:extLst>
          </p:cNvPr>
          <p:cNvSpPr/>
          <p:nvPr/>
        </p:nvSpPr>
        <p:spPr>
          <a:xfrm>
            <a:off x="4597962" y="2366741"/>
            <a:ext cx="3680099" cy="923524"/>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Times New Roman" panose="02020603050405020304" pitchFamily="18" charset="0"/>
                <a:cs typeface="Times New Roman" panose="02020603050405020304" pitchFamily="18" charset="0"/>
              </a:rPr>
              <a:t>B. </a:t>
            </a:r>
            <a:r>
              <a:rPr lang="en-US" sz="2400" dirty="0"/>
              <a:t>Nam </a:t>
            </a:r>
            <a:r>
              <a:rPr lang="en-US" sz="2400" dirty="0" err="1"/>
              <a:t>Kì</a:t>
            </a:r>
            <a:endParaRPr lang="vi-VN" sz="2400" dirty="0">
              <a:solidFill>
                <a:prstClr val="black"/>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FA89BBE-CF4A-4EDA-8900-64EFB7621E4F}"/>
              </a:ext>
            </a:extLst>
          </p:cNvPr>
          <p:cNvSpPr/>
          <p:nvPr/>
        </p:nvSpPr>
        <p:spPr>
          <a:xfrm>
            <a:off x="832666" y="3598038"/>
            <a:ext cx="3680099" cy="923525"/>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Times New Roman" panose="02020603050405020304" pitchFamily="18" charset="0"/>
                <a:cs typeface="Times New Roman" panose="02020603050405020304" pitchFamily="18" charset="0"/>
              </a:rPr>
              <a:t>C. </a:t>
            </a:r>
            <a:r>
              <a:rPr lang="en-US" sz="2400" dirty="0" err="1"/>
              <a:t>Trung</a:t>
            </a:r>
            <a:r>
              <a:rPr lang="en-US" sz="2400" dirty="0"/>
              <a:t> </a:t>
            </a:r>
            <a:r>
              <a:rPr lang="en-US" sz="2400" dirty="0" err="1"/>
              <a:t>Kì</a:t>
            </a:r>
            <a:endParaRPr lang="vi-VN" sz="2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63DA26B-9E8F-4067-BF20-C41C85803EDF}"/>
              </a:ext>
            </a:extLst>
          </p:cNvPr>
          <p:cNvSpPr/>
          <p:nvPr/>
        </p:nvSpPr>
        <p:spPr>
          <a:xfrm>
            <a:off x="4597962" y="3601180"/>
            <a:ext cx="3680099" cy="923525"/>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400" dirty="0">
                <a:solidFill>
                  <a:prstClr val="black"/>
                </a:solidFill>
                <a:latin typeface="Times New Roman" panose="02020603050405020304" pitchFamily="18" charset="0"/>
                <a:cs typeface="Times New Roman" panose="02020603050405020304" pitchFamily="18" charset="0"/>
              </a:rPr>
              <a:t>D. </a:t>
            </a:r>
            <a:r>
              <a:rPr lang="en-US" sz="2400" dirty="0" err="1">
                <a:solidFill>
                  <a:prstClr val="black"/>
                </a:solidFill>
                <a:latin typeface="Times New Roman" panose="02020603050405020304" pitchFamily="18" charset="0"/>
                <a:cs typeface="Times New Roman" panose="02020603050405020304" pitchFamily="18" charset="0"/>
              </a:rPr>
              <a:t>Bắc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a:t>Nam </a:t>
            </a:r>
            <a:r>
              <a:rPr lang="en-US" sz="2400" dirty="0" err="1"/>
              <a:t>Kì</a:t>
            </a:r>
            <a:endParaRPr lang="vi-VN" sz="2400" dirty="0">
              <a:solidFill>
                <a:prstClr val="black"/>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AB682C49-93DF-4814-B79B-21B6721590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8473" y="2545285"/>
            <a:ext cx="604292" cy="531044"/>
          </a:xfrm>
          <a:prstGeom prst="rect">
            <a:avLst/>
          </a:prstGeom>
        </p:spPr>
      </p:pic>
      <p:pic>
        <p:nvPicPr>
          <p:cNvPr id="10" name="Picture 9">
            <a:extLst>
              <a:ext uri="{FF2B5EF4-FFF2-40B4-BE49-F238E27FC236}">
                <a16:creationId xmlns:a16="http://schemas.microsoft.com/office/drawing/2014/main" xmlns="" id="{D2EF89FB-7F6B-4822-B4DE-7EE3056FE2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8598" y="3818440"/>
            <a:ext cx="603402" cy="482721"/>
          </a:xfrm>
          <a:prstGeom prst="rect">
            <a:avLst/>
          </a:prstGeom>
        </p:spPr>
      </p:pic>
      <p:pic>
        <p:nvPicPr>
          <p:cNvPr id="11" name="Picture 10">
            <a:extLst>
              <a:ext uri="{FF2B5EF4-FFF2-40B4-BE49-F238E27FC236}">
                <a16:creationId xmlns:a16="http://schemas.microsoft.com/office/drawing/2014/main" xmlns="" id="{D602A32C-1C99-4D29-8614-67C96F127A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7934" y="3770765"/>
            <a:ext cx="603557" cy="530398"/>
          </a:xfrm>
          <a:prstGeom prst="rect">
            <a:avLst/>
          </a:prstGeom>
        </p:spPr>
      </p:pic>
      <p:pic>
        <p:nvPicPr>
          <p:cNvPr id="12" name="Picture 11">
            <a:extLst>
              <a:ext uri="{FF2B5EF4-FFF2-40B4-BE49-F238E27FC236}">
                <a16:creationId xmlns:a16="http://schemas.microsoft.com/office/drawing/2014/main" xmlns="" id="{184E0CB8-3633-48A4-A753-2006EF1F4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8616" y="2584040"/>
            <a:ext cx="549444" cy="482845"/>
          </a:xfrm>
          <a:prstGeom prst="rect">
            <a:avLst/>
          </a:prstGeom>
        </p:spPr>
      </p:pic>
    </p:spTree>
    <p:extLst>
      <p:ext uri="{BB962C8B-B14F-4D97-AF65-F5344CB8AC3E}">
        <p14:creationId xmlns:p14="http://schemas.microsoft.com/office/powerpoint/2010/main" val="32968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FFFF0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00B05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FFFF0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641" t="23111" r="7000" b="10519"/>
          <a:stretch>
            <a:fillRect/>
          </a:stretch>
        </p:blipFill>
        <p:spPr bwMode="auto">
          <a:xfrm>
            <a:off x="0" y="0"/>
            <a:ext cx="9144000" cy="5143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a:srcRect l="22909" t="20364" r="6455" b="9818"/>
          <a:stretch>
            <a:fillRect/>
          </a:stretch>
        </p:blipFill>
        <p:spPr bwMode="auto">
          <a:xfrm>
            <a:off x="-1" y="0"/>
            <a:ext cx="9251158" cy="5143500"/>
          </a:xfrm>
          <a:prstGeom prst="rect">
            <a:avLst/>
          </a:prstGeom>
          <a:noFill/>
          <a:ln w="9525">
            <a:noFill/>
            <a:miter lim="800000"/>
            <a:headEnd/>
            <a:tailEnd/>
          </a:ln>
          <a:effectLst/>
        </p:spPr>
      </p:pic>
      <p:sp>
        <p:nvSpPr>
          <p:cNvPr id="4" name="Snip Diagonal Corner Rectangle 3">
            <a:extLst>
              <a:ext uri="{FF2B5EF4-FFF2-40B4-BE49-F238E27FC236}">
                <a16:creationId xmlns:a16="http://schemas.microsoft.com/office/drawing/2014/main" xmlns="" id="{A7EB18BD-1588-47CB-95CB-3B5E8509C1DB}"/>
              </a:ext>
            </a:extLst>
          </p:cNvPr>
          <p:cNvSpPr/>
          <p:nvPr/>
        </p:nvSpPr>
        <p:spPr>
          <a:xfrm>
            <a:off x="632360" y="361950"/>
            <a:ext cx="7895046" cy="1203448"/>
          </a:xfrm>
          <a:prstGeom prst="snip2Diag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r>
              <a:rPr lang="vi-VN" sz="2400" dirty="0"/>
              <a:t>Quan hệ giữa Tân Việt cách mạng đảng và Hội Việt Nam cách mạng thanh niên là gì?</a:t>
            </a:r>
            <a:endParaRPr lang="en-SG" sz="2100" dirty="0">
              <a:solidFill>
                <a:srgbClr val="FF0000"/>
              </a:solidFill>
              <a:latin typeface="+mj-lt"/>
            </a:endParaRPr>
          </a:p>
        </p:txBody>
      </p:sp>
      <p:sp>
        <p:nvSpPr>
          <p:cNvPr id="5" name="Rectangle 4">
            <a:extLst>
              <a:ext uri="{FF2B5EF4-FFF2-40B4-BE49-F238E27FC236}">
                <a16:creationId xmlns:a16="http://schemas.microsoft.com/office/drawing/2014/main" xmlns="" id="{9C4421F1-9D69-46C3-8992-2684C319DD40}"/>
              </a:ext>
            </a:extLst>
          </p:cNvPr>
          <p:cNvSpPr/>
          <p:nvPr/>
        </p:nvSpPr>
        <p:spPr>
          <a:xfrm>
            <a:off x="457200" y="1885950"/>
            <a:ext cx="4063447" cy="1398020"/>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r>
              <a:rPr lang="vi-VN" sz="2100" dirty="0">
                <a:solidFill>
                  <a:prstClr val="black"/>
                </a:solidFill>
                <a:latin typeface="+mj-lt"/>
              </a:rPr>
              <a:t>A. </a:t>
            </a:r>
            <a:r>
              <a:rPr lang="vi-VN" sz="2400" dirty="0"/>
              <a:t>Tân Việt vận động hợp nhất với thanh niên.</a:t>
            </a:r>
            <a:endParaRPr lang="en-SG" sz="2100" dirty="0">
              <a:latin typeface="+mj-lt"/>
            </a:endParaRPr>
          </a:p>
        </p:txBody>
      </p:sp>
      <p:sp>
        <p:nvSpPr>
          <p:cNvPr id="6" name="Rectangle 5">
            <a:extLst>
              <a:ext uri="{FF2B5EF4-FFF2-40B4-BE49-F238E27FC236}">
                <a16:creationId xmlns:a16="http://schemas.microsoft.com/office/drawing/2014/main" xmlns="" id="{B2DD41D7-7DF7-49CB-B937-71C08788D2FF}"/>
              </a:ext>
            </a:extLst>
          </p:cNvPr>
          <p:cNvSpPr/>
          <p:nvPr/>
        </p:nvSpPr>
        <p:spPr>
          <a:xfrm>
            <a:off x="4605845" y="1885950"/>
            <a:ext cx="4232937" cy="1398020"/>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defRPr/>
            </a:pPr>
            <a:r>
              <a:rPr lang="vi-VN" sz="2100" dirty="0">
                <a:solidFill>
                  <a:prstClr val="black"/>
                </a:solidFill>
                <a:latin typeface="+mj-lt"/>
              </a:rPr>
              <a:t>B. </a:t>
            </a:r>
            <a:r>
              <a:rPr lang="vi-VN" sz="2400" dirty="0"/>
              <a:t>Tân Việt cử người sang dự các lớp huấn luyện của thanh niên và vận động hợp nhất với thanh niên.</a:t>
            </a:r>
            <a:endParaRPr lang="en-SG" sz="2100" dirty="0">
              <a:latin typeface="+mj-lt"/>
            </a:endParaRPr>
          </a:p>
        </p:txBody>
      </p:sp>
      <p:sp>
        <p:nvSpPr>
          <p:cNvPr id="7" name="Rectangle 6">
            <a:extLst>
              <a:ext uri="{FF2B5EF4-FFF2-40B4-BE49-F238E27FC236}">
                <a16:creationId xmlns:a16="http://schemas.microsoft.com/office/drawing/2014/main" xmlns="" id="{3D6FBD93-94E1-4C3D-A93E-E1ACA255D234}"/>
              </a:ext>
            </a:extLst>
          </p:cNvPr>
          <p:cNvSpPr/>
          <p:nvPr/>
        </p:nvSpPr>
        <p:spPr>
          <a:xfrm>
            <a:off x="457200" y="3486150"/>
            <a:ext cx="4063447" cy="1295399"/>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100" dirty="0">
                <a:solidFill>
                  <a:prstClr val="black"/>
                </a:solidFill>
                <a:latin typeface="+mj-lt"/>
              </a:rPr>
              <a:t>C. </a:t>
            </a:r>
            <a:r>
              <a:rPr lang="vi-VN" sz="2400" dirty="0"/>
              <a:t>Tân Việt cử người sang dự các lớp huấn luyện của thanh niên.</a:t>
            </a:r>
            <a:endParaRPr lang="vi-VN" sz="2100" dirty="0">
              <a:solidFill>
                <a:prstClr val="black"/>
              </a:solidFill>
              <a:latin typeface="+mj-lt"/>
            </a:endParaRPr>
          </a:p>
        </p:txBody>
      </p:sp>
      <p:sp>
        <p:nvSpPr>
          <p:cNvPr id="8" name="Rectangle 7">
            <a:extLst>
              <a:ext uri="{FF2B5EF4-FFF2-40B4-BE49-F238E27FC236}">
                <a16:creationId xmlns:a16="http://schemas.microsoft.com/office/drawing/2014/main" xmlns="" id="{BD102798-B16B-4312-9FBB-2E860FB8BFCF}"/>
              </a:ext>
            </a:extLst>
          </p:cNvPr>
          <p:cNvSpPr/>
          <p:nvPr/>
        </p:nvSpPr>
        <p:spPr>
          <a:xfrm>
            <a:off x="4605845" y="3590339"/>
            <a:ext cx="4232937" cy="1191209"/>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100" dirty="0">
                <a:solidFill>
                  <a:prstClr val="black"/>
                </a:solidFill>
                <a:latin typeface="+mj-lt"/>
              </a:rPr>
              <a:t>D. </a:t>
            </a:r>
            <a:r>
              <a:rPr lang="vi-VN" sz="2400" dirty="0"/>
              <a:t>Hội Việt Nam cách mạng thanh niên vận động hợp nhất với Tân Việt.</a:t>
            </a:r>
            <a:endParaRPr lang="vi-VN" sz="2100" dirty="0">
              <a:solidFill>
                <a:prstClr val="black"/>
              </a:solidFill>
              <a:latin typeface="+mj-lt"/>
            </a:endParaRPr>
          </a:p>
        </p:txBody>
      </p:sp>
      <p:pic>
        <p:nvPicPr>
          <p:cNvPr id="9" name="Picture 8">
            <a:extLst>
              <a:ext uri="{FF2B5EF4-FFF2-40B4-BE49-F238E27FC236}">
                <a16:creationId xmlns:a16="http://schemas.microsoft.com/office/drawing/2014/main" xmlns="" id="{2E1E85F1-B4FB-4047-8C43-38E2ED679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2708" y="2611324"/>
            <a:ext cx="604292" cy="531044"/>
          </a:xfrm>
          <a:prstGeom prst="rect">
            <a:avLst/>
          </a:prstGeom>
        </p:spPr>
      </p:pic>
      <p:pic>
        <p:nvPicPr>
          <p:cNvPr id="10" name="Picture 9">
            <a:extLst>
              <a:ext uri="{FF2B5EF4-FFF2-40B4-BE49-F238E27FC236}">
                <a16:creationId xmlns:a16="http://schemas.microsoft.com/office/drawing/2014/main" xmlns="" id="{BD696AD0-4A75-4F6D-A4A8-95F1A8058205}"/>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17244" y="3817170"/>
            <a:ext cx="603402" cy="528066"/>
          </a:xfrm>
          <a:prstGeom prst="rect">
            <a:avLst/>
          </a:prstGeom>
        </p:spPr>
      </p:pic>
      <p:pic>
        <p:nvPicPr>
          <p:cNvPr id="11" name="Picture 10">
            <a:extLst>
              <a:ext uri="{FF2B5EF4-FFF2-40B4-BE49-F238E27FC236}">
                <a16:creationId xmlns:a16="http://schemas.microsoft.com/office/drawing/2014/main" xmlns="" id="{701418D1-22B5-4B1D-95BE-2EC324A8C4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5944" y="3949068"/>
            <a:ext cx="603557" cy="530398"/>
          </a:xfrm>
          <a:prstGeom prst="rect">
            <a:avLst/>
          </a:prstGeom>
        </p:spPr>
      </p:pic>
      <p:pic>
        <p:nvPicPr>
          <p:cNvPr id="12" name="Picture 11">
            <a:extLst>
              <a:ext uri="{FF2B5EF4-FFF2-40B4-BE49-F238E27FC236}">
                <a16:creationId xmlns:a16="http://schemas.microsoft.com/office/drawing/2014/main" xmlns="" id="{5BB9B65B-519B-4446-87A2-324BB1C378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5225" y="2738931"/>
            <a:ext cx="603557" cy="482845"/>
          </a:xfrm>
          <a:prstGeom prst="rect">
            <a:avLst/>
          </a:prstGeom>
        </p:spPr>
      </p:pic>
    </p:spTree>
    <p:extLst>
      <p:ext uri="{BB962C8B-B14F-4D97-AF65-F5344CB8AC3E}">
        <p14:creationId xmlns:p14="http://schemas.microsoft.com/office/powerpoint/2010/main" val="225249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00B05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FFFF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FFFF0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9935" y="171451"/>
            <a:ext cx="8847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dirty="0">
                <a:solidFill>
                  <a:srgbClr val="FF0000"/>
                </a:solidFill>
                <a:latin typeface="Times New Roman" pitchFamily="18" charset="0"/>
              </a:rPr>
              <a:t>II. TÂN VIỆT CÁCH MẠNG ĐẢNG (7/1928)</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326" r="6750" b="6852"/>
          <a:stretch/>
        </p:blipFill>
        <p:spPr bwMode="auto">
          <a:xfrm>
            <a:off x="5334011" y="819150"/>
            <a:ext cx="367145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3583" y="2266950"/>
            <a:ext cx="4877937" cy="2649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Hoàn</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cảnh</a:t>
            </a:r>
            <a:r>
              <a:rPr lang="en-US" sz="2200" b="1" dirty="0">
                <a:solidFill>
                  <a:prstClr val="black"/>
                </a:solidFill>
                <a:latin typeface="Times New Roman" panose="02020603050405020304" pitchFamily="18" charset="0"/>
                <a:cs typeface="Times New Roman" panose="02020603050405020304" pitchFamily="18" charset="0"/>
              </a:rPr>
              <a:t>: </a:t>
            </a:r>
            <a:r>
              <a:rPr lang="nl-NL" sz="2200" dirty="0">
                <a:solidFill>
                  <a:schemeClr val="tx1"/>
                </a:solidFill>
                <a:latin typeface="Times New Roman" panose="02020603050405020304" pitchFamily="18" charset="0"/>
                <a:cs typeface="Times New Roman" panose="02020603050405020304" pitchFamily="18" charset="0"/>
              </a:rPr>
              <a:t> 17/4/1925 do 1 số sinh viên trường CĐSP Đông Dương (Đặng Thai Mai, Tôn Quang Phiệt và nhóm tù chính trị  Lê Văn Huân ở Trung Kì) thành lập; </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tiền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thân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Hội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Phục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Việt</a:t>
            </a:r>
            <a:r>
              <a:rPr lang="en-US" sz="2200" dirty="0">
                <a:solidFill>
                  <a:schemeClr val="tx1"/>
                </a:solidFill>
                <a:latin typeface="Times New Roman" panose="02020603050405020304" pitchFamily="18" charset="0"/>
                <a:cs typeface="Times New Roman" panose="02020603050405020304" pitchFamily="18" charset="0"/>
              </a:rPr>
              <a:t>. Sau </a:t>
            </a:r>
            <a:r>
              <a:rPr lang="en-US" sz="2200" dirty="0" err="1">
                <a:solidFill>
                  <a:prstClr val="black"/>
                </a:solidFill>
                <a:latin typeface="Times New Roman" panose="02020603050405020304" pitchFamily="18" charset="0"/>
                <a:cs typeface="Times New Roman" panose="02020603050405020304" pitchFamily="18" charset="0"/>
              </a:rPr>
              <a:t>nhiều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lần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đổi</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tên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đến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tháng</a:t>
            </a:r>
            <a:r>
              <a:rPr lang="en-US" sz="2200" dirty="0">
                <a:solidFill>
                  <a:prstClr val="black"/>
                </a:solidFill>
                <a:latin typeface="Times New Roman" panose="02020603050405020304" pitchFamily="18" charset="0"/>
                <a:cs typeface="Times New Roman" panose="02020603050405020304" pitchFamily="18" charset="0"/>
              </a:rPr>
              <a:t> 7 - 1928, </a:t>
            </a:r>
            <a:r>
              <a:rPr lang="en-US" sz="2200" dirty="0" err="1">
                <a:solidFill>
                  <a:prstClr val="black"/>
                </a:solidFill>
                <a:latin typeface="Times New Roman" panose="02020603050405020304" pitchFamily="18" charset="0"/>
                <a:cs typeface="Times New Roman" panose="02020603050405020304" pitchFamily="18" charset="0"/>
              </a:rPr>
              <a:t>lấy</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tên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là</a:t>
            </a:r>
            <a:r>
              <a:rPr lang="en-US" sz="2200" dirty="0">
                <a:solidFill>
                  <a:prstClr val="black"/>
                </a:solidFill>
                <a:latin typeface="Times New Roman" panose="02020603050405020304" pitchFamily="18" charset="0"/>
                <a:cs typeface="Times New Roman" panose="02020603050405020304" pitchFamily="18" charset="0"/>
              </a:rPr>
              <a:t> </a:t>
            </a:r>
            <a:r>
              <a:rPr lang="en-US" sz="2200" b="1" i="1" dirty="0" err="1">
                <a:solidFill>
                  <a:srgbClr val="0033CC"/>
                </a:solidFill>
                <a:latin typeface="Times New Roman" panose="02020603050405020304" pitchFamily="18" charset="0"/>
                <a:cs typeface="Times New Roman" panose="02020603050405020304" pitchFamily="18" charset="0"/>
              </a:rPr>
              <a:t>Tân</a:t>
            </a:r>
            <a:r>
              <a:rPr lang="en-US" sz="2200" b="1" i="1" dirty="0">
                <a:solidFill>
                  <a:srgbClr val="0033CC"/>
                </a:solidFill>
                <a:latin typeface="Times New Roman" panose="02020603050405020304" pitchFamily="18" charset="0"/>
                <a:cs typeface="Times New Roman" panose="02020603050405020304" pitchFamily="18" charset="0"/>
              </a:rPr>
              <a:t> </a:t>
            </a:r>
            <a:r>
              <a:rPr lang="en-US" sz="2200" b="1" i="1" dirty="0" err="1">
                <a:solidFill>
                  <a:srgbClr val="0033CC"/>
                </a:solidFill>
                <a:latin typeface="Times New Roman" panose="02020603050405020304" pitchFamily="18" charset="0"/>
                <a:cs typeface="Times New Roman" panose="02020603050405020304" pitchFamily="18" charset="0"/>
              </a:rPr>
              <a:t>Việt</a:t>
            </a:r>
            <a:r>
              <a:rPr lang="en-US" sz="2200" b="1" i="1" dirty="0">
                <a:solidFill>
                  <a:srgbClr val="0033CC"/>
                </a:solidFill>
                <a:latin typeface="Times New Roman" panose="02020603050405020304" pitchFamily="18" charset="0"/>
                <a:cs typeface="Times New Roman" panose="02020603050405020304" pitchFamily="18" charset="0"/>
              </a:rPr>
              <a:t> </a:t>
            </a:r>
            <a:r>
              <a:rPr lang="en-US" sz="2200" b="1" i="1" dirty="0" err="1">
                <a:solidFill>
                  <a:srgbClr val="0033CC"/>
                </a:solidFill>
                <a:latin typeface="Times New Roman" panose="02020603050405020304" pitchFamily="18" charset="0"/>
                <a:cs typeface="Times New Roman" panose="02020603050405020304" pitchFamily="18" charset="0"/>
              </a:rPr>
              <a:t>Cách</a:t>
            </a:r>
            <a:r>
              <a:rPr lang="en-US" sz="2200" b="1" i="1" dirty="0">
                <a:solidFill>
                  <a:srgbClr val="0033CC"/>
                </a:solidFill>
                <a:latin typeface="Times New Roman" panose="02020603050405020304" pitchFamily="18" charset="0"/>
                <a:cs typeface="Times New Roman" panose="02020603050405020304" pitchFamily="18" charset="0"/>
              </a:rPr>
              <a:t> </a:t>
            </a:r>
            <a:r>
              <a:rPr lang="en-US" sz="2200" b="1" i="1" dirty="0" err="1">
                <a:solidFill>
                  <a:srgbClr val="0033CC"/>
                </a:solidFill>
                <a:latin typeface="Times New Roman" panose="02020603050405020304" pitchFamily="18" charset="0"/>
                <a:cs typeface="Times New Roman" panose="02020603050405020304" pitchFamily="18" charset="0"/>
              </a:rPr>
              <a:t>mạng</a:t>
            </a:r>
            <a:r>
              <a:rPr lang="en-US" sz="2200" b="1" i="1" dirty="0">
                <a:solidFill>
                  <a:srgbClr val="0033CC"/>
                </a:solidFill>
                <a:latin typeface="Times New Roman" panose="02020603050405020304" pitchFamily="18" charset="0"/>
                <a:cs typeface="Times New Roman" panose="02020603050405020304" pitchFamily="18" charset="0"/>
              </a:rPr>
              <a:t> </a:t>
            </a:r>
            <a:r>
              <a:rPr lang="en-US" sz="2200" b="1" i="1" dirty="0" err="1">
                <a:solidFill>
                  <a:srgbClr val="0033CC"/>
                </a:solidFill>
                <a:latin typeface="Times New Roman" panose="02020603050405020304" pitchFamily="18" charset="0"/>
                <a:cs typeface="Times New Roman" panose="02020603050405020304" pitchFamily="18" charset="0"/>
              </a:rPr>
              <a:t>Đảng</a:t>
            </a:r>
            <a:r>
              <a:rPr lang="en-US" sz="2200" b="1" i="1" dirty="0">
                <a:solidFill>
                  <a:srgbClr val="0033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509984" y="569306"/>
            <a:ext cx="4465133" cy="1323439"/>
          </a:xfrm>
          <a:prstGeom prst="rect">
            <a:avLst/>
          </a:prstGeom>
        </p:spPr>
        <p:txBody>
          <a:bodyPr wrap="square">
            <a:spAutoFit/>
          </a:bodyPr>
          <a:lstStyle/>
          <a:p>
            <a:pPr algn="just"/>
            <a:r>
              <a:rPr lang="nl-NL" sz="2000" dirty="0">
                <a:solidFill>
                  <a:srgbClr val="0033CC"/>
                </a:solidFill>
                <a:latin typeface="Times New Roman" panose="02020603050405020304" pitchFamily="18" charset="0"/>
                <a:cs typeface="Times New Roman" panose="02020603050405020304" pitchFamily="18" charset="0"/>
              </a:rPr>
              <a:t>? Tân Việt cách mạng Đảng ra đời trong hòan cảnh nào? Mục đích? Thành phần của Tân Việt cách mạng Đảng gồm những ai? Địa  bàn hoạt động của tổ chức?</a:t>
            </a:r>
            <a:endParaRPr lang="en-US" sz="2000" dirty="0">
              <a:solidFill>
                <a:srgbClr val="0033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34000" y="3696880"/>
            <a:ext cx="3733800" cy="1219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a:solidFill>
                  <a:srgbClr val="FF0000"/>
                </a:solidFill>
                <a:latin typeface="Times New Roman" panose="02020603050405020304" pitchFamily="18" charset="0"/>
                <a:cs typeface="Times New Roman" panose="02020603050405020304" pitchFamily="18" charset="0"/>
              </a:rPr>
              <a:t>ĐÀO  DUY ANH (</a:t>
            </a:r>
            <a:r>
              <a:rPr lang="en-US" sz="2400" b="1" dirty="0" err="1">
                <a:solidFill>
                  <a:srgbClr val="FF0000"/>
                </a:solidFill>
                <a:latin typeface="Times New Roman" panose="02020603050405020304" pitchFamily="18" charset="0"/>
                <a:cs typeface="Times New Roman" panose="02020603050405020304" pitchFamily="18" charset="0"/>
              </a:rPr>
              <a:t>Tổng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1928)</a:t>
            </a:r>
          </a:p>
        </p:txBody>
      </p:sp>
    </p:spTree>
    <p:extLst>
      <p:ext uri="{BB962C8B-B14F-4D97-AF65-F5344CB8AC3E}">
        <p14:creationId xmlns:p14="http://schemas.microsoft.com/office/powerpoint/2010/main" val="9012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arn(inVertical)">
                                      <p:cBhvr>
                                        <p:cTn id="28" dur="500"/>
                                        <p:tgtEl>
                                          <p:spTgt spid="6">
                                            <p:txEl>
                                              <p:pRg st="0" end="0"/>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srcRect l="23641" t="23111" r="7000" b="10519"/>
          <a:stretch>
            <a:fillRect/>
          </a:stretch>
        </p:blipFill>
        <p:spPr bwMode="auto">
          <a:xfrm>
            <a:off x="0" y="0"/>
            <a:ext cx="9144000" cy="5143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a:srcRect l="22909" t="20364" r="6455" b="9818"/>
          <a:stretch>
            <a:fillRect/>
          </a:stretch>
        </p:blipFill>
        <p:spPr bwMode="auto">
          <a:xfrm>
            <a:off x="-1" y="0"/>
            <a:ext cx="9251158" cy="5143500"/>
          </a:xfrm>
          <a:prstGeom prst="rect">
            <a:avLst/>
          </a:prstGeom>
          <a:noFill/>
          <a:ln w="9525">
            <a:noFill/>
            <a:miter lim="800000"/>
            <a:headEnd/>
            <a:tailEnd/>
          </a:ln>
          <a:effectLst/>
        </p:spPr>
      </p:pic>
      <p:sp>
        <p:nvSpPr>
          <p:cNvPr id="4" name="Snip Diagonal Corner Rectangle 3">
            <a:extLst>
              <a:ext uri="{FF2B5EF4-FFF2-40B4-BE49-F238E27FC236}">
                <a16:creationId xmlns:a16="http://schemas.microsoft.com/office/drawing/2014/main" xmlns="" id="{14E809FC-F35B-4DA6-94E0-FC44C5F5DD55}"/>
              </a:ext>
            </a:extLst>
          </p:cNvPr>
          <p:cNvSpPr/>
          <p:nvPr/>
        </p:nvSpPr>
        <p:spPr>
          <a:xfrm>
            <a:off x="624477" y="361950"/>
            <a:ext cx="7895046" cy="1443604"/>
          </a:xfrm>
          <a:prstGeom prst="snip2Diag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lgn="ctr"/>
            <a:r>
              <a:rPr lang="vi-VN" sz="3200" dirty="0"/>
              <a:t>Nhân tố nào đã tác động đến sự phân hóa của nội bộ Tân Việt cách mạng Đảng?  </a:t>
            </a:r>
            <a:endParaRPr lang="en-SG" sz="3000" b="1" dirty="0">
              <a:solidFill>
                <a:srgbClr val="FF0000"/>
              </a:solidFill>
              <a:latin typeface="+mj-lt"/>
            </a:endParaRPr>
          </a:p>
        </p:txBody>
      </p:sp>
      <p:sp>
        <p:nvSpPr>
          <p:cNvPr id="5" name="Rectangle 4">
            <a:extLst>
              <a:ext uri="{FF2B5EF4-FFF2-40B4-BE49-F238E27FC236}">
                <a16:creationId xmlns:a16="http://schemas.microsoft.com/office/drawing/2014/main" xmlns="" id="{01CDD3C3-69DD-44ED-92B8-5F4AC035CD0B}"/>
              </a:ext>
            </a:extLst>
          </p:cNvPr>
          <p:cNvSpPr/>
          <p:nvPr/>
        </p:nvSpPr>
        <p:spPr>
          <a:xfrm>
            <a:off x="832666" y="2242401"/>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r>
              <a:rPr lang="en-US" sz="2100" dirty="0">
                <a:latin typeface="Times New Roman" panose="02020603050405020304" pitchFamily="18" charset="0"/>
                <a:cs typeface="Times New Roman" panose="02020603050405020304" pitchFamily="18" charset="0"/>
              </a:rPr>
              <a:t>A .</a:t>
            </a:r>
            <a:r>
              <a:rPr lang="vi-VN" sz="2400" dirty="0"/>
              <a:t> Hoạt động của Việt Nam Quốc dân Đảng</a:t>
            </a:r>
            <a:endParaRPr lang="en-SG" sz="21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955BE410-33C8-48CE-899D-9ABA8DB2FB29}"/>
              </a:ext>
            </a:extLst>
          </p:cNvPr>
          <p:cNvSpPr/>
          <p:nvPr/>
        </p:nvSpPr>
        <p:spPr>
          <a:xfrm>
            <a:off x="4597962" y="2245543"/>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en-US" sz="2100" dirty="0">
                <a:latin typeface="Times New Roman" panose="02020603050405020304" pitchFamily="18" charset="0"/>
                <a:cs typeface="Times New Roman" panose="02020603050405020304" pitchFamily="18" charset="0"/>
              </a:rPr>
              <a:t>B.  </a:t>
            </a:r>
            <a:r>
              <a:rPr lang="vi-VN" sz="2400" dirty="0"/>
              <a:t>Chủ nghĩa Tam dân của Tôn Trung Sơn</a:t>
            </a:r>
            <a:endParaRPr lang="vi-VN" sz="2100" dirty="0">
              <a:solidFill>
                <a:prstClr val="black"/>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14C9E3CF-FDA7-43A8-90D1-37EB19264C4C}"/>
              </a:ext>
            </a:extLst>
          </p:cNvPr>
          <p:cNvSpPr/>
          <p:nvPr/>
        </p:nvSpPr>
        <p:spPr>
          <a:xfrm>
            <a:off x="832666" y="3468955"/>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defRPr/>
            </a:pPr>
            <a:r>
              <a:rPr lang="vi-VN" sz="2100" dirty="0">
                <a:solidFill>
                  <a:prstClr val="black"/>
                </a:solidFill>
                <a:latin typeface="Times New Roman" panose="02020603050405020304" pitchFamily="18" charset="0"/>
                <a:cs typeface="Times New Roman" panose="02020603050405020304" pitchFamily="18" charset="0"/>
              </a:rPr>
              <a:t>C. </a:t>
            </a:r>
            <a:r>
              <a:rPr lang="vi-VN" sz="2400" dirty="0"/>
              <a:t>Ảnh hưởng của cách mạng tháng Mười Nga (1917)</a:t>
            </a:r>
            <a:endParaRPr lang="vi-VN" sz="21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7050D257-88B3-460D-AC51-D12466F8A79C}"/>
              </a:ext>
            </a:extLst>
          </p:cNvPr>
          <p:cNvSpPr/>
          <p:nvPr/>
        </p:nvSpPr>
        <p:spPr>
          <a:xfrm>
            <a:off x="4597962" y="3472097"/>
            <a:ext cx="3680099" cy="997428"/>
          </a:xfrm>
          <a:prstGeom prst="rect">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lvl="0">
              <a:defRPr/>
            </a:pPr>
            <a:r>
              <a:rPr lang="vi-VN" sz="2100" dirty="0">
                <a:solidFill>
                  <a:prstClr val="black"/>
                </a:solidFill>
                <a:latin typeface="Times New Roman" panose="02020603050405020304" pitchFamily="18" charset="0"/>
                <a:cs typeface="Times New Roman" panose="02020603050405020304" pitchFamily="18" charset="0"/>
              </a:rPr>
              <a:t>D. </a:t>
            </a:r>
            <a:r>
              <a:rPr lang="vi-VN" sz="2400" dirty="0"/>
              <a:t>Hoạt động của Hội Việt Nam Cách mạng Thanh niên</a:t>
            </a:r>
            <a:endParaRPr lang="vi-VN" sz="2100" dirty="0">
              <a:solidFill>
                <a:prstClr val="black"/>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7688ADB6-E280-49C9-AE2D-CD0F332B3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8473" y="2513756"/>
            <a:ext cx="604292" cy="531044"/>
          </a:xfrm>
          <a:prstGeom prst="rect">
            <a:avLst/>
          </a:prstGeom>
        </p:spPr>
      </p:pic>
      <p:pic>
        <p:nvPicPr>
          <p:cNvPr id="10" name="Picture 9">
            <a:extLst>
              <a:ext uri="{FF2B5EF4-FFF2-40B4-BE49-F238E27FC236}">
                <a16:creationId xmlns:a16="http://schemas.microsoft.com/office/drawing/2014/main" xmlns="" id="{AF408EEC-9E14-4C10-94AD-AB3B1CABDF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3461" y="3768897"/>
            <a:ext cx="549303" cy="482721"/>
          </a:xfrm>
          <a:prstGeom prst="rect">
            <a:avLst/>
          </a:prstGeom>
        </p:spPr>
      </p:pic>
      <p:pic>
        <p:nvPicPr>
          <p:cNvPr id="11" name="Picture 10">
            <a:extLst>
              <a:ext uri="{FF2B5EF4-FFF2-40B4-BE49-F238E27FC236}">
                <a16:creationId xmlns:a16="http://schemas.microsoft.com/office/drawing/2014/main" xmlns="" id="{964A6532-960A-4917-943B-14347CF852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4504" y="3778701"/>
            <a:ext cx="603557" cy="482845"/>
          </a:xfrm>
          <a:prstGeom prst="rect">
            <a:avLst/>
          </a:prstGeom>
        </p:spPr>
      </p:pic>
      <p:pic>
        <p:nvPicPr>
          <p:cNvPr id="12" name="Picture 11">
            <a:extLst>
              <a:ext uri="{FF2B5EF4-FFF2-40B4-BE49-F238E27FC236}">
                <a16:creationId xmlns:a16="http://schemas.microsoft.com/office/drawing/2014/main" xmlns="" id="{1C832980-061F-4ECF-B339-2191998382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8616" y="2552510"/>
            <a:ext cx="549444" cy="482845"/>
          </a:xfrm>
          <a:prstGeom prst="rect">
            <a:avLst/>
          </a:prstGeom>
        </p:spPr>
      </p:pic>
    </p:spTree>
    <p:extLst>
      <p:ext uri="{BB962C8B-B14F-4D97-AF65-F5344CB8AC3E}">
        <p14:creationId xmlns:p14="http://schemas.microsoft.com/office/powerpoint/2010/main" val="378415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FFFF0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FFFF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Check mark.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00B05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
            <a:ext cx="8229600" cy="857250"/>
          </a:xfrm>
        </p:spPr>
        <p:txBody>
          <a:bodyPr>
            <a:normAutofit/>
          </a:bodyPr>
          <a:lstStyle/>
          <a:p>
            <a:r>
              <a:rPr lang="en-US" sz="4000" dirty="0">
                <a:solidFill>
                  <a:srgbClr val="FF0000"/>
                </a:solidFill>
                <a:latin typeface="Times New Roman" pitchFamily="18" charset="0"/>
                <a:cs typeface="Times New Roman" pitchFamily="18" charset="0"/>
              </a:rPr>
              <a:t>DẶN DÒ</a:t>
            </a:r>
          </a:p>
        </p:txBody>
      </p:sp>
      <p:sp>
        <p:nvSpPr>
          <p:cNvPr id="4" name="TextBox 3"/>
          <p:cNvSpPr txBox="1"/>
          <p:nvPr/>
        </p:nvSpPr>
        <p:spPr>
          <a:xfrm>
            <a:off x="550718" y="590550"/>
            <a:ext cx="8610600"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p>
        </p:txBody>
      </p:sp>
      <p:sp>
        <p:nvSpPr>
          <p:cNvPr id="5" name="TextBox 4"/>
          <p:cNvSpPr txBox="1"/>
          <p:nvPr/>
        </p:nvSpPr>
        <p:spPr>
          <a:xfrm>
            <a:off x="207818" y="1123950"/>
            <a:ext cx="8915400" cy="1569660"/>
          </a:xfrm>
          <a:prstGeom prst="rect">
            <a:avLst/>
          </a:prstGeom>
          <a:solidFill>
            <a:srgbClr val="FFFF99"/>
          </a:solidFill>
          <a:ln w="28575">
            <a:solidFill>
              <a:schemeClr val="tx1"/>
            </a:solidFill>
          </a:ln>
        </p:spPr>
        <p:txBody>
          <a:bodyPr wrap="square" rtlCol="0">
            <a:spAutoFit/>
          </a:bodyPr>
          <a:lstStyle/>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p>
          <a:p>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a:t>
            </a: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a:t>
            </a:r>
          </a:p>
        </p:txBody>
      </p:sp>
      <p:sp>
        <p:nvSpPr>
          <p:cNvPr id="6" name="TextBox 5"/>
          <p:cNvSpPr txBox="1"/>
          <p:nvPr/>
        </p:nvSpPr>
        <p:spPr>
          <a:xfrm>
            <a:off x="228600" y="2800350"/>
            <a:ext cx="8839200" cy="1569660"/>
          </a:xfrm>
          <a:prstGeom prst="rect">
            <a:avLst/>
          </a:prstGeom>
          <a:solidFill>
            <a:schemeClr val="accent6">
              <a:lumMod val="40000"/>
              <a:lumOff val="60000"/>
            </a:schemeClr>
          </a:solidFill>
          <a:ln w="28575">
            <a:solidFill>
              <a:schemeClr val="tx1"/>
            </a:solidFill>
          </a:ln>
        </p:spPr>
        <p:txBody>
          <a:bodyPr wrap="square" rtlCol="0">
            <a:spAutoFit/>
          </a:bodyPr>
          <a:lstStyle/>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(10-1930)</a:t>
            </a:r>
          </a:p>
          <a:p>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a:t>
            </a:r>
            <a:r>
              <a:rPr lang="en-US" sz="2400">
                <a:latin typeface="Times New Roman" pitchFamily="18" charset="0"/>
                <a:cs typeface="Times New Roman" pitchFamily="18" charset="0"/>
              </a:rPr>
              <a:t>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(10-1930).</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a:t>
            </a:r>
          </a:p>
        </p:txBody>
      </p:sp>
      <p:sp>
        <p:nvSpPr>
          <p:cNvPr id="7" name="TextBox 6"/>
          <p:cNvSpPr txBox="1"/>
          <p:nvPr/>
        </p:nvSpPr>
        <p:spPr>
          <a:xfrm>
            <a:off x="228600" y="4476750"/>
            <a:ext cx="8839200" cy="461665"/>
          </a:xfrm>
          <a:prstGeom prst="rect">
            <a:avLst/>
          </a:prstGeom>
          <a:solidFill>
            <a:schemeClr val="accent5">
              <a:lumMod val="60000"/>
              <a:lumOff val="40000"/>
            </a:schemeClr>
          </a:solidFill>
          <a:ln w="28575">
            <a:solidFill>
              <a:schemeClr val="tx1"/>
            </a:solidFill>
          </a:ln>
        </p:spPr>
        <p:txBody>
          <a:bodyPr wrap="square" rtlCol="0">
            <a:spAutoFit/>
          </a:bodyPr>
          <a:lstStyle/>
          <a:p>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6984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971550"/>
            <a:ext cx="8610600" cy="4154984"/>
          </a:xfrm>
          <a:prstGeom prst="rect">
            <a:avLst/>
          </a:prstGeom>
        </p:spPr>
        <p:txBody>
          <a:bodyPr>
            <a:spAutoFit/>
          </a:bodyPr>
          <a:lstStyle/>
          <a:p>
            <a:pPr marL="285750" indent="-285750" eaLnBrk="0" fontAlgn="base" hangingPunct="0">
              <a:spcBef>
                <a:spcPct val="0"/>
              </a:spcBef>
              <a:spcAft>
                <a:spcPct val="0"/>
              </a:spcAft>
              <a:buFontTx/>
              <a:buChar char="-"/>
              <a:defRPr/>
            </a:pPr>
            <a:r>
              <a:rPr lang="en-US" sz="2400" b="1" dirty="0" err="1">
                <a:solidFill>
                  <a:prstClr val="black"/>
                </a:solidFill>
                <a:latin typeface="Times New Roman" panose="02020603050405020304" pitchFamily="18" charset="0"/>
                <a:cs typeface="Times New Roman" panose="02020603050405020304" pitchFamily="18" charset="0"/>
              </a:rPr>
              <a:t>Mục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đích</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đổ</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quốc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nhằm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1 </a:t>
            </a:r>
            <a:r>
              <a:rPr lang="en-US" sz="2400" dirty="0" err="1">
                <a:solidFill>
                  <a:prstClr val="black"/>
                </a:solidFill>
                <a:latin typeface="Times New Roman" panose="02020603050405020304" pitchFamily="18" charset="0"/>
                <a:cs typeface="Times New Roman" panose="02020603050405020304" pitchFamily="18" charset="0"/>
              </a:rPr>
              <a:t>xã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đẳng</a:t>
            </a:r>
            <a:r>
              <a:rPr lang="en-US" sz="2400" dirty="0">
                <a:solidFill>
                  <a:prstClr val="black"/>
                </a:solidFill>
                <a:latin typeface="Times New Roman" panose="02020603050405020304" pitchFamily="18" charset="0"/>
                <a:cs typeface="Times New Roman" panose="02020603050405020304" pitchFamily="18" charset="0"/>
              </a:rPr>
              <a:t> </a:t>
            </a:r>
          </a:p>
          <a:p>
            <a:pPr marL="285750" indent="-285750" eaLnBrk="0" fontAlgn="base" hangingPunct="0">
              <a:spcBef>
                <a:spcPct val="0"/>
              </a:spcBef>
              <a:spcAft>
                <a:spcPct val="0"/>
              </a:spcAft>
              <a:buFontTx/>
              <a:buChar char="-"/>
              <a:defRPr/>
            </a:pPr>
            <a:r>
              <a:rPr lang="en-US" sz="2400" b="1" dirty="0" err="1">
                <a:solidFill>
                  <a:prstClr val="black"/>
                </a:solidFill>
                <a:latin typeface="Times New Roman" panose="02020603050405020304" pitchFamily="18" charset="0"/>
                <a:cs typeface="Times New Roman" panose="02020603050405020304" pitchFamily="18" charset="0"/>
              </a:rPr>
              <a:t>Thành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nước</a:t>
            </a:r>
            <a:r>
              <a:rPr lang="en-US" sz="2400" dirty="0">
                <a:solidFill>
                  <a:prstClr val="black"/>
                </a:solidFill>
                <a:latin typeface="Times New Roman" panose="02020603050405020304" pitchFamily="18" charset="0"/>
                <a:cs typeface="Times New Roman" panose="02020603050405020304" pitchFamily="18" charset="0"/>
              </a:rPr>
              <a:t>. </a:t>
            </a:r>
          </a:p>
          <a:p>
            <a:pPr marL="285750" indent="-285750" eaLnBrk="0" fontAlgn="base" hangingPunct="0">
              <a:spcBef>
                <a:spcPct val="0"/>
              </a:spcBef>
              <a:spcAft>
                <a:spcPct val="0"/>
              </a:spcAft>
              <a:buFontTx/>
              <a:buChar char="-"/>
              <a:defRPr/>
            </a:pPr>
            <a:r>
              <a:rPr lang="en-US" sz="2400" b="1" dirty="0" err="1">
                <a:solidFill>
                  <a:prstClr val="black"/>
                </a:solidFill>
                <a:latin typeface="Times New Roman" panose="02020603050405020304" pitchFamily="18" charset="0"/>
                <a:cs typeface="Times New Roman" panose="02020603050405020304" pitchFamily="18" charset="0"/>
              </a:rPr>
              <a:t>Địa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bàn</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cs typeface="Times New Roman" panose="02020603050405020304" pitchFamily="18" charset="0"/>
              </a:rPr>
              <a:t>Trung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Kì</a:t>
            </a:r>
            <a:r>
              <a:rPr lang="en-US" sz="2400" dirty="0">
                <a:solidFill>
                  <a:prstClr val="black"/>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Hoạt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động</a:t>
            </a:r>
            <a:r>
              <a:rPr lang="en-US" sz="2400" b="1" dirty="0">
                <a:solidFill>
                  <a:prstClr val="black"/>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 Do </a:t>
            </a:r>
            <a:r>
              <a:rPr lang="en-US" sz="2400" dirty="0" err="1">
                <a:solidFill>
                  <a:prstClr val="black"/>
                </a:solidFill>
                <a:latin typeface="Times New Roman" panose="02020603050405020304" pitchFamily="18" charset="0"/>
                <a:cs typeface="Times New Roman" panose="02020603050405020304" pitchFamily="18" charset="0"/>
              </a:rPr>
              <a:t>ảnh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Nam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Thanh </a:t>
            </a:r>
            <a:r>
              <a:rPr lang="en-US" sz="2400" dirty="0" err="1">
                <a:solidFill>
                  <a:prstClr val="black"/>
                </a:solidFill>
                <a:latin typeface="Times New Roman" panose="02020603050405020304" pitchFamily="18" charset="0"/>
                <a:cs typeface="Times New Roman" panose="02020603050405020304" pitchFamily="18" charset="0"/>
              </a:rPr>
              <a:t>niên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Mác</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Lê-nin</a:t>
            </a:r>
            <a:r>
              <a:rPr lang="en-US" sz="2400" dirty="0">
                <a:solidFill>
                  <a:prstClr val="black"/>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hai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khuynh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a:t>
            </a:r>
            <a:r>
              <a:rPr lang="en-US" sz="2400" dirty="0" err="1">
                <a:solidFill>
                  <a:srgbClr val="0033CC"/>
                </a:solidFill>
                <a:latin typeface="Times New Roman" panose="02020603050405020304" pitchFamily="18" charset="0"/>
                <a:cs typeface="Times New Roman" panose="02020603050405020304" pitchFamily="18" charset="0"/>
              </a:rPr>
              <a:t>xu</a:t>
            </a:r>
            <a:r>
              <a:rPr lang="en-US" sz="2400" dirty="0">
                <a:solidFill>
                  <a:srgbClr val="0033CC"/>
                </a:solidFill>
                <a:latin typeface="Times New Roman" panose="02020603050405020304" pitchFamily="18" charset="0"/>
                <a:cs typeface="Times New Roman" panose="02020603050405020304" pitchFamily="18" charset="0"/>
              </a:rPr>
              <a:t> h</a:t>
            </a:r>
            <a:r>
              <a:rPr lang="vi-VN" sz="2400" dirty="0">
                <a:solidFill>
                  <a:srgbClr val="0033CC"/>
                </a:solidFill>
                <a:latin typeface="Times New Roman" panose="02020603050405020304" pitchFamily="18" charset="0"/>
                <a:cs typeface="Times New Roman" panose="02020603050405020304" pitchFamily="18" charset="0"/>
              </a:rPr>
              <a:t>ư</a:t>
            </a:r>
            <a:r>
              <a:rPr lang="en-US" sz="2400" dirty="0" err="1">
                <a:solidFill>
                  <a:srgbClr val="0033CC"/>
                </a:solidFill>
                <a:latin typeface="Times New Roman" panose="02020603050405020304" pitchFamily="18" charset="0"/>
                <a:cs typeface="Times New Roman" panose="02020603050405020304" pitchFamily="18" charset="0"/>
              </a:rPr>
              <a:t>ớng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vô</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sản</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thắng</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err="1">
                <a:solidFill>
                  <a:srgbClr val="0033CC"/>
                </a:solidFill>
                <a:latin typeface="Times New Roman" panose="02020603050405020304" pitchFamily="18" charset="0"/>
                <a:cs typeface="Times New Roman" panose="02020603050405020304" pitchFamily="18" charset="0"/>
              </a:rPr>
              <a:t>thế</a:t>
            </a:r>
            <a:r>
              <a:rPr lang="en-US" sz="2400" dirty="0">
                <a:solidFill>
                  <a:srgbClr val="0033CC"/>
                </a:solidFill>
                <a:latin typeface="Times New Roman" panose="02020603050405020304" pitchFamily="18" charset="0"/>
                <a:cs typeface="Times New Roman" panose="02020603050405020304" pitchFamily="18" charset="0"/>
              </a:rPr>
              <a:t>)</a:t>
            </a:r>
          </a:p>
        </p:txBody>
      </p:sp>
      <p:sp>
        <p:nvSpPr>
          <p:cNvPr id="3" name="Rectangle 4"/>
          <p:cNvSpPr>
            <a:spLocks noChangeArrowheads="1"/>
          </p:cNvSpPr>
          <p:nvPr/>
        </p:nvSpPr>
        <p:spPr bwMode="auto">
          <a:xfrm>
            <a:off x="289935" y="171451"/>
            <a:ext cx="8847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dirty="0">
                <a:solidFill>
                  <a:srgbClr val="FF0000"/>
                </a:solidFill>
                <a:latin typeface="Times New Roman" pitchFamily="18" charset="0"/>
              </a:rPr>
              <a:t>II. TÂN VIỆT CÁCH MẠNG ĐẢNG (7/1928)</a:t>
            </a:r>
          </a:p>
        </p:txBody>
      </p:sp>
    </p:spTree>
    <p:extLst>
      <p:ext uri="{BB962C8B-B14F-4D97-AF65-F5344CB8AC3E}">
        <p14:creationId xmlns:p14="http://schemas.microsoft.com/office/powerpoint/2010/main" val="131702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09600" y="342902"/>
            <a:ext cx="5867400" cy="16287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i="1" dirty="0" err="1">
                <a:solidFill>
                  <a:prstClr val="black"/>
                </a:solidFill>
                <a:latin typeface="Times New Roman" panose="02020603050405020304" pitchFamily="18" charset="0"/>
                <a:cs typeface="Times New Roman" panose="02020603050405020304" pitchFamily="18" charset="0"/>
              </a:rPr>
              <a:t>Vì</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sao</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Tân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Việt</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Cách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mạng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lại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bị</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phân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hóa</a:t>
            </a:r>
            <a:r>
              <a:rPr lang="en-US" sz="2400" b="1" i="1" dirty="0">
                <a:solidFill>
                  <a:prstClr val="black"/>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70292" y="2172255"/>
            <a:ext cx="7924800" cy="108585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nl-NL" sz="2400" dirty="0">
                <a:solidFill>
                  <a:schemeClr val="tx1"/>
                </a:solidFill>
                <a:latin typeface="Times New Roman" panose="02020603050405020304" pitchFamily="18" charset="0"/>
                <a:cs typeface="Times New Roman" panose="02020603050405020304" pitchFamily="18" charset="0"/>
              </a:rPr>
              <a:t>Do ảnh hưởng của Hội VNCM Thanh niên, nội bộ Tân Việt phân hóa thành 2 khuynh hướng : Tư sản và vô sản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2" descr="C:\Users\Windows 10 TIMT\Downloads\HS SUY NG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09551"/>
            <a:ext cx="1715650" cy="196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0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09600" y="342902"/>
            <a:ext cx="5867400" cy="16287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nl-NL" sz="2400" b="1" i="1" dirty="0">
                <a:solidFill>
                  <a:schemeClr val="tx1"/>
                </a:solidFill>
                <a:latin typeface="Times New Roman" panose="02020603050405020304" pitchFamily="18" charset="0"/>
                <a:cs typeface="Times New Roman" panose="02020603050405020304" pitchFamily="18" charset="0"/>
              </a:rPr>
              <a:t>Tân Việt Cách mạng Đảng ra đời có ý nghĩa gì?</a:t>
            </a:r>
            <a:endParaRPr lang="en-US" sz="2400" b="1" i="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70292" y="2172254"/>
            <a:ext cx="7924800" cy="2609295"/>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fontAlgn="base" hangingPunct="0">
              <a:spcBef>
                <a:spcPct val="0"/>
              </a:spcBef>
              <a:spcAft>
                <a:spcPct val="0"/>
              </a:spcAft>
              <a:defRPr/>
            </a:pPr>
            <a:r>
              <a:rPr lang="nl-NL" sz="2400" dirty="0">
                <a:solidFill>
                  <a:schemeClr val="tx1"/>
                </a:solidFill>
                <a:latin typeface="Times New Roman" panose="02020603050405020304" pitchFamily="18" charset="0"/>
                <a:cs typeface="Times New Roman" panose="02020603050405020304" pitchFamily="18" charset="0"/>
              </a:rPr>
              <a:t>- Chứng tỏ tinh thần yêu nước và nguyện vọng cứu nước của thanh niên trí thức tiểu tư sản Việt Nam. Tân Việt góp phần cho sự ra đời của Đảng Cộng sản Đông Dương sau này</a:t>
            </a:r>
            <a:r>
              <a:rPr lang="nl-NL" sz="2400" dirty="0"/>
              <a:t>.</a:t>
            </a:r>
          </a:p>
          <a:p>
            <a:pPr algn="just" eaLnBrk="0" fontAlgn="base" hangingPunct="0">
              <a:spcBef>
                <a:spcPct val="0"/>
              </a:spcBef>
              <a:spcAft>
                <a:spcPct val="0"/>
              </a:spcAft>
              <a:defRPr/>
            </a:pPr>
            <a:r>
              <a:rPr lang="en-US" sz="2400" dirty="0">
                <a:solidFill>
                  <a:schemeClr val="tx1"/>
                </a:solidFill>
                <a:latin typeface="+mj-lt"/>
              </a:rPr>
              <a:t>- </a:t>
            </a:r>
            <a:r>
              <a:rPr lang="vi-VN" sz="2400" dirty="0">
                <a:solidFill>
                  <a:schemeClr val="tx1"/>
                </a:solidFill>
                <a:latin typeface="+mj-lt"/>
              </a:rPr>
              <a:t>Tân Việt Cách ra đời giúp thúc đẩy sự phát triển các phong trào công nhân, các tầng lớp nhân dân trong phong trào dân tộc, dân chủ ở các địa phương có đảng họat động</a:t>
            </a:r>
            <a:r>
              <a:rPr lang="nl-NL" sz="2400" dirty="0">
                <a:solidFill>
                  <a:schemeClr val="tx1"/>
                </a:solidFill>
                <a:latin typeface="+mj-lt"/>
              </a:rPr>
              <a:t> </a:t>
            </a:r>
            <a:endParaRPr lang="en-US" dirty="0">
              <a:solidFill>
                <a:schemeClr val="tx1"/>
              </a:solidFill>
              <a:latin typeface="+mj-lt"/>
              <a:cs typeface="Times New Roman" panose="02020603050405020304" pitchFamily="18" charset="0"/>
            </a:endParaRPr>
          </a:p>
        </p:txBody>
      </p:sp>
      <p:pic>
        <p:nvPicPr>
          <p:cNvPr id="5" name="Picture 2" descr="C:\Users\Windows 10 TIMT\Downloads\HS SUY NG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09551"/>
            <a:ext cx="1715650" cy="196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29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58"/>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6" name="Picture 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95147" y="2495208"/>
            <a:ext cx="5143500" cy="1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7" name="Picture 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6536261" y="2532067"/>
            <a:ext cx="5143500" cy="7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9078" name="Group 6"/>
          <p:cNvGrpSpPr>
            <a:grpSpLocks/>
          </p:cNvGrpSpPr>
          <p:nvPr/>
        </p:nvGrpSpPr>
        <p:grpSpPr bwMode="auto">
          <a:xfrm>
            <a:off x="153297" y="5028705"/>
            <a:ext cx="8915123" cy="114796"/>
            <a:chOff x="48" y="4224"/>
            <a:chExt cx="5616" cy="50"/>
          </a:xfrm>
        </p:grpSpPr>
        <p:pic>
          <p:nvPicPr>
            <p:cNvPr id="259087"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8" name="Picture 8"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9079" name="Group 9"/>
          <p:cNvGrpSpPr>
            <a:grpSpLocks/>
          </p:cNvGrpSpPr>
          <p:nvPr/>
        </p:nvGrpSpPr>
        <p:grpSpPr bwMode="auto">
          <a:xfrm>
            <a:off x="153297" y="45"/>
            <a:ext cx="8915123" cy="58993"/>
            <a:chOff x="48" y="4224"/>
            <a:chExt cx="5616" cy="50"/>
          </a:xfrm>
        </p:grpSpPr>
        <p:pic>
          <p:nvPicPr>
            <p:cNvPr id="259085" name="Picture 10"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44"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86" name="Picture 11"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 y="4224"/>
              <a:ext cx="4320"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9080"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86422" y="2486004"/>
            <a:ext cx="5143500" cy="1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1"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2485921" y="2485922"/>
            <a:ext cx="5143500" cy="17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2" name="Content Placeholder 9" descr="Misc-02-ju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 y="4971306"/>
            <a:ext cx="9144000"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3" name="Picture 15"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 y="-457590"/>
            <a:ext cx="9144000" cy="8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ChangeArrowheads="1"/>
          </p:cNvSpPr>
          <p:nvPr/>
        </p:nvSpPr>
        <p:spPr bwMode="auto">
          <a:xfrm>
            <a:off x="564573" y="666765"/>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33CC"/>
                </a:solidFill>
                <a:latin typeface="Times New Roman" pitchFamily="18" charset="0"/>
              </a:rPr>
              <a:t>III. VIỆT NAM QUỐC DÂN ĐẢNG (1927) VÀ</a:t>
            </a:r>
          </a:p>
          <a:p>
            <a:pPr algn="ctr"/>
            <a:r>
              <a:rPr lang="en-US" altLang="en-US" sz="2800" b="1" dirty="0">
                <a:solidFill>
                  <a:srgbClr val="0033CC"/>
                </a:solidFill>
                <a:latin typeface="Times New Roman" pitchFamily="18" charset="0"/>
              </a:rPr>
              <a:t> CUỘC KHỞI NGHĨA YÊN BÁI ( 1930)</a:t>
            </a:r>
          </a:p>
        </p:txBody>
      </p:sp>
      <p:sp>
        <p:nvSpPr>
          <p:cNvPr id="3" name="TextBox 2"/>
          <p:cNvSpPr txBox="1"/>
          <p:nvPr/>
        </p:nvSpPr>
        <p:spPr>
          <a:xfrm>
            <a:off x="685800" y="1733565"/>
            <a:ext cx="4800600"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1. </a:t>
            </a:r>
            <a:r>
              <a:rPr lang="en-US" sz="2400" b="1" dirty="0" err="1">
                <a:solidFill>
                  <a:srgbClr val="C00000"/>
                </a:solidFill>
                <a:latin typeface="Times New Roman" pitchFamily="18" charset="0"/>
                <a:cs typeface="Times New Roman" pitchFamily="18" charset="0"/>
              </a:rPr>
              <a:t>Việt</a:t>
            </a:r>
            <a:r>
              <a:rPr lang="en-US" sz="2400" b="1" dirty="0">
                <a:solidFill>
                  <a:srgbClr val="C00000"/>
                </a:solidFill>
                <a:latin typeface="Times New Roman" pitchFamily="18" charset="0"/>
                <a:cs typeface="Times New Roman" pitchFamily="18" charset="0"/>
              </a:rPr>
              <a:t> Nam </a:t>
            </a:r>
            <a:r>
              <a:rPr lang="en-US" sz="2400" b="1" dirty="0" err="1">
                <a:solidFill>
                  <a:srgbClr val="C00000"/>
                </a:solidFill>
                <a:latin typeface="Times New Roman" pitchFamily="18" charset="0"/>
                <a:cs typeface="Times New Roman" pitchFamily="18" charset="0"/>
              </a:rPr>
              <a:t>quốc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Đảng</a:t>
            </a:r>
            <a:endParaRPr lang="en-US" sz="2400" b="1" dirty="0">
              <a:solidFill>
                <a:srgbClr val="C00000"/>
              </a:solidFill>
              <a:latin typeface="Times New Roman" pitchFamily="18" charset="0"/>
              <a:cs typeface="Times New Roman" pitchFamily="18" charset="0"/>
            </a:endParaRPr>
          </a:p>
        </p:txBody>
      </p:sp>
      <p:sp>
        <p:nvSpPr>
          <p:cNvPr id="20" name="Content Placeholder 2"/>
          <p:cNvSpPr>
            <a:spLocks noGrp="1"/>
          </p:cNvSpPr>
          <p:nvPr>
            <p:ph idx="1"/>
          </p:nvPr>
        </p:nvSpPr>
        <p:spPr>
          <a:xfrm>
            <a:off x="457200" y="2266950"/>
            <a:ext cx="8229600" cy="2133600"/>
          </a:xfrm>
        </p:spPr>
        <p:txBody>
          <a:bodyPr rtlCol="0">
            <a:normAutofit/>
          </a:bodyPr>
          <a:lstStyle/>
          <a:p>
            <a:pPr eaLnBrk="1" fontAlgn="auto" hangingPunct="1">
              <a:spcAft>
                <a:spcPts val="0"/>
              </a:spcAft>
              <a:buFontTx/>
              <a:buChar char="-"/>
              <a:defRPr/>
            </a:pPr>
            <a:r>
              <a:rPr lang="en-US" b="1" i="1" dirty="0" err="1">
                <a:latin typeface="Times New Roman" panose="02020603050405020304" pitchFamily="18" charset="0"/>
                <a:cs typeface="Times New Roman" panose="02020603050405020304" pitchFamily="18" charset="0"/>
              </a:rPr>
              <a:t>Hoàn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cảnh</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25 - 12 - 1927, </a:t>
            </a:r>
            <a:r>
              <a:rPr lang="en-US" i="1" dirty="0" err="1">
                <a:latin typeface="Times New Roman" panose="02020603050405020304" pitchFamily="18" charset="0"/>
                <a:cs typeface="Times New Roman" panose="02020603050405020304" pitchFamily="18" charset="0"/>
              </a:rPr>
              <a:t>Việt</a:t>
            </a:r>
            <a:r>
              <a:rPr lang="en-US" i="1" dirty="0">
                <a:latin typeface="Times New Roman" panose="02020603050405020304" pitchFamily="18" charset="0"/>
                <a:cs typeface="Times New Roman" panose="02020603050405020304" pitchFamily="18" charset="0"/>
              </a:rPr>
              <a:t> Nam </a:t>
            </a:r>
            <a:r>
              <a:rPr lang="en-US" i="1" dirty="0" err="1">
                <a:latin typeface="Times New Roman" panose="02020603050405020304" pitchFamily="18" charset="0"/>
                <a:cs typeface="Times New Roman" panose="02020603050405020304" pitchFamily="18" charset="0"/>
              </a:rPr>
              <a:t>Quốc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đảng</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36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guyenthai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04800" y="133350"/>
            <a:ext cx="4267200" cy="483209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altLang="en-US" sz="2800" b="1" dirty="0" err="1">
                <a:solidFill>
                  <a:srgbClr val="000000"/>
                </a:solidFill>
                <a:latin typeface="Times New Roman" pitchFamily="18" charset="0"/>
              </a:rPr>
              <a:t>Nguyễn</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Thái</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Học</a:t>
            </a:r>
            <a:r>
              <a:rPr lang="en-US" altLang="en-US" sz="2800" b="1" dirty="0">
                <a:solidFill>
                  <a:srgbClr val="000000"/>
                </a:solidFill>
                <a:latin typeface="Times New Roman" pitchFamily="18" charset="0"/>
              </a:rPr>
              <a:t> </a:t>
            </a:r>
          </a:p>
          <a:p>
            <a:pPr fontAlgn="base">
              <a:spcBef>
                <a:spcPct val="0"/>
              </a:spcBef>
              <a:spcAft>
                <a:spcPct val="0"/>
              </a:spcAft>
            </a:pPr>
            <a:r>
              <a:rPr lang="en-US" altLang="en-US" sz="2800" dirty="0" err="1">
                <a:solidFill>
                  <a:srgbClr val="000000"/>
                </a:solidFill>
                <a:latin typeface="Times New Roman" pitchFamily="18" charset="0"/>
              </a:rPr>
              <a:t>sinh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ra</a:t>
            </a:r>
            <a:r>
              <a:rPr lang="en-US" altLang="en-US" sz="2800" dirty="0">
                <a:solidFill>
                  <a:srgbClr val="000000"/>
                </a:solidFill>
                <a:latin typeface="Times New Roman" pitchFamily="18" charset="0"/>
              </a:rPr>
              <a:t> ở </a:t>
            </a:r>
            <a:r>
              <a:rPr lang="en-US" altLang="en-US" sz="2800" dirty="0" err="1">
                <a:solidFill>
                  <a:srgbClr val="000000"/>
                </a:solidFill>
                <a:latin typeface="Times New Roman" pitchFamily="18" charset="0"/>
              </a:rPr>
              <a:t>những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năm</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đầu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của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thế</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kỷ</a:t>
            </a:r>
            <a:r>
              <a:rPr lang="en-US" altLang="en-US" sz="2800" dirty="0">
                <a:solidFill>
                  <a:srgbClr val="000000"/>
                </a:solidFill>
                <a:latin typeface="Times New Roman" pitchFamily="18" charset="0"/>
              </a:rPr>
              <a:t> 20, </a:t>
            </a:r>
            <a:r>
              <a:rPr lang="en-US" altLang="en-US" sz="2800" dirty="0" err="1">
                <a:solidFill>
                  <a:srgbClr val="000000"/>
                </a:solidFill>
                <a:latin typeface="Times New Roman" pitchFamily="18" charset="0"/>
              </a:rPr>
              <a:t>trong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đình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Vĩnh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Tường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quê</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hương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vùng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quê</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nền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văn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hoá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lâu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truyền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thống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đấu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tranh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anh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dũng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đã</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hun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đúc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Nguyễn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những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hoài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bão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lớn</a:t>
            </a:r>
            <a:r>
              <a:rPr lang="en-US" altLang="en-US" sz="2800" dirty="0">
                <a:solidFill>
                  <a:srgbClr val="000000"/>
                </a:solidFill>
                <a:latin typeface="Times New Roman" pitchFamily="18" charset="0"/>
              </a:rPr>
              <a:t>, ý </a:t>
            </a:r>
            <a:r>
              <a:rPr lang="en-US" altLang="en-US" sz="2800" dirty="0" err="1">
                <a:solidFill>
                  <a:srgbClr val="000000"/>
                </a:solidFill>
                <a:latin typeface="Times New Roman" pitchFamily="18" charset="0"/>
              </a:rPr>
              <a:t>chí</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giúp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nước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giúp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dân</a:t>
            </a:r>
            <a:r>
              <a:rPr lang="en-US" altLang="en-US" sz="2800" dirty="0">
                <a:solidFill>
                  <a:srgbClr val="000000"/>
                </a:solidFill>
                <a:latin typeface="Times New Roman" pitchFamily="18" charset="0"/>
              </a:rPr>
              <a:t>.</a:t>
            </a:r>
          </a:p>
        </p:txBody>
      </p:sp>
    </p:spTree>
    <p:extLst>
      <p:ext uri="{BB962C8B-B14F-4D97-AF65-F5344CB8AC3E}">
        <p14:creationId xmlns:p14="http://schemas.microsoft.com/office/powerpoint/2010/main" val="379859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2263667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0"/>
            <a:ext cx="4800600" cy="4629150"/>
          </a:xfrm>
          <a:noFill/>
        </p:spPr>
      </p:pic>
      <p:sp>
        <p:nvSpPr>
          <p:cNvPr id="24579" name="Rectangle 5"/>
          <p:cNvSpPr>
            <a:spLocks noChangeArrowheads="1"/>
          </p:cNvSpPr>
          <p:nvPr/>
        </p:nvSpPr>
        <p:spPr bwMode="auto">
          <a:xfrm>
            <a:off x="4572000" y="4512629"/>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altLang="en-US" sz="2400" b="1">
                <a:solidFill>
                  <a:prstClr val="black"/>
                </a:solidFill>
                <a:latin typeface="Arial" charset="0"/>
              </a:rPr>
              <a:t>Phó Đức Chính (1907-1930)</a:t>
            </a:r>
            <a:r>
              <a:rPr lang="en-US" altLang="en-US" sz="2400">
                <a:solidFill>
                  <a:prstClr val="black"/>
                </a:solidFill>
                <a:latin typeface="Arial" charset="0"/>
              </a:rPr>
              <a:t> </a:t>
            </a:r>
          </a:p>
        </p:txBody>
      </p:sp>
      <p:sp>
        <p:nvSpPr>
          <p:cNvPr id="14340" name="Rectangle 6"/>
          <p:cNvSpPr>
            <a:spLocks noChangeArrowheads="1"/>
          </p:cNvSpPr>
          <p:nvPr/>
        </p:nvSpPr>
        <p:spPr bwMode="auto">
          <a:xfrm>
            <a:off x="685800" y="-28961"/>
            <a:ext cx="3352800" cy="3970318"/>
          </a:xfrm>
          <a:prstGeom prst="rect">
            <a:avLst/>
          </a:prstGeom>
          <a:solidFill>
            <a:schemeClr val="accent6">
              <a:lumMod val="20000"/>
              <a:lumOff val="80000"/>
            </a:schemeClr>
          </a:solidFill>
          <a:ln>
            <a:noFill/>
          </a:ln>
        </p:spPr>
        <p:txBody>
          <a:bodyPr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2800" b="1" dirty="0" err="1">
                <a:solidFill>
                  <a:srgbClr val="000000"/>
                </a:solidFill>
                <a:latin typeface="Times New Roman" pitchFamily="18" charset="0"/>
              </a:rPr>
              <a:t>Phó</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Đức</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Chính</a:t>
            </a:r>
            <a:r>
              <a:rPr lang="en-US" altLang="en-US" sz="2800" b="1" dirty="0">
                <a:solidFill>
                  <a:srgbClr val="000000"/>
                </a:solidFill>
                <a:latin typeface="Times New Roman" pitchFamily="18" charset="0"/>
              </a:rPr>
              <a:t> </a:t>
            </a:r>
            <a:r>
              <a:rPr lang="en-US" altLang="en-US" sz="2800" dirty="0" err="1">
                <a:solidFill>
                  <a:srgbClr val="000000"/>
                </a:solidFill>
                <a:latin typeface="Times New Roman" pitchFamily="18" charset="0"/>
              </a:rPr>
              <a:t>sinh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năm</a:t>
            </a:r>
            <a:r>
              <a:rPr lang="en-US" altLang="en-US" sz="2800" dirty="0">
                <a:solidFill>
                  <a:srgbClr val="000000"/>
                </a:solidFill>
                <a:latin typeface="Times New Roman" pitchFamily="18" charset="0"/>
              </a:rPr>
              <a:t> 1907, </a:t>
            </a:r>
            <a:r>
              <a:rPr lang="en-US" altLang="en-US" sz="2800" dirty="0" err="1">
                <a:solidFill>
                  <a:srgbClr val="000000"/>
                </a:solidFill>
                <a:latin typeface="Times New Roman" pitchFamily="18" charset="0"/>
              </a:rPr>
              <a:t>người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Ngưu</a:t>
            </a:r>
            <a:r>
              <a:rPr lang="en-US" altLang="en-US" sz="2800" dirty="0">
                <a:solidFill>
                  <a:srgbClr val="000000"/>
                </a:solidFill>
                <a:latin typeface="Times New Roman" pitchFamily="18" charset="0"/>
              </a:rPr>
              <a:t> (nay </a:t>
            </a:r>
            <a:r>
              <a:rPr lang="en-US" altLang="en-US" sz="2800" dirty="0" err="1">
                <a:solidFill>
                  <a:srgbClr val="000000"/>
                </a:solidFill>
                <a:latin typeface="Times New Roman" pitchFamily="18" charset="0"/>
              </a:rPr>
              <a:t>thuộc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xã</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Tiến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huyện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Văn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Giang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xuất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trong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đình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Trường</a:t>
            </a:r>
            <a:r>
              <a:rPr lang="en-US" altLang="en-US" sz="2800" dirty="0">
                <a:solidFill>
                  <a:srgbClr val="000000"/>
                </a:solidFill>
                <a:latin typeface="Times New Roman" pitchFamily="18" charset="0"/>
              </a:rPr>
              <a:t> Cao </a:t>
            </a:r>
            <a:r>
              <a:rPr lang="en-US" altLang="en-US" sz="2800" dirty="0" err="1">
                <a:solidFill>
                  <a:srgbClr val="000000"/>
                </a:solidFill>
                <a:latin typeface="Times New Roman" pitchFamily="18" charset="0"/>
              </a:rPr>
              <a:t>đẳng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chính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Nội</a:t>
            </a:r>
            <a:r>
              <a:rPr lang="en-US" altLang="en-US" sz="2800" dirty="0">
                <a:solidFill>
                  <a:srgbClr val="000000"/>
                </a:solidFill>
                <a:latin typeface="Times New Roman" pitchFamily="18" charset="0"/>
              </a:rPr>
              <a:t>.</a:t>
            </a:r>
          </a:p>
        </p:txBody>
      </p:sp>
    </p:spTree>
    <p:extLst>
      <p:ext uri="{BB962C8B-B14F-4D97-AF65-F5344CB8AC3E}">
        <p14:creationId xmlns:p14="http://schemas.microsoft.com/office/powerpoint/2010/main" val="948568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1695</Words>
  <Application>Microsoft Office PowerPoint</Application>
  <PresentationFormat>On-screen Show (16:9)</PresentationFormat>
  <Paragraphs>134</Paragraphs>
  <Slides>31</Slides>
  <Notes>7</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31</vt:i4>
      </vt:variant>
    </vt:vector>
  </HeadingPairs>
  <TitlesOfParts>
    <vt:vector size="46" baseType="lpstr">
      <vt:lpstr>Arial</vt:lpstr>
      <vt:lpstr>Calibri</vt:lpstr>
      <vt:lpstr>Tahoma</vt:lpstr>
      <vt:lpstr>Times New Roman</vt:lpstr>
      <vt:lpstr>Wingdings</vt:lpstr>
      <vt:lpstr>Wingdings 3</vt:lpstr>
      <vt:lpstr>汉仪喵小姐简</vt:lpstr>
      <vt:lpstr>Office Theme</vt:lpstr>
      <vt:lpstr>1_Office Theme</vt:lpstr>
      <vt:lpstr>10_Default Design</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42</cp:revision>
  <dcterms:created xsi:type="dcterms:W3CDTF">2022-01-13T08:22:44Z</dcterms:created>
  <dcterms:modified xsi:type="dcterms:W3CDTF">2023-01-15T14:25:11Z</dcterms:modified>
</cp:coreProperties>
</file>