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4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6" r:id="rId1"/>
    <p:sldMasterId id="2147483936" r:id="rId2"/>
    <p:sldMasterId id="2147483948" r:id="rId3"/>
    <p:sldMasterId id="2147483992" r:id="rId4"/>
    <p:sldMasterId id="2147484004" r:id="rId5"/>
  </p:sldMasterIdLst>
  <p:notesMasterIdLst>
    <p:notesMasterId r:id="rId23"/>
  </p:notesMasterIdLst>
  <p:sldIdLst>
    <p:sldId id="305" r:id="rId6"/>
    <p:sldId id="306" r:id="rId7"/>
    <p:sldId id="308" r:id="rId8"/>
    <p:sldId id="310" r:id="rId9"/>
    <p:sldId id="311" r:id="rId10"/>
    <p:sldId id="312" r:id="rId11"/>
    <p:sldId id="313" r:id="rId12"/>
    <p:sldId id="335" r:id="rId13"/>
    <p:sldId id="337" r:id="rId14"/>
    <p:sldId id="336" r:id="rId15"/>
    <p:sldId id="314" r:id="rId16"/>
    <p:sldId id="338" r:id="rId17"/>
    <p:sldId id="270" r:id="rId18"/>
    <p:sldId id="268" r:id="rId19"/>
    <p:sldId id="329" r:id="rId20"/>
    <p:sldId id="334" r:id="rId21"/>
    <p:sldId id="332" r:id="rId22"/>
  </p:sldIdLst>
  <p:sldSz cx="9144000" cy="5143500" type="screen16x9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65" autoAdjust="0"/>
    <p:restoredTop sz="47385" autoAdjust="0"/>
  </p:normalViewPr>
  <p:slideViewPr>
    <p:cSldViewPr>
      <p:cViewPr varScale="1">
        <p:scale>
          <a:sx n="105" d="100"/>
          <a:sy n="105" d="100"/>
        </p:scale>
        <p:origin x="388" y="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gs" Target="tags/tag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05CED1-F39D-4272-A54C-B8F771BCC552}" type="datetimeFigureOut">
              <a:rPr lang="en-US" smtClean="0"/>
              <a:pPr/>
              <a:t>2/22/2024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E001BB-C16E-47F6-97C2-A7F2331794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775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F424EC6-7FE8-484B-90F6-8DDE692F7AD2}" type="slidenum">
              <a:rPr lang="en-US" altLang="en-US" sz="1200" smtClean="0"/>
              <a:pPr/>
              <a:t>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950231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E692700-53EA-411B-96E7-039B3301B9DC}" type="slidenum">
              <a:rPr lang="en-US" altLang="en-US" sz="1200" smtClean="0">
                <a:solidFill>
                  <a:srgbClr val="000000"/>
                </a:solidFill>
              </a:rPr>
              <a:pPr/>
              <a:t>10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959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952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B16E32F-3331-4AB5-8F27-E31C8D627A9E}" type="slidenum">
              <a:rPr lang="zh-CN" altLang="en-US" sz="1200" smtClean="0">
                <a:solidFill>
                  <a:srgbClr val="000000"/>
                </a:solidFill>
                <a:latin typeface="等线"/>
              </a:rPr>
              <a:pPr/>
              <a:t>12</a:t>
            </a:fld>
            <a:endParaRPr lang="zh-CN" altLang="en-US" sz="1200">
              <a:solidFill>
                <a:srgbClr val="000000"/>
              </a:solidFill>
              <a:latin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2393024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5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fld id="{CBBF92F7-BC78-4CC7-8A17-EBEB7F9A29AF}" type="slidenum">
              <a:rPr lang="zh-CN" altLang="en-US" smtClean="0">
                <a:solidFill>
                  <a:srgbClr val="000000"/>
                </a:solidFill>
                <a:latin typeface="等线"/>
                <a:cs typeface="Arial" panose="020B0604020202020204" pitchFamily="34" charset="0"/>
              </a:rPr>
              <a:pPr>
                <a:spcBef>
                  <a:spcPct val="50000"/>
                </a:spcBef>
              </a:pPr>
              <a:t>16</a:t>
            </a:fld>
            <a:endParaRPr lang="zh-CN" altLang="en-US">
              <a:solidFill>
                <a:srgbClr val="000000"/>
              </a:solidFill>
              <a:latin typeface="等线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364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952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B16E32F-3331-4AB5-8F27-E31C8D627A9E}" type="slidenum">
              <a:rPr lang="zh-CN" altLang="en-US" sz="1200" smtClean="0">
                <a:solidFill>
                  <a:srgbClr val="000000"/>
                </a:solidFill>
                <a:latin typeface="等线"/>
              </a:rPr>
              <a:pPr/>
              <a:t>17</a:t>
            </a:fld>
            <a:endParaRPr lang="zh-CN" altLang="en-US" sz="1200">
              <a:solidFill>
                <a:srgbClr val="000000"/>
              </a:solidFill>
              <a:latin typeface="等线"/>
            </a:endParaRPr>
          </a:p>
        </p:txBody>
      </p:sp>
    </p:spTree>
    <p:extLst>
      <p:ext uri="{BB962C8B-B14F-4D97-AF65-F5344CB8AC3E}">
        <p14:creationId xmlns:p14="http://schemas.microsoft.com/office/powerpoint/2010/main" val="2393024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0" y="-5954"/>
            <a:ext cx="9144000" cy="5149454"/>
            <a:chOff x="0" y="-8467"/>
            <a:chExt cx="12192000" cy="6866467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9370484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>
              <a:off x="7425267" y="3681168"/>
              <a:ext cx="476461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/>
            <p:cNvSpPr/>
            <p:nvPr/>
          </p:nvSpPr>
          <p:spPr>
            <a:xfrm>
              <a:off x="9182100" y="-8467"/>
              <a:ext cx="3007784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25"/>
            <p:cNvSpPr/>
            <p:nvPr/>
          </p:nvSpPr>
          <p:spPr>
            <a:xfrm>
              <a:off x="9603317" y="-8467"/>
              <a:ext cx="2588683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Isosceles Triangle 8"/>
            <p:cNvSpPr/>
            <p:nvPr/>
          </p:nvSpPr>
          <p:spPr>
            <a:xfrm>
              <a:off x="8932333" y="3047706"/>
              <a:ext cx="325966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27"/>
            <p:cNvSpPr/>
            <p:nvPr/>
          </p:nvSpPr>
          <p:spPr>
            <a:xfrm>
              <a:off x="9334500" y="-8467"/>
              <a:ext cx="2855384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8"/>
            <p:cNvSpPr/>
            <p:nvPr/>
          </p:nvSpPr>
          <p:spPr>
            <a:xfrm>
              <a:off x="10898717" y="-8467"/>
              <a:ext cx="1289049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9"/>
            <p:cNvSpPr/>
            <p:nvPr/>
          </p:nvSpPr>
          <p:spPr>
            <a:xfrm>
              <a:off x="10938933" y="-8467"/>
              <a:ext cx="1248833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/>
            <p:cNvSpPr/>
            <p:nvPr/>
          </p:nvSpPr>
          <p:spPr>
            <a:xfrm>
              <a:off x="10371667" y="3589086"/>
              <a:ext cx="181821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/>
            <p:cNvSpPr/>
            <p:nvPr/>
          </p:nvSpPr>
          <p:spPr>
            <a:xfrm rot="10800000">
              <a:off x="0" y="-528"/>
              <a:ext cx="842433" cy="566622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3038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6"/>
            <a:ext cx="5825202" cy="822674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CE15245-C40B-4635-B6E6-A86F2C926D71}" type="datetimeFigureOut">
              <a:rPr lang="zh-CN" altLang="en-US"/>
              <a:pPr>
                <a:defRPr/>
              </a:pPr>
              <a:t>2024/2/22</a:t>
            </a:fld>
            <a:endParaRPr lang="zh-CN" alt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2B3B1B3-0C34-407F-B019-F0F18073D0B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3632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2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2475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2" y="3352800"/>
            <a:ext cx="6447501" cy="1178222"/>
          </a:xfrm>
        </p:spPr>
        <p:txBody>
          <a:bodyPr anchor="ctr"/>
          <a:lstStyle>
            <a:lvl1pPr marL="0" indent="0" algn="l">
              <a:buNone/>
              <a:defRPr sz="101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3B78A47-3942-4CAB-A6F4-7586F69456C3}" type="datetimeFigureOut">
              <a:rPr lang="zh-CN" altLang="en-US"/>
              <a:pPr>
                <a:defRPr/>
              </a:pPr>
              <a:t>2024/2/22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9E82D72-818F-4E1B-906A-BC526342505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7883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06400" y="592931"/>
            <a:ext cx="4572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35" tIns="25718" rIns="51435" bIns="25718" anchor="ctr"/>
          <a:lstStyle>
            <a:lvl1pPr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500">
                <a:solidFill>
                  <a:srgbClr val="C0E474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69088" y="2164556"/>
            <a:ext cx="457200" cy="439341"/>
          </a:xfrm>
          <a:prstGeom prst="rect">
            <a:avLst/>
          </a:prstGeom>
        </p:spPr>
        <p:txBody>
          <a:bodyPr lIns="51435" tIns="25718" rIns="51435" bIns="25718" anchor="ctr"/>
          <a:lstStyle/>
          <a:p>
            <a:pPr>
              <a:defRPr/>
            </a:pPr>
            <a:r>
              <a:rPr lang="en-US" sz="45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sz="1013" dirty="0">
              <a:solidFill>
                <a:srgbClr val="90C226">
                  <a:lumMod val="60000"/>
                  <a:lumOff val="40000"/>
                </a:srgbClr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1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2475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5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57175" indent="0">
              <a:buFontTx/>
              <a:buNone/>
              <a:defRPr/>
            </a:lvl2pPr>
            <a:lvl3pPr marL="514350" indent="0">
              <a:buFontTx/>
              <a:buNone/>
              <a:defRPr/>
            </a:lvl3pPr>
            <a:lvl4pPr marL="771525" indent="0">
              <a:buFontTx/>
              <a:buNone/>
              <a:defRPr/>
            </a:lvl4pPr>
            <a:lvl5pPr marL="10287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2" y="3352800"/>
            <a:ext cx="6447501" cy="1178222"/>
          </a:xfrm>
        </p:spPr>
        <p:txBody>
          <a:bodyPr anchor="ctr"/>
          <a:lstStyle>
            <a:lvl1pPr marL="0" indent="0" algn="l">
              <a:buNone/>
              <a:defRPr sz="101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2BEE6C8-79B2-4F85-ABE2-DF6CDEB601F6}" type="datetimeFigureOut">
              <a:rPr lang="zh-CN" altLang="en-US"/>
              <a:pPr>
                <a:defRPr/>
              </a:pPr>
              <a:t>2024/2/22</a:t>
            </a:fld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ACA737A-92E3-40FF-846D-CC12090CF22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6238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2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2475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2" y="3395586"/>
            <a:ext cx="6447501" cy="1135436"/>
          </a:xfrm>
        </p:spPr>
        <p:txBody>
          <a:bodyPr/>
          <a:lstStyle>
            <a:lvl1pPr marL="0" indent="0" algn="l">
              <a:buNone/>
              <a:defRPr sz="101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1451491-F02A-4A99-A989-C5BAFE2B72B4}" type="datetimeFigureOut">
              <a:rPr lang="zh-CN" altLang="en-US"/>
              <a:pPr>
                <a:defRPr/>
              </a:pPr>
              <a:t>2024/2/22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84B0D52-7A43-4ED7-81E8-76B5FB8505B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7606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06400" y="592931"/>
            <a:ext cx="4572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35" tIns="25718" rIns="51435" bIns="25718" anchor="ctr"/>
          <a:lstStyle>
            <a:lvl1pPr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500">
                <a:solidFill>
                  <a:srgbClr val="C0E474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669088" y="2164556"/>
            <a:ext cx="457200" cy="439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35" tIns="25718" rIns="51435" bIns="25718" anchor="ctr"/>
          <a:lstStyle>
            <a:lvl1pPr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500">
                <a:solidFill>
                  <a:srgbClr val="C0E474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1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2475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57175" indent="0">
              <a:buFontTx/>
              <a:buNone/>
              <a:defRPr/>
            </a:lvl2pPr>
            <a:lvl3pPr marL="514350" indent="0">
              <a:buFontTx/>
              <a:buNone/>
              <a:defRPr/>
            </a:lvl3pPr>
            <a:lvl4pPr marL="771525" indent="0">
              <a:buFontTx/>
              <a:buNone/>
              <a:defRPr/>
            </a:lvl4pPr>
            <a:lvl5pPr marL="10287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2" y="3395586"/>
            <a:ext cx="6447501" cy="1135436"/>
          </a:xfrm>
        </p:spPr>
        <p:txBody>
          <a:bodyPr/>
          <a:lstStyle>
            <a:lvl1pPr marL="0" indent="0" algn="l">
              <a:buNone/>
              <a:defRPr sz="1013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9D59A3D-E815-477D-9FD3-E33A3C40EFC8}" type="datetimeFigureOut">
              <a:rPr lang="zh-CN" altLang="en-US"/>
              <a:pPr>
                <a:defRPr/>
              </a:pPr>
              <a:t>2024/2/22</a:t>
            </a:fld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41DD420-5BE8-4BC9-A96B-5D1A4354612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21539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2475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350">
                <a:solidFill>
                  <a:schemeClr val="accent1"/>
                </a:solidFill>
              </a:defRPr>
            </a:lvl1pPr>
            <a:lvl2pPr marL="257175" indent="0">
              <a:buFontTx/>
              <a:buNone/>
              <a:defRPr/>
            </a:lvl2pPr>
            <a:lvl3pPr marL="514350" indent="0">
              <a:buFontTx/>
              <a:buNone/>
              <a:defRPr/>
            </a:lvl3pPr>
            <a:lvl4pPr marL="771525" indent="0">
              <a:buFontTx/>
              <a:buNone/>
              <a:defRPr/>
            </a:lvl4pPr>
            <a:lvl5pPr marL="10287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2" y="3395586"/>
            <a:ext cx="6447501" cy="1135436"/>
          </a:xfrm>
        </p:spPr>
        <p:txBody>
          <a:bodyPr/>
          <a:lstStyle>
            <a:lvl1pPr marL="0" indent="0" algn="l">
              <a:buNone/>
              <a:defRPr sz="1013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79CE3EE-A461-4CB7-9962-D08E94B37B4E}" type="datetimeFigureOut">
              <a:rPr lang="zh-CN" altLang="en-US"/>
              <a:pPr>
                <a:defRPr/>
              </a:pPr>
              <a:t>2024/2/22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9619EF5-C9F5-4CDE-A01C-E9502B0A122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80388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ABDEBB2-0E40-41CF-ACAA-463ADA8552BD}" type="datetimeFigureOut">
              <a:rPr lang="zh-CN" altLang="en-US"/>
              <a:pPr>
                <a:defRPr/>
              </a:pPr>
              <a:t>2024/2/22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0F19BCE-B461-4E3D-A43E-2BC1942E262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83796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6" y="457201"/>
            <a:ext cx="978557" cy="3938588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2" y="457200"/>
            <a:ext cx="5295113" cy="39385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9EA26D6-D028-4FE5-A064-3C6CC45969F0}" type="datetimeFigureOut">
              <a:rPr lang="zh-CN" altLang="en-US"/>
              <a:pPr>
                <a:defRPr/>
              </a:pPr>
              <a:t>2024/2/22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BD3DFCC-26E5-4381-8EF7-79369BB6546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11663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213" y="0"/>
            <a:ext cx="9496426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62000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213" y="0"/>
            <a:ext cx="9525001" cy="5158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56052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6450" y="-341710"/>
            <a:ext cx="10720388" cy="5806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1482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0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31F250A-4CE7-44D4-85B4-49BD9AF6BF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64867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0F61CCB-7AC0-4007-ABA2-29DC70193151}" type="datetimeFigureOut">
              <a:rPr lang="en-US"/>
              <a:pPr>
                <a:defRPr/>
              </a:pPr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C46E501-F68F-4929-A8D1-AA49AF1EE8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086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5CD7A8B-973D-4C3D-B702-29A73EECC46B}" type="datetimeFigureOut">
              <a:rPr lang="en-US"/>
              <a:pPr>
                <a:defRPr/>
              </a:pPr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C81C947-F531-4686-9894-B9E5CEBE74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5012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3763F97-086B-4ABC-99C0-D5EF7A6BCF4F}" type="datetimeFigureOut">
              <a:rPr lang="en-US"/>
              <a:pPr>
                <a:defRPr/>
              </a:pPr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D84F0A4-D5E6-465A-991C-18221122BD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2070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44468AE-4064-43B0-8A12-3B82BA1A41F1}" type="datetimeFigureOut">
              <a:rPr lang="en-US"/>
              <a:pPr>
                <a:defRPr/>
              </a:pPr>
              <a:t>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54C0F41-BB7A-48F6-B812-D40089E5ED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7605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BE7A8A5-D5E7-466A-BBBF-75271207D849}" type="datetimeFigureOut">
              <a:rPr lang="en-US"/>
              <a:pPr>
                <a:defRPr/>
              </a:pPr>
              <a:t>2/22/2024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B3C856C-4ECC-4A04-BE7C-8C87CE115A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9183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7D25897-6095-4D9D-AB5C-3A7FB71E7C6D}" type="datetimeFigureOut">
              <a:rPr lang="en-US"/>
              <a:pPr>
                <a:defRPr/>
              </a:pPr>
              <a:t>2/22/2024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21EFDF9-ABE5-448D-8DA9-64C873E0E7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539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4488861-6624-408F-B2F4-B449216AF322}" type="datetimeFigureOut">
              <a:rPr lang="en-US"/>
              <a:pPr>
                <a:defRPr/>
              </a:pPr>
              <a:t>2/22/2024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6454AFF-5DBD-49FF-8F78-8A121A0A3B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030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8439FE3-6DB1-4B0F-AD80-2F4F9C179DD9}" type="datetimeFigureOut">
              <a:rPr lang="en-US"/>
              <a:pPr>
                <a:defRPr/>
              </a:pPr>
              <a:t>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1E1EBFB-FFC3-4CF6-83EE-F2DA87346A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047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0897F3C-51AB-4D6C-89D2-D3C088F1E925}" type="datetimeFigureOut">
              <a:rPr lang="en-US"/>
              <a:pPr>
                <a:defRPr/>
              </a:pPr>
              <a:t>2/22/2024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9BB83A3-DF36-427C-9B0B-103003FDBB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5749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D721049-7A55-4BF2-8177-D192493CA3C1}" type="datetimeFigureOut">
              <a:rPr lang="en-US"/>
              <a:pPr>
                <a:defRPr/>
              </a:pPr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838B30A-760B-4000-A3FF-FEE565ADBC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211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2" y="2025651"/>
            <a:ext cx="6447501" cy="1369936"/>
          </a:xfrm>
        </p:spPr>
        <p:txBody>
          <a:bodyPr anchor="b"/>
          <a:lstStyle>
            <a:lvl1pPr algn="l">
              <a:defRPr sz="225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2" y="3395586"/>
            <a:ext cx="6447501" cy="645300"/>
          </a:xfrm>
        </p:spPr>
        <p:txBody>
          <a:bodyPr/>
          <a:lstStyle>
            <a:lvl1pPr marL="0" indent="0" algn="l">
              <a:buNone/>
              <a:defRPr sz="112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F492120-C341-41A4-BC03-42426153EEF6}" type="datetimeFigureOut">
              <a:rPr lang="zh-CN" altLang="en-US"/>
              <a:pPr>
                <a:defRPr/>
              </a:pPr>
              <a:t>2024/2/22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79EB4B7-B9B7-450A-8BF4-4734AFB17A9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21425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974BDA1-5626-4D96-893D-21E4B3F4F32B}" type="datetimeFigureOut">
              <a:rPr lang="en-US"/>
              <a:pPr>
                <a:defRPr/>
              </a:pPr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83759F5-33E5-48CB-8202-296040B0EF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6419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0" y="-5954"/>
            <a:ext cx="9144000" cy="5149454"/>
            <a:chOff x="0" y="-8467"/>
            <a:chExt cx="12192000" cy="6866467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9370484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>
              <a:off x="7425267" y="3681168"/>
              <a:ext cx="476461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/>
            <p:cNvSpPr/>
            <p:nvPr/>
          </p:nvSpPr>
          <p:spPr>
            <a:xfrm>
              <a:off x="9182100" y="-8467"/>
              <a:ext cx="3007784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25"/>
            <p:cNvSpPr/>
            <p:nvPr/>
          </p:nvSpPr>
          <p:spPr>
            <a:xfrm>
              <a:off x="9603317" y="-8467"/>
              <a:ext cx="2588683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Isosceles Triangle 8"/>
            <p:cNvSpPr/>
            <p:nvPr/>
          </p:nvSpPr>
          <p:spPr>
            <a:xfrm>
              <a:off x="8932333" y="3047706"/>
              <a:ext cx="325966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27"/>
            <p:cNvSpPr/>
            <p:nvPr/>
          </p:nvSpPr>
          <p:spPr>
            <a:xfrm>
              <a:off x="9334500" y="-8467"/>
              <a:ext cx="2855384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8"/>
            <p:cNvSpPr/>
            <p:nvPr/>
          </p:nvSpPr>
          <p:spPr>
            <a:xfrm>
              <a:off x="10898717" y="-8467"/>
              <a:ext cx="1289049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9"/>
            <p:cNvSpPr/>
            <p:nvPr/>
          </p:nvSpPr>
          <p:spPr>
            <a:xfrm>
              <a:off x="10938933" y="-8467"/>
              <a:ext cx="1248833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/>
            <p:cNvSpPr/>
            <p:nvPr/>
          </p:nvSpPr>
          <p:spPr>
            <a:xfrm>
              <a:off x="10371667" y="3589086"/>
              <a:ext cx="181821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/>
            <p:cNvSpPr/>
            <p:nvPr/>
          </p:nvSpPr>
          <p:spPr>
            <a:xfrm rot="10800000">
              <a:off x="0" y="-528"/>
              <a:ext cx="842433" cy="566622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3038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6"/>
            <a:ext cx="5825202" cy="822674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CE15245-C40B-4635-B6E6-A86F2C926D71}" type="datetimeFigureOut">
              <a:rPr lang="zh-CN" altLang="en-US"/>
              <a:pPr>
                <a:defRPr/>
              </a:pPr>
              <a:t>2024/2/22</a:t>
            </a:fld>
            <a:endParaRPr lang="zh-CN" alt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2B3B1B3-0C34-407F-B019-F0F18073D0B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28175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0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31F250A-4CE7-44D4-85B4-49BD9AF6BF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90823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2" y="2025651"/>
            <a:ext cx="6447501" cy="1369936"/>
          </a:xfrm>
        </p:spPr>
        <p:txBody>
          <a:bodyPr anchor="b"/>
          <a:lstStyle>
            <a:lvl1pPr algn="l">
              <a:defRPr sz="225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2" y="3395586"/>
            <a:ext cx="6447501" cy="645300"/>
          </a:xfrm>
        </p:spPr>
        <p:txBody>
          <a:bodyPr/>
          <a:lstStyle>
            <a:lvl1pPr marL="0" indent="0" algn="l">
              <a:buNone/>
              <a:defRPr sz="112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F492120-C341-41A4-BC03-42426153EEF6}" type="datetimeFigureOut">
              <a:rPr lang="zh-CN" altLang="en-US"/>
              <a:pPr>
                <a:defRPr/>
              </a:pPr>
              <a:t>2024/2/22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79EB4B7-B9B7-450A-8BF4-4734AFB17A9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15113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3"/>
            <a:ext cx="3138026" cy="29105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2C9F1E9-FF54-4CBF-AA1E-D54C2EDE69AF}" type="datetimeFigureOut">
              <a:rPr lang="zh-CN" altLang="en-US"/>
              <a:pPr>
                <a:defRPr/>
              </a:pPr>
              <a:t>2024/2/22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C4E336E-B373-427F-A880-48C6F91A35D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11710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10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350" b="0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10" y="2052935"/>
            <a:ext cx="3139217" cy="247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350" b="0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9" y="2052935"/>
            <a:ext cx="3139213" cy="247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8F020A1-028F-46CB-A662-005A8CC8A740}" type="datetimeFigureOut">
              <a:rPr lang="zh-CN" altLang="en-US"/>
              <a:pPr>
                <a:defRPr/>
              </a:pPr>
              <a:t>2024/2/22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D6E629E-EAA9-4E70-A4A3-22B5D454AF4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39657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2" y="457200"/>
            <a:ext cx="6447501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1E9C8A1-D938-4D3D-B3E1-BA1C3BCF9415}" type="datetimeFigureOut">
              <a:rPr lang="zh-CN" altLang="en-US"/>
              <a:pPr>
                <a:defRPr/>
              </a:pPr>
              <a:t>2024/2/22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C9C81AA-EF4A-41F5-9FB5-0E5701E64FA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14145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BCC5A81-A806-455B-AECF-3BC290A794C8}" type="datetimeFigureOut">
              <a:rPr lang="zh-CN" altLang="en-US"/>
              <a:pPr>
                <a:defRPr/>
              </a:pPr>
              <a:t>2024/2/22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CCCE217-0DF5-4E23-A602-69EBCCF3B89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93339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1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4"/>
            <a:ext cx="3385156" cy="4144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/>
          <a:lstStyle>
            <a:lvl1pPr marL="0" indent="0">
              <a:buNone/>
              <a:defRPr sz="788"/>
            </a:lvl1pPr>
            <a:lvl2pPr marL="257098" indent="0">
              <a:buNone/>
              <a:defRPr sz="788"/>
            </a:lvl2pPr>
            <a:lvl3pPr marL="514196" indent="0">
              <a:buNone/>
              <a:defRPr sz="675"/>
            </a:lvl3pPr>
            <a:lvl4pPr marL="771294" indent="0">
              <a:buNone/>
              <a:defRPr sz="563"/>
            </a:lvl4pPr>
            <a:lvl5pPr marL="1028391" indent="0">
              <a:buNone/>
              <a:defRPr sz="563"/>
            </a:lvl5pPr>
            <a:lvl6pPr marL="1285490" indent="0">
              <a:buNone/>
              <a:defRPr sz="563"/>
            </a:lvl6pPr>
            <a:lvl7pPr marL="1542587" indent="0">
              <a:buNone/>
              <a:defRPr sz="563"/>
            </a:lvl7pPr>
            <a:lvl8pPr marL="1799685" indent="0">
              <a:buNone/>
              <a:defRPr sz="563"/>
            </a:lvl8pPr>
            <a:lvl9pPr marL="2056783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A4DE7B0-2A99-485B-839B-E0221FC623E0}" type="datetimeFigureOut">
              <a:rPr lang="zh-CN" altLang="en-US"/>
              <a:pPr>
                <a:defRPr/>
              </a:pPr>
              <a:t>2024/2/22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CAF2035-DA80-46CA-92EC-04EEC8CA1C3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09403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35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2" y="457200"/>
            <a:ext cx="6447501" cy="2884289"/>
          </a:xfrm>
        </p:spPr>
        <p:txBody>
          <a:bodyPr rtlCol="0">
            <a:normAutofit/>
          </a:bodyPr>
          <a:lstStyle>
            <a:lvl1pPr marL="0" indent="0" algn="ctr">
              <a:buNone/>
              <a:defRPr sz="900"/>
            </a:lvl1pPr>
            <a:lvl2pPr marL="257175" indent="0">
              <a:buNone/>
              <a:defRPr sz="900"/>
            </a:lvl2pPr>
            <a:lvl3pPr marL="514350" indent="0">
              <a:buNone/>
              <a:defRPr sz="900"/>
            </a:lvl3pPr>
            <a:lvl4pPr marL="771525" indent="0">
              <a:buNone/>
              <a:defRPr sz="900"/>
            </a:lvl4pPr>
            <a:lvl5pPr marL="1028700" indent="0">
              <a:buNone/>
              <a:defRPr sz="900"/>
            </a:lvl5pPr>
            <a:lvl6pPr marL="1285875" indent="0">
              <a:buNone/>
              <a:defRPr sz="900"/>
            </a:lvl6pPr>
            <a:lvl7pPr marL="1543050" indent="0">
              <a:buNone/>
              <a:defRPr sz="900"/>
            </a:lvl7pPr>
            <a:lvl8pPr marL="1800225" indent="0">
              <a:buNone/>
              <a:defRPr sz="900"/>
            </a:lvl8pPr>
            <a:lvl9pPr marL="2057400" indent="0">
              <a:buNone/>
              <a:defRPr sz="9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/>
          <a:lstStyle>
            <a:lvl1pPr marL="0" indent="0">
              <a:buNone/>
              <a:defRPr sz="675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9BC5B85-5FDF-4A1F-B6C9-B2355171462B}" type="datetimeFigureOut">
              <a:rPr lang="zh-CN" altLang="en-US"/>
              <a:pPr>
                <a:defRPr/>
              </a:pPr>
              <a:t>2024/2/22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B7D4B94-39DE-4886-89BA-C50F627AD4F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0702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3"/>
            <a:ext cx="3138026" cy="29105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2C9F1E9-FF54-4CBF-AA1E-D54C2EDE69AF}" type="datetimeFigureOut">
              <a:rPr lang="zh-CN" altLang="en-US"/>
              <a:pPr>
                <a:defRPr/>
              </a:pPr>
              <a:t>2024/2/22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C4E336E-B373-427F-A880-48C6F91A35D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73655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2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2475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2" y="3352800"/>
            <a:ext cx="6447501" cy="1178222"/>
          </a:xfrm>
        </p:spPr>
        <p:txBody>
          <a:bodyPr anchor="ctr"/>
          <a:lstStyle>
            <a:lvl1pPr marL="0" indent="0" algn="l">
              <a:buNone/>
              <a:defRPr sz="101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3B78A47-3942-4CAB-A6F4-7586F69456C3}" type="datetimeFigureOut">
              <a:rPr lang="zh-CN" altLang="en-US"/>
              <a:pPr>
                <a:defRPr/>
              </a:pPr>
              <a:t>2024/2/22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9E82D72-818F-4E1B-906A-BC526342505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11886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06400" y="592931"/>
            <a:ext cx="4572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35" tIns="25718" rIns="51435" bIns="25718" anchor="ctr"/>
          <a:lstStyle>
            <a:lvl1pPr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500">
                <a:solidFill>
                  <a:srgbClr val="C0E474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69088" y="2164556"/>
            <a:ext cx="457200" cy="439341"/>
          </a:xfrm>
          <a:prstGeom prst="rect">
            <a:avLst/>
          </a:prstGeom>
        </p:spPr>
        <p:txBody>
          <a:bodyPr lIns="51435" tIns="25718" rIns="51435" bIns="25718" anchor="ctr"/>
          <a:lstStyle/>
          <a:p>
            <a:pPr>
              <a:defRPr/>
            </a:pPr>
            <a:r>
              <a:rPr lang="en-US" sz="45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sz="1013" dirty="0">
              <a:solidFill>
                <a:srgbClr val="90C226">
                  <a:lumMod val="60000"/>
                  <a:lumOff val="40000"/>
                </a:srgbClr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1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2475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5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57175" indent="0">
              <a:buFontTx/>
              <a:buNone/>
              <a:defRPr/>
            </a:lvl2pPr>
            <a:lvl3pPr marL="514350" indent="0">
              <a:buFontTx/>
              <a:buNone/>
              <a:defRPr/>
            </a:lvl3pPr>
            <a:lvl4pPr marL="771525" indent="0">
              <a:buFontTx/>
              <a:buNone/>
              <a:defRPr/>
            </a:lvl4pPr>
            <a:lvl5pPr marL="10287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2" y="3352800"/>
            <a:ext cx="6447501" cy="1178222"/>
          </a:xfrm>
        </p:spPr>
        <p:txBody>
          <a:bodyPr anchor="ctr"/>
          <a:lstStyle>
            <a:lvl1pPr marL="0" indent="0" algn="l">
              <a:buNone/>
              <a:defRPr sz="101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2BEE6C8-79B2-4F85-ABE2-DF6CDEB601F6}" type="datetimeFigureOut">
              <a:rPr lang="zh-CN" altLang="en-US"/>
              <a:pPr>
                <a:defRPr/>
              </a:pPr>
              <a:t>2024/2/22</a:t>
            </a:fld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ACA737A-92E3-40FF-846D-CC12090CF22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54900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2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2475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2" y="3395586"/>
            <a:ext cx="6447501" cy="1135436"/>
          </a:xfrm>
        </p:spPr>
        <p:txBody>
          <a:bodyPr/>
          <a:lstStyle>
            <a:lvl1pPr marL="0" indent="0" algn="l">
              <a:buNone/>
              <a:defRPr sz="101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1451491-F02A-4A99-A989-C5BAFE2B72B4}" type="datetimeFigureOut">
              <a:rPr lang="zh-CN" altLang="en-US"/>
              <a:pPr>
                <a:defRPr/>
              </a:pPr>
              <a:t>2024/2/22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84B0D52-7A43-4ED7-81E8-76B5FB8505B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67285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06400" y="592931"/>
            <a:ext cx="4572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35" tIns="25718" rIns="51435" bIns="25718" anchor="ctr"/>
          <a:lstStyle>
            <a:lvl1pPr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500">
                <a:solidFill>
                  <a:srgbClr val="C0E474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669088" y="2164556"/>
            <a:ext cx="457200" cy="439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35" tIns="25718" rIns="51435" bIns="25718" anchor="ctr"/>
          <a:lstStyle>
            <a:lvl1pPr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4500">
                <a:solidFill>
                  <a:srgbClr val="C0E474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1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2475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57175" indent="0">
              <a:buFontTx/>
              <a:buNone/>
              <a:defRPr/>
            </a:lvl2pPr>
            <a:lvl3pPr marL="514350" indent="0">
              <a:buFontTx/>
              <a:buNone/>
              <a:defRPr/>
            </a:lvl3pPr>
            <a:lvl4pPr marL="771525" indent="0">
              <a:buFontTx/>
              <a:buNone/>
              <a:defRPr/>
            </a:lvl4pPr>
            <a:lvl5pPr marL="10287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2" y="3395586"/>
            <a:ext cx="6447501" cy="1135436"/>
          </a:xfrm>
        </p:spPr>
        <p:txBody>
          <a:bodyPr/>
          <a:lstStyle>
            <a:lvl1pPr marL="0" indent="0" algn="l">
              <a:buNone/>
              <a:defRPr sz="1013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9D59A3D-E815-477D-9FD3-E33A3C40EFC8}" type="datetimeFigureOut">
              <a:rPr lang="zh-CN" altLang="en-US"/>
              <a:pPr>
                <a:defRPr/>
              </a:pPr>
              <a:t>2024/2/22</a:t>
            </a:fld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41DD420-5BE8-4BC9-A96B-5D1A4354612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2443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2475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350">
                <a:solidFill>
                  <a:schemeClr val="accent1"/>
                </a:solidFill>
              </a:defRPr>
            </a:lvl1pPr>
            <a:lvl2pPr marL="257175" indent="0">
              <a:buFontTx/>
              <a:buNone/>
              <a:defRPr/>
            </a:lvl2pPr>
            <a:lvl3pPr marL="514350" indent="0">
              <a:buFontTx/>
              <a:buNone/>
              <a:defRPr/>
            </a:lvl3pPr>
            <a:lvl4pPr marL="771525" indent="0">
              <a:buFontTx/>
              <a:buNone/>
              <a:defRPr/>
            </a:lvl4pPr>
            <a:lvl5pPr marL="10287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2" y="3395586"/>
            <a:ext cx="6447501" cy="1135436"/>
          </a:xfrm>
        </p:spPr>
        <p:txBody>
          <a:bodyPr/>
          <a:lstStyle>
            <a:lvl1pPr marL="0" indent="0" algn="l">
              <a:buNone/>
              <a:defRPr sz="1013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79CE3EE-A461-4CB7-9962-D08E94B37B4E}" type="datetimeFigureOut">
              <a:rPr lang="zh-CN" altLang="en-US"/>
              <a:pPr>
                <a:defRPr/>
              </a:pPr>
              <a:t>2024/2/22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9619EF5-C9F5-4CDE-A01C-E9502B0A122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26007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ABDEBB2-0E40-41CF-ACAA-463ADA8552BD}" type="datetimeFigureOut">
              <a:rPr lang="zh-CN" altLang="en-US"/>
              <a:pPr>
                <a:defRPr/>
              </a:pPr>
              <a:t>2024/2/22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0F19BCE-B461-4E3D-A43E-2BC1942E262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75207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6" y="457201"/>
            <a:ext cx="978557" cy="3938588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2" y="457200"/>
            <a:ext cx="5295113" cy="39385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9EA26D6-D028-4FE5-A064-3C6CC45969F0}" type="datetimeFigureOut">
              <a:rPr lang="zh-CN" altLang="en-US"/>
              <a:pPr>
                <a:defRPr/>
              </a:pPr>
              <a:t>2024/2/22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BD3DFCC-26E5-4381-8EF7-79369BB6546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93021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213" y="0"/>
            <a:ext cx="9496426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63459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213" y="0"/>
            <a:ext cx="9525001" cy="5158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88006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6450" y="-341710"/>
            <a:ext cx="10720388" cy="5806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3403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10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350" b="0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10" y="2052935"/>
            <a:ext cx="3139217" cy="247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350" b="0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9" y="2052935"/>
            <a:ext cx="3139213" cy="247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8F020A1-028F-46CB-A662-005A8CC8A740}" type="datetimeFigureOut">
              <a:rPr lang="zh-CN" altLang="en-US"/>
              <a:pPr>
                <a:defRPr/>
              </a:pPr>
              <a:t>2024/2/22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D6E629E-EAA9-4E70-A4A3-22B5D454AF4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701114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0"/>
              </a:spcBef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56A604C-80F7-4A61-8981-081B78984C3D}" type="datetimeFigureOut">
              <a:rPr lang="zh-CN" altLang="en-US"/>
              <a:pPr>
                <a:defRPr/>
              </a:pPr>
              <a:t>2024/2/22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0"/>
              </a:spcBef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0"/>
              </a:spcBef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27D254A-05A4-454F-9FEC-D41267395B8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008341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0"/>
              </a:spcBef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4EF8870-2134-40AF-AC89-23D20EDB18C3}" type="datetimeFigureOut">
              <a:rPr lang="zh-CN" altLang="en-US"/>
              <a:pPr>
                <a:defRPr/>
              </a:pPr>
              <a:t>2024/2/22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0"/>
              </a:spcBef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0"/>
              </a:spcBef>
              <a:defRPr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613CA6D-8538-48B9-A5CE-5AF7A9789AA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217456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213" y="0"/>
            <a:ext cx="94964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35314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213" y="0"/>
            <a:ext cx="9525000" cy="5158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55900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6053" y="-341710"/>
            <a:ext cx="10720388" cy="5806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98167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2884097-739F-4853-A47D-8E603F4C8D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877F3-E596-4A1C-BA15-F6D345CA1770}" type="datetime1">
              <a:rPr lang="en-US" altLang="en-US"/>
              <a:pPr>
                <a:defRPr/>
              </a:pPr>
              <a:t>2/22/2024</a:t>
            </a:fld>
            <a:endParaRPr lang="vi-VN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6F9D73F-1AA1-4C7B-B34A-7363D88D9C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CE2DCE4-1F58-41D3-8188-C126B7D963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93E5BD-A291-47F6-806C-F250F97A1EE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54249704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CBABCA1-98E8-4932-B1EA-E0E1F89359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477B8C-3C05-4694-9DE6-583C15708F41}" type="datetime1">
              <a:rPr lang="en-US" altLang="en-US"/>
              <a:pPr>
                <a:defRPr/>
              </a:pPr>
              <a:t>2/22/2024</a:t>
            </a:fld>
            <a:endParaRPr lang="vi-VN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C44E872-EC26-439B-BE5B-C6E46D38FE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E5C5866-79E2-4DFA-80DD-D046E80107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36ABB-EDEF-4B2E-908E-3D4E9B849ECB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31592882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82FB853-7D95-4CBA-BD21-D697571299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67361-2580-4152-8A27-FA3D6E95BFF3}" type="datetime1">
              <a:rPr lang="en-US" altLang="en-US"/>
              <a:pPr>
                <a:defRPr/>
              </a:pPr>
              <a:t>2/22/2024</a:t>
            </a:fld>
            <a:endParaRPr lang="vi-VN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C9F4140-4512-47A3-BB8B-D1F414D651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B7C753E-9D89-48F1-8D00-587BE4F1E0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6D1E9F-92E5-467A-B46F-6DEA9608490A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2489942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0584AD-7701-4FA7-83F4-1D54C0177D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CB0127-199F-4B90-A4DE-7C46381A00DE}" type="datetime1">
              <a:rPr lang="en-US" altLang="en-US"/>
              <a:pPr>
                <a:defRPr/>
              </a:pPr>
              <a:t>2/22/2024</a:t>
            </a:fld>
            <a:endParaRPr lang="vi-VN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3BE259-D357-4A82-96A1-5565B1BE73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9DE1BD-D2BC-4C5F-B649-76125C3D08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860D9-398F-4194-8D0A-34F0C2E13D41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52703887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0897D1E-B816-46F9-A7A5-B62C7C8D2D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AEF4F2-92B0-49DF-ADD2-4B6458E12E63}" type="datetime1">
              <a:rPr lang="en-US" altLang="en-US"/>
              <a:pPr>
                <a:defRPr/>
              </a:pPr>
              <a:t>2/22/2024</a:t>
            </a:fld>
            <a:endParaRPr lang="vi-VN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0173E27-329B-413D-A9DA-5CBAB34E29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364064C-06EA-4D38-B7A4-37D3E22E21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372DC-4F96-4063-89E4-E2DED6397831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092075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2" y="457200"/>
            <a:ext cx="6447501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1E9C8A1-D938-4D3D-B3E1-BA1C3BCF9415}" type="datetimeFigureOut">
              <a:rPr lang="zh-CN" altLang="en-US"/>
              <a:pPr>
                <a:defRPr/>
              </a:pPr>
              <a:t>2024/2/22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C9C81AA-EF4A-41F5-9FB5-0E5701E64FA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39229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3F1D86B-5B3E-4802-B8E4-D7F8363426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8621A0-3C2A-447E-89AF-ADE842C27D81}" type="datetime1">
              <a:rPr lang="en-US" altLang="en-US"/>
              <a:pPr>
                <a:defRPr/>
              </a:pPr>
              <a:t>2/22/2024</a:t>
            </a:fld>
            <a:endParaRPr lang="vi-VN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DE0C54C-A1BC-45A7-BC30-D8FBCE74BC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13F11C4-15FC-4DBD-8112-F13AE4ECAD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2FD96-3E9C-4EB3-BA5E-1610629BC20C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18960196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848D9EF-660A-417A-BFAA-864A93497D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96E55-E02D-4A92-BCA6-8FF95C635150}" type="datetime1">
              <a:rPr lang="en-US" altLang="en-US"/>
              <a:pPr>
                <a:defRPr/>
              </a:pPr>
              <a:t>2/22/2024</a:t>
            </a:fld>
            <a:endParaRPr lang="vi-VN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2EA31F6-0970-4DEE-80BC-29F7EB4665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2DE4425-3BBD-4446-9465-1F02C6436F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8F840-EC09-48B2-A825-1FFEAE3B0C33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1801796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6C27F5-E8B6-4148-8A75-31E2DF619B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994F5-5C7D-479B-8072-46552C72E0E1}" type="datetime1">
              <a:rPr lang="en-US" altLang="en-US"/>
              <a:pPr>
                <a:defRPr/>
              </a:pPr>
              <a:t>2/22/2024</a:t>
            </a:fld>
            <a:endParaRPr lang="vi-VN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9286C3-493D-459D-8D5E-687BA777C3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7F3680-F58E-4A7E-B82A-647A348E66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8798E-BB7A-43D5-A56A-80FBF11AA562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2363404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92D4AF-E169-4CE5-9D4B-3522EDF093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A5A1D-342E-4534-89A8-7B343990D3CA}" type="datetime1">
              <a:rPr lang="en-US" altLang="en-US"/>
              <a:pPr>
                <a:defRPr/>
              </a:pPr>
              <a:t>2/22/2024</a:t>
            </a:fld>
            <a:endParaRPr lang="vi-VN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0ABFE2-B078-41BB-B23A-2734EC0F07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82AA63-21E6-40B6-A0A1-429BBC3BD6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7E8142-F130-4E02-83C7-43867C64994E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73898275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1384F36-A854-4784-A55C-0B68BBA440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E390D-2CE9-441C-A9FC-28D8FCADEC81}" type="datetime1">
              <a:rPr lang="en-US" altLang="en-US"/>
              <a:pPr>
                <a:defRPr/>
              </a:pPr>
              <a:t>2/22/2024</a:t>
            </a:fld>
            <a:endParaRPr lang="vi-VN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D243981-E300-4C3C-96EF-127C3727CC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04CE239-C0F9-453D-A828-B477B82718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0A8A9-53EF-4624-9032-30126505FEAA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02789797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063BF5D-E076-4DF2-A43A-9E689E323F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86F01-FAC3-4BF9-8430-51BFEB0865AA}" type="datetime1">
              <a:rPr lang="en-US" altLang="en-US"/>
              <a:pPr>
                <a:defRPr/>
              </a:pPr>
              <a:t>2/22/2024</a:t>
            </a:fld>
            <a:endParaRPr lang="vi-VN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C06B05C-3172-4AE3-A8E3-2C01A09BA8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17F69D0-44F2-41E8-9524-35BEB1716B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D7381-1DD5-4A75-BC1A-8847239CDE41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05824743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60E423A-9E03-4C85-B2FF-9E5CF77944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0600C-DA93-41B5-9766-4CB36AB36E91}" type="datetime1">
              <a:rPr lang="en-US" altLang="en-US"/>
              <a:pPr>
                <a:defRPr/>
              </a:pPr>
              <a:t>2/22/2024</a:t>
            </a:fld>
            <a:endParaRPr lang="vi-VN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D1041E0-0AAC-45DC-932A-5D97B54594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E9C5BAF-1EAA-4432-B07E-FB7D0C3D04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4C53C-1FA8-4EF2-B3D2-8F170A945649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63426385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5CD1F16-8E75-432F-944C-8C51D4874F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6852A-89E4-4994-B65F-7E2BD8A358C6}" type="datetime1">
              <a:rPr lang="en-US" altLang="en-US"/>
              <a:pPr>
                <a:defRPr/>
              </a:pPr>
              <a:t>2/22/2024</a:t>
            </a:fld>
            <a:endParaRPr lang="vi-VN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E4DA83C-53B6-4D65-9E5D-B02315239C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0CE6BCC-1D80-45E7-9B02-78B88BED14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B9697-F118-4FEF-95E3-A62E47424B62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67667412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FB636B6-6912-4954-828B-927EEACCA1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E3A95-C4AF-47B4-A5F8-C36A2A5569D0}" type="datetime1">
              <a:rPr lang="en-US" altLang="en-US"/>
              <a:pPr>
                <a:defRPr/>
              </a:pPr>
              <a:t>2/22/2024</a:t>
            </a:fld>
            <a:endParaRPr lang="vi-VN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37724FB-A481-451E-88A9-7994F4BC6D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66E3FCE-E3D3-438B-BFEA-9F782CCEEE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DB5F7-F5F3-4E51-B95B-5615834F599A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91766051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46E17A-9DE1-4F18-9FED-2BACAF74DA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D24E-5488-4AD9-A3C3-E5FAEDA26A9E}" type="datetime1">
              <a:rPr lang="en-US" altLang="en-US"/>
              <a:pPr>
                <a:defRPr/>
              </a:pPr>
              <a:t>2/22/2024</a:t>
            </a:fld>
            <a:endParaRPr lang="vi-VN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BA12AF-2E6B-4A3A-B4DF-1CA43D17E7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4CC402-E7D2-47FF-9B09-CE228DD2E1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3DA6F-90CA-4DAB-B7FD-B71C39628BC3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583888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BCC5A81-A806-455B-AECF-3BC290A794C8}" type="datetimeFigureOut">
              <a:rPr lang="zh-CN" altLang="en-US"/>
              <a:pPr>
                <a:defRPr/>
              </a:pPr>
              <a:t>2024/2/22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CCCE217-0DF5-4E23-A602-69EBCCF3B89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40562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91FE811-1D85-4616-B964-58C81545BF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9E8DF-DE33-453C-B917-07B6C6A3D635}" type="datetime1">
              <a:rPr lang="en-US" altLang="en-US"/>
              <a:pPr>
                <a:defRPr/>
              </a:pPr>
              <a:t>2/22/2024</a:t>
            </a:fld>
            <a:endParaRPr lang="vi-VN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705B9C5-E1B6-4CA3-9DA2-31FC315F98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DE6F495-397B-4D86-AC05-473090F49B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CC5C6-8BCB-40A9-A288-BE7D15DC3AC3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96967069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5283356-4C85-47DD-B49A-A510755D88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76403C-6569-44FC-84D6-CE98A8DD006F}" type="datetime1">
              <a:rPr lang="en-US" altLang="en-US"/>
              <a:pPr>
                <a:defRPr/>
              </a:pPr>
              <a:t>2/22/2024</a:t>
            </a:fld>
            <a:endParaRPr lang="vi-VN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F01E8B4-2407-4267-BA02-CC8A4BED73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C6B6B50-EEEB-4C7C-8E09-A1008B748D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FEB91-A3BA-4F8B-9BC9-D599DCD1C5E7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96041065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F450467-590D-4551-A98D-8E84252EA1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8B4D3-F383-4B8B-AC6B-7089F86DE037}" type="datetime1">
              <a:rPr lang="en-US" altLang="en-US"/>
              <a:pPr>
                <a:defRPr/>
              </a:pPr>
              <a:t>2/22/2024</a:t>
            </a:fld>
            <a:endParaRPr lang="vi-VN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A371E5B-450F-4BD2-BB27-3E5A0E16B8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1AA4E1B-D90D-4577-A672-C96B40DA70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4611DF-0699-46E5-869A-050734850871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93657975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4F10CF-F503-4FBE-B30D-8E369CC390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90918-5AD1-48B0-8C51-81B5292C8C01}" type="datetime1">
              <a:rPr lang="en-US" altLang="en-US"/>
              <a:pPr>
                <a:defRPr/>
              </a:pPr>
              <a:t>2/22/2024</a:t>
            </a:fld>
            <a:endParaRPr lang="vi-VN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BAA705-12E5-465C-B2E0-39A231A2A7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4C17FE-78B4-4757-9BF4-755D8EF7EB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64B0F-EBFD-4D70-ABDA-DD2EC1CB9826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57622111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5E7A6D-D3B9-4171-BAD5-0087C74A9B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F40540-A242-48C3-A8DB-6E0CA7B705D3}" type="datetime1">
              <a:rPr lang="en-US" altLang="en-US"/>
              <a:pPr>
                <a:defRPr/>
              </a:pPr>
              <a:t>2/22/2024</a:t>
            </a:fld>
            <a:endParaRPr lang="vi-VN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7805E4-BB9B-450A-9749-EFE884916A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8E1D7A-36C5-44C9-BCBE-05396D4DE4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6238D-0204-4C95-8610-5420B123985C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92960933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349A61C-4A8D-4393-A188-84654AA112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EEB35-1A37-40E9-970E-7974F5D0AE5B}" type="datetime1">
              <a:rPr lang="en-US" altLang="en-US"/>
              <a:pPr>
                <a:defRPr/>
              </a:pPr>
              <a:t>2/22/2024</a:t>
            </a:fld>
            <a:endParaRPr lang="vi-VN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81FFD58-E3C6-4784-97E0-5685ADC004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E88C090-68AE-443C-91AC-C54C695DC9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241F2-3A60-4929-9B7D-8E7D69A2C282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80677854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B4FA675-857F-424B-BA83-50ED92A46D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FAC2C8-5ED3-47DE-BB7E-C801A28555D3}" type="datetime1">
              <a:rPr lang="en-US" altLang="en-US"/>
              <a:pPr>
                <a:defRPr/>
              </a:pPr>
              <a:t>2/22/2024</a:t>
            </a:fld>
            <a:endParaRPr lang="vi-VN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45D9568-DC5F-47A6-AC0F-0EEA59F6F7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9278B3D-57B3-40E0-8070-A0E2CEC552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C1A41-5028-4310-A593-4E8559E98F5B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78545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1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4"/>
            <a:ext cx="3385156" cy="4144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/>
          <a:lstStyle>
            <a:lvl1pPr marL="0" indent="0">
              <a:buNone/>
              <a:defRPr sz="788"/>
            </a:lvl1pPr>
            <a:lvl2pPr marL="257098" indent="0">
              <a:buNone/>
              <a:defRPr sz="788"/>
            </a:lvl2pPr>
            <a:lvl3pPr marL="514196" indent="0">
              <a:buNone/>
              <a:defRPr sz="675"/>
            </a:lvl3pPr>
            <a:lvl4pPr marL="771294" indent="0">
              <a:buNone/>
              <a:defRPr sz="563"/>
            </a:lvl4pPr>
            <a:lvl5pPr marL="1028391" indent="0">
              <a:buNone/>
              <a:defRPr sz="563"/>
            </a:lvl5pPr>
            <a:lvl6pPr marL="1285490" indent="0">
              <a:buNone/>
              <a:defRPr sz="563"/>
            </a:lvl6pPr>
            <a:lvl7pPr marL="1542587" indent="0">
              <a:buNone/>
              <a:defRPr sz="563"/>
            </a:lvl7pPr>
            <a:lvl8pPr marL="1799685" indent="0">
              <a:buNone/>
              <a:defRPr sz="563"/>
            </a:lvl8pPr>
            <a:lvl9pPr marL="2056783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A4DE7B0-2A99-485B-839B-E0221FC623E0}" type="datetimeFigureOut">
              <a:rPr lang="zh-CN" altLang="en-US"/>
              <a:pPr>
                <a:defRPr/>
              </a:pPr>
              <a:t>2024/2/22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CAF2035-DA80-46CA-92EC-04EEC8CA1C3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0733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35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2" y="457200"/>
            <a:ext cx="6447501" cy="2884289"/>
          </a:xfrm>
        </p:spPr>
        <p:txBody>
          <a:bodyPr rtlCol="0">
            <a:normAutofit/>
          </a:bodyPr>
          <a:lstStyle>
            <a:lvl1pPr marL="0" indent="0" algn="ctr">
              <a:buNone/>
              <a:defRPr sz="900"/>
            </a:lvl1pPr>
            <a:lvl2pPr marL="257175" indent="0">
              <a:buNone/>
              <a:defRPr sz="900"/>
            </a:lvl2pPr>
            <a:lvl3pPr marL="514350" indent="0">
              <a:buNone/>
              <a:defRPr sz="900"/>
            </a:lvl3pPr>
            <a:lvl4pPr marL="771525" indent="0">
              <a:buNone/>
              <a:defRPr sz="900"/>
            </a:lvl4pPr>
            <a:lvl5pPr marL="1028700" indent="0">
              <a:buNone/>
              <a:defRPr sz="900"/>
            </a:lvl5pPr>
            <a:lvl6pPr marL="1285875" indent="0">
              <a:buNone/>
              <a:defRPr sz="900"/>
            </a:lvl6pPr>
            <a:lvl7pPr marL="1543050" indent="0">
              <a:buNone/>
              <a:defRPr sz="900"/>
            </a:lvl7pPr>
            <a:lvl8pPr marL="1800225" indent="0">
              <a:buNone/>
              <a:defRPr sz="900"/>
            </a:lvl8pPr>
            <a:lvl9pPr marL="2057400" indent="0">
              <a:buNone/>
              <a:defRPr sz="9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/>
          <a:lstStyle>
            <a:lvl1pPr marL="0" indent="0">
              <a:buNone/>
              <a:defRPr sz="675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9BC5B85-5FDF-4A1F-B6C9-B2355171462B}" type="datetimeFigureOut">
              <a:rPr lang="zh-CN" altLang="en-US"/>
              <a:pPr>
                <a:defRPr/>
              </a:pPr>
              <a:t>2024/2/22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5000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B7D4B94-39DE-4886-89BA-C50F627AD4F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6330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51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5" Type="http://schemas.openxmlformats.org/officeDocument/2006/relationships/theme" Target="../theme/theme3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24" Type="http://schemas.openxmlformats.org/officeDocument/2006/relationships/slideLayout" Target="../slideLayouts/slideLayout54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23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9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Relationship Id="rId22" Type="http://schemas.openxmlformats.org/officeDocument/2006/relationships/slideLayout" Target="../slideLayouts/slideLayout5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6"/>
          <p:cNvGrpSpPr>
            <a:grpSpLocks/>
          </p:cNvGrpSpPr>
          <p:nvPr/>
        </p:nvGrpSpPr>
        <p:grpSpPr bwMode="auto">
          <a:xfrm>
            <a:off x="0" y="-5954"/>
            <a:ext cx="9144000" cy="5149454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0484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168"/>
              <a:ext cx="476461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2100" y="-8467"/>
              <a:ext cx="3007784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317" y="-8467"/>
              <a:ext cx="2588683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7706"/>
              <a:ext cx="325966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5384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17" y="-8467"/>
              <a:ext cx="1289049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33" y="-8467"/>
              <a:ext cx="1248833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7" y="3589086"/>
              <a:ext cx="181821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2981"/>
              <a:ext cx="44873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508000" y="457200"/>
            <a:ext cx="644683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8000" y="1620441"/>
            <a:ext cx="6446838" cy="2911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1" y="4531519"/>
            <a:ext cx="68421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506">
                <a:solidFill>
                  <a:prstClr val="black">
                    <a:tint val="75000"/>
                  </a:prstClr>
                </a:solidFill>
                <a:latin typeface="Trebuchet MS" panose="020B0603020202020204"/>
              </a:defRPr>
            </a:lvl1pPr>
          </a:lstStyle>
          <a:p>
            <a:pPr>
              <a:defRPr/>
            </a:pPr>
            <a:fld id="{96420581-9523-4797-A0C2-B81DE2D15174}" type="datetimeFigureOut">
              <a:rPr lang="zh-CN" altLang="en-US"/>
              <a:pPr>
                <a:defRPr/>
              </a:pPr>
              <a:t>2024/2/22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519"/>
            <a:ext cx="472281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506">
                <a:solidFill>
                  <a:prstClr val="black">
                    <a:tint val="75000"/>
                  </a:prstClr>
                </a:solidFill>
                <a:latin typeface="Trebuchet MS" panose="020B0603020202020204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3664" y="4531519"/>
            <a:ext cx="511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506">
                <a:solidFill>
                  <a:srgbClr val="90C226"/>
                </a:solidFill>
                <a:latin typeface="Trebuchet MS" panose="020B0603020202020204"/>
              </a:defRPr>
            </a:lvl1pPr>
          </a:lstStyle>
          <a:p>
            <a:pPr>
              <a:defRPr/>
            </a:pPr>
            <a:fld id="{F88B57DF-7769-4016-8DC9-D79ADE7DCA6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9259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  <p:sldLayoutId id="2147483928" r:id="rId12"/>
    <p:sldLayoutId id="2147483929" r:id="rId13"/>
    <p:sldLayoutId id="2147483930" r:id="rId14"/>
    <p:sldLayoutId id="2147483931" r:id="rId15"/>
    <p:sldLayoutId id="2147483932" r:id="rId16"/>
    <p:sldLayoutId id="2147483933" r:id="rId17"/>
    <p:sldLayoutId id="2147483934" r:id="rId18"/>
    <p:sldLayoutId id="2147483935" r:id="rId19"/>
  </p:sldLayoutIdLst>
  <p:txStyles>
    <p:titleStyle>
      <a:lvl1pPr algn="l" defTabSz="257175" rtl="0" eaLnBrk="0" fontAlgn="base" hangingPunct="0">
        <a:spcBef>
          <a:spcPct val="0"/>
        </a:spcBef>
        <a:spcAft>
          <a:spcPct val="0"/>
        </a:spcAft>
        <a:defRPr sz="2025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257175" rtl="0" eaLnBrk="0" fontAlgn="base" hangingPunct="0">
        <a:spcBef>
          <a:spcPct val="0"/>
        </a:spcBef>
        <a:spcAft>
          <a:spcPct val="0"/>
        </a:spcAft>
        <a:defRPr sz="2025">
          <a:solidFill>
            <a:schemeClr val="accent1"/>
          </a:solidFill>
          <a:latin typeface="Trebuchet MS" panose="020B0603020202020204" pitchFamily="34" charset="0"/>
        </a:defRPr>
      </a:lvl2pPr>
      <a:lvl3pPr algn="l" defTabSz="257175" rtl="0" eaLnBrk="0" fontAlgn="base" hangingPunct="0">
        <a:spcBef>
          <a:spcPct val="0"/>
        </a:spcBef>
        <a:spcAft>
          <a:spcPct val="0"/>
        </a:spcAft>
        <a:defRPr sz="2025">
          <a:solidFill>
            <a:schemeClr val="accent1"/>
          </a:solidFill>
          <a:latin typeface="Trebuchet MS" panose="020B0603020202020204" pitchFamily="34" charset="0"/>
        </a:defRPr>
      </a:lvl3pPr>
      <a:lvl4pPr algn="l" defTabSz="257175" rtl="0" eaLnBrk="0" fontAlgn="base" hangingPunct="0">
        <a:spcBef>
          <a:spcPct val="0"/>
        </a:spcBef>
        <a:spcAft>
          <a:spcPct val="0"/>
        </a:spcAft>
        <a:defRPr sz="2025">
          <a:solidFill>
            <a:schemeClr val="accent1"/>
          </a:solidFill>
          <a:latin typeface="Trebuchet MS" panose="020B0603020202020204" pitchFamily="34" charset="0"/>
        </a:defRPr>
      </a:lvl4pPr>
      <a:lvl5pPr algn="l" defTabSz="257175" rtl="0" eaLnBrk="0" fontAlgn="base" hangingPunct="0">
        <a:spcBef>
          <a:spcPct val="0"/>
        </a:spcBef>
        <a:spcAft>
          <a:spcPct val="0"/>
        </a:spcAft>
        <a:defRPr sz="2025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92881" indent="-192881" algn="l" defTabSz="257175" rtl="0" eaLnBrk="0" fontAlgn="base" hangingPunct="0">
        <a:spcBef>
          <a:spcPts val="563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975" kern="1200">
          <a:solidFill>
            <a:srgbClr val="404040"/>
          </a:solidFill>
          <a:latin typeface="+mn-lt"/>
          <a:ea typeface="+mn-ea"/>
          <a:cs typeface="+mn-cs"/>
        </a:defRPr>
      </a:lvl1pPr>
      <a:lvl2pPr marL="417910" indent="-160735" algn="l" defTabSz="257175" rtl="0" eaLnBrk="0" fontAlgn="base" hangingPunct="0">
        <a:spcBef>
          <a:spcPts val="563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900" kern="1200">
          <a:solidFill>
            <a:srgbClr val="404040"/>
          </a:solidFill>
          <a:latin typeface="+mn-lt"/>
          <a:ea typeface="+mn-ea"/>
          <a:cs typeface="+mn-cs"/>
        </a:defRPr>
      </a:lvl2pPr>
      <a:lvl3pPr marL="642938" indent="-128588" algn="l" defTabSz="257175" rtl="0" eaLnBrk="0" fontAlgn="base" hangingPunct="0">
        <a:spcBef>
          <a:spcPts val="563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750" kern="1200">
          <a:solidFill>
            <a:srgbClr val="404040"/>
          </a:solidFill>
          <a:latin typeface="+mn-lt"/>
          <a:ea typeface="+mn-ea"/>
          <a:cs typeface="+mn-cs"/>
        </a:defRPr>
      </a:lvl3pPr>
      <a:lvl4pPr marL="900113" indent="-128588" algn="l" defTabSz="257175" rtl="0" eaLnBrk="0" fontAlgn="base" hangingPunct="0">
        <a:spcBef>
          <a:spcPts val="563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675" kern="1200">
          <a:solidFill>
            <a:srgbClr val="404040"/>
          </a:solidFill>
          <a:latin typeface="+mn-lt"/>
          <a:ea typeface="+mn-ea"/>
          <a:cs typeface="+mn-cs"/>
        </a:defRPr>
      </a:lvl4pPr>
      <a:lvl5pPr marL="1157288" indent="-128588" algn="l" defTabSz="257175" rtl="0" eaLnBrk="0" fontAlgn="base" hangingPunct="0">
        <a:spcBef>
          <a:spcPts val="563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675" kern="1200">
          <a:solidFill>
            <a:srgbClr val="404040"/>
          </a:solidFill>
          <a:latin typeface="+mn-lt"/>
          <a:ea typeface="+mn-ea"/>
          <a:cs typeface="+mn-cs"/>
        </a:defRPr>
      </a:lvl5pPr>
      <a:lvl6pPr marL="1414463" indent="-128588" algn="l" defTabSz="257175" rtl="0" eaLnBrk="1" latinLnBrk="0" hangingPunct="1">
        <a:spcBef>
          <a:spcPts val="56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67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671638" indent="-128588" algn="l" defTabSz="257175" rtl="0" eaLnBrk="1" latinLnBrk="0" hangingPunct="1">
        <a:spcBef>
          <a:spcPts val="56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67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28813" indent="-128588" algn="l" defTabSz="257175" rtl="0" eaLnBrk="1" latinLnBrk="0" hangingPunct="1">
        <a:spcBef>
          <a:spcPts val="56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67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85988" indent="-128588" algn="l" defTabSz="257175" rtl="0" eaLnBrk="1" latinLnBrk="0" hangingPunct="1">
        <a:spcBef>
          <a:spcPts val="56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67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628E612E-2938-40FD-90C2-20BE71C0B6C0}" type="datetimeFigureOut">
              <a:rPr lang="en-US"/>
              <a:pPr>
                <a:defRPr/>
              </a:pPr>
              <a:t>2/22/2024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2846FB2E-E89D-4219-9B4B-53C5BA27CA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46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6"/>
          <p:cNvGrpSpPr>
            <a:grpSpLocks/>
          </p:cNvGrpSpPr>
          <p:nvPr/>
        </p:nvGrpSpPr>
        <p:grpSpPr bwMode="auto">
          <a:xfrm>
            <a:off x="0" y="-5954"/>
            <a:ext cx="9144000" cy="5149454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0484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168"/>
              <a:ext cx="476461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2100" y="-8467"/>
              <a:ext cx="3007784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317" y="-8467"/>
              <a:ext cx="2588683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7706"/>
              <a:ext cx="325966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5384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17" y="-8467"/>
              <a:ext cx="1289049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33" y="-8467"/>
              <a:ext cx="1248833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7" y="3589086"/>
              <a:ext cx="181821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2981"/>
              <a:ext cx="44873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508000" y="457200"/>
            <a:ext cx="644683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8000" y="1620441"/>
            <a:ext cx="6446838" cy="2911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1" y="4531519"/>
            <a:ext cx="68421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506">
                <a:solidFill>
                  <a:prstClr val="black">
                    <a:tint val="75000"/>
                  </a:prstClr>
                </a:solidFill>
                <a:latin typeface="Trebuchet MS" panose="020B0603020202020204"/>
              </a:defRPr>
            </a:lvl1pPr>
          </a:lstStyle>
          <a:p>
            <a:pPr>
              <a:defRPr/>
            </a:pPr>
            <a:fld id="{96420581-9523-4797-A0C2-B81DE2D15174}" type="datetimeFigureOut">
              <a:rPr lang="zh-CN" altLang="en-US"/>
              <a:pPr>
                <a:defRPr/>
              </a:pPr>
              <a:t>2024/2/22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519"/>
            <a:ext cx="472281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506">
                <a:solidFill>
                  <a:prstClr val="black">
                    <a:tint val="75000"/>
                  </a:prstClr>
                </a:solidFill>
                <a:latin typeface="Trebuchet MS" panose="020B0603020202020204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3664" y="4531519"/>
            <a:ext cx="511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506">
                <a:solidFill>
                  <a:srgbClr val="90C226"/>
                </a:solidFill>
                <a:latin typeface="Trebuchet MS" panose="020B0603020202020204"/>
              </a:defRPr>
            </a:lvl1pPr>
          </a:lstStyle>
          <a:p>
            <a:pPr>
              <a:defRPr/>
            </a:pPr>
            <a:fld id="{F88B57DF-7769-4016-8DC9-D79ADE7DCA6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4313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  <p:sldLayoutId id="2147483960" r:id="rId12"/>
    <p:sldLayoutId id="2147483961" r:id="rId13"/>
    <p:sldLayoutId id="2147483962" r:id="rId14"/>
    <p:sldLayoutId id="2147483963" r:id="rId15"/>
    <p:sldLayoutId id="2147483964" r:id="rId16"/>
    <p:sldLayoutId id="2147483965" r:id="rId17"/>
    <p:sldLayoutId id="2147483966" r:id="rId18"/>
    <p:sldLayoutId id="2147483967" r:id="rId19"/>
    <p:sldLayoutId id="2147483987" r:id="rId20"/>
    <p:sldLayoutId id="2147483988" r:id="rId21"/>
    <p:sldLayoutId id="2147483989" r:id="rId22"/>
    <p:sldLayoutId id="2147483990" r:id="rId23"/>
    <p:sldLayoutId id="2147483991" r:id="rId24"/>
  </p:sldLayoutIdLst>
  <p:txStyles>
    <p:titleStyle>
      <a:lvl1pPr algn="l" defTabSz="257175" rtl="0" eaLnBrk="0" fontAlgn="base" hangingPunct="0">
        <a:spcBef>
          <a:spcPct val="0"/>
        </a:spcBef>
        <a:spcAft>
          <a:spcPct val="0"/>
        </a:spcAft>
        <a:defRPr sz="2025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257175" rtl="0" eaLnBrk="0" fontAlgn="base" hangingPunct="0">
        <a:spcBef>
          <a:spcPct val="0"/>
        </a:spcBef>
        <a:spcAft>
          <a:spcPct val="0"/>
        </a:spcAft>
        <a:defRPr sz="2025">
          <a:solidFill>
            <a:schemeClr val="accent1"/>
          </a:solidFill>
          <a:latin typeface="Trebuchet MS" panose="020B0603020202020204" pitchFamily="34" charset="0"/>
        </a:defRPr>
      </a:lvl2pPr>
      <a:lvl3pPr algn="l" defTabSz="257175" rtl="0" eaLnBrk="0" fontAlgn="base" hangingPunct="0">
        <a:spcBef>
          <a:spcPct val="0"/>
        </a:spcBef>
        <a:spcAft>
          <a:spcPct val="0"/>
        </a:spcAft>
        <a:defRPr sz="2025">
          <a:solidFill>
            <a:schemeClr val="accent1"/>
          </a:solidFill>
          <a:latin typeface="Trebuchet MS" panose="020B0603020202020204" pitchFamily="34" charset="0"/>
        </a:defRPr>
      </a:lvl3pPr>
      <a:lvl4pPr algn="l" defTabSz="257175" rtl="0" eaLnBrk="0" fontAlgn="base" hangingPunct="0">
        <a:spcBef>
          <a:spcPct val="0"/>
        </a:spcBef>
        <a:spcAft>
          <a:spcPct val="0"/>
        </a:spcAft>
        <a:defRPr sz="2025">
          <a:solidFill>
            <a:schemeClr val="accent1"/>
          </a:solidFill>
          <a:latin typeface="Trebuchet MS" panose="020B0603020202020204" pitchFamily="34" charset="0"/>
        </a:defRPr>
      </a:lvl4pPr>
      <a:lvl5pPr algn="l" defTabSz="257175" rtl="0" eaLnBrk="0" fontAlgn="base" hangingPunct="0">
        <a:spcBef>
          <a:spcPct val="0"/>
        </a:spcBef>
        <a:spcAft>
          <a:spcPct val="0"/>
        </a:spcAft>
        <a:defRPr sz="2025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92881" indent="-192881" algn="l" defTabSz="257175" rtl="0" eaLnBrk="0" fontAlgn="base" hangingPunct="0">
        <a:spcBef>
          <a:spcPts val="563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975" kern="1200">
          <a:solidFill>
            <a:srgbClr val="404040"/>
          </a:solidFill>
          <a:latin typeface="+mn-lt"/>
          <a:ea typeface="+mn-ea"/>
          <a:cs typeface="+mn-cs"/>
        </a:defRPr>
      </a:lvl1pPr>
      <a:lvl2pPr marL="417910" indent="-160735" algn="l" defTabSz="257175" rtl="0" eaLnBrk="0" fontAlgn="base" hangingPunct="0">
        <a:spcBef>
          <a:spcPts val="563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900" kern="1200">
          <a:solidFill>
            <a:srgbClr val="404040"/>
          </a:solidFill>
          <a:latin typeface="+mn-lt"/>
          <a:ea typeface="+mn-ea"/>
          <a:cs typeface="+mn-cs"/>
        </a:defRPr>
      </a:lvl2pPr>
      <a:lvl3pPr marL="642938" indent="-128588" algn="l" defTabSz="257175" rtl="0" eaLnBrk="0" fontAlgn="base" hangingPunct="0">
        <a:spcBef>
          <a:spcPts val="563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750" kern="1200">
          <a:solidFill>
            <a:srgbClr val="404040"/>
          </a:solidFill>
          <a:latin typeface="+mn-lt"/>
          <a:ea typeface="+mn-ea"/>
          <a:cs typeface="+mn-cs"/>
        </a:defRPr>
      </a:lvl3pPr>
      <a:lvl4pPr marL="900113" indent="-128588" algn="l" defTabSz="257175" rtl="0" eaLnBrk="0" fontAlgn="base" hangingPunct="0">
        <a:spcBef>
          <a:spcPts val="563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675" kern="1200">
          <a:solidFill>
            <a:srgbClr val="404040"/>
          </a:solidFill>
          <a:latin typeface="+mn-lt"/>
          <a:ea typeface="+mn-ea"/>
          <a:cs typeface="+mn-cs"/>
        </a:defRPr>
      </a:lvl4pPr>
      <a:lvl5pPr marL="1157288" indent="-128588" algn="l" defTabSz="257175" rtl="0" eaLnBrk="0" fontAlgn="base" hangingPunct="0">
        <a:spcBef>
          <a:spcPts val="563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675" kern="1200">
          <a:solidFill>
            <a:srgbClr val="404040"/>
          </a:solidFill>
          <a:latin typeface="+mn-lt"/>
          <a:ea typeface="+mn-ea"/>
          <a:cs typeface="+mn-cs"/>
        </a:defRPr>
      </a:lvl5pPr>
      <a:lvl6pPr marL="1414463" indent="-128588" algn="l" defTabSz="257175" rtl="0" eaLnBrk="1" latinLnBrk="0" hangingPunct="1">
        <a:spcBef>
          <a:spcPts val="56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67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671638" indent="-128588" algn="l" defTabSz="257175" rtl="0" eaLnBrk="1" latinLnBrk="0" hangingPunct="1">
        <a:spcBef>
          <a:spcPts val="56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67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28813" indent="-128588" algn="l" defTabSz="257175" rtl="0" eaLnBrk="1" latinLnBrk="0" hangingPunct="1">
        <a:spcBef>
          <a:spcPts val="56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67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85988" indent="-128588" algn="l" defTabSz="257175" rtl="0" eaLnBrk="1" latinLnBrk="0" hangingPunct="1">
        <a:spcBef>
          <a:spcPts val="56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67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35032AB-A9AE-42AE-B4DC-38C0ADC140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C1C3703-0745-47D9-A5F4-B2D65CBD45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Click to edit Master text styles</a:t>
            </a:r>
          </a:p>
          <a:p>
            <a:pPr lvl="1"/>
            <a:r>
              <a:rPr lang="vi-VN" altLang="en-US"/>
              <a:t>Second level</a:t>
            </a:r>
          </a:p>
          <a:p>
            <a:pPr lvl="2"/>
            <a:r>
              <a:rPr lang="vi-VN" altLang="en-US"/>
              <a:t>Third level</a:t>
            </a:r>
          </a:p>
          <a:p>
            <a:pPr lvl="3"/>
            <a:r>
              <a:rPr lang="vi-VN" altLang="en-US"/>
              <a:t>Fourth level</a:t>
            </a:r>
          </a:p>
          <a:p>
            <a:pPr lvl="4"/>
            <a:r>
              <a:rPr lang="vi-VN" altLang="en-US"/>
              <a:t>Fifth level</a:t>
            </a:r>
          </a:p>
        </p:txBody>
      </p:sp>
      <p:sp>
        <p:nvSpPr>
          <p:cNvPr id="32772" name="Rectangle 4">
            <a:extLst>
              <a:ext uri="{FF2B5EF4-FFF2-40B4-BE49-F238E27FC236}">
                <a16:creationId xmlns:a16="http://schemas.microsoft.com/office/drawing/2014/main" id="{64FE8410-7359-4765-A0AB-5BA4CCBFDA3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 smtClean="0"/>
            </a:lvl1pPr>
          </a:lstStyle>
          <a:p>
            <a:pPr>
              <a:defRPr/>
            </a:pPr>
            <a:fld id="{6AE911B4-99DA-4AFB-85A3-5670063F97B9}" type="datetime1">
              <a:rPr lang="en-US" altLang="en-US"/>
              <a:pPr>
                <a:defRPr/>
              </a:pPr>
              <a:t>2/22/2024</a:t>
            </a:fld>
            <a:endParaRPr lang="vi-VN" altLang="en-US"/>
          </a:p>
        </p:txBody>
      </p:sp>
      <p:sp>
        <p:nvSpPr>
          <p:cNvPr id="32773" name="Rectangle 5">
            <a:extLst>
              <a:ext uri="{FF2B5EF4-FFF2-40B4-BE49-F238E27FC236}">
                <a16:creationId xmlns:a16="http://schemas.microsoft.com/office/drawing/2014/main" id="{6ECB833C-406A-4A9A-A2D7-498FFC37AD0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32774" name="Rectangle 6">
            <a:extLst>
              <a:ext uri="{FF2B5EF4-FFF2-40B4-BE49-F238E27FC236}">
                <a16:creationId xmlns:a16="http://schemas.microsoft.com/office/drawing/2014/main" id="{BB2172B6-B2FD-4613-AC52-0AAE4325252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 smtClean="0"/>
            </a:lvl1pPr>
          </a:lstStyle>
          <a:p>
            <a:pPr>
              <a:defRPr/>
            </a:pPr>
            <a:fld id="{BCD742CF-017A-4F9C-99B0-9A38BD735D42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076861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3" r:id="rId1"/>
    <p:sldLayoutId id="2147483994" r:id="rId2"/>
    <p:sldLayoutId id="2147483995" r:id="rId3"/>
    <p:sldLayoutId id="2147483996" r:id="rId4"/>
    <p:sldLayoutId id="2147483997" r:id="rId5"/>
    <p:sldLayoutId id="2147483998" r:id="rId6"/>
    <p:sldLayoutId id="2147483999" r:id="rId7"/>
    <p:sldLayoutId id="2147484000" r:id="rId8"/>
    <p:sldLayoutId id="2147484001" r:id="rId9"/>
    <p:sldLayoutId id="2147484002" r:id="rId10"/>
    <p:sldLayoutId id="2147484003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77869DD-8458-42D7-A841-8DCEE5CF1A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DF12A48-90AC-47DA-B045-D47184C46C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Click to edit Master text styles</a:t>
            </a:r>
          </a:p>
          <a:p>
            <a:pPr lvl="1"/>
            <a:r>
              <a:rPr lang="vi-VN" altLang="en-US"/>
              <a:t>Second level</a:t>
            </a:r>
          </a:p>
          <a:p>
            <a:pPr lvl="2"/>
            <a:r>
              <a:rPr lang="vi-VN" altLang="en-US"/>
              <a:t>Third level</a:t>
            </a:r>
          </a:p>
          <a:p>
            <a:pPr lvl="3"/>
            <a:r>
              <a:rPr lang="vi-VN" altLang="en-US"/>
              <a:t>Fourth level</a:t>
            </a:r>
          </a:p>
          <a:p>
            <a:pPr lvl="4"/>
            <a:r>
              <a:rPr lang="vi-VN" altLang="en-US"/>
              <a:t>Fifth level</a:t>
            </a:r>
          </a:p>
        </p:txBody>
      </p:sp>
      <p:sp>
        <p:nvSpPr>
          <p:cNvPr id="32772" name="Rectangle 4">
            <a:extLst>
              <a:ext uri="{FF2B5EF4-FFF2-40B4-BE49-F238E27FC236}">
                <a16:creationId xmlns:a16="http://schemas.microsoft.com/office/drawing/2014/main" id="{D75FD531-633A-4AF7-A1FC-E0A402F936F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/>
            </a:lvl1pPr>
          </a:lstStyle>
          <a:p>
            <a:pPr>
              <a:defRPr/>
            </a:pPr>
            <a:fld id="{C288BDCA-A8DB-4530-B490-51CCCAB9E531}" type="datetime1">
              <a:rPr lang="en-US" altLang="en-US"/>
              <a:pPr>
                <a:defRPr/>
              </a:pPr>
              <a:t>2/22/2024</a:t>
            </a:fld>
            <a:endParaRPr lang="vi-VN" altLang="en-US"/>
          </a:p>
        </p:txBody>
      </p:sp>
      <p:sp>
        <p:nvSpPr>
          <p:cNvPr id="32773" name="Rectangle 5">
            <a:extLst>
              <a:ext uri="{FF2B5EF4-FFF2-40B4-BE49-F238E27FC236}">
                <a16:creationId xmlns:a16="http://schemas.microsoft.com/office/drawing/2014/main" id="{3DE212A4-2BBD-4012-B7F3-8B2B3DD55B9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/>
            </a:lvl1pPr>
          </a:lstStyle>
          <a:p>
            <a:pPr>
              <a:defRPr/>
            </a:pPr>
            <a:endParaRPr lang="vi-VN" altLang="en-US"/>
          </a:p>
        </p:txBody>
      </p:sp>
      <p:sp>
        <p:nvSpPr>
          <p:cNvPr id="32774" name="Rectangle 6">
            <a:extLst>
              <a:ext uri="{FF2B5EF4-FFF2-40B4-BE49-F238E27FC236}">
                <a16:creationId xmlns:a16="http://schemas.microsoft.com/office/drawing/2014/main" id="{9F402328-DE27-4D5A-B4D7-AE937C1E743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/>
            </a:lvl1pPr>
          </a:lstStyle>
          <a:p>
            <a:pPr>
              <a:defRPr/>
            </a:pPr>
            <a:fld id="{126AE6F1-1B07-42EA-A410-E81D5C855430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508582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006" r:id="rId2"/>
    <p:sldLayoutId id="2147484007" r:id="rId3"/>
    <p:sldLayoutId id="2147484008" r:id="rId4"/>
    <p:sldLayoutId id="2147484009" r:id="rId5"/>
    <p:sldLayoutId id="2147484010" r:id="rId6"/>
    <p:sldLayoutId id="2147484011" r:id="rId7"/>
    <p:sldLayoutId id="2147484012" r:id="rId8"/>
    <p:sldLayoutId id="2147484013" r:id="rId9"/>
    <p:sldLayoutId id="2147484014" r:id="rId10"/>
    <p:sldLayoutId id="2147484015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222" y="71438"/>
            <a:ext cx="64293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1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78581"/>
            <a:ext cx="64293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2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641" y="78581"/>
            <a:ext cx="64293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3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71438"/>
            <a:ext cx="64293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4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825" y="89297"/>
            <a:ext cx="64293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5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5" y="71438"/>
            <a:ext cx="64293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6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137" y="71438"/>
            <a:ext cx="64293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7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031" y="71438"/>
            <a:ext cx="64293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8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160" y="69056"/>
            <a:ext cx="642938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9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7" y="4429125"/>
            <a:ext cx="10715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30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797" y="4438650"/>
            <a:ext cx="10715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31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560" y="4429125"/>
            <a:ext cx="10715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32" name="Picture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122" y="4438650"/>
            <a:ext cx="10715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33" name="Pictur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898" y="4436095"/>
            <a:ext cx="10715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34" name="Picture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103" y="4393406"/>
            <a:ext cx="10715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35" name="Pictur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578" y="4416029"/>
            <a:ext cx="10715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ctangle 41"/>
          <p:cNvSpPr/>
          <p:nvPr/>
        </p:nvSpPr>
        <p:spPr>
          <a:xfrm>
            <a:off x="2209800" y="971550"/>
            <a:ext cx="5227663" cy="133882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5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Tiết</a:t>
            </a:r>
            <a:r>
              <a:rPr lang="en-US" sz="405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21   </a:t>
            </a:r>
          </a:p>
          <a:p>
            <a:pPr algn="ctr">
              <a:defRPr/>
            </a:pPr>
            <a:r>
              <a:rPr lang="vi-VN" sz="405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BÀI </a:t>
            </a:r>
            <a:r>
              <a:rPr lang="en-US" sz="405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/>
              </a:rPr>
              <a:t>14</a:t>
            </a:r>
            <a:r>
              <a:rPr lang="vi-VN" sz="405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:</a:t>
            </a:r>
            <a:endParaRPr lang="en-US" sz="405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libri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044929" y="2178276"/>
            <a:ext cx="5054141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QUYỀN VÀ NGHĨA VỤ</a:t>
            </a:r>
          </a:p>
          <a:p>
            <a:pPr algn="ctr">
              <a:defRPr/>
            </a:pPr>
            <a:r>
              <a:rPr lang="en-US" sz="3600" b="1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LAO ĐỘNG</a:t>
            </a:r>
          </a:p>
        </p:txBody>
      </p:sp>
      <p:sp>
        <p:nvSpPr>
          <p:cNvPr id="51" name="AutoShape 10"/>
          <p:cNvSpPr>
            <a:spLocks noChangeArrowheads="1"/>
          </p:cNvSpPr>
          <p:nvPr/>
        </p:nvSpPr>
        <p:spPr bwMode="auto">
          <a:xfrm>
            <a:off x="6640116" y="57150"/>
            <a:ext cx="275034" cy="300038"/>
          </a:xfrm>
          <a:prstGeom prst="irregularSeal2">
            <a:avLst/>
          </a:prstGeom>
          <a:gradFill rotWithShape="1">
            <a:gsLst>
              <a:gs pos="0">
                <a:srgbClr val="FCA2B1">
                  <a:alpha val="87999"/>
                </a:srgbClr>
              </a:gs>
              <a:gs pos="100000">
                <a:srgbClr val="FF0000">
                  <a:alpha val="57999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altLang="en-US" sz="1500">
              <a:solidFill>
                <a:srgbClr val="FFFFFF"/>
              </a:solidFill>
            </a:endParaRPr>
          </a:p>
        </p:txBody>
      </p:sp>
      <p:sp>
        <p:nvSpPr>
          <p:cNvPr id="55" name="AutoShape 15"/>
          <p:cNvSpPr>
            <a:spLocks noChangeArrowheads="1"/>
          </p:cNvSpPr>
          <p:nvPr/>
        </p:nvSpPr>
        <p:spPr bwMode="auto">
          <a:xfrm>
            <a:off x="3714750" y="4514850"/>
            <a:ext cx="275035" cy="300038"/>
          </a:xfrm>
          <a:prstGeom prst="irregularSeal2">
            <a:avLst/>
          </a:prstGeom>
          <a:gradFill rotWithShape="1">
            <a:gsLst>
              <a:gs pos="0">
                <a:srgbClr val="FCA2B1">
                  <a:alpha val="87999"/>
                </a:srgbClr>
              </a:gs>
              <a:gs pos="100000">
                <a:srgbClr val="FF0000">
                  <a:alpha val="57999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altLang="en-US" sz="1500">
              <a:solidFill>
                <a:srgbClr val="FFFFFF"/>
              </a:solidFill>
            </a:endParaRPr>
          </a:p>
        </p:txBody>
      </p:sp>
      <p:sp>
        <p:nvSpPr>
          <p:cNvPr id="60" name="AutoShape 20"/>
          <p:cNvSpPr>
            <a:spLocks noChangeArrowheads="1"/>
          </p:cNvSpPr>
          <p:nvPr/>
        </p:nvSpPr>
        <p:spPr bwMode="auto">
          <a:xfrm>
            <a:off x="2043113" y="4382691"/>
            <a:ext cx="370285" cy="404813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6E81C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altLang="en-US" sz="1500">
              <a:solidFill>
                <a:srgbClr val="FFFFFF"/>
              </a:solidFill>
            </a:endParaRPr>
          </a:p>
        </p:txBody>
      </p:sp>
      <p:sp>
        <p:nvSpPr>
          <p:cNvPr id="61" name="AutoShape 21"/>
          <p:cNvSpPr>
            <a:spLocks noChangeArrowheads="1"/>
          </p:cNvSpPr>
          <p:nvPr/>
        </p:nvSpPr>
        <p:spPr bwMode="auto">
          <a:xfrm>
            <a:off x="5943600" y="4514850"/>
            <a:ext cx="370285" cy="404813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altLang="en-US" sz="15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61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5" grpId="0" animBg="1"/>
      <p:bldP spid="60" grpId="0" animBg="1"/>
      <p:bldP spid="6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0" name="WordArt 6"/>
          <p:cNvSpPr>
            <a:spLocks noChangeArrowheads="1" noChangeShapeType="1" noTextEdit="1"/>
          </p:cNvSpPr>
          <p:nvPr/>
        </p:nvSpPr>
        <p:spPr bwMode="auto">
          <a:xfrm>
            <a:off x="1656160" y="2166938"/>
            <a:ext cx="5382815" cy="143708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en-US" sz="2025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1.Khái </a:t>
            </a:r>
            <a:r>
              <a:rPr lang="en-US" sz="2025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niệm</a:t>
            </a:r>
            <a:r>
              <a:rPr lang="en-US" sz="2025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025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lao</a:t>
            </a:r>
            <a:r>
              <a:rPr lang="en-US" sz="2025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025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động</a:t>
            </a:r>
            <a:endParaRPr lang="en-US" sz="2025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ctr"/>
            <a:r>
              <a:rPr lang="en-US" sz="2025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 (</a:t>
            </a:r>
            <a:r>
              <a:rPr lang="en-US" sz="2025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tự</a:t>
            </a:r>
            <a:r>
              <a:rPr lang="en-US" sz="2025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2025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đọc</a:t>
            </a:r>
            <a:r>
              <a:rPr lang="en-US" sz="2025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76400" y="285750"/>
            <a:ext cx="4144566" cy="61170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375" b="1" dirty="0">
                <a:cs typeface="Times New Roman" panose="02020603050405020304" pitchFamily="18" charset="0"/>
              </a:rPr>
              <a:t>II/ </a:t>
            </a:r>
            <a:r>
              <a:rPr lang="en-US" sz="3375" b="1" dirty="0" err="1">
                <a:cs typeface="Times New Roman" panose="02020603050405020304" pitchFamily="18" charset="0"/>
              </a:rPr>
              <a:t>Nội</a:t>
            </a:r>
            <a:r>
              <a:rPr lang="en-US" sz="3375" b="1" dirty="0">
                <a:cs typeface="Times New Roman" panose="02020603050405020304" pitchFamily="18" charset="0"/>
              </a:rPr>
              <a:t> dung </a:t>
            </a:r>
            <a:r>
              <a:rPr lang="en-US" sz="3375" b="1" dirty="0" err="1">
                <a:cs typeface="Times New Roman" panose="02020603050405020304" pitchFamily="18" charset="0"/>
              </a:rPr>
              <a:t>bài</a:t>
            </a:r>
            <a:r>
              <a:rPr lang="en-US" sz="3375" b="1" dirty="0">
                <a:cs typeface="Times New Roman" panose="02020603050405020304" pitchFamily="18" charset="0"/>
              </a:rPr>
              <a:t> </a:t>
            </a:r>
            <a:r>
              <a:rPr lang="en-US" sz="3375" b="1" dirty="0" err="1">
                <a:cs typeface="Times New Roman" panose="02020603050405020304" pitchFamily="18" charset="0"/>
              </a:rPr>
              <a:t>học</a:t>
            </a:r>
            <a:endParaRPr lang="en-US" sz="3375" b="1" dirty="0">
              <a:cs typeface="Times New Roman" panose="02020603050405020304" pitchFamily="18" charset="0"/>
            </a:endParaRP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3965972" y="642019"/>
            <a:ext cx="103939" cy="207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1435" tIns="25718" rIns="51435" bIns="25718" anchor="ctr">
            <a:spAutoFit/>
          </a:bodyPr>
          <a:lstStyle/>
          <a:p>
            <a:pPr>
              <a:defRPr/>
            </a:pPr>
            <a:endParaRPr lang="en-US" sz="1013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91D440-527B-4DBE-AEEB-9957122B9F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747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3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3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3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3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3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3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3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0" grpId="0" animBg="1"/>
      <p:bldP spid="3687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04800" y="819150"/>
            <a:ext cx="6857999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en-US" sz="2200" b="1" dirty="0">
                <a:solidFill>
                  <a:srgbClr val="92D050"/>
                </a:solidFill>
                <a:cs typeface="Times New Roman" panose="02020603050405020304" pitchFamily="18" charset="0"/>
              </a:rPr>
              <a:t>*</a:t>
            </a:r>
            <a:r>
              <a:rPr lang="en-US" altLang="en-US" sz="2200" b="1" dirty="0" err="1">
                <a:solidFill>
                  <a:srgbClr val="92D050"/>
                </a:solidFill>
                <a:cs typeface="Times New Roman" panose="02020603050405020304" pitchFamily="18" charset="0"/>
              </a:rPr>
              <a:t>Quyền</a:t>
            </a:r>
            <a:r>
              <a:rPr lang="en-US" altLang="en-US" sz="2200" b="1" dirty="0">
                <a:solidFill>
                  <a:srgbClr val="92D050"/>
                </a:solidFill>
                <a:cs typeface="Times New Roman" panose="02020603050405020304" pitchFamily="18" charset="0"/>
              </a:rPr>
              <a:t>: </a:t>
            </a:r>
            <a:r>
              <a:rPr lang="vi-VN" altLang="en-US" sz="2200" b="1" dirty="0">
                <a:solidFill>
                  <a:srgbClr val="FF0000"/>
                </a:solidFill>
                <a:cs typeface="Arial" panose="020B0604020202020204" pitchFamily="34" charset="0"/>
              </a:rPr>
              <a:t>Mọi công dân có quyền sử dụng sức lao động của mình để học nghề</a:t>
            </a:r>
            <a:r>
              <a:rPr lang="en-US" altLang="en-US" sz="2200" b="1" dirty="0">
                <a:solidFill>
                  <a:srgbClr val="FF0000"/>
                </a:solidFill>
                <a:cs typeface="Arial" panose="020B0604020202020204" pitchFamily="34" charset="0"/>
              </a:rPr>
              <a:t>, t</a:t>
            </a:r>
            <a:r>
              <a:rPr lang="vi-VN" altLang="en-US" sz="2200" b="1" dirty="0">
                <a:solidFill>
                  <a:srgbClr val="FF0000"/>
                </a:solidFill>
                <a:cs typeface="Arial" panose="020B0604020202020204" pitchFamily="34" charset="0"/>
              </a:rPr>
              <a:t>ìm kiếm việc làm lựa chọn nghề nghiệp có ích cho xã hội đem lại thu nhập cho bản thân và gia đình</a:t>
            </a:r>
            <a:r>
              <a:rPr lang="en-US" altLang="en-US" sz="2200" b="1" dirty="0">
                <a:solidFill>
                  <a:srgbClr val="FF0000"/>
                </a:solidFill>
                <a:cs typeface="Arial" panose="020B0604020202020204" pitchFamily="34" charset="0"/>
              </a:rPr>
              <a:t>.</a:t>
            </a:r>
            <a:endParaRPr lang="en-US" altLang="en-US" sz="22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28599" y="2319306"/>
            <a:ext cx="6977599" cy="2932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lnSpc>
                <a:spcPct val="115000"/>
              </a:lnSpc>
            </a:pPr>
            <a:r>
              <a:rPr lang="en-US" altLang="en-US" sz="2300" b="1" dirty="0">
                <a:solidFill>
                  <a:srgbClr val="92D050"/>
                </a:solidFill>
                <a:cs typeface="Arial" panose="020B0604020202020204" pitchFamily="34" charset="0"/>
              </a:rPr>
              <a:t>*</a:t>
            </a:r>
            <a:r>
              <a:rPr lang="en-US" altLang="en-US" sz="2300" b="1" dirty="0" err="1">
                <a:solidFill>
                  <a:srgbClr val="92D050"/>
                </a:solidFill>
                <a:cs typeface="Arial" panose="020B0604020202020204" pitchFamily="34" charset="0"/>
              </a:rPr>
              <a:t>Nghĩa</a:t>
            </a:r>
            <a:r>
              <a:rPr lang="en-US" altLang="en-US" sz="2300" b="1" dirty="0">
                <a:solidFill>
                  <a:srgbClr val="92D050"/>
                </a:solidFill>
                <a:cs typeface="Arial" panose="020B0604020202020204" pitchFamily="34" charset="0"/>
              </a:rPr>
              <a:t> </a:t>
            </a:r>
            <a:r>
              <a:rPr lang="en-US" altLang="en-US" sz="2300" b="1" dirty="0" err="1">
                <a:solidFill>
                  <a:srgbClr val="92D050"/>
                </a:solidFill>
                <a:cs typeface="Arial" panose="020B0604020202020204" pitchFamily="34" charset="0"/>
              </a:rPr>
              <a:t>vụ</a:t>
            </a:r>
            <a:r>
              <a:rPr lang="en-US" altLang="en-US" sz="2300" b="1" dirty="0">
                <a:solidFill>
                  <a:srgbClr val="92D050"/>
                </a:solidFill>
                <a:cs typeface="Arial" panose="020B0604020202020204" pitchFamily="34" charset="0"/>
              </a:rPr>
              <a:t>: </a:t>
            </a:r>
          </a:p>
          <a:p>
            <a:pPr algn="just">
              <a:lnSpc>
                <a:spcPct val="115000"/>
              </a:lnSpc>
            </a:pPr>
            <a:r>
              <a:rPr lang="en-US" altLang="en-US" sz="2300" b="1" dirty="0">
                <a:solidFill>
                  <a:srgbClr val="FF0000"/>
                </a:solidFill>
                <a:cs typeface="Arial" panose="020B0604020202020204" pitchFamily="34" charset="0"/>
              </a:rPr>
              <a:t>-</a:t>
            </a:r>
            <a:r>
              <a:rPr lang="vi-VN" altLang="en-US" sz="2300" b="1" dirty="0" err="1">
                <a:solidFill>
                  <a:srgbClr val="FF0000"/>
                </a:solidFill>
                <a:cs typeface="Arial" panose="020B0604020202020204" pitchFamily="34" charset="0"/>
              </a:rPr>
              <a:t>Mọi</a:t>
            </a:r>
            <a:r>
              <a:rPr lang="vi-VN" altLang="en-US" sz="2300" b="1" dirty="0">
                <a:solidFill>
                  <a:srgbClr val="FF0000"/>
                </a:solidFill>
                <a:cs typeface="Arial" panose="020B0604020202020204" pitchFamily="34" charset="0"/>
              </a:rPr>
              <a:t> người có nghĩa vụ lao động để tự nuôi bản thân nuôi sống gia đình góp phần duy trì và phát triển đất nước</a:t>
            </a:r>
            <a:r>
              <a:rPr lang="en-US" altLang="en-US" sz="2300" b="1" dirty="0">
                <a:solidFill>
                  <a:srgbClr val="FF0000"/>
                </a:solidFill>
                <a:cs typeface="Arial" panose="020B0604020202020204" pitchFamily="34" charset="0"/>
              </a:rPr>
              <a:t>.</a:t>
            </a:r>
            <a:r>
              <a:rPr lang="vi-VN" altLang="en-US" sz="23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endParaRPr lang="en-US" altLang="en-US" sz="2300" b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en-US" altLang="en-US" sz="2300" b="1" dirty="0">
                <a:solidFill>
                  <a:srgbClr val="FF0000"/>
                </a:solidFill>
                <a:cs typeface="Arial" panose="020B0604020202020204" pitchFamily="34" charset="0"/>
              </a:rPr>
              <a:t>-</a:t>
            </a:r>
            <a:r>
              <a:rPr lang="vi-VN" altLang="en-US" sz="2300" b="1" dirty="0">
                <a:solidFill>
                  <a:srgbClr val="FF0000"/>
                </a:solidFill>
                <a:cs typeface="Arial" panose="020B0604020202020204" pitchFamily="34" charset="0"/>
              </a:rPr>
              <a:t>Lao động là nghĩa vụ đối với bản thân với gia đình đồng thời cũng là nghĩa vụ đối với xã hội và với đất nước của mỗi công dân</a:t>
            </a:r>
            <a:r>
              <a:rPr lang="en-US" altLang="en-US" sz="2300" b="1" dirty="0">
                <a:solidFill>
                  <a:srgbClr val="FF0000"/>
                </a:solidFill>
                <a:cs typeface="Arial" panose="020B0604020202020204" pitchFamily="34" charset="0"/>
              </a:rPr>
              <a:t>.</a:t>
            </a:r>
            <a:endParaRPr lang="en-US" altLang="en-US" sz="23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653" name="AutoShape 3"/>
          <p:cNvSpPr>
            <a:spLocks noChangeArrowheads="1"/>
          </p:cNvSpPr>
          <p:nvPr/>
        </p:nvSpPr>
        <p:spPr bwMode="gray">
          <a:xfrm>
            <a:off x="304801" y="209550"/>
            <a:ext cx="6705600" cy="323850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  <a:effectLst>
            <a:outerShdw dist="63500" dir="3187806" algn="ctr" rotWithShape="0">
              <a:srgbClr val="001D3A"/>
            </a:outerShdw>
          </a:effectLst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altLang="en-US" sz="1600" b="1" dirty="0">
                <a:cs typeface="Times New Roman" panose="02020603050405020304" pitchFamily="18" charset="0"/>
              </a:rPr>
              <a:t>2. LAO ĐỘNG LÀ QUYỀN VÀ NGHĨA VỤ CỦA CÔNG DÂN</a:t>
            </a:r>
          </a:p>
        </p:txBody>
      </p:sp>
    </p:spTree>
    <p:extLst>
      <p:ext uri="{BB962C8B-B14F-4D97-AF65-F5344CB8AC3E}">
        <p14:creationId xmlns:p14="http://schemas.microsoft.com/office/powerpoint/2010/main" val="3668513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762000" y="1504950"/>
            <a:ext cx="621863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zh-CN" sz="4500" b="1" dirty="0">
                <a:solidFill>
                  <a:srgbClr val="FF0000"/>
                </a:solidFill>
                <a:latin typeface="Amazone"/>
                <a:ea typeface="华康娃娃体W5"/>
                <a:cs typeface="华康娃娃体W5"/>
              </a:rPr>
              <a:t>III/ </a:t>
            </a:r>
            <a:r>
              <a:rPr lang="en-US" altLang="zh-CN" sz="4500" b="1" dirty="0" err="1">
                <a:solidFill>
                  <a:srgbClr val="FF0000"/>
                </a:solidFill>
                <a:latin typeface="Amazone"/>
                <a:ea typeface="华康娃娃体W5"/>
                <a:cs typeface="华康娃娃体W5"/>
              </a:rPr>
              <a:t>Bài</a:t>
            </a:r>
            <a:r>
              <a:rPr lang="en-US" altLang="zh-CN" sz="4500" b="1" dirty="0">
                <a:solidFill>
                  <a:srgbClr val="FF0000"/>
                </a:solidFill>
                <a:latin typeface="Amazone"/>
                <a:ea typeface="华康娃娃体W5"/>
                <a:cs typeface="华康娃娃体W5"/>
              </a:rPr>
              <a:t> </a:t>
            </a:r>
            <a:r>
              <a:rPr lang="en-US" altLang="zh-CN" sz="4500" b="1" dirty="0" err="1">
                <a:solidFill>
                  <a:srgbClr val="FF0000"/>
                </a:solidFill>
                <a:latin typeface="Amazone"/>
                <a:ea typeface="华康娃娃体W5"/>
                <a:cs typeface="华康娃娃体W5"/>
              </a:rPr>
              <a:t>tập</a:t>
            </a:r>
            <a:endParaRPr lang="zh-CN" altLang="en-US" sz="4500" b="1" dirty="0">
              <a:solidFill>
                <a:srgbClr val="FF0000"/>
              </a:solidFill>
              <a:latin typeface="Amazone"/>
              <a:ea typeface="华康娃娃体W5"/>
              <a:cs typeface="华康娃娃体W5"/>
            </a:endParaRPr>
          </a:p>
        </p:txBody>
      </p:sp>
    </p:spTree>
    <p:extLst>
      <p:ext uri="{BB962C8B-B14F-4D97-AF65-F5344CB8AC3E}">
        <p14:creationId xmlns:p14="http://schemas.microsoft.com/office/powerpoint/2010/main" val="324120271"/>
      </p:ext>
    </p:extLst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ate Placeholder 1">
            <a:extLst>
              <a:ext uri="{FF2B5EF4-FFF2-40B4-BE49-F238E27FC236}">
                <a16:creationId xmlns:a16="http://schemas.microsoft.com/office/drawing/2014/main" id="{43AC35E1-49FF-4ECE-8E04-04B8F32E208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14FC1232-1891-459D-8028-449C081AFF8A}" type="datetime1">
              <a:rPr lang="en-US" altLang="en-US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2/22/2024</a:t>
            </a:fld>
            <a:endParaRPr lang="vi-VN" altLang="en-US">
              <a:solidFill>
                <a:srgbClr val="000000"/>
              </a:solidFill>
            </a:endParaRPr>
          </a:p>
        </p:txBody>
      </p:sp>
      <p:sp>
        <p:nvSpPr>
          <p:cNvPr id="12291" name="Slide Number Placeholder 3">
            <a:extLst>
              <a:ext uri="{FF2B5EF4-FFF2-40B4-BE49-F238E27FC236}">
                <a16:creationId xmlns:a16="http://schemas.microsoft.com/office/drawing/2014/main" id="{8EF75114-15F9-429A-989D-2771D7045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fld id="{C8E6CD51-419E-4267-86AF-6FD1DE3850EE}" type="slidenum">
              <a:rPr lang="vi-VN" altLang="en-US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vi-VN" altLang="en-US">
              <a:solidFill>
                <a:srgbClr val="000000"/>
              </a:solidFill>
            </a:endParaRPr>
          </a:p>
        </p:txBody>
      </p:sp>
      <p:pic>
        <p:nvPicPr>
          <p:cNvPr id="12292" name="Picture 10" descr="img30">
            <a:extLst>
              <a:ext uri="{FF2B5EF4-FFF2-40B4-BE49-F238E27FC236}">
                <a16:creationId xmlns:a16="http://schemas.microsoft.com/office/drawing/2014/main" id="{0572F0A4-368D-41B7-B9F1-28E6B29D3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514350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4">
            <a:extLst>
              <a:ext uri="{FF2B5EF4-FFF2-40B4-BE49-F238E27FC236}">
                <a16:creationId xmlns:a16="http://schemas.microsoft.com/office/drawing/2014/main" id="{48F80011-0E64-42F0-A54F-452CC961AAFD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1428750"/>
            <a:ext cx="5750719" cy="3371850"/>
            <a:chOff x="1152" y="1584"/>
            <a:chExt cx="4032" cy="2208"/>
          </a:xfrm>
        </p:grpSpPr>
        <p:sp>
          <p:nvSpPr>
            <p:cNvPr id="12298" name="AutoShape 13">
              <a:extLst>
                <a:ext uri="{FF2B5EF4-FFF2-40B4-BE49-F238E27FC236}">
                  <a16:creationId xmlns:a16="http://schemas.microsoft.com/office/drawing/2014/main" id="{86884CDA-5487-451B-84FE-A479397216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1584"/>
              <a:ext cx="4032" cy="2208"/>
            </a:xfrm>
            <a:prstGeom prst="irregularSeal1">
              <a:avLst/>
            </a:prstGeom>
            <a:gradFill rotWithShape="1">
              <a:gsLst>
                <a:gs pos="0">
                  <a:srgbClr val="FF66FF"/>
                </a:gs>
                <a:gs pos="50000">
                  <a:srgbClr val="FFFFFF"/>
                </a:gs>
                <a:gs pos="100000">
                  <a:srgbClr val="FF66FF"/>
                </a:gs>
              </a:gsLst>
              <a:lin ang="5400000" scaled="1"/>
            </a:gradFill>
            <a:ln w="9525" cap="rnd" algn="ctr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717947"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vi-VN" altLang="en-US" sz="1050">
                <a:solidFill>
                  <a:srgbClr val="000000"/>
                </a:solidFill>
              </a:endParaRPr>
            </a:p>
          </p:txBody>
        </p:sp>
        <p:sp>
          <p:nvSpPr>
            <p:cNvPr id="12299" name="Text Box 16">
              <a:extLst>
                <a:ext uri="{FF2B5EF4-FFF2-40B4-BE49-F238E27FC236}">
                  <a16:creationId xmlns:a16="http://schemas.microsoft.com/office/drawing/2014/main" id="{84C35BEA-EBB0-4F02-93C4-7B46EB8866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2" y="2174"/>
              <a:ext cx="2666" cy="2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57263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717947" fontAlgn="base">
                <a:spcBef>
                  <a:spcPct val="50000"/>
                </a:spcBef>
                <a:spcAft>
                  <a:spcPct val="0"/>
                </a:spcAft>
                <a:buNone/>
              </a:pPr>
              <a:endParaRPr lang="vi-VN" altLang="en-US" sz="1950">
                <a:solidFill>
                  <a:srgbClr val="0000CC"/>
                </a:solidFill>
                <a:latin typeface="Times New Roman" panose="02020603050405020304" pitchFamily="18" charset="0"/>
              </a:endParaRPr>
            </a:p>
          </p:txBody>
        </p:sp>
      </p:grpSp>
      <p:pic>
        <p:nvPicPr>
          <p:cNvPr id="9" name="Picture 8" descr="P081_078.JPG">
            <a:extLst>
              <a:ext uri="{FF2B5EF4-FFF2-40B4-BE49-F238E27FC236}">
                <a16:creationId xmlns:a16="http://schemas.microsoft.com/office/drawing/2014/main" id="{A87C8583-E158-4E60-B3F6-A562FE7923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218785" y="2767013"/>
            <a:ext cx="1914553" cy="245745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43367" name="Text Box 7">
            <a:extLst>
              <a:ext uri="{FF2B5EF4-FFF2-40B4-BE49-F238E27FC236}">
                <a16:creationId xmlns:a16="http://schemas.microsoft.com/office/drawing/2014/main" id="{B77EAB34-E5B2-45CD-A776-78A39A32B7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7569" y="2329744"/>
            <a:ext cx="3179267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57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72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72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72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72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717947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100" dirty="0" err="1">
                <a:solidFill>
                  <a:srgbClr val="990000"/>
                </a:solidFill>
              </a:rPr>
              <a:t>Em</a:t>
            </a:r>
            <a:r>
              <a:rPr lang="en-US" altLang="en-US" sz="2100" dirty="0">
                <a:solidFill>
                  <a:srgbClr val="990000"/>
                </a:solidFill>
              </a:rPr>
              <a:t> </a:t>
            </a:r>
            <a:r>
              <a:rPr lang="en-US" altLang="en-US" sz="2100" dirty="0" err="1">
                <a:solidFill>
                  <a:srgbClr val="990000"/>
                </a:solidFill>
              </a:rPr>
              <a:t>hãy</a:t>
            </a:r>
            <a:r>
              <a:rPr lang="en-US" altLang="en-US" sz="2100" dirty="0">
                <a:solidFill>
                  <a:srgbClr val="990000"/>
                </a:solidFill>
              </a:rPr>
              <a:t> </a:t>
            </a:r>
            <a:r>
              <a:rPr lang="en-US" altLang="en-US" sz="2100" dirty="0" err="1">
                <a:solidFill>
                  <a:srgbClr val="990000"/>
                </a:solidFill>
              </a:rPr>
              <a:t>tìm</a:t>
            </a:r>
            <a:r>
              <a:rPr lang="en-US" altLang="en-US" sz="2100" dirty="0">
                <a:solidFill>
                  <a:srgbClr val="990000"/>
                </a:solidFill>
              </a:rPr>
              <a:t> </a:t>
            </a:r>
            <a:r>
              <a:rPr lang="en-US" altLang="en-US" sz="2100" dirty="0" err="1">
                <a:solidFill>
                  <a:srgbClr val="990000"/>
                </a:solidFill>
              </a:rPr>
              <a:t>một</a:t>
            </a:r>
            <a:r>
              <a:rPr lang="en-US" altLang="en-US" sz="2100" dirty="0">
                <a:solidFill>
                  <a:srgbClr val="990000"/>
                </a:solidFill>
              </a:rPr>
              <a:t> </a:t>
            </a:r>
            <a:r>
              <a:rPr lang="en-US" altLang="en-US" sz="2100" dirty="0" err="1">
                <a:solidFill>
                  <a:srgbClr val="990000"/>
                </a:solidFill>
              </a:rPr>
              <a:t>số</a:t>
            </a:r>
            <a:r>
              <a:rPr lang="en-US" altLang="en-US" sz="2100" dirty="0">
                <a:solidFill>
                  <a:srgbClr val="990000"/>
                </a:solidFill>
              </a:rPr>
              <a:t> </a:t>
            </a:r>
            <a:r>
              <a:rPr lang="en-US" altLang="en-US" sz="2100" dirty="0" err="1">
                <a:solidFill>
                  <a:srgbClr val="990000"/>
                </a:solidFill>
              </a:rPr>
              <a:t>câu</a:t>
            </a:r>
            <a:r>
              <a:rPr lang="en-US" altLang="en-US" sz="2100" dirty="0">
                <a:solidFill>
                  <a:srgbClr val="990000"/>
                </a:solidFill>
              </a:rPr>
              <a:t> ca </a:t>
            </a:r>
            <a:r>
              <a:rPr lang="en-US" altLang="en-US" sz="2100" dirty="0" err="1">
                <a:solidFill>
                  <a:srgbClr val="990000"/>
                </a:solidFill>
              </a:rPr>
              <a:t>dao</a:t>
            </a:r>
            <a:r>
              <a:rPr lang="en-US" altLang="en-US" sz="2100" dirty="0">
                <a:solidFill>
                  <a:srgbClr val="990000"/>
                </a:solidFill>
              </a:rPr>
              <a:t>, </a:t>
            </a:r>
            <a:r>
              <a:rPr lang="en-US" altLang="en-US" sz="2100" dirty="0" err="1">
                <a:solidFill>
                  <a:srgbClr val="990000"/>
                </a:solidFill>
              </a:rPr>
              <a:t>tục</a:t>
            </a:r>
            <a:r>
              <a:rPr lang="en-US" altLang="en-US" sz="2100" dirty="0">
                <a:solidFill>
                  <a:srgbClr val="990000"/>
                </a:solidFill>
              </a:rPr>
              <a:t> </a:t>
            </a:r>
            <a:r>
              <a:rPr lang="en-US" altLang="en-US" sz="2100" dirty="0" err="1">
                <a:solidFill>
                  <a:srgbClr val="990000"/>
                </a:solidFill>
              </a:rPr>
              <a:t>ngữ</a:t>
            </a:r>
            <a:r>
              <a:rPr lang="en-US" altLang="en-US" sz="2100" dirty="0">
                <a:solidFill>
                  <a:srgbClr val="990000"/>
                </a:solidFill>
              </a:rPr>
              <a:t>, </a:t>
            </a:r>
            <a:r>
              <a:rPr lang="en-US" altLang="en-US" sz="2100" dirty="0" err="1">
                <a:solidFill>
                  <a:srgbClr val="990000"/>
                </a:solidFill>
              </a:rPr>
              <a:t>câu</a:t>
            </a:r>
            <a:r>
              <a:rPr lang="en-US" altLang="en-US" sz="2100" dirty="0">
                <a:solidFill>
                  <a:srgbClr val="990000"/>
                </a:solidFill>
              </a:rPr>
              <a:t> </a:t>
            </a:r>
            <a:r>
              <a:rPr lang="en-US" altLang="en-US" sz="2100" dirty="0" err="1">
                <a:solidFill>
                  <a:srgbClr val="990000"/>
                </a:solidFill>
              </a:rPr>
              <a:t>thơ</a:t>
            </a:r>
            <a:r>
              <a:rPr lang="en-US" altLang="en-US" sz="2100" dirty="0">
                <a:solidFill>
                  <a:srgbClr val="990000"/>
                </a:solidFill>
              </a:rPr>
              <a:t>,… </a:t>
            </a:r>
            <a:r>
              <a:rPr lang="en-US" altLang="en-US" sz="2100" dirty="0" err="1">
                <a:solidFill>
                  <a:srgbClr val="990000"/>
                </a:solidFill>
              </a:rPr>
              <a:t>nói</a:t>
            </a:r>
            <a:r>
              <a:rPr lang="en-US" altLang="en-US" sz="2100" dirty="0">
                <a:solidFill>
                  <a:srgbClr val="990000"/>
                </a:solidFill>
              </a:rPr>
              <a:t> </a:t>
            </a:r>
            <a:r>
              <a:rPr lang="en-US" altLang="en-US" sz="2100" dirty="0" err="1">
                <a:solidFill>
                  <a:srgbClr val="990000"/>
                </a:solidFill>
              </a:rPr>
              <a:t>về</a:t>
            </a:r>
            <a:r>
              <a:rPr lang="en-US" altLang="en-US" sz="2100" dirty="0">
                <a:solidFill>
                  <a:srgbClr val="990000"/>
                </a:solidFill>
              </a:rPr>
              <a:t> lao </a:t>
            </a:r>
            <a:r>
              <a:rPr lang="en-US" altLang="en-US" sz="2100" dirty="0" err="1">
                <a:solidFill>
                  <a:srgbClr val="990000"/>
                </a:solidFill>
              </a:rPr>
              <a:t>động</a:t>
            </a:r>
            <a:r>
              <a:rPr lang="en-US" altLang="en-US" sz="2100" dirty="0">
                <a:solidFill>
                  <a:srgbClr val="990000"/>
                </a:solidFill>
              </a:rPr>
              <a:t>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143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7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ate Placeholder 1">
            <a:extLst>
              <a:ext uri="{FF2B5EF4-FFF2-40B4-BE49-F238E27FC236}">
                <a16:creationId xmlns:a16="http://schemas.microsoft.com/office/drawing/2014/main" id="{80D3B038-4F09-4449-9F34-D9CE1A3B82E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</a:pPr>
            <a:fld id="{913E6124-5845-439E-A72D-C0C185ECB826}" type="datetime1">
              <a:rPr lang="en-US" altLang="en-US" sz="105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None/>
              </a:pPr>
              <a:t>2/22/2024</a:t>
            </a:fld>
            <a:endParaRPr lang="vi-VN" altLang="en-US" sz="1050">
              <a:solidFill>
                <a:srgbClr val="000000"/>
              </a:solidFill>
            </a:endParaRPr>
          </a:p>
        </p:txBody>
      </p:sp>
      <p:sp>
        <p:nvSpPr>
          <p:cNvPr id="13315" name="Slide Number Placeholder 3">
            <a:extLst>
              <a:ext uri="{FF2B5EF4-FFF2-40B4-BE49-F238E27FC236}">
                <a16:creationId xmlns:a16="http://schemas.microsoft.com/office/drawing/2014/main" id="{E8565752-4710-4B86-900C-05728B928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None/>
            </a:pPr>
            <a:fld id="{E33CF30F-34AF-47E2-BBDC-FA24D7C924FA}" type="slidenum">
              <a:rPr lang="vi-VN" altLang="en-US" sz="1050">
                <a:solidFill>
                  <a:srgbClr val="000000"/>
                </a:solidFill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None/>
              </a:pPr>
              <a:t>14</a:t>
            </a:fld>
            <a:endParaRPr lang="vi-VN" altLang="en-US" sz="1050">
              <a:solidFill>
                <a:srgbClr val="000000"/>
              </a:solidFill>
            </a:endParaRPr>
          </a:p>
        </p:txBody>
      </p:sp>
      <p:pic>
        <p:nvPicPr>
          <p:cNvPr id="13316" name="Picture 6" descr="img30">
            <a:extLst>
              <a:ext uri="{FF2B5EF4-FFF2-40B4-BE49-F238E27FC236}">
                <a16:creationId xmlns:a16="http://schemas.microsoft.com/office/drawing/2014/main" id="{5F5FBAF5-26E7-4BF6-93F7-AE56CAC46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5" name="Text Box 5">
            <a:extLst>
              <a:ext uri="{FF2B5EF4-FFF2-40B4-BE49-F238E27FC236}">
                <a16:creationId xmlns:a16="http://schemas.microsoft.com/office/drawing/2014/main" id="{DF7A6376-B37B-4F5E-A3AA-7BD7F4C3E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1" y="1943100"/>
            <a:ext cx="65936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57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72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72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72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72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717947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400">
                <a:solidFill>
                  <a:srgbClr val="0000CC"/>
                </a:solidFill>
                <a:latin typeface="Times New Roman" panose="02020603050405020304" pitchFamily="18" charset="0"/>
              </a:rPr>
              <a:t>	</a:t>
            </a:r>
            <a:endParaRPr lang="en-US" altLang="en-US" sz="1350">
              <a:solidFill>
                <a:srgbClr val="000000"/>
              </a:solidFill>
            </a:endParaRPr>
          </a:p>
        </p:txBody>
      </p:sp>
      <p:pic>
        <p:nvPicPr>
          <p:cNvPr id="13318" name="Picture 28" descr="CRNRC089">
            <a:extLst>
              <a:ext uri="{FF2B5EF4-FFF2-40B4-BE49-F238E27FC236}">
                <a16:creationId xmlns:a16="http://schemas.microsoft.com/office/drawing/2014/main" id="{0A622B66-F213-4ACA-89CD-1247E6F2D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148954" y="4294585"/>
            <a:ext cx="857250" cy="897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28" descr="CRNRC089">
            <a:extLst>
              <a:ext uri="{FF2B5EF4-FFF2-40B4-BE49-F238E27FC236}">
                <a16:creationId xmlns:a16="http://schemas.microsoft.com/office/drawing/2014/main" id="{49826F40-7FB1-4263-8F21-DDBEA702B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-14288"/>
            <a:ext cx="791766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28" descr="CRNRC089">
            <a:extLst>
              <a:ext uri="{FF2B5EF4-FFF2-40B4-BE49-F238E27FC236}">
                <a16:creationId xmlns:a16="http://schemas.microsoft.com/office/drawing/2014/main" id="{A8C59B28-0944-495D-BD9C-2EC9B4B86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104460" y="4171950"/>
            <a:ext cx="883444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28" descr="CRNRC089">
            <a:extLst>
              <a:ext uri="{FF2B5EF4-FFF2-40B4-BE49-F238E27FC236}">
                <a16:creationId xmlns:a16="http://schemas.microsoft.com/office/drawing/2014/main" id="{140157EB-039D-4EAF-A767-0FD4C933E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97912" y="-24408"/>
            <a:ext cx="857250" cy="896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7" name="Text Box 7">
            <a:extLst>
              <a:ext uri="{FF2B5EF4-FFF2-40B4-BE49-F238E27FC236}">
                <a16:creationId xmlns:a16="http://schemas.microsoft.com/office/drawing/2014/main" id="{72785232-381A-4EB2-A2C9-8F1EE13AC5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4419" y="628650"/>
            <a:ext cx="6593681" cy="3901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572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72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72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72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72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717947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700" b="1" u="sng" dirty="0" err="1">
                <a:solidFill>
                  <a:srgbClr val="CC3300"/>
                </a:solidFill>
              </a:rPr>
              <a:t>Ví</a:t>
            </a:r>
            <a:r>
              <a:rPr lang="en-US" altLang="en-US" sz="2700" b="1" u="sng" dirty="0">
                <a:solidFill>
                  <a:srgbClr val="CC3300"/>
                </a:solidFill>
              </a:rPr>
              <a:t> </a:t>
            </a:r>
            <a:r>
              <a:rPr lang="en-US" altLang="en-US" sz="2700" b="1" u="sng" dirty="0" err="1">
                <a:solidFill>
                  <a:srgbClr val="CC3300"/>
                </a:solidFill>
              </a:rPr>
              <a:t>dụ</a:t>
            </a:r>
            <a:r>
              <a:rPr lang="en-US" altLang="en-US" sz="2700" b="1" u="sng" dirty="0">
                <a:solidFill>
                  <a:srgbClr val="CC3300"/>
                </a:solidFill>
              </a:rPr>
              <a:t>:</a:t>
            </a:r>
          </a:p>
          <a:p>
            <a:pPr algn="ctr" defTabSz="717947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100" b="1" i="1" dirty="0" err="1">
                <a:solidFill>
                  <a:srgbClr val="000000"/>
                </a:solidFill>
              </a:rPr>
              <a:t>Có</a:t>
            </a:r>
            <a:r>
              <a:rPr lang="en-US" altLang="en-US" sz="2100" b="1" i="1" dirty="0">
                <a:solidFill>
                  <a:srgbClr val="000000"/>
                </a:solidFill>
              </a:rPr>
              <a:t> </a:t>
            </a:r>
            <a:r>
              <a:rPr lang="en-US" altLang="en-US" sz="2100" b="1" i="1" dirty="0" err="1">
                <a:solidFill>
                  <a:srgbClr val="000000"/>
                </a:solidFill>
              </a:rPr>
              <a:t>khó</a:t>
            </a:r>
            <a:r>
              <a:rPr lang="en-US" altLang="en-US" sz="2100" b="1" i="1" dirty="0">
                <a:solidFill>
                  <a:srgbClr val="000000"/>
                </a:solidFill>
              </a:rPr>
              <a:t> </a:t>
            </a:r>
            <a:r>
              <a:rPr lang="en-US" altLang="en-US" sz="2100" b="1" i="1" dirty="0" err="1">
                <a:solidFill>
                  <a:srgbClr val="000000"/>
                </a:solidFill>
              </a:rPr>
              <a:t>mới</a:t>
            </a:r>
            <a:r>
              <a:rPr lang="en-US" altLang="en-US" sz="2100" b="1" i="1" dirty="0">
                <a:solidFill>
                  <a:srgbClr val="000000"/>
                </a:solidFill>
              </a:rPr>
              <a:t> </a:t>
            </a:r>
            <a:r>
              <a:rPr lang="en-US" altLang="en-US" sz="2100" b="1" i="1" dirty="0" err="1">
                <a:solidFill>
                  <a:srgbClr val="000000"/>
                </a:solidFill>
              </a:rPr>
              <a:t>có</a:t>
            </a:r>
            <a:r>
              <a:rPr lang="en-US" altLang="en-US" sz="2100" b="1" i="1" dirty="0">
                <a:solidFill>
                  <a:srgbClr val="000000"/>
                </a:solidFill>
              </a:rPr>
              <a:t> </a:t>
            </a:r>
            <a:r>
              <a:rPr lang="en-US" altLang="en-US" sz="2100" b="1" i="1" dirty="0" err="1">
                <a:solidFill>
                  <a:srgbClr val="000000"/>
                </a:solidFill>
              </a:rPr>
              <a:t>miếng</a:t>
            </a:r>
            <a:r>
              <a:rPr lang="en-US" altLang="en-US" sz="2100" b="1" i="1" dirty="0">
                <a:solidFill>
                  <a:srgbClr val="000000"/>
                </a:solidFill>
              </a:rPr>
              <a:t> </a:t>
            </a:r>
            <a:r>
              <a:rPr lang="en-US" altLang="en-US" sz="2100" b="1" i="1" dirty="0" err="1">
                <a:solidFill>
                  <a:srgbClr val="000000"/>
                </a:solidFill>
              </a:rPr>
              <a:t>ăn</a:t>
            </a:r>
            <a:r>
              <a:rPr lang="en-US" altLang="en-US" sz="2100" b="1" i="1" dirty="0">
                <a:solidFill>
                  <a:srgbClr val="000000"/>
                </a:solidFill>
              </a:rPr>
              <a:t>,</a:t>
            </a:r>
          </a:p>
          <a:p>
            <a:pPr algn="ctr" defTabSz="717947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100" b="1" i="1" dirty="0" err="1">
                <a:solidFill>
                  <a:srgbClr val="000000"/>
                </a:solidFill>
              </a:rPr>
              <a:t>Không</a:t>
            </a:r>
            <a:r>
              <a:rPr lang="en-US" altLang="en-US" sz="2100" b="1" i="1" dirty="0">
                <a:solidFill>
                  <a:srgbClr val="000000"/>
                </a:solidFill>
              </a:rPr>
              <a:t> </a:t>
            </a:r>
            <a:r>
              <a:rPr lang="en-US" altLang="en-US" sz="2100" b="1" i="1" dirty="0" err="1">
                <a:solidFill>
                  <a:srgbClr val="000000"/>
                </a:solidFill>
              </a:rPr>
              <a:t>dưng</a:t>
            </a:r>
            <a:r>
              <a:rPr lang="en-US" altLang="en-US" sz="2100" b="1" i="1" dirty="0">
                <a:solidFill>
                  <a:srgbClr val="000000"/>
                </a:solidFill>
              </a:rPr>
              <a:t> ai </a:t>
            </a:r>
            <a:r>
              <a:rPr lang="en-US" altLang="en-US" sz="2100" b="1" i="1" dirty="0" err="1">
                <a:solidFill>
                  <a:srgbClr val="000000"/>
                </a:solidFill>
              </a:rPr>
              <a:t>dễ</a:t>
            </a:r>
            <a:r>
              <a:rPr lang="en-US" altLang="en-US" sz="2100" b="1" i="1" dirty="0">
                <a:solidFill>
                  <a:srgbClr val="000000"/>
                </a:solidFill>
              </a:rPr>
              <a:t> </a:t>
            </a:r>
            <a:r>
              <a:rPr lang="en-US" altLang="en-US" sz="2100" b="1" i="1" dirty="0" err="1">
                <a:solidFill>
                  <a:srgbClr val="000000"/>
                </a:solidFill>
              </a:rPr>
              <a:t>đem</a:t>
            </a:r>
            <a:r>
              <a:rPr lang="en-US" altLang="en-US" sz="2100" b="1" i="1" dirty="0">
                <a:solidFill>
                  <a:srgbClr val="000000"/>
                </a:solidFill>
              </a:rPr>
              <a:t> </a:t>
            </a:r>
            <a:r>
              <a:rPr lang="en-US" altLang="en-US" sz="2100" b="1" i="1" dirty="0" err="1">
                <a:solidFill>
                  <a:srgbClr val="000000"/>
                </a:solidFill>
              </a:rPr>
              <a:t>phần</a:t>
            </a:r>
            <a:r>
              <a:rPr lang="en-US" altLang="en-US" sz="2100" b="1" i="1" dirty="0">
                <a:solidFill>
                  <a:srgbClr val="000000"/>
                </a:solidFill>
              </a:rPr>
              <a:t> </a:t>
            </a:r>
            <a:r>
              <a:rPr lang="en-US" altLang="en-US" sz="2100" b="1" i="1" dirty="0" err="1">
                <a:solidFill>
                  <a:srgbClr val="000000"/>
                </a:solidFill>
              </a:rPr>
              <a:t>đến</a:t>
            </a:r>
            <a:r>
              <a:rPr lang="en-US" altLang="en-US" sz="2100" b="1" i="1" dirty="0">
                <a:solidFill>
                  <a:srgbClr val="000000"/>
                </a:solidFill>
              </a:rPr>
              <a:t> </a:t>
            </a:r>
            <a:r>
              <a:rPr lang="en-US" altLang="en-US" sz="2100" b="1" i="1" dirty="0" err="1">
                <a:solidFill>
                  <a:srgbClr val="000000"/>
                </a:solidFill>
              </a:rPr>
              <a:t>cho</a:t>
            </a:r>
            <a:r>
              <a:rPr lang="en-US" altLang="en-US" sz="2100" b="1" i="1" dirty="0">
                <a:solidFill>
                  <a:srgbClr val="000000"/>
                </a:solidFill>
              </a:rPr>
              <a:t>” (Ca </a:t>
            </a:r>
            <a:r>
              <a:rPr lang="en-US" altLang="en-US" sz="2100" b="1" i="1" dirty="0" err="1">
                <a:solidFill>
                  <a:srgbClr val="000000"/>
                </a:solidFill>
              </a:rPr>
              <a:t>dao</a:t>
            </a:r>
            <a:r>
              <a:rPr lang="en-US" altLang="en-US" sz="2100" b="1" i="1" dirty="0">
                <a:solidFill>
                  <a:srgbClr val="000000"/>
                </a:solidFill>
              </a:rPr>
              <a:t>)</a:t>
            </a:r>
          </a:p>
          <a:p>
            <a:pPr algn="ctr" defTabSz="717947" fontAlgn="base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2100" b="1" i="1" dirty="0">
              <a:solidFill>
                <a:srgbClr val="000000"/>
              </a:solidFill>
            </a:endParaRPr>
          </a:p>
          <a:p>
            <a:pPr algn="ctr" defTabSz="717947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100" b="1" i="1" dirty="0">
                <a:solidFill>
                  <a:srgbClr val="000000"/>
                </a:solidFill>
              </a:rPr>
              <a:t>“ </a:t>
            </a:r>
            <a:r>
              <a:rPr lang="en-US" altLang="en-US" sz="2100" b="1" i="1" dirty="0" err="1">
                <a:solidFill>
                  <a:srgbClr val="000000"/>
                </a:solidFill>
              </a:rPr>
              <a:t>Nhờ</a:t>
            </a:r>
            <a:r>
              <a:rPr lang="en-US" altLang="en-US" sz="2100" b="1" i="1" dirty="0">
                <a:solidFill>
                  <a:srgbClr val="000000"/>
                </a:solidFill>
              </a:rPr>
              <a:t> </a:t>
            </a:r>
            <a:r>
              <a:rPr lang="en-US" altLang="en-US" sz="2100" b="1" i="1" dirty="0" err="1">
                <a:solidFill>
                  <a:srgbClr val="000000"/>
                </a:solidFill>
              </a:rPr>
              <a:t>trời</a:t>
            </a:r>
            <a:r>
              <a:rPr lang="en-US" altLang="en-US" sz="2100" b="1" i="1" dirty="0">
                <a:solidFill>
                  <a:srgbClr val="000000"/>
                </a:solidFill>
              </a:rPr>
              <a:t> </a:t>
            </a:r>
            <a:r>
              <a:rPr lang="en-US" altLang="en-US" sz="2100" b="1" i="1" dirty="0" err="1">
                <a:solidFill>
                  <a:srgbClr val="000000"/>
                </a:solidFill>
              </a:rPr>
              <a:t>mưa</a:t>
            </a:r>
            <a:r>
              <a:rPr lang="en-US" altLang="en-US" sz="2100" b="1" i="1" dirty="0">
                <a:solidFill>
                  <a:srgbClr val="000000"/>
                </a:solidFill>
              </a:rPr>
              <a:t> </a:t>
            </a:r>
            <a:r>
              <a:rPr lang="en-US" altLang="en-US" sz="2100" b="1" i="1" dirty="0" err="1">
                <a:solidFill>
                  <a:srgbClr val="000000"/>
                </a:solidFill>
              </a:rPr>
              <a:t>thuận</a:t>
            </a:r>
            <a:r>
              <a:rPr lang="en-US" altLang="en-US" sz="2100" b="1" i="1" dirty="0">
                <a:solidFill>
                  <a:srgbClr val="000000"/>
                </a:solidFill>
              </a:rPr>
              <a:t> </a:t>
            </a:r>
            <a:r>
              <a:rPr lang="en-US" altLang="en-US" sz="2100" b="1" i="1" dirty="0" err="1">
                <a:solidFill>
                  <a:srgbClr val="000000"/>
                </a:solidFill>
              </a:rPr>
              <a:t>gió</a:t>
            </a:r>
            <a:r>
              <a:rPr lang="en-US" altLang="en-US" sz="2100" b="1" i="1" dirty="0">
                <a:solidFill>
                  <a:srgbClr val="000000"/>
                </a:solidFill>
              </a:rPr>
              <a:t> </a:t>
            </a:r>
            <a:r>
              <a:rPr lang="en-US" altLang="en-US" sz="2100" b="1" i="1" dirty="0" err="1">
                <a:solidFill>
                  <a:srgbClr val="000000"/>
                </a:solidFill>
              </a:rPr>
              <a:t>hoà</a:t>
            </a:r>
            <a:r>
              <a:rPr lang="en-US" altLang="en-US" sz="2100" b="1" i="1" dirty="0">
                <a:solidFill>
                  <a:srgbClr val="000000"/>
                </a:solidFill>
              </a:rPr>
              <a:t>,</a:t>
            </a:r>
          </a:p>
          <a:p>
            <a:pPr algn="ctr" defTabSz="717947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100" b="1" i="1" dirty="0" err="1">
                <a:solidFill>
                  <a:srgbClr val="000000"/>
                </a:solidFill>
              </a:rPr>
              <a:t>Nào</a:t>
            </a:r>
            <a:r>
              <a:rPr lang="en-US" altLang="en-US" sz="2100" b="1" i="1" dirty="0">
                <a:solidFill>
                  <a:srgbClr val="000000"/>
                </a:solidFill>
              </a:rPr>
              <a:t> </a:t>
            </a:r>
            <a:r>
              <a:rPr lang="en-US" altLang="en-US" sz="2100" b="1" i="1" dirty="0" err="1">
                <a:solidFill>
                  <a:srgbClr val="000000"/>
                </a:solidFill>
              </a:rPr>
              <a:t>cày</a:t>
            </a:r>
            <a:r>
              <a:rPr lang="en-US" altLang="en-US" sz="2100" b="1" i="1" dirty="0">
                <a:solidFill>
                  <a:srgbClr val="000000"/>
                </a:solidFill>
              </a:rPr>
              <a:t>, </a:t>
            </a:r>
            <a:r>
              <a:rPr lang="en-US" altLang="en-US" sz="2100" b="1" i="1" dirty="0" err="1">
                <a:solidFill>
                  <a:srgbClr val="000000"/>
                </a:solidFill>
              </a:rPr>
              <a:t>nào</a:t>
            </a:r>
            <a:r>
              <a:rPr lang="en-US" altLang="en-US" sz="2100" b="1" i="1" dirty="0">
                <a:solidFill>
                  <a:srgbClr val="000000"/>
                </a:solidFill>
              </a:rPr>
              <a:t> </a:t>
            </a:r>
            <a:r>
              <a:rPr lang="en-US" altLang="en-US" sz="2100" b="1" i="1" dirty="0" err="1">
                <a:solidFill>
                  <a:srgbClr val="000000"/>
                </a:solidFill>
              </a:rPr>
              <a:t>cấy</a:t>
            </a:r>
            <a:r>
              <a:rPr lang="en-US" altLang="en-US" sz="2100" b="1" i="1" dirty="0">
                <a:solidFill>
                  <a:srgbClr val="000000"/>
                </a:solidFill>
              </a:rPr>
              <a:t> </a:t>
            </a:r>
            <a:r>
              <a:rPr lang="en-US" altLang="en-US" sz="2100" b="1" i="1" dirty="0" err="1">
                <a:solidFill>
                  <a:srgbClr val="000000"/>
                </a:solidFill>
              </a:rPr>
              <a:t>trẻ</a:t>
            </a:r>
            <a:r>
              <a:rPr lang="en-US" altLang="en-US" sz="2100" b="1" i="1" dirty="0">
                <a:solidFill>
                  <a:srgbClr val="000000"/>
                </a:solidFill>
              </a:rPr>
              <a:t> </a:t>
            </a:r>
            <a:r>
              <a:rPr lang="en-US" altLang="en-US" sz="2100" b="1" i="1" dirty="0" err="1">
                <a:solidFill>
                  <a:srgbClr val="000000"/>
                </a:solidFill>
              </a:rPr>
              <a:t>già</a:t>
            </a:r>
            <a:r>
              <a:rPr lang="en-US" altLang="en-US" sz="2100" b="1" i="1" dirty="0">
                <a:solidFill>
                  <a:srgbClr val="000000"/>
                </a:solidFill>
              </a:rPr>
              <a:t> </a:t>
            </a:r>
            <a:r>
              <a:rPr lang="en-US" altLang="en-US" sz="2100" b="1" i="1" dirty="0" err="1">
                <a:solidFill>
                  <a:srgbClr val="000000"/>
                </a:solidFill>
              </a:rPr>
              <a:t>đua</a:t>
            </a:r>
            <a:r>
              <a:rPr lang="en-US" altLang="en-US" sz="2100" b="1" i="1" dirty="0">
                <a:solidFill>
                  <a:srgbClr val="000000"/>
                </a:solidFill>
              </a:rPr>
              <a:t> </a:t>
            </a:r>
            <a:r>
              <a:rPr lang="en-US" altLang="en-US" sz="2100" b="1" i="1" dirty="0" err="1">
                <a:solidFill>
                  <a:srgbClr val="000000"/>
                </a:solidFill>
              </a:rPr>
              <a:t>nhau</a:t>
            </a:r>
            <a:r>
              <a:rPr lang="en-US" altLang="en-US" sz="2100" b="1" i="1" dirty="0">
                <a:solidFill>
                  <a:srgbClr val="000000"/>
                </a:solidFill>
              </a:rPr>
              <a:t>,</a:t>
            </a:r>
          </a:p>
          <a:p>
            <a:pPr algn="ctr" defTabSz="717947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100" b="1" i="1" dirty="0" err="1">
                <a:solidFill>
                  <a:srgbClr val="000000"/>
                </a:solidFill>
              </a:rPr>
              <a:t>Chim</a:t>
            </a:r>
            <a:r>
              <a:rPr lang="en-US" altLang="en-US" sz="2100" b="1" i="1" dirty="0">
                <a:solidFill>
                  <a:srgbClr val="000000"/>
                </a:solidFill>
              </a:rPr>
              <a:t>, </a:t>
            </a:r>
            <a:r>
              <a:rPr lang="en-US" altLang="en-US" sz="2100" b="1" i="1" dirty="0" err="1">
                <a:solidFill>
                  <a:srgbClr val="000000"/>
                </a:solidFill>
              </a:rPr>
              <a:t>gà,cá</a:t>
            </a:r>
            <a:r>
              <a:rPr lang="en-US" altLang="en-US" sz="2100" b="1" i="1" dirty="0">
                <a:solidFill>
                  <a:srgbClr val="000000"/>
                </a:solidFill>
              </a:rPr>
              <a:t>, </a:t>
            </a:r>
            <a:r>
              <a:rPr lang="en-US" altLang="en-US" sz="2100" b="1" i="1" dirty="0" err="1">
                <a:solidFill>
                  <a:srgbClr val="000000"/>
                </a:solidFill>
              </a:rPr>
              <a:t>lợn</a:t>
            </a:r>
            <a:r>
              <a:rPr lang="en-US" altLang="en-US" sz="2100" b="1" i="1" dirty="0">
                <a:solidFill>
                  <a:srgbClr val="000000"/>
                </a:solidFill>
              </a:rPr>
              <a:t>, </a:t>
            </a:r>
            <a:r>
              <a:rPr lang="en-US" altLang="en-US" sz="2100" b="1" i="1" dirty="0" err="1">
                <a:solidFill>
                  <a:srgbClr val="000000"/>
                </a:solidFill>
              </a:rPr>
              <a:t>chuối</a:t>
            </a:r>
            <a:r>
              <a:rPr lang="en-US" altLang="en-US" sz="2100" b="1" i="1" dirty="0">
                <a:solidFill>
                  <a:srgbClr val="000000"/>
                </a:solidFill>
              </a:rPr>
              <a:t>, </a:t>
            </a:r>
            <a:r>
              <a:rPr lang="en-US" altLang="en-US" sz="2100" b="1" i="1" dirty="0" err="1">
                <a:solidFill>
                  <a:srgbClr val="000000"/>
                </a:solidFill>
              </a:rPr>
              <a:t>cau</a:t>
            </a:r>
            <a:r>
              <a:rPr lang="en-US" altLang="en-US" sz="2100" b="1" i="1" dirty="0">
                <a:solidFill>
                  <a:srgbClr val="000000"/>
                </a:solidFill>
              </a:rPr>
              <a:t>,</a:t>
            </a:r>
          </a:p>
          <a:p>
            <a:pPr algn="ctr" defTabSz="717947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100" b="1" i="1" dirty="0" err="1">
                <a:solidFill>
                  <a:srgbClr val="000000"/>
                </a:solidFill>
              </a:rPr>
              <a:t>Mùa</a:t>
            </a:r>
            <a:r>
              <a:rPr lang="en-US" altLang="en-US" sz="2100" b="1" i="1" dirty="0">
                <a:solidFill>
                  <a:srgbClr val="000000"/>
                </a:solidFill>
              </a:rPr>
              <a:t> </a:t>
            </a:r>
            <a:r>
              <a:rPr lang="en-US" altLang="en-US" sz="2100" b="1" i="1" dirty="0" err="1">
                <a:solidFill>
                  <a:srgbClr val="000000"/>
                </a:solidFill>
              </a:rPr>
              <a:t>nào</a:t>
            </a:r>
            <a:r>
              <a:rPr lang="en-US" altLang="en-US" sz="2100" b="1" i="1" dirty="0">
                <a:solidFill>
                  <a:srgbClr val="000000"/>
                </a:solidFill>
              </a:rPr>
              <a:t> </a:t>
            </a:r>
            <a:r>
              <a:rPr lang="en-US" altLang="en-US" sz="2100" b="1" i="1" dirty="0" err="1">
                <a:solidFill>
                  <a:srgbClr val="000000"/>
                </a:solidFill>
              </a:rPr>
              <a:t>thức</a:t>
            </a:r>
            <a:r>
              <a:rPr lang="en-US" altLang="en-US" sz="2100" b="1" i="1" dirty="0">
                <a:solidFill>
                  <a:srgbClr val="000000"/>
                </a:solidFill>
              </a:rPr>
              <a:t> </a:t>
            </a:r>
            <a:r>
              <a:rPr lang="en-US" altLang="en-US" sz="2100" b="1" i="1" dirty="0" err="1">
                <a:solidFill>
                  <a:srgbClr val="000000"/>
                </a:solidFill>
              </a:rPr>
              <a:t>ấy</a:t>
            </a:r>
            <a:r>
              <a:rPr lang="en-US" altLang="en-US" sz="2100" b="1" i="1" dirty="0">
                <a:solidFill>
                  <a:srgbClr val="000000"/>
                </a:solidFill>
              </a:rPr>
              <a:t> </a:t>
            </a:r>
            <a:r>
              <a:rPr lang="en-US" altLang="en-US" sz="2100" b="1" i="1" dirty="0" err="1">
                <a:solidFill>
                  <a:srgbClr val="000000"/>
                </a:solidFill>
              </a:rPr>
              <a:t>giữ</a:t>
            </a:r>
            <a:r>
              <a:rPr lang="en-US" altLang="en-US" sz="2100" b="1" i="1" dirty="0">
                <a:solidFill>
                  <a:srgbClr val="000000"/>
                </a:solidFill>
              </a:rPr>
              <a:t> </a:t>
            </a:r>
            <a:r>
              <a:rPr lang="en-US" altLang="en-US" sz="2100" b="1" i="1" dirty="0" err="1">
                <a:solidFill>
                  <a:srgbClr val="000000"/>
                </a:solidFill>
              </a:rPr>
              <a:t>màu</a:t>
            </a:r>
            <a:r>
              <a:rPr lang="en-US" altLang="en-US" sz="2100" b="1" i="1" dirty="0">
                <a:solidFill>
                  <a:srgbClr val="000000"/>
                </a:solidFill>
              </a:rPr>
              <a:t> </a:t>
            </a:r>
            <a:r>
              <a:rPr lang="en-US" altLang="en-US" sz="2100" b="1" i="1" dirty="0" err="1">
                <a:solidFill>
                  <a:srgbClr val="000000"/>
                </a:solidFill>
              </a:rPr>
              <a:t>nhà</a:t>
            </a:r>
            <a:r>
              <a:rPr lang="en-US" altLang="en-US" sz="2100" b="1" i="1" dirty="0">
                <a:solidFill>
                  <a:srgbClr val="000000"/>
                </a:solidFill>
              </a:rPr>
              <a:t> </a:t>
            </a:r>
            <a:r>
              <a:rPr lang="en-US" altLang="en-US" sz="2100" b="1" i="1" dirty="0" err="1">
                <a:solidFill>
                  <a:srgbClr val="000000"/>
                </a:solidFill>
              </a:rPr>
              <a:t>quê</a:t>
            </a:r>
            <a:r>
              <a:rPr lang="en-US" altLang="en-US" sz="2100" b="1" i="1" dirty="0">
                <a:solidFill>
                  <a:srgbClr val="000000"/>
                </a:solidFill>
              </a:rPr>
              <a:t>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43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43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43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433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433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433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1433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1433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1433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433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433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433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433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433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433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1433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1433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1433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1433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1433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1433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5" grpId="0"/>
      <p:bldP spid="143367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1123950"/>
            <a:ext cx="548640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7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78611023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914400" y="1047750"/>
            <a:ext cx="702039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428625" indent="-428625">
              <a:lnSpc>
                <a:spcPct val="100000"/>
              </a:lnSpc>
              <a:spcBef>
                <a:spcPct val="0"/>
              </a:spcBef>
              <a:buClrTx/>
              <a:buFontTx/>
              <a:buChar char="-"/>
              <a:defRPr/>
            </a:pPr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8625" indent="-428625">
              <a:lnSpc>
                <a:spcPct val="100000"/>
              </a:lnSpc>
              <a:spcBef>
                <a:spcPct val="0"/>
              </a:spcBef>
              <a:buClrTx/>
              <a:buNone/>
              <a:defRPr/>
            </a:pP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8625" indent="-428625">
              <a:lnSpc>
                <a:spcPct val="100000"/>
              </a:lnSpc>
              <a:spcBef>
                <a:spcPct val="0"/>
              </a:spcBef>
              <a:buClrTx/>
              <a:buNone/>
              <a:defRPr/>
            </a:pP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vi-VN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nội dung </a:t>
            </a:r>
            <a:r>
              <a:rPr lang="vi-VN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None/>
              <a:defRPr/>
            </a:pP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20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vi-VN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6504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86916" y="3292078"/>
            <a:ext cx="2370534" cy="19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2263379" y="178594"/>
            <a:ext cx="41148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2400" b="1" u="sng" dirty="0">
                <a:solidFill>
                  <a:prstClr val="black"/>
                </a:solidFill>
                <a:latin typeface="Times New Roman" panose="02020603050405020304" pitchFamily="18" charset="0"/>
              </a:rPr>
              <a:t>HƯỚNG DẪN HỌC Ở NHÀ</a:t>
            </a:r>
          </a:p>
        </p:txBody>
      </p:sp>
    </p:spTree>
    <p:extLst>
      <p:ext uri="{BB962C8B-B14F-4D97-AF65-F5344CB8AC3E}">
        <p14:creationId xmlns:p14="http://schemas.microsoft.com/office/powerpoint/2010/main" val="4072919044"/>
      </p:ext>
    </p:extLst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A_图片 4" descr="图片包含 事情, 镜子&#10;&#10;已生成高可信度的说明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6" t="26660" r="6500" b="6415"/>
          <a:stretch>
            <a:fillRect/>
          </a:stretch>
        </p:blipFill>
        <p:spPr bwMode="auto">
          <a:xfrm>
            <a:off x="1890713" y="741760"/>
            <a:ext cx="5818585" cy="3632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2506266" y="1540669"/>
            <a:ext cx="4474369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zh-CN" sz="4500" b="1" dirty="0">
                <a:solidFill>
                  <a:srgbClr val="FF0000"/>
                </a:solidFill>
                <a:latin typeface="Amazone"/>
                <a:ea typeface="华康娃娃体W5"/>
                <a:cs typeface="华康娃娃体W5"/>
              </a:rPr>
              <a:t> </a:t>
            </a:r>
            <a:r>
              <a:rPr lang="en-US" altLang="zh-CN" sz="4500" b="1" dirty="0" err="1">
                <a:solidFill>
                  <a:srgbClr val="FF0000"/>
                </a:solidFill>
                <a:latin typeface="Amazone"/>
                <a:ea typeface="华康娃娃体W5"/>
                <a:cs typeface="华康娃娃体W5"/>
              </a:rPr>
              <a:t>Chúc</a:t>
            </a:r>
            <a:r>
              <a:rPr lang="en-US" altLang="zh-CN" sz="4500" b="1" dirty="0">
                <a:solidFill>
                  <a:srgbClr val="FF0000"/>
                </a:solidFill>
                <a:latin typeface="Amazone"/>
                <a:ea typeface="华康娃娃体W5"/>
                <a:cs typeface="华康娃娃体W5"/>
              </a:rPr>
              <a:t> </a:t>
            </a:r>
            <a:r>
              <a:rPr lang="en-US" altLang="zh-CN" sz="4500" b="1" dirty="0" err="1">
                <a:solidFill>
                  <a:srgbClr val="FF0000"/>
                </a:solidFill>
                <a:latin typeface="Amazone"/>
                <a:ea typeface="华康娃娃体W5"/>
                <a:cs typeface="华康娃娃体W5"/>
              </a:rPr>
              <a:t>các</a:t>
            </a:r>
            <a:r>
              <a:rPr lang="en-US" altLang="zh-CN" sz="4500" b="1" dirty="0">
                <a:solidFill>
                  <a:srgbClr val="FF0000"/>
                </a:solidFill>
                <a:latin typeface="Amazone"/>
                <a:ea typeface="华康娃娃体W5"/>
                <a:cs typeface="华康娃娃体W5"/>
              </a:rPr>
              <a:t> </a:t>
            </a:r>
            <a:r>
              <a:rPr lang="en-US" altLang="zh-CN" sz="4500" b="1" dirty="0" err="1">
                <a:solidFill>
                  <a:srgbClr val="FF0000"/>
                </a:solidFill>
                <a:latin typeface="Amazone"/>
                <a:ea typeface="华康娃娃体W5"/>
                <a:cs typeface="华康娃娃体W5"/>
              </a:rPr>
              <a:t>em</a:t>
            </a:r>
            <a:r>
              <a:rPr lang="en-US" altLang="zh-CN" sz="4500" b="1" dirty="0">
                <a:solidFill>
                  <a:srgbClr val="FF0000"/>
                </a:solidFill>
                <a:latin typeface="Amazone"/>
                <a:ea typeface="华康娃娃体W5"/>
                <a:cs typeface="华康娃娃体W5"/>
              </a:rPr>
              <a:t> </a:t>
            </a:r>
            <a:r>
              <a:rPr lang="en-US" altLang="zh-CN" sz="4500" b="1" dirty="0" err="1">
                <a:solidFill>
                  <a:srgbClr val="FF0000"/>
                </a:solidFill>
                <a:latin typeface="Amazone"/>
                <a:ea typeface="华康娃娃体W5"/>
                <a:cs typeface="华康娃娃体W5"/>
              </a:rPr>
              <a:t>học</a:t>
            </a:r>
            <a:r>
              <a:rPr lang="en-US" altLang="zh-CN" sz="4500" b="1" dirty="0">
                <a:solidFill>
                  <a:srgbClr val="FF0000"/>
                </a:solidFill>
                <a:latin typeface="Amazone"/>
                <a:ea typeface="华康娃娃体W5"/>
                <a:cs typeface="华康娃娃体W5"/>
              </a:rPr>
              <a:t> </a:t>
            </a:r>
            <a:r>
              <a:rPr lang="en-US" altLang="zh-CN" sz="4500" b="1" dirty="0" err="1">
                <a:solidFill>
                  <a:srgbClr val="FF0000"/>
                </a:solidFill>
                <a:latin typeface="Amazone"/>
                <a:ea typeface="华康娃娃体W5"/>
                <a:cs typeface="华康娃娃体W5"/>
              </a:rPr>
              <a:t>tốt</a:t>
            </a:r>
            <a:r>
              <a:rPr lang="en-US" altLang="zh-CN" sz="4500" b="1" dirty="0">
                <a:solidFill>
                  <a:srgbClr val="FF0000"/>
                </a:solidFill>
                <a:latin typeface="Amazone"/>
                <a:ea typeface="华康娃娃体W5"/>
                <a:cs typeface="华康娃娃体W5"/>
              </a:rPr>
              <a:t>!</a:t>
            </a:r>
            <a:endParaRPr lang="zh-CN" altLang="en-US" sz="4500" b="1" dirty="0">
              <a:solidFill>
                <a:srgbClr val="FF0000"/>
              </a:solidFill>
              <a:latin typeface="Amazone"/>
              <a:ea typeface="华康娃娃体W5"/>
              <a:cs typeface="华康娃娃体W5"/>
            </a:endParaRPr>
          </a:p>
        </p:txBody>
      </p:sp>
    </p:spTree>
    <p:extLst>
      <p:ext uri="{BB962C8B-B14F-4D97-AF65-F5344CB8AC3E}">
        <p14:creationId xmlns:p14="http://schemas.microsoft.com/office/powerpoint/2010/main" val="324120271"/>
      </p:ext>
    </p:extLst>
  </p:cSld>
  <p:clrMapOvr>
    <a:masterClrMapping/>
  </p:clrMapOvr>
  <p:transition spd="slow"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79884" y="57150"/>
            <a:ext cx="6172200" cy="71558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50" b="1" spc="38" dirty="0">
                <a:ln w="9525" cmpd="sng">
                  <a:solidFill>
                    <a:srgbClr val="4F81BD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rgbClr val="4F81BD">
                      <a:alpha val="40000"/>
                    </a:srgbClr>
                  </a:glow>
                </a:effectLst>
              </a:rPr>
              <a:t>KHỞI ĐỘNG: </a:t>
            </a:r>
            <a:r>
              <a:rPr lang="en-US" sz="4050" b="1" spc="38" dirty="0" err="1">
                <a:ln w="9525" cmpd="sng">
                  <a:solidFill>
                    <a:srgbClr val="4F81BD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rgbClr val="4F81BD">
                      <a:alpha val="40000"/>
                    </a:srgbClr>
                  </a:glow>
                </a:effectLst>
              </a:rPr>
              <a:t>Tình</a:t>
            </a:r>
            <a:r>
              <a:rPr lang="en-US" sz="4050" b="1" spc="38" dirty="0">
                <a:ln w="9525" cmpd="sng">
                  <a:solidFill>
                    <a:srgbClr val="4F81BD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rgbClr val="4F81BD">
                      <a:alpha val="40000"/>
                    </a:srgbClr>
                  </a:glow>
                </a:effectLst>
              </a:rPr>
              <a:t> </a:t>
            </a:r>
            <a:r>
              <a:rPr lang="en-US" sz="4050" b="1" spc="38" dirty="0" err="1">
                <a:ln w="9525" cmpd="sng">
                  <a:solidFill>
                    <a:srgbClr val="4F81BD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rgbClr val="4F81BD">
                      <a:alpha val="40000"/>
                    </a:srgbClr>
                  </a:glow>
                </a:effectLst>
              </a:rPr>
              <a:t>huống</a:t>
            </a:r>
            <a:r>
              <a:rPr lang="en-US" sz="4050" b="1" spc="38" dirty="0">
                <a:ln w="9525" cmpd="sng">
                  <a:solidFill>
                    <a:srgbClr val="4F81BD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rgbClr val="4F81BD">
                      <a:alpha val="40000"/>
                    </a:srgbClr>
                  </a:glow>
                </a:effectLst>
              </a:rPr>
              <a:t> 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485900" y="866775"/>
            <a:ext cx="6343650" cy="2520554"/>
          </a:xfrm>
          <a:prstGeom prst="roundRect">
            <a:avLst/>
          </a:prstGeom>
          <a:solidFill>
            <a:srgbClr val="A9E3F4"/>
          </a:solidFill>
          <a:ln>
            <a:solidFill>
              <a:srgbClr val="A9E3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Huệ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9.Một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Lan qua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Huệ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Huệ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Huệ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lau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Huệ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Huệ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lau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4098955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33333E-6 -3.33333E-6 L -3.33333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1657350" y="228600"/>
            <a:ext cx="274320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350">
              <a:latin typeface="Arial" panose="020B0604020202020204" pitchFamily="34" charset="0"/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609600" y="971550"/>
            <a:ext cx="3905250" cy="3464719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1800" dirty="0"/>
              <a:t>     </a:t>
            </a:r>
            <a:r>
              <a:rPr lang="en-US" altLang="en-US" sz="1800" dirty="0" err="1"/>
              <a:t>Ông</a:t>
            </a:r>
            <a:r>
              <a:rPr lang="en-US" altLang="en-US" sz="1800" dirty="0"/>
              <a:t> An </a:t>
            </a:r>
            <a:r>
              <a:rPr lang="en-US" altLang="en-US" sz="1800" dirty="0" err="1"/>
              <a:t>là</a:t>
            </a:r>
            <a:r>
              <a:rPr lang="en-US" altLang="en-US" sz="1800" dirty="0"/>
              <a:t> </a:t>
            </a:r>
            <a:r>
              <a:rPr lang="en-US" altLang="en-US" sz="1800" dirty="0" err="1"/>
              <a:t>nghệ</a:t>
            </a:r>
            <a:r>
              <a:rPr lang="en-US" altLang="en-US" sz="1800" dirty="0"/>
              <a:t> </a:t>
            </a:r>
            <a:r>
              <a:rPr lang="en-US" altLang="en-US" sz="1800" dirty="0" err="1"/>
              <a:t>nhân</a:t>
            </a:r>
            <a:r>
              <a:rPr lang="en-US" altLang="en-US" sz="1800" dirty="0"/>
              <a:t> </a:t>
            </a:r>
            <a:r>
              <a:rPr lang="en-US" altLang="en-US" sz="1800" dirty="0" err="1"/>
              <a:t>nổi</a:t>
            </a:r>
            <a:r>
              <a:rPr lang="en-US" altLang="en-US" sz="1800" dirty="0"/>
              <a:t> </a:t>
            </a:r>
            <a:r>
              <a:rPr lang="en-US" altLang="en-US" sz="1800" dirty="0" err="1"/>
              <a:t>tiếng</a:t>
            </a:r>
            <a:r>
              <a:rPr lang="en-US" altLang="en-US" sz="1800" dirty="0"/>
              <a:t> </a:t>
            </a:r>
            <a:r>
              <a:rPr lang="en-US" altLang="en-US" sz="1800" dirty="0" err="1"/>
              <a:t>về</a:t>
            </a:r>
            <a:r>
              <a:rPr lang="en-US" altLang="en-US" sz="1800" dirty="0"/>
              <a:t> </a:t>
            </a:r>
            <a:r>
              <a:rPr lang="en-US" altLang="en-US" sz="1800" dirty="0" err="1"/>
              <a:t>đồ</a:t>
            </a:r>
            <a:r>
              <a:rPr lang="en-US" altLang="en-US" sz="1800" dirty="0"/>
              <a:t> </a:t>
            </a:r>
            <a:r>
              <a:rPr lang="en-US" altLang="en-US" sz="1800" dirty="0" err="1"/>
              <a:t>gỗ</a:t>
            </a:r>
            <a:r>
              <a:rPr lang="en-US" altLang="en-US" sz="1800" dirty="0"/>
              <a:t> </a:t>
            </a:r>
            <a:r>
              <a:rPr lang="en-US" altLang="en-US" sz="1800" dirty="0" err="1"/>
              <a:t>mĩ</a:t>
            </a:r>
            <a:r>
              <a:rPr lang="en-US" altLang="en-US" sz="1800" dirty="0"/>
              <a:t> </a:t>
            </a:r>
            <a:r>
              <a:rPr lang="en-US" altLang="en-US" sz="1800" dirty="0" err="1"/>
              <a:t>nghệ</a:t>
            </a:r>
            <a:r>
              <a:rPr lang="en-US" altLang="en-US" sz="1800" dirty="0"/>
              <a:t>. </a:t>
            </a:r>
            <a:r>
              <a:rPr lang="en-US" altLang="en-US" sz="1800" dirty="0" err="1"/>
              <a:t>Thấy</a:t>
            </a:r>
            <a:r>
              <a:rPr lang="en-US" altLang="en-US" sz="1800" dirty="0"/>
              <a:t> </a:t>
            </a:r>
            <a:r>
              <a:rPr lang="en-US" altLang="en-US" sz="1800" dirty="0" err="1"/>
              <a:t>nhiều</a:t>
            </a:r>
            <a:r>
              <a:rPr lang="en-US" altLang="en-US" sz="1800" dirty="0"/>
              <a:t> </a:t>
            </a:r>
            <a:r>
              <a:rPr lang="en-US" altLang="en-US" sz="1800" dirty="0" err="1"/>
              <a:t>thanh</a:t>
            </a:r>
            <a:r>
              <a:rPr lang="en-US" altLang="en-US" sz="1800" dirty="0"/>
              <a:t> </a:t>
            </a:r>
            <a:r>
              <a:rPr lang="en-US" altLang="en-US" sz="1800" dirty="0" err="1"/>
              <a:t>niên</a:t>
            </a:r>
            <a:r>
              <a:rPr lang="en-US" altLang="en-US" sz="1800" dirty="0"/>
              <a:t> </a:t>
            </a:r>
            <a:r>
              <a:rPr lang="en-US" altLang="en-US" sz="1800" dirty="0" err="1"/>
              <a:t>mới</a:t>
            </a:r>
            <a:r>
              <a:rPr lang="en-US" altLang="en-US" sz="1800" dirty="0"/>
              <a:t> </a:t>
            </a:r>
            <a:r>
              <a:rPr lang="en-US" altLang="en-US" sz="1800" dirty="0" err="1"/>
              <a:t>lớn</a:t>
            </a:r>
            <a:r>
              <a:rPr lang="en-US" altLang="en-US" sz="1800" dirty="0"/>
              <a:t> </a:t>
            </a:r>
            <a:r>
              <a:rPr lang="en-US" altLang="en-US" sz="1800" dirty="0" err="1"/>
              <a:t>trong</a:t>
            </a:r>
            <a:r>
              <a:rPr lang="en-US" altLang="en-US" sz="1800" dirty="0"/>
              <a:t> </a:t>
            </a:r>
            <a:r>
              <a:rPr lang="en-US" altLang="en-US" sz="1800" dirty="0" err="1"/>
              <a:t>làng</a:t>
            </a:r>
            <a:r>
              <a:rPr lang="en-US" altLang="en-US" sz="1800" dirty="0"/>
              <a:t> </a:t>
            </a:r>
            <a:r>
              <a:rPr lang="en-US" altLang="en-US" sz="1800" dirty="0" err="1"/>
              <a:t>bỏ</a:t>
            </a:r>
            <a:r>
              <a:rPr lang="en-US" altLang="en-US" sz="1800" dirty="0"/>
              <a:t> </a:t>
            </a:r>
            <a:r>
              <a:rPr lang="en-US" altLang="en-US" sz="1800" dirty="0" err="1"/>
              <a:t>nhà</a:t>
            </a:r>
            <a:r>
              <a:rPr lang="en-US" altLang="en-US" sz="1800" dirty="0"/>
              <a:t> </a:t>
            </a:r>
            <a:r>
              <a:rPr lang="en-US" altLang="en-US" sz="1800" dirty="0" err="1"/>
              <a:t>lang</a:t>
            </a:r>
            <a:r>
              <a:rPr lang="en-US" altLang="en-US" sz="1800" dirty="0"/>
              <a:t> </a:t>
            </a:r>
            <a:r>
              <a:rPr lang="en-US" altLang="en-US" sz="1800" dirty="0" err="1"/>
              <a:t>thang</a:t>
            </a:r>
            <a:r>
              <a:rPr lang="en-US" altLang="en-US" sz="1800" dirty="0"/>
              <a:t> </a:t>
            </a:r>
            <a:r>
              <a:rPr lang="en-US" altLang="en-US" sz="1800" dirty="0" err="1"/>
              <a:t>lên</a:t>
            </a:r>
            <a:r>
              <a:rPr lang="en-US" altLang="en-US" sz="1800" dirty="0"/>
              <a:t> </a:t>
            </a:r>
            <a:r>
              <a:rPr lang="en-US" altLang="en-US" sz="1800" dirty="0" err="1"/>
              <a:t>thành</a:t>
            </a:r>
            <a:r>
              <a:rPr lang="en-US" altLang="en-US" sz="1800" dirty="0"/>
              <a:t> </a:t>
            </a:r>
            <a:r>
              <a:rPr lang="en-US" altLang="en-US" sz="1800" dirty="0" err="1"/>
              <a:t>phố</a:t>
            </a:r>
            <a:r>
              <a:rPr lang="en-US" altLang="en-US" sz="1800" dirty="0"/>
              <a:t> </a:t>
            </a:r>
            <a:r>
              <a:rPr lang="en-US" altLang="en-US" sz="1800" dirty="0" err="1"/>
              <a:t>kiếm</a:t>
            </a:r>
            <a:r>
              <a:rPr lang="en-US" altLang="en-US" sz="1800" dirty="0"/>
              <a:t> </a:t>
            </a:r>
            <a:r>
              <a:rPr lang="en-US" altLang="en-US" sz="1800" dirty="0" err="1"/>
              <a:t>sống</a:t>
            </a:r>
            <a:r>
              <a:rPr lang="en-US" altLang="en-US" sz="1800" dirty="0"/>
              <a:t>, </a:t>
            </a:r>
            <a:r>
              <a:rPr lang="en-US" altLang="en-US" sz="1800" dirty="0" err="1"/>
              <a:t>ông</a:t>
            </a:r>
            <a:r>
              <a:rPr lang="en-US" altLang="en-US" sz="1800" dirty="0"/>
              <a:t> </a:t>
            </a:r>
            <a:r>
              <a:rPr lang="en-US" altLang="en-US" sz="1800" dirty="0" err="1"/>
              <a:t>tập</a:t>
            </a:r>
            <a:r>
              <a:rPr lang="en-US" altLang="en-US" sz="1800" dirty="0"/>
              <a:t> </a:t>
            </a:r>
            <a:r>
              <a:rPr lang="en-US" altLang="en-US" sz="1800" dirty="0" err="1"/>
              <a:t>trung</a:t>
            </a:r>
            <a:r>
              <a:rPr lang="en-US" altLang="en-US" sz="1800" dirty="0"/>
              <a:t> </a:t>
            </a:r>
            <a:r>
              <a:rPr lang="en-US" altLang="en-US" sz="1800" dirty="0" err="1"/>
              <a:t>họ</a:t>
            </a:r>
            <a:r>
              <a:rPr lang="en-US" altLang="en-US" sz="1800" dirty="0"/>
              <a:t> </a:t>
            </a:r>
            <a:r>
              <a:rPr lang="en-US" altLang="en-US" sz="1800" dirty="0" err="1"/>
              <a:t>lại</a:t>
            </a:r>
            <a:r>
              <a:rPr lang="en-US" altLang="en-US" sz="1800" dirty="0"/>
              <a:t>, </a:t>
            </a:r>
            <a:r>
              <a:rPr lang="en-US" altLang="en-US" sz="1800" dirty="0" err="1"/>
              <a:t>mở</a:t>
            </a:r>
            <a:r>
              <a:rPr lang="en-US" altLang="en-US" sz="1800" dirty="0"/>
              <a:t> </a:t>
            </a:r>
            <a:r>
              <a:rPr lang="en-US" altLang="en-US" sz="1800" dirty="0" err="1"/>
              <a:t>lớp</a:t>
            </a:r>
            <a:r>
              <a:rPr lang="en-US" altLang="en-US" sz="1800" dirty="0"/>
              <a:t> </a:t>
            </a:r>
            <a:r>
              <a:rPr lang="en-US" altLang="en-US" sz="1800" dirty="0" err="1"/>
              <a:t>dạy</a:t>
            </a:r>
            <a:r>
              <a:rPr lang="en-US" altLang="en-US" sz="1800" dirty="0"/>
              <a:t> </a:t>
            </a:r>
            <a:r>
              <a:rPr lang="en-US" altLang="en-US" sz="1800" dirty="0" err="1"/>
              <a:t>nghề</a:t>
            </a:r>
            <a:r>
              <a:rPr lang="en-US" altLang="en-US" sz="1800" dirty="0"/>
              <a:t>, </a:t>
            </a:r>
            <a:r>
              <a:rPr lang="en-US" altLang="en-US" sz="1800" dirty="0" err="1"/>
              <a:t>đồng</a:t>
            </a:r>
            <a:r>
              <a:rPr lang="en-US" altLang="en-US" sz="1800" dirty="0"/>
              <a:t> </a:t>
            </a:r>
            <a:r>
              <a:rPr lang="en-US" altLang="en-US" sz="1800" dirty="0" err="1"/>
              <a:t>thời</a:t>
            </a:r>
            <a:r>
              <a:rPr lang="en-US" altLang="en-US" sz="1800" dirty="0"/>
              <a:t> </a:t>
            </a:r>
            <a:r>
              <a:rPr lang="en-US" altLang="en-US" sz="1800" dirty="0" err="1"/>
              <a:t>hướng</a:t>
            </a:r>
            <a:r>
              <a:rPr lang="en-US" altLang="en-US" sz="1800" dirty="0"/>
              <a:t> </a:t>
            </a:r>
            <a:r>
              <a:rPr lang="en-US" altLang="en-US" sz="1800" dirty="0" err="1"/>
              <a:t>dẫn</a:t>
            </a:r>
            <a:r>
              <a:rPr lang="en-US" altLang="en-US" sz="1800" dirty="0"/>
              <a:t> </a:t>
            </a:r>
            <a:r>
              <a:rPr lang="en-US" altLang="en-US" sz="1800" dirty="0" err="1"/>
              <a:t>các</a:t>
            </a:r>
            <a:r>
              <a:rPr lang="en-US" altLang="en-US" sz="1800" dirty="0"/>
              <a:t> </a:t>
            </a:r>
            <a:r>
              <a:rPr lang="en-US" altLang="en-US" sz="1800" dirty="0" err="1"/>
              <a:t>em</a:t>
            </a:r>
            <a:r>
              <a:rPr lang="en-US" altLang="en-US" sz="1800" dirty="0"/>
              <a:t> </a:t>
            </a:r>
            <a:r>
              <a:rPr lang="en-US" altLang="en-US" sz="1800" dirty="0" err="1"/>
              <a:t>sử</a:t>
            </a:r>
            <a:r>
              <a:rPr lang="en-US" altLang="en-US" sz="1800" dirty="0"/>
              <a:t> </a:t>
            </a:r>
            <a:r>
              <a:rPr lang="en-US" altLang="en-US" sz="1800" dirty="0" err="1"/>
              <a:t>dụng</a:t>
            </a:r>
            <a:r>
              <a:rPr lang="en-US" altLang="en-US" sz="1800" dirty="0"/>
              <a:t> </a:t>
            </a:r>
            <a:r>
              <a:rPr lang="en-US" altLang="en-US" sz="1800" dirty="0" err="1"/>
              <a:t>những</a:t>
            </a:r>
            <a:r>
              <a:rPr lang="en-US" altLang="en-US" sz="1800" dirty="0"/>
              <a:t> </a:t>
            </a:r>
            <a:r>
              <a:rPr lang="en-US" altLang="en-US" sz="1800" dirty="0" err="1"/>
              <a:t>vật</a:t>
            </a:r>
            <a:r>
              <a:rPr lang="en-US" altLang="en-US" sz="1800" dirty="0"/>
              <a:t> </a:t>
            </a:r>
            <a:r>
              <a:rPr lang="en-US" altLang="en-US" sz="1800" dirty="0" err="1"/>
              <a:t>tư</a:t>
            </a:r>
            <a:r>
              <a:rPr lang="en-US" altLang="en-US" sz="1800" dirty="0"/>
              <a:t> </a:t>
            </a:r>
            <a:r>
              <a:rPr lang="en-US" altLang="en-US" sz="1800" dirty="0" err="1"/>
              <a:t>thừa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trong</a:t>
            </a:r>
            <a:r>
              <a:rPr lang="en-US" altLang="en-US" sz="1800" dirty="0"/>
              <a:t> </a:t>
            </a:r>
            <a:r>
              <a:rPr lang="en-US" altLang="en-US" sz="1800" dirty="0" err="1"/>
              <a:t>sản</a:t>
            </a:r>
            <a:r>
              <a:rPr lang="en-US" altLang="en-US" sz="1800" dirty="0"/>
              <a:t> </a:t>
            </a:r>
            <a:r>
              <a:rPr lang="en-US" altLang="en-US" sz="1800" dirty="0" err="1"/>
              <a:t>xuất</a:t>
            </a:r>
            <a:r>
              <a:rPr lang="en-US" altLang="en-US" sz="1800" dirty="0"/>
              <a:t> </a:t>
            </a:r>
            <a:r>
              <a:rPr lang="en-US" altLang="en-US" sz="1800" dirty="0" err="1"/>
              <a:t>làm</a:t>
            </a:r>
            <a:r>
              <a:rPr lang="en-US" altLang="en-US" sz="1800" dirty="0"/>
              <a:t> </a:t>
            </a:r>
            <a:r>
              <a:rPr lang="en-US" altLang="en-US" sz="1800" dirty="0" err="1"/>
              <a:t>ra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các</a:t>
            </a:r>
            <a:r>
              <a:rPr lang="en-US" altLang="en-US" sz="1800" dirty="0"/>
              <a:t> </a:t>
            </a:r>
            <a:r>
              <a:rPr lang="en-US" altLang="en-US" sz="1800" dirty="0" err="1"/>
              <a:t>sản</a:t>
            </a:r>
            <a:r>
              <a:rPr lang="en-US" altLang="en-US" sz="1800" dirty="0"/>
              <a:t> </a:t>
            </a:r>
            <a:r>
              <a:rPr lang="en-US" altLang="en-US" sz="1800" dirty="0" err="1"/>
              <a:t>phẩm</a:t>
            </a:r>
            <a:r>
              <a:rPr lang="en-US" altLang="en-US" sz="1800" dirty="0"/>
              <a:t> </a:t>
            </a:r>
            <a:r>
              <a:rPr lang="en-US" altLang="en-US" sz="1800" dirty="0" err="1"/>
              <a:t>lưu</a:t>
            </a:r>
            <a:r>
              <a:rPr lang="en-US" altLang="en-US" sz="1800" dirty="0"/>
              <a:t> </a:t>
            </a:r>
            <a:r>
              <a:rPr lang="en-US" altLang="en-US" sz="1800" dirty="0" err="1"/>
              <a:t>niệm</a:t>
            </a:r>
            <a:r>
              <a:rPr lang="en-US" altLang="en-US" sz="1800" dirty="0"/>
              <a:t> </a:t>
            </a:r>
            <a:r>
              <a:rPr lang="en-US" altLang="en-US" sz="1800" dirty="0" err="1"/>
              <a:t>bằng</a:t>
            </a:r>
            <a:r>
              <a:rPr lang="en-US" altLang="en-US" sz="1800" dirty="0"/>
              <a:t> </a:t>
            </a:r>
            <a:r>
              <a:rPr lang="en-US" altLang="en-US" sz="1800" dirty="0" err="1"/>
              <a:t>gỗ</a:t>
            </a:r>
            <a:r>
              <a:rPr lang="en-US" altLang="en-US" sz="1800" dirty="0"/>
              <a:t> </a:t>
            </a:r>
            <a:r>
              <a:rPr lang="en-US" altLang="en-US" sz="1800" dirty="0" err="1"/>
              <a:t>xinh</a:t>
            </a:r>
            <a:r>
              <a:rPr lang="en-US" altLang="en-US" sz="1800" dirty="0"/>
              <a:t> </a:t>
            </a:r>
            <a:r>
              <a:rPr lang="en-US" altLang="en-US" sz="1800" dirty="0" err="1"/>
              <a:t>xắn</a:t>
            </a:r>
            <a:r>
              <a:rPr lang="en-US" altLang="en-US" sz="1800" dirty="0"/>
              <a:t> </a:t>
            </a:r>
            <a:r>
              <a:rPr lang="en-US" altLang="en-US" sz="1800" dirty="0" err="1"/>
              <a:t>để</a:t>
            </a:r>
            <a:r>
              <a:rPr lang="en-US" altLang="en-US" sz="1800" dirty="0"/>
              <a:t> </a:t>
            </a:r>
            <a:r>
              <a:rPr lang="en-US" altLang="en-US" sz="1800" dirty="0" err="1"/>
              <a:t>bán</a:t>
            </a:r>
            <a:r>
              <a:rPr lang="en-US" altLang="en-US" sz="1800" dirty="0"/>
              <a:t> </a:t>
            </a:r>
            <a:r>
              <a:rPr lang="en-US" altLang="en-US" sz="1800" dirty="0" err="1"/>
              <a:t>lấy</a:t>
            </a:r>
            <a:r>
              <a:rPr lang="en-US" altLang="en-US" sz="1800" dirty="0"/>
              <a:t> </a:t>
            </a:r>
            <a:r>
              <a:rPr lang="en-US" altLang="en-US" sz="1800" dirty="0" err="1"/>
              <a:t>tiền</a:t>
            </a:r>
            <a:r>
              <a:rPr lang="en-US" altLang="en-US" sz="1800" dirty="0"/>
              <a:t> </a:t>
            </a:r>
            <a:r>
              <a:rPr lang="en-US" altLang="en-US" sz="1800" dirty="0" err="1"/>
              <a:t>giúp</a:t>
            </a:r>
            <a:r>
              <a:rPr lang="en-US" altLang="en-US" sz="1800" dirty="0"/>
              <a:t> </a:t>
            </a:r>
            <a:r>
              <a:rPr lang="en-US" altLang="en-US" sz="1800" dirty="0" err="1"/>
              <a:t>các</a:t>
            </a:r>
            <a:r>
              <a:rPr lang="en-US" altLang="en-US" sz="1800" dirty="0"/>
              <a:t> </a:t>
            </a:r>
            <a:r>
              <a:rPr lang="en-US" altLang="en-US" sz="1800" dirty="0" err="1"/>
              <a:t>em</a:t>
            </a:r>
            <a:r>
              <a:rPr lang="en-US" altLang="en-US" sz="1800" dirty="0"/>
              <a:t> </a:t>
            </a:r>
            <a:r>
              <a:rPr lang="en-US" altLang="en-US" sz="1800" dirty="0" err="1"/>
              <a:t>đảm</a:t>
            </a:r>
            <a:r>
              <a:rPr lang="en-US" altLang="en-US" sz="1800" dirty="0"/>
              <a:t> </a:t>
            </a:r>
            <a:r>
              <a:rPr lang="en-US" altLang="en-US" sz="1800" dirty="0" err="1"/>
              <a:t>bảo</a:t>
            </a:r>
            <a:r>
              <a:rPr lang="en-US" altLang="en-US" sz="1800" dirty="0"/>
              <a:t> </a:t>
            </a:r>
            <a:r>
              <a:rPr lang="en-US" altLang="en-US" sz="1800" dirty="0" err="1"/>
              <a:t>cuộc</a:t>
            </a:r>
            <a:r>
              <a:rPr lang="en-US" altLang="en-US" sz="1800" dirty="0"/>
              <a:t> </a:t>
            </a:r>
            <a:r>
              <a:rPr lang="en-US" altLang="en-US" sz="1800" dirty="0" err="1"/>
              <a:t>sống</a:t>
            </a:r>
            <a:r>
              <a:rPr lang="en-US" altLang="en-US" sz="1800" dirty="0"/>
              <a:t> </a:t>
            </a:r>
            <a:r>
              <a:rPr lang="en-US" altLang="en-US" sz="1800" dirty="0" err="1"/>
              <a:t>hàng</a:t>
            </a:r>
            <a:r>
              <a:rPr lang="en-US" altLang="en-US" sz="1800" dirty="0"/>
              <a:t> </a:t>
            </a:r>
            <a:r>
              <a:rPr lang="en-US" altLang="en-US" sz="1800" dirty="0" err="1"/>
              <a:t>ngày</a:t>
            </a:r>
            <a:r>
              <a:rPr lang="en-US" altLang="en-US" sz="1800" dirty="0"/>
              <a:t>. </a:t>
            </a:r>
            <a:r>
              <a:rPr lang="en-US" altLang="en-US" sz="1800" dirty="0" err="1"/>
              <a:t>Nhiều</a:t>
            </a:r>
            <a:r>
              <a:rPr lang="en-US" altLang="en-US" sz="1800" dirty="0"/>
              <a:t> </a:t>
            </a:r>
            <a:r>
              <a:rPr lang="en-US" altLang="en-US" sz="1800" dirty="0" err="1"/>
              <a:t>người</a:t>
            </a:r>
            <a:r>
              <a:rPr lang="en-US" altLang="en-US" sz="1800" dirty="0"/>
              <a:t> </a:t>
            </a:r>
            <a:r>
              <a:rPr lang="en-US" altLang="en-US" sz="1800" dirty="0" err="1"/>
              <a:t>thấy</a:t>
            </a:r>
            <a:r>
              <a:rPr lang="en-US" altLang="en-US" sz="1800" dirty="0"/>
              <a:t> </a:t>
            </a:r>
            <a:r>
              <a:rPr lang="en-US" altLang="en-US" sz="1800" dirty="0" err="1"/>
              <a:t>thế</a:t>
            </a:r>
            <a:r>
              <a:rPr lang="en-US" altLang="en-US" sz="1800" dirty="0"/>
              <a:t> </a:t>
            </a:r>
            <a:r>
              <a:rPr lang="en-US" altLang="en-US" sz="1800" dirty="0" err="1"/>
              <a:t>cho</a:t>
            </a:r>
            <a:r>
              <a:rPr lang="en-US" altLang="en-US" sz="1800" dirty="0"/>
              <a:t> </a:t>
            </a:r>
            <a:r>
              <a:rPr lang="en-US" altLang="en-US" sz="1800" dirty="0" err="1"/>
              <a:t>rằng</a:t>
            </a:r>
            <a:r>
              <a:rPr lang="en-US" altLang="en-US" sz="1800" dirty="0"/>
              <a:t>, </a:t>
            </a:r>
            <a:r>
              <a:rPr lang="en-US" altLang="en-US" sz="1800" dirty="0" err="1"/>
              <a:t>ông</a:t>
            </a:r>
            <a:r>
              <a:rPr lang="en-US" altLang="en-US" sz="1800" dirty="0"/>
              <a:t> An </a:t>
            </a:r>
            <a:r>
              <a:rPr lang="en-US" altLang="en-US" sz="1800" dirty="0" err="1"/>
              <a:t>làm</a:t>
            </a:r>
            <a:r>
              <a:rPr lang="en-US" altLang="en-US" sz="1800" dirty="0"/>
              <a:t> </a:t>
            </a:r>
            <a:r>
              <a:rPr lang="en-US" altLang="en-US" sz="1800" dirty="0" err="1"/>
              <a:t>như</a:t>
            </a:r>
            <a:r>
              <a:rPr lang="en-US" altLang="en-US" sz="1800" dirty="0"/>
              <a:t> </a:t>
            </a:r>
            <a:r>
              <a:rPr lang="en-US" altLang="en-US" sz="1800" dirty="0" err="1"/>
              <a:t>vậy</a:t>
            </a:r>
            <a:r>
              <a:rPr lang="en-US" altLang="en-US" sz="1800" dirty="0"/>
              <a:t> </a:t>
            </a:r>
            <a:r>
              <a:rPr lang="en-US" altLang="en-US" sz="1800" dirty="0" err="1"/>
              <a:t>là</a:t>
            </a:r>
            <a:r>
              <a:rPr lang="en-US" altLang="en-US" sz="1800" dirty="0"/>
              <a:t> </a:t>
            </a:r>
            <a:r>
              <a:rPr lang="en-US" altLang="en-US" sz="1800" dirty="0" err="1"/>
              <a:t>bóc</a:t>
            </a:r>
            <a:r>
              <a:rPr lang="en-US" altLang="en-US" sz="1800" dirty="0"/>
              <a:t> </a:t>
            </a:r>
            <a:r>
              <a:rPr lang="en-US" altLang="en-US" sz="1800" dirty="0" err="1"/>
              <a:t>lột</a:t>
            </a:r>
            <a:r>
              <a:rPr lang="en-US" altLang="en-US" sz="1800" dirty="0"/>
              <a:t>, </a:t>
            </a:r>
            <a:r>
              <a:rPr lang="en-US" altLang="en-US" sz="1800" dirty="0" err="1"/>
              <a:t>lợi</a:t>
            </a:r>
            <a:r>
              <a:rPr lang="en-US" altLang="en-US" sz="1800" dirty="0"/>
              <a:t> </a:t>
            </a:r>
            <a:r>
              <a:rPr lang="en-US" altLang="en-US" sz="1800" dirty="0" err="1"/>
              <a:t>dụng</a:t>
            </a:r>
            <a:r>
              <a:rPr lang="en-US" altLang="en-US" sz="1800" dirty="0"/>
              <a:t> </a:t>
            </a:r>
            <a:r>
              <a:rPr lang="en-US" altLang="en-US" sz="1800" dirty="0" err="1"/>
              <a:t>sức</a:t>
            </a:r>
            <a:r>
              <a:rPr lang="en-US" altLang="en-US" sz="1800" dirty="0"/>
              <a:t> </a:t>
            </a:r>
            <a:r>
              <a:rPr lang="en-US" altLang="en-US" sz="1800" dirty="0" err="1"/>
              <a:t>lao</a:t>
            </a:r>
            <a:r>
              <a:rPr lang="en-US" altLang="en-US" sz="1800" dirty="0"/>
              <a:t> </a:t>
            </a:r>
            <a:r>
              <a:rPr lang="en-US" altLang="en-US" sz="1800" dirty="0" err="1"/>
              <a:t>động</a:t>
            </a:r>
            <a:r>
              <a:rPr lang="en-US" altLang="en-US" sz="1800" dirty="0"/>
              <a:t> </a:t>
            </a:r>
            <a:r>
              <a:rPr lang="en-US" altLang="en-US" sz="1800" dirty="0" err="1"/>
              <a:t>của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người</a:t>
            </a:r>
            <a:r>
              <a:rPr lang="en-US" altLang="en-US" sz="1800" dirty="0"/>
              <a:t> </a:t>
            </a:r>
            <a:r>
              <a:rPr lang="en-US" altLang="en-US" sz="1800" dirty="0" err="1"/>
              <a:t>khác</a:t>
            </a:r>
            <a:r>
              <a:rPr lang="en-US" altLang="en-US" sz="1800" dirty="0"/>
              <a:t> </a:t>
            </a:r>
            <a:r>
              <a:rPr lang="en-US" altLang="en-US" sz="1800" dirty="0" err="1"/>
              <a:t>để</a:t>
            </a:r>
            <a:r>
              <a:rPr lang="en-US" altLang="en-US" sz="1800" dirty="0"/>
              <a:t> </a:t>
            </a:r>
            <a:r>
              <a:rPr lang="en-US" altLang="en-US" sz="1800" dirty="0" err="1"/>
              <a:t>trục</a:t>
            </a:r>
            <a:r>
              <a:rPr lang="en-US" altLang="en-US" sz="1800" dirty="0"/>
              <a:t> </a:t>
            </a:r>
            <a:r>
              <a:rPr lang="en-US" altLang="en-US" sz="1800" dirty="0" err="1"/>
              <a:t>lợi</a:t>
            </a:r>
            <a:r>
              <a:rPr lang="en-US" altLang="en-US" sz="1800" dirty="0"/>
              <a:t>.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1428750" y="0"/>
            <a:ext cx="573405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 dirty="0"/>
              <a:t> I/ </a:t>
            </a:r>
            <a:r>
              <a:rPr lang="en-US" altLang="en-US" sz="1800" b="1" dirty="0" err="1"/>
              <a:t>Đặt</a:t>
            </a:r>
            <a:r>
              <a:rPr lang="en-US" altLang="en-US" sz="1800" b="1" dirty="0"/>
              <a:t> </a:t>
            </a:r>
            <a:r>
              <a:rPr lang="en-US" altLang="en-US" sz="1800" b="1" dirty="0" err="1"/>
              <a:t>vấn</a:t>
            </a:r>
            <a:r>
              <a:rPr lang="en-US" altLang="en-US" sz="1800" b="1" dirty="0"/>
              <a:t> </a:t>
            </a:r>
            <a:r>
              <a:rPr lang="en-US" altLang="en-US" sz="1800" b="1" dirty="0" err="1"/>
              <a:t>đề</a:t>
            </a:r>
            <a:r>
              <a:rPr lang="en-US" altLang="en-US" sz="1800" b="1" dirty="0"/>
              <a:t>:</a:t>
            </a:r>
          </a:p>
          <a:p>
            <a:pPr>
              <a:spcBef>
                <a:spcPct val="50000"/>
              </a:spcBef>
            </a:pPr>
            <a:r>
              <a:rPr lang="en-US" altLang="en-US" sz="1800" b="1" dirty="0"/>
              <a:t>*</a:t>
            </a:r>
            <a:r>
              <a:rPr lang="en-US" altLang="en-US" sz="1800" b="1" dirty="0" err="1"/>
              <a:t>Tình</a:t>
            </a:r>
            <a:r>
              <a:rPr lang="en-US" altLang="en-US" sz="1800" b="1" dirty="0"/>
              <a:t> </a:t>
            </a:r>
            <a:r>
              <a:rPr lang="en-US" altLang="en-US" sz="1800" b="1" dirty="0" err="1"/>
              <a:t>huống</a:t>
            </a:r>
            <a:r>
              <a:rPr lang="en-US" altLang="en-US" sz="1800" b="1" dirty="0"/>
              <a:t> 1 (SGK </a:t>
            </a:r>
            <a:r>
              <a:rPr lang="en-US" altLang="en-US" sz="1800" b="1" dirty="0" err="1"/>
              <a:t>tr</a:t>
            </a:r>
            <a:r>
              <a:rPr lang="en-US" altLang="en-US" sz="1800" b="1" dirty="0"/>
              <a:t> 47 + 48)</a:t>
            </a:r>
          </a:p>
        </p:txBody>
      </p:sp>
      <p:sp>
        <p:nvSpPr>
          <p:cNvPr id="62469" name="Text Box 8"/>
          <p:cNvSpPr txBox="1">
            <a:spLocks noChangeArrowheads="1"/>
          </p:cNvSpPr>
          <p:nvPr/>
        </p:nvSpPr>
        <p:spPr bwMode="auto">
          <a:xfrm>
            <a:off x="1714500" y="3268266"/>
            <a:ext cx="560070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350"/>
          </a:p>
        </p:txBody>
      </p:sp>
      <p:pic>
        <p:nvPicPr>
          <p:cNvPr id="16394" name="Picture 10" descr="309_6_nong-dan-hoc-ngh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514350"/>
            <a:ext cx="314325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901673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animBg="1"/>
      <p:bldP spid="1639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2954442"/>
              </p:ext>
            </p:extLst>
          </p:nvPr>
        </p:nvGraphicFramePr>
        <p:xfrm>
          <a:off x="76200" y="175604"/>
          <a:ext cx="8762998" cy="35391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3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45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65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2760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gian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25718" marB="25718"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Ông</a:t>
                      </a:r>
                      <a:r>
                        <a:rPr lang="en-US" sz="1800" baseline="0" dirty="0">
                          <a:latin typeface="Times New Roman" pitchFamily="18" charset="0"/>
                          <a:cs typeface="Times New Roman" pitchFamily="18" charset="0"/>
                        </a:rPr>
                        <a:t> An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25718" marB="25718"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Thanh</a:t>
                      </a:r>
                      <a:r>
                        <a:rPr lang="en-US" sz="18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itchFamily="18" charset="0"/>
                          <a:cs typeface="Times New Roman" pitchFamily="18" charset="0"/>
                        </a:rPr>
                        <a:t>niên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25718" marB="2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6662"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Trước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ông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mở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xưởng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25718" marB="25718"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nghề</a:t>
                      </a:r>
                      <a:endParaRPr lang="en-US" sz="18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tiền</a:t>
                      </a:r>
                      <a:endParaRPr lang="en-US" sz="18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việc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làm</a:t>
                      </a:r>
                      <a:endParaRPr lang="en-US" sz="18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Tự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nuôi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sống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bản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thân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gia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đình</a:t>
                      </a:r>
                      <a:endParaRPr lang="en-US" sz="18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25718" marB="25718"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nghề</a:t>
                      </a:r>
                      <a:endParaRPr lang="en-US" sz="18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tiền</a:t>
                      </a:r>
                      <a:endParaRPr lang="en-US" sz="18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việc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làm</a:t>
                      </a:r>
                      <a:endParaRPr lang="en-US" sz="18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tự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nuôi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sống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bản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thân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gia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đình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25718" marB="2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46728">
                <a:tc>
                  <a:txBody>
                    <a:bodyPr/>
                    <a:lstStyle/>
                    <a:p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Sau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ông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mở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xưởng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25718" marB="25718"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nghề</a:t>
                      </a:r>
                      <a:endParaRPr lang="en-US" sz="18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tiền</a:t>
                      </a:r>
                      <a:endParaRPr lang="en-US" sz="18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việc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làm</a:t>
                      </a:r>
                      <a:endParaRPr lang="en-US" sz="18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Tự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nuôi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sống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bản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thân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gia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đình</a:t>
                      </a:r>
                      <a:endParaRPr lang="en-US" sz="18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1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25718" marB="25718"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nghề</a:t>
                      </a:r>
                      <a:endParaRPr lang="en-US" sz="18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tiền</a:t>
                      </a:r>
                      <a:endParaRPr lang="en-US" sz="18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việc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làm</a:t>
                      </a:r>
                      <a:endParaRPr lang="en-US" sz="18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Tự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nuôi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sống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bản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thân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gia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đình</a:t>
                      </a:r>
                      <a:endParaRPr lang="en-US" sz="18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3" marR="68573" marT="25718" marB="2571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304802" y="3562350"/>
            <a:ext cx="8305798" cy="138499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defRPr/>
            </a:pPr>
            <a:r>
              <a:rPr lang="en-US" altLang="en-US" sz="2100" b="1" kern="0" dirty="0" err="1"/>
              <a:t>Nhận</a:t>
            </a:r>
            <a:r>
              <a:rPr lang="en-US" altLang="en-US" sz="2100" b="1" kern="0" dirty="0"/>
              <a:t> </a:t>
            </a:r>
            <a:r>
              <a:rPr lang="en-US" altLang="en-US" sz="2100" b="1" kern="0" dirty="0" err="1"/>
              <a:t>xét</a:t>
            </a:r>
            <a:r>
              <a:rPr lang="en-US" altLang="en-US" sz="2100" b="1" kern="0" dirty="0"/>
              <a:t>: </a:t>
            </a:r>
            <a:r>
              <a:rPr lang="en-US" altLang="en-US" sz="2100" kern="0" dirty="0" err="1"/>
              <a:t>Việc</a:t>
            </a:r>
            <a:r>
              <a:rPr lang="en-US" altLang="en-US" sz="2100" kern="0" dirty="0"/>
              <a:t> </a:t>
            </a:r>
            <a:r>
              <a:rPr lang="en-US" altLang="en-US" sz="2100" kern="0" dirty="0" err="1"/>
              <a:t>ông</a:t>
            </a:r>
            <a:r>
              <a:rPr lang="en-US" altLang="en-US" sz="2100" kern="0" dirty="0"/>
              <a:t> An </a:t>
            </a:r>
            <a:r>
              <a:rPr lang="en-US" altLang="en-US" sz="2100" kern="0" dirty="0" err="1"/>
              <a:t>mở</a:t>
            </a:r>
            <a:r>
              <a:rPr lang="en-US" altLang="en-US" sz="2100" kern="0" dirty="0"/>
              <a:t> </a:t>
            </a:r>
            <a:r>
              <a:rPr lang="en-US" altLang="en-US" sz="2100" kern="0" dirty="0" err="1"/>
              <a:t>lớp</a:t>
            </a:r>
            <a:r>
              <a:rPr lang="en-US" altLang="en-US" sz="2100" kern="0" dirty="0"/>
              <a:t> </a:t>
            </a:r>
            <a:r>
              <a:rPr lang="en-US" altLang="en-US" sz="2100" kern="0" dirty="0" err="1"/>
              <a:t>dạy</a:t>
            </a:r>
            <a:r>
              <a:rPr lang="en-US" altLang="en-US" sz="2100" kern="0" dirty="0"/>
              <a:t> </a:t>
            </a:r>
            <a:r>
              <a:rPr lang="en-US" altLang="en-US" sz="2100" kern="0" dirty="0" err="1"/>
              <a:t>nghề</a:t>
            </a:r>
            <a:r>
              <a:rPr lang="en-US" altLang="en-US" sz="2100" kern="0" dirty="0"/>
              <a:t> </a:t>
            </a:r>
            <a:r>
              <a:rPr lang="en-US" altLang="en-US" sz="2100" kern="0" dirty="0" err="1"/>
              <a:t>tạo</a:t>
            </a:r>
            <a:r>
              <a:rPr lang="en-US" altLang="en-US" sz="2100" kern="0" dirty="0"/>
              <a:t> </a:t>
            </a:r>
            <a:r>
              <a:rPr lang="en-US" altLang="en-US" sz="2100" kern="0" dirty="0" err="1"/>
              <a:t>điều</a:t>
            </a:r>
            <a:r>
              <a:rPr lang="en-US" altLang="en-US" sz="2100" kern="0" dirty="0"/>
              <a:t> </a:t>
            </a:r>
            <a:r>
              <a:rPr lang="en-US" altLang="en-US" sz="2100" kern="0" dirty="0" err="1"/>
              <a:t>kiện</a:t>
            </a:r>
            <a:r>
              <a:rPr lang="en-US" altLang="en-US" sz="2100" kern="0" dirty="0"/>
              <a:t> </a:t>
            </a:r>
            <a:r>
              <a:rPr lang="en-US" altLang="en-US" sz="2100" kern="0" dirty="0" err="1"/>
              <a:t>cho</a:t>
            </a:r>
            <a:r>
              <a:rPr lang="en-US" altLang="en-US" sz="2100" kern="0" dirty="0"/>
              <a:t> </a:t>
            </a:r>
            <a:r>
              <a:rPr lang="en-US" altLang="en-US" sz="2100" kern="0" dirty="0" err="1"/>
              <a:t>thanh</a:t>
            </a:r>
            <a:r>
              <a:rPr lang="en-US" altLang="en-US" sz="2100" kern="0" dirty="0"/>
              <a:t> </a:t>
            </a:r>
            <a:r>
              <a:rPr lang="en-US" altLang="en-US" sz="2100" kern="0" dirty="0" err="1"/>
              <a:t>niên</a:t>
            </a:r>
            <a:r>
              <a:rPr lang="en-US" altLang="en-US" sz="2100" kern="0" dirty="0"/>
              <a:t> </a:t>
            </a:r>
            <a:r>
              <a:rPr lang="en-US" altLang="en-US" sz="2100" kern="0" dirty="0" err="1"/>
              <a:t>có</a:t>
            </a:r>
            <a:r>
              <a:rPr lang="en-US" altLang="en-US" sz="2100" kern="0" dirty="0"/>
              <a:t> </a:t>
            </a:r>
            <a:r>
              <a:rPr lang="en-US" altLang="en-US" sz="2100" kern="0" dirty="0" err="1"/>
              <a:t>nghề</a:t>
            </a:r>
            <a:r>
              <a:rPr lang="en-US" altLang="en-US" sz="2100" kern="0" dirty="0"/>
              <a:t> </a:t>
            </a:r>
            <a:r>
              <a:rPr lang="en-US" altLang="en-US" sz="2100" kern="0" dirty="0" err="1"/>
              <a:t>có</a:t>
            </a:r>
            <a:r>
              <a:rPr lang="en-US" altLang="en-US" sz="2100" kern="0" dirty="0"/>
              <a:t> </a:t>
            </a:r>
            <a:r>
              <a:rPr lang="en-US" altLang="en-US" sz="2100" kern="0" dirty="0" err="1"/>
              <a:t>thu</a:t>
            </a:r>
            <a:r>
              <a:rPr lang="en-US" altLang="en-US" sz="2100" kern="0" dirty="0"/>
              <a:t> </a:t>
            </a:r>
            <a:r>
              <a:rPr lang="en-US" altLang="en-US" sz="2100" kern="0" dirty="0" err="1"/>
              <a:t>nhập</a:t>
            </a:r>
            <a:endParaRPr lang="en-US" altLang="en-US" sz="2100" kern="0" dirty="0"/>
          </a:p>
          <a:p>
            <a:pPr algn="just">
              <a:defRPr/>
            </a:pPr>
            <a:r>
              <a:rPr lang="en-US" altLang="en-US" sz="2100" kern="0" dirty="0"/>
              <a:t> </a:t>
            </a:r>
            <a:r>
              <a:rPr lang="en-US" altLang="en-US" sz="2100" kern="0" dirty="0">
                <a:cs typeface="Times New Roman" panose="02020603050405020304" pitchFamily="18" charset="0"/>
              </a:rPr>
              <a:t>=&gt; </a:t>
            </a:r>
            <a:r>
              <a:rPr lang="en-US" altLang="en-US" sz="2100" kern="0" dirty="0" err="1">
                <a:cs typeface="Times New Roman" panose="02020603050405020304" pitchFamily="18" charset="0"/>
              </a:rPr>
              <a:t>góp</a:t>
            </a:r>
            <a:r>
              <a:rPr lang="en-US" altLang="en-US" sz="2100" kern="0" dirty="0">
                <a:cs typeface="Times New Roman" panose="02020603050405020304" pitchFamily="18" charset="0"/>
              </a:rPr>
              <a:t> </a:t>
            </a:r>
            <a:r>
              <a:rPr lang="en-US" altLang="en-US" sz="2100" kern="0" dirty="0" err="1">
                <a:cs typeface="Times New Roman" panose="02020603050405020304" pitchFamily="18" charset="0"/>
              </a:rPr>
              <a:t>phần</a:t>
            </a:r>
            <a:r>
              <a:rPr lang="en-US" altLang="en-US" sz="2100" kern="0" dirty="0">
                <a:cs typeface="Times New Roman" panose="02020603050405020304" pitchFamily="18" charset="0"/>
              </a:rPr>
              <a:t> </a:t>
            </a:r>
            <a:r>
              <a:rPr lang="en-US" altLang="en-US" sz="2100" kern="0" dirty="0" err="1">
                <a:cs typeface="Times New Roman" panose="02020603050405020304" pitchFamily="18" charset="0"/>
              </a:rPr>
              <a:t>giải</a:t>
            </a:r>
            <a:r>
              <a:rPr lang="en-US" altLang="en-US" sz="2100" kern="0" dirty="0">
                <a:cs typeface="Times New Roman" panose="02020603050405020304" pitchFamily="18" charset="0"/>
              </a:rPr>
              <a:t> </a:t>
            </a:r>
            <a:r>
              <a:rPr lang="en-US" altLang="en-US" sz="2100" kern="0" dirty="0" err="1">
                <a:cs typeface="Times New Roman" panose="02020603050405020304" pitchFamily="18" charset="0"/>
              </a:rPr>
              <a:t>quyết</a:t>
            </a:r>
            <a:r>
              <a:rPr lang="en-US" altLang="en-US" sz="2100" kern="0" dirty="0">
                <a:cs typeface="Times New Roman" panose="02020603050405020304" pitchFamily="18" charset="0"/>
              </a:rPr>
              <a:t> </a:t>
            </a:r>
            <a:r>
              <a:rPr lang="en-US" altLang="en-US" sz="2100" kern="0" dirty="0" err="1">
                <a:cs typeface="Times New Roman" panose="02020603050405020304" pitchFamily="18" charset="0"/>
              </a:rPr>
              <a:t>việc</a:t>
            </a:r>
            <a:r>
              <a:rPr lang="en-US" altLang="en-US" sz="2100" kern="0" dirty="0">
                <a:cs typeface="Times New Roman" panose="02020603050405020304" pitchFamily="18" charset="0"/>
              </a:rPr>
              <a:t> </a:t>
            </a:r>
            <a:r>
              <a:rPr lang="en-US" altLang="en-US" sz="2100" kern="0" dirty="0" err="1">
                <a:cs typeface="Times New Roman" panose="02020603050405020304" pitchFamily="18" charset="0"/>
              </a:rPr>
              <a:t>làm</a:t>
            </a:r>
            <a:r>
              <a:rPr lang="en-US" altLang="en-US" sz="2100" kern="0" dirty="0">
                <a:cs typeface="Times New Roman" panose="02020603050405020304" pitchFamily="18" charset="0"/>
              </a:rPr>
              <a:t> </a:t>
            </a:r>
            <a:r>
              <a:rPr lang="en-US" altLang="en-US" sz="2100" kern="0" dirty="0" err="1">
                <a:cs typeface="Times New Roman" panose="02020603050405020304" pitchFamily="18" charset="0"/>
              </a:rPr>
              <a:t>cho</a:t>
            </a:r>
            <a:r>
              <a:rPr lang="en-US" altLang="en-US" sz="2100" kern="0" dirty="0">
                <a:cs typeface="Times New Roman" panose="02020603050405020304" pitchFamily="18" charset="0"/>
              </a:rPr>
              <a:t> </a:t>
            </a:r>
            <a:r>
              <a:rPr lang="en-US" altLang="en-US" sz="2100" kern="0" dirty="0" err="1">
                <a:cs typeface="Times New Roman" panose="02020603050405020304" pitchFamily="18" charset="0"/>
              </a:rPr>
              <a:t>người</a:t>
            </a:r>
            <a:r>
              <a:rPr lang="en-US" altLang="en-US" sz="2100" kern="0" dirty="0">
                <a:cs typeface="Times New Roman" panose="02020603050405020304" pitchFamily="18" charset="0"/>
              </a:rPr>
              <a:t> </a:t>
            </a:r>
            <a:r>
              <a:rPr lang="en-US" altLang="en-US" sz="2100" kern="0" dirty="0" err="1">
                <a:cs typeface="Times New Roman" panose="02020603050405020304" pitchFamily="18" charset="0"/>
              </a:rPr>
              <a:t>lao</a:t>
            </a:r>
            <a:r>
              <a:rPr lang="en-US" altLang="en-US" sz="2100" kern="0" dirty="0">
                <a:cs typeface="Times New Roman" panose="02020603050405020304" pitchFamily="18" charset="0"/>
              </a:rPr>
              <a:t> </a:t>
            </a:r>
            <a:r>
              <a:rPr lang="en-US" altLang="en-US" sz="2100" kern="0" dirty="0" err="1">
                <a:cs typeface="Times New Roman" panose="02020603050405020304" pitchFamily="18" charset="0"/>
              </a:rPr>
              <a:t>động</a:t>
            </a:r>
            <a:r>
              <a:rPr lang="en-US" altLang="en-US" sz="2100" kern="0" dirty="0">
                <a:cs typeface="Times New Roman" panose="02020603050405020304" pitchFamily="18" charset="0"/>
              </a:rPr>
              <a:t> </a:t>
            </a:r>
            <a:r>
              <a:rPr lang="en-US" altLang="en-US" sz="2100" kern="0" dirty="0" err="1">
                <a:cs typeface="Times New Roman" panose="02020603050405020304" pitchFamily="18" charset="0"/>
              </a:rPr>
              <a:t>và</a:t>
            </a:r>
            <a:r>
              <a:rPr lang="en-US" altLang="en-US" sz="2100" kern="0" dirty="0">
                <a:cs typeface="Times New Roman" panose="02020603050405020304" pitchFamily="18" charset="0"/>
              </a:rPr>
              <a:t> </a:t>
            </a:r>
            <a:r>
              <a:rPr lang="en-US" altLang="en-US" sz="2100" kern="0" dirty="0" err="1">
                <a:cs typeface="Times New Roman" panose="02020603050405020304" pitchFamily="18" charset="0"/>
              </a:rPr>
              <a:t>được</a:t>
            </a:r>
            <a:r>
              <a:rPr lang="en-US" altLang="en-US" sz="2100" kern="0" dirty="0">
                <a:cs typeface="Times New Roman" panose="02020603050405020304" pitchFamily="18" charset="0"/>
              </a:rPr>
              <a:t> </a:t>
            </a:r>
            <a:r>
              <a:rPr lang="en-US" altLang="en-US" sz="2100" kern="0" dirty="0" err="1">
                <a:cs typeface="Times New Roman" panose="02020603050405020304" pitchFamily="18" charset="0"/>
              </a:rPr>
              <a:t>nhà</a:t>
            </a:r>
            <a:r>
              <a:rPr lang="en-US" altLang="en-US" sz="2100" kern="0" dirty="0">
                <a:cs typeface="Times New Roman" panose="02020603050405020304" pitchFamily="18" charset="0"/>
              </a:rPr>
              <a:t> </a:t>
            </a:r>
            <a:r>
              <a:rPr lang="en-US" altLang="en-US" sz="2100" kern="0" dirty="0" err="1">
                <a:cs typeface="Times New Roman" panose="02020603050405020304" pitchFamily="18" charset="0"/>
              </a:rPr>
              <a:t>nước</a:t>
            </a:r>
            <a:r>
              <a:rPr lang="en-US" altLang="en-US" sz="2100" kern="0" dirty="0">
                <a:cs typeface="Times New Roman" panose="02020603050405020304" pitchFamily="18" charset="0"/>
              </a:rPr>
              <a:t> </a:t>
            </a:r>
            <a:r>
              <a:rPr lang="en-US" altLang="en-US" sz="2100" kern="0" dirty="0" err="1">
                <a:cs typeface="Times New Roman" panose="02020603050405020304" pitchFamily="18" charset="0"/>
              </a:rPr>
              <a:t>khuyến</a:t>
            </a:r>
            <a:r>
              <a:rPr lang="en-US" altLang="en-US" sz="2100" kern="0" dirty="0">
                <a:cs typeface="Times New Roman" panose="02020603050405020304" pitchFamily="18" charset="0"/>
              </a:rPr>
              <a:t> </a:t>
            </a:r>
            <a:r>
              <a:rPr lang="en-US" altLang="en-US" sz="2100" kern="0" dirty="0" err="1">
                <a:cs typeface="Times New Roman" panose="02020603050405020304" pitchFamily="18" charset="0"/>
              </a:rPr>
              <a:t>khích</a:t>
            </a:r>
            <a:r>
              <a:rPr lang="en-US" altLang="en-US" sz="2100" kern="0" dirty="0">
                <a:cs typeface="Times New Roman" panose="02020603050405020304" pitchFamily="18" charset="0"/>
              </a:rPr>
              <a:t>, </a:t>
            </a:r>
            <a:r>
              <a:rPr lang="en-US" altLang="en-US" sz="2100" kern="0" dirty="0" err="1">
                <a:cs typeface="Times New Roman" panose="02020603050405020304" pitchFamily="18" charset="0"/>
              </a:rPr>
              <a:t>tạo</a:t>
            </a:r>
            <a:r>
              <a:rPr lang="en-US" altLang="en-US" sz="2100" kern="0" dirty="0">
                <a:cs typeface="Times New Roman" panose="02020603050405020304" pitchFamily="18" charset="0"/>
              </a:rPr>
              <a:t> </a:t>
            </a:r>
            <a:r>
              <a:rPr lang="en-US" altLang="en-US" sz="2100" kern="0" dirty="0" err="1">
                <a:cs typeface="Times New Roman" panose="02020603050405020304" pitchFamily="18" charset="0"/>
              </a:rPr>
              <a:t>điều</a:t>
            </a:r>
            <a:r>
              <a:rPr lang="en-US" altLang="en-US" sz="2100" kern="0" dirty="0">
                <a:cs typeface="Times New Roman" panose="02020603050405020304" pitchFamily="18" charset="0"/>
              </a:rPr>
              <a:t> </a:t>
            </a:r>
            <a:r>
              <a:rPr lang="en-US" altLang="en-US" sz="2100" kern="0" dirty="0" err="1">
                <a:cs typeface="Times New Roman" panose="02020603050405020304" pitchFamily="18" charset="0"/>
              </a:rPr>
              <a:t>kiện</a:t>
            </a:r>
            <a:r>
              <a:rPr lang="en-US" altLang="en-US" sz="2100" kern="0" dirty="0">
                <a:cs typeface="Times New Roman" panose="02020603050405020304" pitchFamily="18" charset="0"/>
              </a:rPr>
              <a:t>.</a:t>
            </a:r>
            <a:endParaRPr lang="en-US" altLang="en-US" sz="2100" kern="0" dirty="0"/>
          </a:p>
        </p:txBody>
      </p:sp>
    </p:spTree>
    <p:extLst>
      <p:ext uri="{BB962C8B-B14F-4D97-AF65-F5344CB8AC3E}">
        <p14:creationId xmlns:p14="http://schemas.microsoft.com/office/powerpoint/2010/main" val="386684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_fill_300_p240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6" r="10527"/>
          <a:stretch>
            <a:fillRect/>
          </a:stretch>
        </p:blipFill>
        <p:spPr bwMode="auto">
          <a:xfrm>
            <a:off x="1314450" y="228600"/>
            <a:ext cx="26289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4629150" y="1257301"/>
            <a:ext cx="308610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1800" b="1" i="1" dirty="0" err="1">
                <a:solidFill>
                  <a:srgbClr val="FF0000"/>
                </a:solidFill>
              </a:rPr>
              <a:t>Khoản</a:t>
            </a:r>
            <a:r>
              <a:rPr lang="en-US" altLang="en-US" sz="1800" b="1" i="1" dirty="0">
                <a:solidFill>
                  <a:srgbClr val="FF0000"/>
                </a:solidFill>
              </a:rPr>
              <a:t> 3</a:t>
            </a:r>
            <a:r>
              <a:rPr lang="en-US" altLang="en-US" sz="1350" b="1" i="1" dirty="0"/>
              <a:t>. </a:t>
            </a:r>
            <a:r>
              <a:rPr lang="en-US" altLang="en-US" sz="1800" b="1" i="1" dirty="0" err="1">
                <a:solidFill>
                  <a:srgbClr val="FF0000"/>
                </a:solidFill>
              </a:rPr>
              <a:t>Điều</a:t>
            </a:r>
            <a:r>
              <a:rPr lang="en-US" altLang="en-US" sz="1800" b="1" i="1" dirty="0">
                <a:solidFill>
                  <a:srgbClr val="FF0000"/>
                </a:solidFill>
              </a:rPr>
              <a:t> 5:</a:t>
            </a:r>
            <a:endParaRPr lang="en-US" altLang="en-US" sz="1800" b="1" dirty="0"/>
          </a:p>
          <a:p>
            <a:pPr algn="just">
              <a:spcBef>
                <a:spcPct val="50000"/>
              </a:spcBef>
            </a:pPr>
            <a:r>
              <a:rPr lang="en-US" altLang="en-US" sz="1800" b="1" i="1" dirty="0"/>
              <a:t>"…</a:t>
            </a:r>
            <a:r>
              <a:rPr lang="en-US" altLang="en-US" sz="1800" b="1" i="1" dirty="0" err="1"/>
              <a:t>Mọi</a:t>
            </a:r>
            <a:r>
              <a:rPr lang="en-US" altLang="en-US" sz="1800" b="1" i="1" dirty="0"/>
              <a:t> </a:t>
            </a:r>
            <a:r>
              <a:rPr lang="en-US" altLang="en-US" sz="1800" b="1" i="1" dirty="0" err="1"/>
              <a:t>hoạt</a:t>
            </a:r>
            <a:r>
              <a:rPr lang="en-US" altLang="en-US" sz="1800" b="1" i="1" dirty="0"/>
              <a:t> </a:t>
            </a:r>
            <a:r>
              <a:rPr lang="en-US" altLang="en-US" sz="1800" b="1" i="1" dirty="0" err="1"/>
              <a:t>động</a:t>
            </a:r>
            <a:r>
              <a:rPr lang="en-US" altLang="en-US" sz="1800" b="1" i="1" dirty="0"/>
              <a:t> </a:t>
            </a:r>
            <a:r>
              <a:rPr lang="en-US" altLang="en-US" sz="1800" b="1" i="1" dirty="0" err="1"/>
              <a:t>tạo</a:t>
            </a:r>
            <a:r>
              <a:rPr lang="en-US" altLang="en-US" sz="1800" b="1" i="1" dirty="0"/>
              <a:t> </a:t>
            </a:r>
            <a:r>
              <a:rPr lang="en-US" altLang="en-US" sz="1800" b="1" i="1" dirty="0" err="1"/>
              <a:t>ra</a:t>
            </a:r>
            <a:r>
              <a:rPr lang="en-US" altLang="en-US" sz="1800" b="1" i="1" dirty="0"/>
              <a:t> </a:t>
            </a:r>
            <a:r>
              <a:rPr lang="en-US" altLang="en-US" sz="1800" b="1" i="1" dirty="0" err="1"/>
              <a:t>việc</a:t>
            </a:r>
            <a:r>
              <a:rPr lang="en-US" altLang="en-US" sz="1800" b="1" i="1" dirty="0"/>
              <a:t> </a:t>
            </a:r>
            <a:r>
              <a:rPr lang="en-US" altLang="en-US" sz="1800" b="1" i="1" dirty="0" err="1"/>
              <a:t>làm</a:t>
            </a:r>
            <a:r>
              <a:rPr lang="en-US" altLang="en-US" sz="1800" b="1" i="1" dirty="0"/>
              <a:t>, </a:t>
            </a:r>
            <a:r>
              <a:rPr lang="en-US" altLang="en-US" sz="1800" b="1" i="1" dirty="0" err="1"/>
              <a:t>tự</a:t>
            </a:r>
            <a:r>
              <a:rPr lang="en-US" altLang="en-US" sz="1800" b="1" i="1" dirty="0"/>
              <a:t> </a:t>
            </a:r>
            <a:r>
              <a:rPr lang="en-US" altLang="en-US" sz="1800" b="1" i="1" dirty="0" err="1"/>
              <a:t>tạo</a:t>
            </a:r>
            <a:r>
              <a:rPr lang="en-US" altLang="en-US" sz="1800" b="1" i="1" dirty="0"/>
              <a:t> </a:t>
            </a:r>
            <a:r>
              <a:rPr lang="en-US" altLang="en-US" sz="1800" b="1" i="1" dirty="0" err="1"/>
              <a:t>việc</a:t>
            </a:r>
            <a:r>
              <a:rPr lang="en-US" altLang="en-US" sz="1800" b="1" i="1" dirty="0"/>
              <a:t> </a:t>
            </a:r>
            <a:r>
              <a:rPr lang="en-US" altLang="en-US" sz="1800" b="1" i="1" dirty="0" err="1"/>
              <a:t>làm</a:t>
            </a:r>
            <a:r>
              <a:rPr lang="en-US" altLang="en-US" sz="1800" b="1" i="1" dirty="0"/>
              <a:t>, </a:t>
            </a:r>
            <a:r>
              <a:rPr lang="en-US" altLang="en-US" sz="1800" b="1" i="1" dirty="0" err="1"/>
              <a:t>dạy</a:t>
            </a:r>
            <a:r>
              <a:rPr lang="en-US" altLang="en-US" sz="1800" b="1" i="1" dirty="0"/>
              <a:t> </a:t>
            </a:r>
            <a:r>
              <a:rPr lang="en-US" altLang="en-US" sz="1800" b="1" i="1" dirty="0" err="1"/>
              <a:t>nghề</a:t>
            </a:r>
            <a:r>
              <a:rPr lang="en-US" altLang="en-US" sz="1800" b="1" i="1" dirty="0"/>
              <a:t> </a:t>
            </a:r>
            <a:r>
              <a:rPr lang="en-US" altLang="en-US" sz="1800" b="1" i="1" dirty="0" err="1"/>
              <a:t>và</a:t>
            </a:r>
            <a:r>
              <a:rPr lang="en-US" altLang="en-US" sz="1800" b="1" i="1" dirty="0"/>
              <a:t> </a:t>
            </a:r>
            <a:r>
              <a:rPr lang="en-US" altLang="en-US" sz="1800" b="1" i="1" dirty="0" err="1"/>
              <a:t>học</a:t>
            </a:r>
            <a:r>
              <a:rPr lang="en-US" altLang="en-US" sz="1800" b="1" i="1" dirty="0"/>
              <a:t> </a:t>
            </a:r>
            <a:r>
              <a:rPr lang="en-US" altLang="en-US" sz="1800" b="1" i="1" dirty="0" err="1"/>
              <a:t>nghề</a:t>
            </a:r>
            <a:r>
              <a:rPr lang="en-US" altLang="en-US" sz="1800" b="1" i="1" dirty="0"/>
              <a:t> </a:t>
            </a:r>
            <a:r>
              <a:rPr lang="en-US" altLang="en-US" sz="1800" b="1" i="1" dirty="0" err="1"/>
              <a:t>để</a:t>
            </a:r>
            <a:r>
              <a:rPr lang="en-US" altLang="en-US" sz="1800" b="1" i="1" dirty="0"/>
              <a:t> </a:t>
            </a:r>
            <a:r>
              <a:rPr lang="en-US" altLang="en-US" sz="1800" b="1" i="1" dirty="0" err="1"/>
              <a:t>có</a:t>
            </a:r>
            <a:r>
              <a:rPr lang="en-US" altLang="en-US" sz="1800" b="1" i="1" dirty="0"/>
              <a:t> </a:t>
            </a:r>
            <a:r>
              <a:rPr lang="en-US" altLang="en-US" sz="1800" b="1" i="1" dirty="0" err="1"/>
              <a:t>việc</a:t>
            </a:r>
            <a:r>
              <a:rPr lang="en-US" altLang="en-US" sz="1800" b="1" i="1" dirty="0"/>
              <a:t> </a:t>
            </a:r>
            <a:r>
              <a:rPr lang="en-US" altLang="en-US" sz="1800" b="1" i="1" dirty="0" err="1"/>
              <a:t>làm</a:t>
            </a:r>
            <a:r>
              <a:rPr lang="en-US" altLang="en-US" sz="1800" b="1" i="1" dirty="0"/>
              <a:t>, </a:t>
            </a:r>
            <a:r>
              <a:rPr lang="en-US" altLang="en-US" sz="1800" b="1" i="1" dirty="0" err="1"/>
              <a:t>mọi</a:t>
            </a:r>
            <a:r>
              <a:rPr lang="en-US" altLang="en-US" sz="1800" b="1" i="1" dirty="0"/>
              <a:t> </a:t>
            </a:r>
            <a:r>
              <a:rPr lang="en-US" altLang="en-US" sz="1800" b="1" i="1" dirty="0" err="1"/>
              <a:t>hoạt</a:t>
            </a:r>
            <a:r>
              <a:rPr lang="en-US" altLang="en-US" sz="1800" b="1" i="1" dirty="0"/>
              <a:t> </a:t>
            </a:r>
            <a:r>
              <a:rPr lang="en-US" altLang="en-US" sz="1800" b="1" i="1" dirty="0" err="1"/>
              <a:t>động</a:t>
            </a:r>
            <a:r>
              <a:rPr lang="en-US" altLang="en-US" sz="1800" b="1" i="1" dirty="0"/>
              <a:t> </a:t>
            </a:r>
            <a:r>
              <a:rPr lang="en-US" altLang="en-US" sz="1800" b="1" i="1" dirty="0" err="1"/>
              <a:t>sản</a:t>
            </a:r>
            <a:r>
              <a:rPr lang="en-US" altLang="en-US" sz="1800" b="1" i="1" dirty="0"/>
              <a:t> </a:t>
            </a:r>
            <a:r>
              <a:rPr lang="en-US" altLang="en-US" sz="1800" b="1" i="1" dirty="0" err="1"/>
              <a:t>xuất</a:t>
            </a:r>
            <a:r>
              <a:rPr lang="en-US" altLang="en-US" sz="1800" b="1" i="1" dirty="0"/>
              <a:t>, </a:t>
            </a:r>
            <a:r>
              <a:rPr lang="en-US" altLang="en-US" sz="1800" b="1" i="1" dirty="0" err="1"/>
              <a:t>kinh</a:t>
            </a:r>
            <a:r>
              <a:rPr lang="en-US" altLang="en-US" sz="1800" b="1" i="1" dirty="0"/>
              <a:t> </a:t>
            </a:r>
            <a:r>
              <a:rPr lang="en-US" altLang="en-US" sz="1800" b="1" i="1" dirty="0" err="1"/>
              <a:t>doanh</a:t>
            </a:r>
            <a:r>
              <a:rPr lang="en-US" altLang="en-US" sz="1800" b="1" i="1" dirty="0"/>
              <a:t> </a:t>
            </a:r>
            <a:r>
              <a:rPr lang="en-US" altLang="en-US" sz="1800" b="1" i="1" dirty="0" err="1"/>
              <a:t>thu</a:t>
            </a:r>
            <a:r>
              <a:rPr lang="en-US" altLang="en-US" sz="1800" b="1" i="1" dirty="0"/>
              <a:t> </a:t>
            </a:r>
            <a:r>
              <a:rPr lang="en-US" altLang="en-US" sz="1800" b="1" i="1" dirty="0" err="1"/>
              <a:t>hút</a:t>
            </a:r>
            <a:r>
              <a:rPr lang="en-US" altLang="en-US" sz="1800" b="1" i="1" dirty="0"/>
              <a:t> </a:t>
            </a:r>
            <a:r>
              <a:rPr lang="en-US" altLang="en-US" sz="1800" b="1" i="1" dirty="0" err="1"/>
              <a:t>lao</a:t>
            </a:r>
            <a:r>
              <a:rPr lang="en-US" altLang="en-US" sz="1800" b="1" i="1" dirty="0"/>
              <a:t> </a:t>
            </a:r>
            <a:r>
              <a:rPr lang="en-US" altLang="en-US" sz="1800" b="1" i="1" dirty="0" err="1"/>
              <a:t>động</a:t>
            </a:r>
            <a:r>
              <a:rPr lang="en-US" altLang="en-US" sz="1800" b="1" i="1" dirty="0"/>
              <a:t> </a:t>
            </a:r>
            <a:r>
              <a:rPr lang="en-US" altLang="en-US" sz="1800" b="1" i="1" dirty="0" err="1"/>
              <a:t>đều</a:t>
            </a:r>
            <a:r>
              <a:rPr lang="en-US" altLang="en-US" sz="1800" b="1" i="1" dirty="0"/>
              <a:t> </a:t>
            </a:r>
            <a:r>
              <a:rPr lang="en-US" altLang="en-US" sz="1800" b="1" i="1" dirty="0" err="1"/>
              <a:t>được</a:t>
            </a:r>
            <a:r>
              <a:rPr lang="en-US" altLang="en-US" sz="1800" b="1" i="1" dirty="0"/>
              <a:t> </a:t>
            </a:r>
            <a:r>
              <a:rPr lang="en-US" altLang="en-US" sz="1800" b="1" i="1" dirty="0" err="1"/>
              <a:t>Nhà</a:t>
            </a:r>
            <a:r>
              <a:rPr lang="en-US" altLang="en-US" sz="1800" b="1" i="1" dirty="0"/>
              <a:t> </a:t>
            </a:r>
            <a:r>
              <a:rPr lang="en-US" altLang="en-US" sz="1800" b="1" i="1" dirty="0" err="1"/>
              <a:t>nước</a:t>
            </a:r>
            <a:r>
              <a:rPr lang="en-US" altLang="en-US" sz="1800" b="1" i="1" dirty="0"/>
              <a:t> </a:t>
            </a:r>
            <a:r>
              <a:rPr lang="en-US" altLang="en-US" sz="1800" b="1" i="1" dirty="0" err="1"/>
              <a:t>khuyến</a:t>
            </a:r>
            <a:r>
              <a:rPr lang="en-US" altLang="en-US" sz="1800" b="1" i="1" dirty="0"/>
              <a:t> </a:t>
            </a:r>
            <a:r>
              <a:rPr lang="en-US" altLang="en-US" sz="1800" b="1" i="1" dirty="0" err="1"/>
              <a:t>khích</a:t>
            </a:r>
            <a:r>
              <a:rPr lang="en-US" altLang="en-US" sz="1800" b="1" i="1" dirty="0"/>
              <a:t>, </a:t>
            </a:r>
            <a:r>
              <a:rPr lang="en-US" altLang="en-US" sz="1800" b="1" i="1" dirty="0" err="1"/>
              <a:t>tạo</a:t>
            </a:r>
            <a:r>
              <a:rPr lang="en-US" altLang="en-US" sz="1800" b="1" i="1" dirty="0"/>
              <a:t> </a:t>
            </a:r>
            <a:r>
              <a:rPr lang="en-US" altLang="en-US" sz="1800" b="1" i="1" dirty="0" err="1"/>
              <a:t>điều</a:t>
            </a:r>
            <a:r>
              <a:rPr lang="en-US" altLang="en-US" sz="1800" b="1" i="1" dirty="0"/>
              <a:t> </a:t>
            </a:r>
            <a:r>
              <a:rPr lang="en-US" altLang="en-US" sz="1800" b="1" i="1" dirty="0" err="1"/>
              <a:t>kiện</a:t>
            </a:r>
            <a:r>
              <a:rPr lang="en-US" altLang="en-US" sz="1800" b="1" i="1" dirty="0"/>
              <a:t> </a:t>
            </a:r>
            <a:r>
              <a:rPr lang="en-US" altLang="en-US" sz="1800" b="1" i="1" dirty="0" err="1"/>
              <a:t>thuận</a:t>
            </a:r>
            <a:r>
              <a:rPr lang="en-US" altLang="en-US" sz="1800" b="1" i="1" dirty="0"/>
              <a:t> </a:t>
            </a:r>
            <a:r>
              <a:rPr lang="en-US" altLang="en-US" sz="1800" b="1" i="1" dirty="0" err="1"/>
              <a:t>lợi</a:t>
            </a:r>
            <a:r>
              <a:rPr lang="en-US" altLang="en-US" sz="1800" b="1" i="1" dirty="0"/>
              <a:t> </a:t>
            </a:r>
            <a:r>
              <a:rPr lang="en-US" altLang="en-US" sz="1800" b="1" i="1" dirty="0" err="1"/>
              <a:t>hoặc</a:t>
            </a:r>
            <a:r>
              <a:rPr lang="en-US" altLang="en-US" sz="1800" b="1" i="1" dirty="0"/>
              <a:t> </a:t>
            </a:r>
            <a:r>
              <a:rPr lang="en-US" altLang="en-US" sz="1800" b="1" i="1" dirty="0" err="1"/>
              <a:t>giúp</a:t>
            </a:r>
            <a:r>
              <a:rPr lang="en-US" altLang="en-US" sz="1800" b="1" i="1" dirty="0"/>
              <a:t> </a:t>
            </a:r>
            <a:r>
              <a:rPr lang="en-US" altLang="en-US" sz="1800" b="1" i="1" dirty="0" err="1"/>
              <a:t>đỡ</a:t>
            </a:r>
            <a:r>
              <a:rPr lang="en-US" altLang="en-US" sz="1800" b="1" i="1" dirty="0"/>
              <a:t>.”</a:t>
            </a:r>
          </a:p>
          <a:p>
            <a:pPr algn="just">
              <a:spcBef>
                <a:spcPct val="50000"/>
              </a:spcBef>
            </a:pPr>
            <a:r>
              <a:rPr lang="en-US" altLang="en-US" sz="1800" b="1" i="1" dirty="0"/>
              <a:t>  </a:t>
            </a:r>
            <a:r>
              <a:rPr lang="en-US" altLang="en-US" sz="1500" dirty="0"/>
              <a:t>(</a:t>
            </a:r>
            <a:r>
              <a:rPr lang="en-US" altLang="en-US" sz="1500" i="1" dirty="0" err="1"/>
              <a:t>Trích</a:t>
            </a:r>
            <a:r>
              <a:rPr lang="en-US" altLang="en-US" sz="1500" i="1" dirty="0"/>
              <a:t> </a:t>
            </a:r>
            <a:r>
              <a:rPr lang="en-US" altLang="en-US" sz="1500" i="1" dirty="0" err="1"/>
              <a:t>Bộ</a:t>
            </a:r>
            <a:r>
              <a:rPr lang="en-US" altLang="en-US" sz="1500" i="1" dirty="0"/>
              <a:t> </a:t>
            </a:r>
            <a:r>
              <a:rPr lang="en-US" altLang="en-US" sz="1500" i="1" dirty="0" err="1"/>
              <a:t>Luật</a:t>
            </a:r>
            <a:r>
              <a:rPr lang="en-US" altLang="en-US" sz="1500" i="1" dirty="0"/>
              <a:t> Lao </a:t>
            </a:r>
            <a:r>
              <a:rPr lang="en-US" altLang="en-US" sz="1500" i="1" dirty="0" err="1"/>
              <a:t>động</a:t>
            </a:r>
            <a:r>
              <a:rPr lang="en-US" altLang="en-US" sz="1500" i="1" dirty="0"/>
              <a:t> </a:t>
            </a:r>
            <a:r>
              <a:rPr lang="en-US" altLang="en-US" sz="1500" i="1" dirty="0" err="1"/>
              <a:t>năm</a:t>
            </a:r>
            <a:r>
              <a:rPr lang="en-US" altLang="en-US" sz="1500" i="1" dirty="0"/>
              <a:t> 2002</a:t>
            </a:r>
            <a:r>
              <a:rPr lang="en-US" altLang="en-US" sz="1500" b="1" dirty="0"/>
              <a:t>)</a:t>
            </a:r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>
            <a:off x="3918347" y="2571750"/>
            <a:ext cx="8001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40677576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4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56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256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6" descr="bác nông dân trồng lú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5" y="1743075"/>
            <a:ext cx="354330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7" name="Picture 14" descr="nhung_buc_tranh_ve_phong_canh_(46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112" y="1743075"/>
            <a:ext cx="3314700" cy="1950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28"/>
          <p:cNvSpPr txBox="1">
            <a:spLocks noChangeArrowheads="1"/>
          </p:cNvSpPr>
          <p:nvPr/>
        </p:nvSpPr>
        <p:spPr bwMode="auto">
          <a:xfrm>
            <a:off x="1200150" y="3355181"/>
            <a:ext cx="2228850" cy="41549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21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1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cải</a:t>
            </a:r>
            <a:r>
              <a:rPr lang="en-US" altLang="en-US" sz="21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1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en-US" sz="21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chất</a:t>
            </a:r>
            <a:r>
              <a:rPr lang="en-US" altLang="en-US" sz="21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" name="Text Box 28"/>
          <p:cNvSpPr txBox="1">
            <a:spLocks noChangeArrowheads="1"/>
          </p:cNvSpPr>
          <p:nvPr/>
        </p:nvSpPr>
        <p:spPr bwMode="auto">
          <a:xfrm>
            <a:off x="4710112" y="3355182"/>
            <a:ext cx="3062288" cy="44627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23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Giá</a:t>
            </a:r>
            <a:r>
              <a:rPr lang="en-US" altLang="en-US" sz="23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trị</a:t>
            </a:r>
            <a:r>
              <a:rPr lang="en-US" altLang="en-US" sz="23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tinh</a:t>
            </a:r>
            <a:r>
              <a:rPr lang="en-US" altLang="en-US" sz="23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thần</a:t>
            </a:r>
            <a:r>
              <a:rPr lang="en-US" altLang="en-US" sz="23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67590" name="Text Box 8"/>
          <p:cNvSpPr txBox="1">
            <a:spLocks noChangeArrowheads="1"/>
          </p:cNvSpPr>
          <p:nvPr/>
        </p:nvSpPr>
        <p:spPr bwMode="auto">
          <a:xfrm>
            <a:off x="7543800" y="632222"/>
            <a:ext cx="342900" cy="415498"/>
          </a:xfrm>
          <a:prstGeom prst="rect">
            <a:avLst/>
          </a:prstGeom>
          <a:solidFill>
            <a:srgbClr val="993366"/>
          </a:solidFill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00" b="1">
                <a:solidFill>
                  <a:srgbClr val="31FB61"/>
                </a:solidFill>
              </a:rPr>
              <a:t>6</a:t>
            </a:r>
          </a:p>
        </p:txBody>
      </p:sp>
      <p:sp>
        <p:nvSpPr>
          <p:cNvPr id="67591" name="Text Box 9"/>
          <p:cNvSpPr txBox="1">
            <a:spLocks noChangeArrowheads="1"/>
          </p:cNvSpPr>
          <p:nvPr/>
        </p:nvSpPr>
        <p:spPr bwMode="auto">
          <a:xfrm>
            <a:off x="6972300" y="2286000"/>
            <a:ext cx="342900" cy="415498"/>
          </a:xfrm>
          <a:prstGeom prst="rect">
            <a:avLst/>
          </a:prstGeom>
          <a:solidFill>
            <a:srgbClr val="993366"/>
          </a:solidFill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00" b="1">
                <a:solidFill>
                  <a:srgbClr val="31FB61"/>
                </a:solidFill>
              </a:rPr>
              <a:t>4</a:t>
            </a:r>
          </a:p>
        </p:txBody>
      </p:sp>
      <p:pic>
        <p:nvPicPr>
          <p:cNvPr id="67592" name="Shape 88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112" y="-335756"/>
            <a:ext cx="3290888" cy="2050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3" name="Shape 68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5" y="-345281"/>
            <a:ext cx="3543300" cy="2050256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594" name="Text Box 12"/>
          <p:cNvSpPr txBox="1">
            <a:spLocks noChangeArrowheads="1"/>
          </p:cNvSpPr>
          <p:nvPr/>
        </p:nvSpPr>
        <p:spPr bwMode="auto">
          <a:xfrm>
            <a:off x="1200150" y="2228850"/>
            <a:ext cx="342900" cy="415498"/>
          </a:xfrm>
          <a:prstGeom prst="rect">
            <a:avLst/>
          </a:prstGeom>
          <a:solidFill>
            <a:srgbClr val="993366"/>
          </a:solidFill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00" b="1">
                <a:solidFill>
                  <a:srgbClr val="31FB61"/>
                </a:solidFill>
              </a:rPr>
              <a:t>2</a:t>
            </a:r>
          </a:p>
        </p:txBody>
      </p:sp>
      <p:sp>
        <p:nvSpPr>
          <p:cNvPr id="67595" name="Text Box 13"/>
          <p:cNvSpPr txBox="1">
            <a:spLocks noChangeArrowheads="1"/>
          </p:cNvSpPr>
          <p:nvPr/>
        </p:nvSpPr>
        <p:spPr bwMode="auto">
          <a:xfrm>
            <a:off x="1257300" y="-53579"/>
            <a:ext cx="342900" cy="415498"/>
          </a:xfrm>
          <a:prstGeom prst="rect">
            <a:avLst/>
          </a:prstGeom>
          <a:solidFill>
            <a:srgbClr val="993366"/>
          </a:solidFill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00" b="1">
                <a:solidFill>
                  <a:srgbClr val="31FB61"/>
                </a:solidFill>
              </a:rPr>
              <a:t>1</a:t>
            </a:r>
          </a:p>
        </p:txBody>
      </p:sp>
      <p:sp>
        <p:nvSpPr>
          <p:cNvPr id="67596" name="Text Box 14"/>
          <p:cNvSpPr txBox="1">
            <a:spLocks noChangeArrowheads="1"/>
          </p:cNvSpPr>
          <p:nvPr/>
        </p:nvSpPr>
        <p:spPr bwMode="auto">
          <a:xfrm>
            <a:off x="7486650" y="3572"/>
            <a:ext cx="342900" cy="415498"/>
          </a:xfrm>
          <a:prstGeom prst="rect">
            <a:avLst/>
          </a:prstGeom>
          <a:solidFill>
            <a:srgbClr val="993366"/>
          </a:solidFill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100" b="1">
                <a:solidFill>
                  <a:srgbClr val="31FB61"/>
                </a:solidFill>
              </a:rPr>
              <a:t>3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1200150" y="3790950"/>
            <a:ext cx="7562850" cy="107870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rgbClr val="BBE0E3"/>
              </a:buClr>
              <a:defRPr/>
            </a:pPr>
            <a:r>
              <a:rPr lang="en-US" sz="2300" kern="0" dirty="0" err="1">
                <a:solidFill>
                  <a:srgbClr val="000000"/>
                </a:solidFill>
                <a:highlight>
                  <a:srgbClr val="FFFF00"/>
                </a:highlight>
                <a:cs typeface="Times New Roman" panose="02020603050405020304" pitchFamily="18" charset="0"/>
              </a:rPr>
              <a:t>Những</a:t>
            </a:r>
            <a:r>
              <a:rPr lang="en-US" sz="2300" kern="0" dirty="0">
                <a:solidFill>
                  <a:srgbClr val="000000"/>
                </a:solidFill>
                <a:highlight>
                  <a:srgbClr val="FFFF00"/>
                </a:highlight>
                <a:cs typeface="Times New Roman" panose="02020603050405020304" pitchFamily="18" charset="0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highlight>
                  <a:srgbClr val="FFFF00"/>
                </a:highlight>
                <a:cs typeface="Times New Roman" panose="02020603050405020304" pitchFamily="18" charset="0"/>
              </a:rPr>
              <a:t>công</a:t>
            </a:r>
            <a:r>
              <a:rPr lang="en-US" sz="2300" kern="0" dirty="0">
                <a:solidFill>
                  <a:srgbClr val="000000"/>
                </a:solidFill>
                <a:highlight>
                  <a:srgbClr val="FFFF00"/>
                </a:highlight>
                <a:cs typeface="Times New Roman" panose="02020603050405020304" pitchFamily="18" charset="0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highlight>
                  <a:srgbClr val="FFFF00"/>
                </a:highlight>
                <a:cs typeface="Times New Roman" panose="02020603050405020304" pitchFamily="18" charset="0"/>
              </a:rPr>
              <a:t>nhân</a:t>
            </a:r>
            <a:r>
              <a:rPr lang="en-US" sz="2300" kern="0" dirty="0">
                <a:solidFill>
                  <a:srgbClr val="000000"/>
                </a:solidFill>
                <a:highlight>
                  <a:srgbClr val="FFFF00"/>
                </a:highlight>
                <a:cs typeface="Times New Roman" panose="02020603050405020304" pitchFamily="18" charset="0"/>
              </a:rPr>
              <a:t>, </a:t>
            </a:r>
            <a:r>
              <a:rPr lang="en-US" sz="2300" kern="0" dirty="0" err="1">
                <a:solidFill>
                  <a:srgbClr val="000000"/>
                </a:solidFill>
                <a:highlight>
                  <a:srgbClr val="FFFF00"/>
                </a:highlight>
                <a:cs typeface="Times New Roman" panose="02020603050405020304" pitchFamily="18" charset="0"/>
              </a:rPr>
              <a:t>nông</a:t>
            </a:r>
            <a:r>
              <a:rPr lang="en-US" sz="2300" kern="0" dirty="0">
                <a:solidFill>
                  <a:srgbClr val="000000"/>
                </a:solidFill>
                <a:highlight>
                  <a:srgbClr val="FFFF00"/>
                </a:highlight>
                <a:cs typeface="Times New Roman" panose="02020603050405020304" pitchFamily="18" charset="0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highlight>
                  <a:srgbClr val="FFFF00"/>
                </a:highlight>
                <a:cs typeface="Times New Roman" panose="02020603050405020304" pitchFamily="18" charset="0"/>
              </a:rPr>
              <a:t>dân</a:t>
            </a:r>
            <a:r>
              <a:rPr lang="en-US" sz="2300" kern="0" dirty="0">
                <a:solidFill>
                  <a:srgbClr val="000000"/>
                </a:solidFill>
                <a:highlight>
                  <a:srgbClr val="FFFF00"/>
                </a:highlight>
                <a:cs typeface="Times New Roman" panose="02020603050405020304" pitchFamily="18" charset="0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highlight>
                  <a:srgbClr val="FFFF00"/>
                </a:highlight>
                <a:cs typeface="Times New Roman" panose="02020603050405020304" pitchFamily="18" charset="0"/>
              </a:rPr>
              <a:t>tạo</a:t>
            </a:r>
            <a:r>
              <a:rPr lang="en-US" sz="2300" kern="0" dirty="0">
                <a:solidFill>
                  <a:srgbClr val="000000"/>
                </a:solidFill>
                <a:highlight>
                  <a:srgbClr val="FFFF00"/>
                </a:highlight>
                <a:cs typeface="Times New Roman" panose="02020603050405020304" pitchFamily="18" charset="0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highlight>
                  <a:srgbClr val="FFFF00"/>
                </a:highlight>
                <a:cs typeface="Times New Roman" panose="02020603050405020304" pitchFamily="18" charset="0"/>
              </a:rPr>
              <a:t>ra</a:t>
            </a:r>
            <a:r>
              <a:rPr lang="en-US" sz="2300" kern="0" dirty="0">
                <a:solidFill>
                  <a:srgbClr val="000000"/>
                </a:solidFill>
                <a:highlight>
                  <a:srgbClr val="FFFF00"/>
                </a:highlight>
                <a:cs typeface="Times New Roman" panose="02020603050405020304" pitchFamily="18" charset="0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highlight>
                  <a:srgbClr val="FFFF00"/>
                </a:highlight>
                <a:cs typeface="Times New Roman" panose="02020603050405020304" pitchFamily="18" charset="0"/>
              </a:rPr>
              <a:t>sản</a:t>
            </a:r>
            <a:r>
              <a:rPr lang="en-US" sz="2300" kern="0" dirty="0">
                <a:solidFill>
                  <a:srgbClr val="000000"/>
                </a:solidFill>
                <a:highlight>
                  <a:srgbClr val="FFFF00"/>
                </a:highlight>
                <a:cs typeface="Times New Roman" panose="02020603050405020304" pitchFamily="18" charset="0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highlight>
                  <a:srgbClr val="FFFF00"/>
                </a:highlight>
                <a:cs typeface="Times New Roman" panose="02020603050405020304" pitchFamily="18" charset="0"/>
              </a:rPr>
              <a:t>phẩm</a:t>
            </a:r>
            <a:r>
              <a:rPr lang="en-US" sz="2300" kern="0" dirty="0">
                <a:solidFill>
                  <a:srgbClr val="000000"/>
                </a:solidFill>
                <a:highlight>
                  <a:srgbClr val="FFFF00"/>
                </a:highlight>
                <a:cs typeface="Times New Roman" panose="02020603050405020304" pitchFamily="18" charset="0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highlight>
                  <a:srgbClr val="FFFF00"/>
                </a:highlight>
                <a:cs typeface="Times New Roman" panose="02020603050405020304" pitchFamily="18" charset="0"/>
              </a:rPr>
              <a:t>vật</a:t>
            </a:r>
            <a:r>
              <a:rPr lang="en-US" sz="2300" kern="0" dirty="0">
                <a:solidFill>
                  <a:srgbClr val="000000"/>
                </a:solidFill>
                <a:highlight>
                  <a:srgbClr val="FFFF00"/>
                </a:highlight>
                <a:cs typeface="Times New Roman" panose="02020603050405020304" pitchFamily="18" charset="0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highlight>
                  <a:srgbClr val="FFFF00"/>
                </a:highlight>
                <a:cs typeface="Times New Roman" panose="02020603050405020304" pitchFamily="18" charset="0"/>
              </a:rPr>
              <a:t>chất</a:t>
            </a:r>
            <a:r>
              <a:rPr lang="en-US" sz="2300" kern="0" dirty="0">
                <a:solidFill>
                  <a:srgbClr val="000000"/>
                </a:solidFill>
                <a:highlight>
                  <a:srgbClr val="FFFF00"/>
                </a:highlight>
                <a:cs typeface="Times New Roman" panose="02020603050405020304" pitchFamily="18" charset="0"/>
              </a:rPr>
              <a:t>, </a:t>
            </a:r>
            <a:r>
              <a:rPr lang="en-US" sz="2300" kern="0" dirty="0" err="1">
                <a:solidFill>
                  <a:srgbClr val="000000"/>
                </a:solidFill>
                <a:highlight>
                  <a:srgbClr val="FFFF00"/>
                </a:highlight>
                <a:cs typeface="Times New Roman" panose="02020603050405020304" pitchFamily="18" charset="0"/>
              </a:rPr>
              <a:t>những</a:t>
            </a:r>
            <a:r>
              <a:rPr lang="en-US" sz="2300" kern="0" dirty="0">
                <a:solidFill>
                  <a:srgbClr val="000000"/>
                </a:solidFill>
                <a:highlight>
                  <a:srgbClr val="FFFF00"/>
                </a:highlight>
                <a:cs typeface="Times New Roman" panose="02020603050405020304" pitchFamily="18" charset="0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highlight>
                  <a:srgbClr val="FFFF00"/>
                </a:highlight>
                <a:cs typeface="Times New Roman" panose="02020603050405020304" pitchFamily="18" charset="0"/>
              </a:rPr>
              <a:t>nghệ</a:t>
            </a:r>
            <a:r>
              <a:rPr lang="en-US" sz="2300" kern="0" dirty="0">
                <a:solidFill>
                  <a:srgbClr val="000000"/>
                </a:solidFill>
                <a:highlight>
                  <a:srgbClr val="FFFF00"/>
                </a:highlight>
                <a:cs typeface="Times New Roman" panose="02020603050405020304" pitchFamily="18" charset="0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highlight>
                  <a:srgbClr val="FFFF00"/>
                </a:highlight>
                <a:cs typeface="Times New Roman" panose="02020603050405020304" pitchFamily="18" charset="0"/>
              </a:rPr>
              <a:t>sĩ</a:t>
            </a:r>
            <a:r>
              <a:rPr lang="en-US" sz="2300" kern="0" dirty="0">
                <a:solidFill>
                  <a:srgbClr val="000000"/>
                </a:solidFill>
                <a:highlight>
                  <a:srgbClr val="FFFF00"/>
                </a:highlight>
                <a:cs typeface="Times New Roman" panose="02020603050405020304" pitchFamily="18" charset="0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highlight>
                  <a:srgbClr val="FFFF00"/>
                </a:highlight>
                <a:cs typeface="Times New Roman" panose="02020603050405020304" pitchFamily="18" charset="0"/>
              </a:rPr>
              <a:t>tạo</a:t>
            </a:r>
            <a:r>
              <a:rPr lang="en-US" sz="2300" kern="0" dirty="0">
                <a:solidFill>
                  <a:srgbClr val="000000"/>
                </a:solidFill>
                <a:highlight>
                  <a:srgbClr val="FFFF00"/>
                </a:highlight>
                <a:cs typeface="Times New Roman" panose="02020603050405020304" pitchFamily="18" charset="0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highlight>
                  <a:srgbClr val="FFFF00"/>
                </a:highlight>
                <a:cs typeface="Times New Roman" panose="02020603050405020304" pitchFamily="18" charset="0"/>
              </a:rPr>
              <a:t>ra</a:t>
            </a:r>
            <a:r>
              <a:rPr lang="en-US" sz="2300" kern="0" dirty="0">
                <a:solidFill>
                  <a:srgbClr val="000000"/>
                </a:solidFill>
                <a:highlight>
                  <a:srgbClr val="FFFF00"/>
                </a:highlight>
                <a:cs typeface="Times New Roman" panose="02020603050405020304" pitchFamily="18" charset="0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highlight>
                  <a:srgbClr val="FFFF00"/>
                </a:highlight>
                <a:cs typeface="Times New Roman" panose="02020603050405020304" pitchFamily="18" charset="0"/>
              </a:rPr>
              <a:t>các</a:t>
            </a:r>
            <a:r>
              <a:rPr lang="en-US" sz="2300" kern="0" dirty="0">
                <a:solidFill>
                  <a:srgbClr val="000000"/>
                </a:solidFill>
                <a:highlight>
                  <a:srgbClr val="FFFF00"/>
                </a:highlight>
                <a:cs typeface="Times New Roman" panose="02020603050405020304" pitchFamily="18" charset="0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highlight>
                  <a:srgbClr val="FFFF00"/>
                </a:highlight>
                <a:cs typeface="Times New Roman" panose="02020603050405020304" pitchFamily="18" charset="0"/>
              </a:rPr>
              <a:t>sản</a:t>
            </a:r>
            <a:r>
              <a:rPr lang="en-US" sz="2300" kern="0" dirty="0">
                <a:solidFill>
                  <a:srgbClr val="000000"/>
                </a:solidFill>
                <a:highlight>
                  <a:srgbClr val="FFFF00"/>
                </a:highlight>
                <a:cs typeface="Times New Roman" panose="02020603050405020304" pitchFamily="18" charset="0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highlight>
                  <a:srgbClr val="FFFF00"/>
                </a:highlight>
                <a:cs typeface="Times New Roman" panose="02020603050405020304" pitchFamily="18" charset="0"/>
              </a:rPr>
              <a:t>phẩm</a:t>
            </a:r>
            <a:r>
              <a:rPr lang="en-US" sz="2300" kern="0" dirty="0">
                <a:solidFill>
                  <a:srgbClr val="000000"/>
                </a:solidFill>
                <a:highlight>
                  <a:srgbClr val="FFFF00"/>
                </a:highlight>
                <a:cs typeface="Times New Roman" panose="02020603050405020304" pitchFamily="18" charset="0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highlight>
                  <a:srgbClr val="FFFF00"/>
                </a:highlight>
                <a:cs typeface="Times New Roman" panose="02020603050405020304" pitchFamily="18" charset="0"/>
              </a:rPr>
              <a:t>tinh</a:t>
            </a:r>
            <a:r>
              <a:rPr lang="en-US" sz="2300" kern="0" dirty="0">
                <a:solidFill>
                  <a:srgbClr val="000000"/>
                </a:solidFill>
                <a:highlight>
                  <a:srgbClr val="FFFF00"/>
                </a:highlight>
                <a:cs typeface="Times New Roman" panose="02020603050405020304" pitchFamily="18" charset="0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highlight>
                  <a:srgbClr val="FFFF00"/>
                </a:highlight>
                <a:cs typeface="Times New Roman" panose="02020603050405020304" pitchFamily="18" charset="0"/>
              </a:rPr>
              <a:t>thần</a:t>
            </a:r>
            <a:r>
              <a:rPr lang="en-US" sz="2300" kern="0" dirty="0">
                <a:solidFill>
                  <a:srgbClr val="000000"/>
                </a:solidFill>
                <a:highlight>
                  <a:srgbClr val="FFFF00"/>
                </a:highlight>
                <a:cs typeface="Times New Roman" panose="02020603050405020304" pitchFamily="18" charset="0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highlight>
                  <a:srgbClr val="FFFF00"/>
                </a:highlight>
                <a:cs typeface="Times New Roman" panose="02020603050405020304" pitchFamily="18" charset="0"/>
              </a:rPr>
              <a:t>phục</a:t>
            </a:r>
            <a:r>
              <a:rPr lang="en-US" sz="2300" kern="0" dirty="0">
                <a:solidFill>
                  <a:srgbClr val="000000"/>
                </a:solidFill>
                <a:highlight>
                  <a:srgbClr val="FFFF00"/>
                </a:highlight>
                <a:cs typeface="Times New Roman" panose="02020603050405020304" pitchFamily="18" charset="0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highlight>
                  <a:srgbClr val="FFFF00"/>
                </a:highlight>
                <a:cs typeface="Times New Roman" panose="02020603050405020304" pitchFamily="18" charset="0"/>
              </a:rPr>
              <a:t>vụ</a:t>
            </a:r>
            <a:r>
              <a:rPr lang="en-US" sz="2300" kern="0" dirty="0">
                <a:solidFill>
                  <a:srgbClr val="000000"/>
                </a:solidFill>
                <a:highlight>
                  <a:srgbClr val="FFFF00"/>
                </a:highlight>
                <a:cs typeface="Times New Roman" panose="02020603050405020304" pitchFamily="18" charset="0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highlight>
                  <a:srgbClr val="FFFF00"/>
                </a:highlight>
                <a:cs typeface="Times New Roman" panose="02020603050405020304" pitchFamily="18" charset="0"/>
              </a:rPr>
              <a:t>nhu</a:t>
            </a:r>
            <a:r>
              <a:rPr lang="en-US" sz="2300" kern="0" dirty="0">
                <a:solidFill>
                  <a:srgbClr val="000000"/>
                </a:solidFill>
                <a:highlight>
                  <a:srgbClr val="FFFF00"/>
                </a:highlight>
                <a:cs typeface="Times New Roman" panose="02020603050405020304" pitchFamily="18" charset="0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highlight>
                  <a:srgbClr val="FFFF00"/>
                </a:highlight>
                <a:cs typeface="Times New Roman" panose="02020603050405020304" pitchFamily="18" charset="0"/>
              </a:rPr>
              <a:t>cầu</a:t>
            </a:r>
            <a:r>
              <a:rPr lang="en-US" sz="2300" kern="0" dirty="0">
                <a:solidFill>
                  <a:srgbClr val="000000"/>
                </a:solidFill>
                <a:highlight>
                  <a:srgbClr val="FFFF00"/>
                </a:highlight>
                <a:cs typeface="Times New Roman" panose="02020603050405020304" pitchFamily="18" charset="0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highlight>
                  <a:srgbClr val="FFFF00"/>
                </a:highlight>
                <a:cs typeface="Times New Roman" panose="02020603050405020304" pitchFamily="18" charset="0"/>
              </a:rPr>
              <a:t>của</a:t>
            </a:r>
            <a:r>
              <a:rPr lang="en-US" sz="2300" kern="0" dirty="0">
                <a:solidFill>
                  <a:srgbClr val="000000"/>
                </a:solidFill>
                <a:highlight>
                  <a:srgbClr val="FFFF00"/>
                </a:highlight>
                <a:cs typeface="Times New Roman" panose="02020603050405020304" pitchFamily="18" charset="0"/>
              </a:rPr>
              <a:t> con </a:t>
            </a:r>
            <a:r>
              <a:rPr lang="en-US" sz="2300" kern="0" dirty="0" err="1">
                <a:solidFill>
                  <a:srgbClr val="000000"/>
                </a:solidFill>
                <a:highlight>
                  <a:srgbClr val="FFFF00"/>
                </a:highlight>
                <a:cs typeface="Times New Roman" panose="02020603050405020304" pitchFamily="18" charset="0"/>
              </a:rPr>
              <a:t>người</a:t>
            </a:r>
            <a:r>
              <a:rPr lang="en-US" sz="2300" kern="0" dirty="0">
                <a:solidFill>
                  <a:srgbClr val="000000"/>
                </a:solidFill>
                <a:highlight>
                  <a:srgbClr val="FFFF00"/>
                </a:highlight>
                <a:cs typeface="Times New Roman" panose="02020603050405020304" pitchFamily="18" charset="0"/>
              </a:rPr>
              <a:t>....</a:t>
            </a:r>
            <a:r>
              <a:rPr lang="en-US" sz="2300" kern="0" dirty="0" err="1">
                <a:solidFill>
                  <a:srgbClr val="000000"/>
                </a:solidFill>
                <a:highlight>
                  <a:srgbClr val="FFFF00"/>
                </a:highlight>
                <a:cs typeface="Times New Roman" panose="02020603050405020304" pitchFamily="18" charset="0"/>
              </a:rPr>
              <a:t>Những</a:t>
            </a:r>
            <a:r>
              <a:rPr lang="en-US" sz="2300" kern="0" dirty="0">
                <a:solidFill>
                  <a:srgbClr val="000000"/>
                </a:solidFill>
                <a:highlight>
                  <a:srgbClr val="FFFF00"/>
                </a:highlight>
                <a:cs typeface="Times New Roman" panose="02020603050405020304" pitchFamily="18" charset="0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highlight>
                  <a:srgbClr val="FFFF00"/>
                </a:highlight>
                <a:cs typeface="Times New Roman" panose="02020603050405020304" pitchFamily="18" charset="0"/>
              </a:rPr>
              <a:t>hoạt</a:t>
            </a:r>
            <a:r>
              <a:rPr lang="en-US" sz="2300" kern="0" dirty="0">
                <a:solidFill>
                  <a:srgbClr val="000000"/>
                </a:solidFill>
                <a:highlight>
                  <a:srgbClr val="FFFF00"/>
                </a:highlight>
                <a:cs typeface="Times New Roman" panose="02020603050405020304" pitchFamily="18" charset="0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highlight>
                  <a:srgbClr val="FFFF00"/>
                </a:highlight>
                <a:cs typeface="Times New Roman" panose="02020603050405020304" pitchFamily="18" charset="0"/>
              </a:rPr>
              <a:t>động</a:t>
            </a:r>
            <a:r>
              <a:rPr lang="en-US" sz="2300" kern="0" dirty="0">
                <a:solidFill>
                  <a:srgbClr val="000000"/>
                </a:solidFill>
                <a:highlight>
                  <a:srgbClr val="FFFF00"/>
                </a:highlight>
                <a:cs typeface="Times New Roman" panose="02020603050405020304" pitchFamily="18" charset="0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highlight>
                  <a:srgbClr val="FFFF00"/>
                </a:highlight>
                <a:cs typeface="Times New Roman" panose="02020603050405020304" pitchFamily="18" charset="0"/>
              </a:rPr>
              <a:t>đó</a:t>
            </a:r>
            <a:r>
              <a:rPr lang="en-US" sz="2300" kern="0" dirty="0">
                <a:solidFill>
                  <a:srgbClr val="000000"/>
                </a:solidFill>
                <a:highlight>
                  <a:srgbClr val="FFFF00"/>
                </a:highlight>
                <a:cs typeface="Times New Roman" panose="02020603050405020304" pitchFamily="18" charset="0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highlight>
                  <a:srgbClr val="FFFF00"/>
                </a:highlight>
                <a:cs typeface="Times New Roman" panose="02020603050405020304" pitchFamily="18" charset="0"/>
              </a:rPr>
              <a:t>được</a:t>
            </a:r>
            <a:r>
              <a:rPr lang="en-US" sz="2300" kern="0" dirty="0">
                <a:solidFill>
                  <a:srgbClr val="000000"/>
                </a:solidFill>
                <a:highlight>
                  <a:srgbClr val="FFFF00"/>
                </a:highlight>
                <a:cs typeface="Times New Roman" panose="02020603050405020304" pitchFamily="18" charset="0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highlight>
                  <a:srgbClr val="FFFF00"/>
                </a:highlight>
                <a:cs typeface="Times New Roman" panose="02020603050405020304" pitchFamily="18" charset="0"/>
              </a:rPr>
              <a:t>gọi</a:t>
            </a:r>
            <a:r>
              <a:rPr lang="en-US" sz="2300" kern="0" dirty="0">
                <a:solidFill>
                  <a:srgbClr val="000000"/>
                </a:solidFill>
                <a:highlight>
                  <a:srgbClr val="FFFF00"/>
                </a:highlight>
                <a:cs typeface="Times New Roman" panose="02020603050405020304" pitchFamily="18" charset="0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highlight>
                  <a:srgbClr val="FFFF00"/>
                </a:highlight>
                <a:cs typeface="Times New Roman" panose="02020603050405020304" pitchFamily="18" charset="0"/>
              </a:rPr>
              <a:t>chung</a:t>
            </a:r>
            <a:r>
              <a:rPr lang="en-US" sz="2300" kern="0" dirty="0">
                <a:solidFill>
                  <a:srgbClr val="000000"/>
                </a:solidFill>
                <a:highlight>
                  <a:srgbClr val="FFFF00"/>
                </a:highlight>
                <a:cs typeface="Times New Roman" panose="02020603050405020304" pitchFamily="18" charset="0"/>
              </a:rPr>
              <a:t> </a:t>
            </a:r>
            <a:r>
              <a:rPr lang="en-US" sz="2300" kern="0" dirty="0" err="1">
                <a:solidFill>
                  <a:srgbClr val="000000"/>
                </a:solidFill>
                <a:highlight>
                  <a:srgbClr val="FFFF00"/>
                </a:highlight>
                <a:cs typeface="Times New Roman" panose="02020603050405020304" pitchFamily="18" charset="0"/>
              </a:rPr>
              <a:t>là</a:t>
            </a:r>
            <a:r>
              <a:rPr lang="en-US" sz="2300" kern="0" dirty="0">
                <a:solidFill>
                  <a:srgbClr val="000000"/>
                </a:solidFill>
                <a:highlight>
                  <a:srgbClr val="FFFF00"/>
                </a:highlight>
                <a:cs typeface="Times New Roman" panose="02020603050405020304" pitchFamily="18" charset="0"/>
              </a:rPr>
              <a:t> </a:t>
            </a:r>
            <a:r>
              <a:rPr lang="en-US" sz="2300" b="1" kern="0" dirty="0" err="1">
                <a:solidFill>
                  <a:srgbClr val="FF0000"/>
                </a:solidFill>
                <a:highlight>
                  <a:srgbClr val="FFFF00"/>
                </a:highlight>
                <a:cs typeface="Times New Roman" panose="02020603050405020304" pitchFamily="18" charset="0"/>
              </a:rPr>
              <a:t>lao</a:t>
            </a:r>
            <a:r>
              <a:rPr lang="en-US" sz="2300" b="1" kern="0" dirty="0">
                <a:solidFill>
                  <a:srgbClr val="FF0000"/>
                </a:solidFill>
                <a:highlight>
                  <a:srgbClr val="FFFF00"/>
                </a:highlight>
                <a:cs typeface="Times New Roman" panose="02020603050405020304" pitchFamily="18" charset="0"/>
              </a:rPr>
              <a:t> </a:t>
            </a:r>
            <a:r>
              <a:rPr lang="en-US" sz="2300" b="1" kern="0" dirty="0" err="1">
                <a:solidFill>
                  <a:srgbClr val="FF0000"/>
                </a:solidFill>
                <a:highlight>
                  <a:srgbClr val="FFFF00"/>
                </a:highlight>
                <a:cs typeface="Times New Roman" panose="02020603050405020304" pitchFamily="18" charset="0"/>
              </a:rPr>
              <a:t>động</a:t>
            </a:r>
            <a:r>
              <a:rPr lang="en-US" sz="1350" b="1" kern="0" dirty="0">
                <a:solidFill>
                  <a:srgbClr val="FF0000"/>
                </a:solidFill>
                <a:highlight>
                  <a:srgbClr val="FFFF00"/>
                </a:highlight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45215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2" name="Text Box 18"/>
          <p:cNvSpPr txBox="1">
            <a:spLocks noChangeArrowheads="1"/>
          </p:cNvSpPr>
          <p:nvPr/>
        </p:nvSpPr>
        <p:spPr bwMode="auto">
          <a:xfrm>
            <a:off x="762000" y="2114550"/>
            <a:ext cx="6477000" cy="1477328"/>
          </a:xfrm>
          <a:prstGeom prst="rect">
            <a:avLst/>
          </a:prstGeom>
          <a:noFill/>
          <a:ln w="76200" algn="ctr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en-US" altLang="en-US" sz="1800" dirty="0" err="1">
                <a:solidFill>
                  <a:srgbClr val="FF0000"/>
                </a:solidFill>
              </a:rPr>
              <a:t>Điều</a:t>
            </a:r>
            <a:r>
              <a:rPr lang="en-US" altLang="en-US" sz="1800" dirty="0">
                <a:solidFill>
                  <a:srgbClr val="FF0000"/>
                </a:solidFill>
              </a:rPr>
              <a:t> 20</a:t>
            </a:r>
            <a:r>
              <a:rPr lang="en-US" altLang="en-US" sz="1800" dirty="0">
                <a:solidFill>
                  <a:srgbClr val="000000"/>
                </a:solidFill>
              </a:rPr>
              <a:t>: </a:t>
            </a:r>
          </a:p>
          <a:p>
            <a:pPr algn="just"/>
            <a:r>
              <a:rPr lang="en-US" altLang="en-US" sz="1800" dirty="0">
                <a:solidFill>
                  <a:srgbClr val="000000"/>
                </a:solidFill>
              </a:rPr>
              <a:t>1. </a:t>
            </a:r>
            <a:r>
              <a:rPr lang="en-US" altLang="en-US" sz="1800" dirty="0" err="1">
                <a:solidFill>
                  <a:srgbClr val="000000"/>
                </a:solidFill>
              </a:rPr>
              <a:t>Mọi</a:t>
            </a:r>
            <a:r>
              <a:rPr lang="en-US" altLang="en-US" sz="1800" dirty="0">
                <a:solidFill>
                  <a:srgbClr val="000000"/>
                </a:solidFill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</a:rPr>
              <a:t>người</a:t>
            </a:r>
            <a:r>
              <a:rPr lang="en-US" altLang="en-US" sz="1800" dirty="0">
                <a:solidFill>
                  <a:srgbClr val="000000"/>
                </a:solidFill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</a:rPr>
              <a:t>có</a:t>
            </a:r>
            <a:r>
              <a:rPr lang="en-US" altLang="en-US" sz="1800" dirty="0">
                <a:solidFill>
                  <a:srgbClr val="000000"/>
                </a:solidFill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</a:rPr>
              <a:t>quyền</a:t>
            </a:r>
            <a:r>
              <a:rPr lang="en-US" altLang="en-US" sz="1800" dirty="0">
                <a:solidFill>
                  <a:srgbClr val="000000"/>
                </a:solidFill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</a:rPr>
              <a:t>tự</a:t>
            </a:r>
            <a:r>
              <a:rPr lang="en-US" altLang="en-US" sz="1800" dirty="0">
                <a:solidFill>
                  <a:srgbClr val="000000"/>
                </a:solidFill>
              </a:rPr>
              <a:t> do </a:t>
            </a:r>
            <a:r>
              <a:rPr lang="en-US" altLang="en-US" sz="1800" dirty="0" err="1">
                <a:solidFill>
                  <a:srgbClr val="000000"/>
                </a:solidFill>
              </a:rPr>
              <a:t>lựa</a:t>
            </a:r>
            <a:r>
              <a:rPr lang="en-US" altLang="en-US" sz="1800" dirty="0">
                <a:solidFill>
                  <a:srgbClr val="000000"/>
                </a:solidFill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</a:rPr>
              <a:t>chọn</a:t>
            </a:r>
            <a:r>
              <a:rPr lang="en-US" altLang="en-US" sz="1800" dirty="0">
                <a:solidFill>
                  <a:srgbClr val="000000"/>
                </a:solidFill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</a:rPr>
              <a:t>nghề</a:t>
            </a:r>
            <a:r>
              <a:rPr lang="en-US" altLang="en-US" sz="1800" dirty="0">
                <a:solidFill>
                  <a:srgbClr val="000000"/>
                </a:solidFill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</a:rPr>
              <a:t>và</a:t>
            </a:r>
            <a:r>
              <a:rPr lang="en-US" altLang="en-US" sz="1800" dirty="0">
                <a:solidFill>
                  <a:srgbClr val="000000"/>
                </a:solidFill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</a:rPr>
              <a:t>nơi</a:t>
            </a:r>
            <a:r>
              <a:rPr lang="en-US" altLang="en-US" sz="1800" dirty="0">
                <a:solidFill>
                  <a:srgbClr val="000000"/>
                </a:solidFill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</a:rPr>
              <a:t>học</a:t>
            </a:r>
            <a:r>
              <a:rPr lang="en-US" altLang="en-US" sz="1800" dirty="0">
                <a:solidFill>
                  <a:srgbClr val="000000"/>
                </a:solidFill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</a:rPr>
              <a:t>nghề</a:t>
            </a:r>
            <a:r>
              <a:rPr lang="en-US" altLang="en-US" sz="1800" dirty="0">
                <a:solidFill>
                  <a:srgbClr val="000000"/>
                </a:solidFill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</a:rPr>
              <a:t>phù</a:t>
            </a:r>
            <a:r>
              <a:rPr lang="en-US" altLang="en-US" sz="1800" dirty="0">
                <a:solidFill>
                  <a:srgbClr val="000000"/>
                </a:solidFill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</a:rPr>
              <a:t>hợp</a:t>
            </a:r>
            <a:r>
              <a:rPr lang="en-US" altLang="en-US" sz="1800" dirty="0">
                <a:solidFill>
                  <a:srgbClr val="000000"/>
                </a:solidFill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</a:rPr>
              <a:t>với</a:t>
            </a:r>
            <a:r>
              <a:rPr lang="en-US" altLang="en-US" sz="1800" dirty="0">
                <a:solidFill>
                  <a:srgbClr val="000000"/>
                </a:solidFill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</a:rPr>
              <a:t>nhu</a:t>
            </a:r>
            <a:r>
              <a:rPr lang="en-US" altLang="en-US" sz="1800" dirty="0">
                <a:solidFill>
                  <a:srgbClr val="000000"/>
                </a:solidFill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</a:rPr>
              <a:t>cầu</a:t>
            </a:r>
            <a:r>
              <a:rPr lang="en-US" altLang="en-US" sz="1800" dirty="0">
                <a:solidFill>
                  <a:srgbClr val="000000"/>
                </a:solidFill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</a:rPr>
              <a:t>làm</a:t>
            </a:r>
            <a:r>
              <a:rPr lang="en-US" altLang="en-US" sz="1800" dirty="0">
                <a:solidFill>
                  <a:srgbClr val="000000"/>
                </a:solidFill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</a:rPr>
              <a:t>việc</a:t>
            </a:r>
            <a:r>
              <a:rPr lang="en-US" altLang="en-US" sz="1800" dirty="0">
                <a:solidFill>
                  <a:srgbClr val="000000"/>
                </a:solidFill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</a:rPr>
              <a:t>của</a:t>
            </a:r>
            <a:r>
              <a:rPr lang="en-US" altLang="en-US" sz="1800" dirty="0">
                <a:solidFill>
                  <a:srgbClr val="000000"/>
                </a:solidFill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</a:rPr>
              <a:t>mình</a:t>
            </a:r>
            <a:endParaRPr lang="en-US" altLang="en-US" sz="1800" dirty="0">
              <a:solidFill>
                <a:srgbClr val="000000"/>
              </a:solidFill>
            </a:endParaRPr>
          </a:p>
          <a:p>
            <a:pPr algn="just"/>
            <a:endParaRPr lang="en-US" altLang="en-US" sz="1800" dirty="0">
              <a:solidFill>
                <a:srgbClr val="000000"/>
              </a:solidFill>
            </a:endParaRPr>
          </a:p>
          <a:p>
            <a:pPr algn="just"/>
            <a:r>
              <a:rPr lang="en-US" altLang="en-US" sz="1800" dirty="0">
                <a:solidFill>
                  <a:srgbClr val="000000"/>
                </a:solidFill>
              </a:rPr>
              <a:t>               (</a:t>
            </a:r>
            <a:r>
              <a:rPr lang="en-US" altLang="en-US" sz="1800" dirty="0" err="1">
                <a:solidFill>
                  <a:srgbClr val="000000"/>
                </a:solidFill>
              </a:rPr>
              <a:t>Trích</a:t>
            </a:r>
            <a:r>
              <a:rPr lang="en-US" altLang="en-US" sz="1800" dirty="0">
                <a:solidFill>
                  <a:srgbClr val="000000"/>
                </a:solidFill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</a:rPr>
              <a:t>Bộ</a:t>
            </a:r>
            <a:r>
              <a:rPr lang="en-US" altLang="en-US" sz="1800" dirty="0">
                <a:solidFill>
                  <a:srgbClr val="000000"/>
                </a:solidFill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</a:rPr>
              <a:t>luật</a:t>
            </a:r>
            <a:r>
              <a:rPr lang="en-US" altLang="en-US" sz="1800" dirty="0">
                <a:solidFill>
                  <a:srgbClr val="000000"/>
                </a:solidFill>
              </a:rPr>
              <a:t> lao </a:t>
            </a:r>
            <a:r>
              <a:rPr lang="en-US" altLang="en-US" sz="1800" dirty="0" err="1">
                <a:solidFill>
                  <a:srgbClr val="000000"/>
                </a:solidFill>
              </a:rPr>
              <a:t>động</a:t>
            </a:r>
            <a:r>
              <a:rPr lang="en-US" altLang="en-US" sz="1800" dirty="0">
                <a:solidFill>
                  <a:srgbClr val="000000"/>
                </a:solidFill>
              </a:rPr>
              <a:t> )</a:t>
            </a:r>
          </a:p>
        </p:txBody>
      </p:sp>
      <p:sp>
        <p:nvSpPr>
          <p:cNvPr id="21521" name="Text Box 17"/>
          <p:cNvSpPr txBox="1">
            <a:spLocks noChangeArrowheads="1"/>
          </p:cNvSpPr>
          <p:nvPr/>
        </p:nvSpPr>
        <p:spPr bwMode="auto">
          <a:xfrm>
            <a:off x="762000" y="465952"/>
            <a:ext cx="6477000" cy="923330"/>
          </a:xfrm>
          <a:prstGeom prst="rect">
            <a:avLst/>
          </a:prstGeom>
          <a:noFill/>
          <a:ln w="57150" algn="ctr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1800" dirty="0" err="1">
                <a:solidFill>
                  <a:srgbClr val="FF0000"/>
                </a:solidFill>
              </a:rPr>
              <a:t>Điều</a:t>
            </a:r>
            <a:r>
              <a:rPr lang="en-US" altLang="en-US" sz="1800" dirty="0">
                <a:solidFill>
                  <a:srgbClr val="FF0000"/>
                </a:solidFill>
              </a:rPr>
              <a:t> 16</a:t>
            </a:r>
            <a:r>
              <a:rPr lang="en-US" altLang="en-US" sz="1800" dirty="0">
                <a:solidFill>
                  <a:srgbClr val="000000"/>
                </a:solidFill>
              </a:rPr>
              <a:t>: "</a:t>
            </a:r>
            <a:r>
              <a:rPr lang="en-US" altLang="en-US" sz="1800" dirty="0" err="1">
                <a:solidFill>
                  <a:srgbClr val="000000"/>
                </a:solidFill>
              </a:rPr>
              <a:t>Người</a:t>
            </a:r>
            <a:r>
              <a:rPr lang="en-US" altLang="en-US" sz="1800" dirty="0">
                <a:solidFill>
                  <a:srgbClr val="000000"/>
                </a:solidFill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</a:rPr>
              <a:t>lao</a:t>
            </a:r>
            <a:r>
              <a:rPr lang="en-US" altLang="en-US" sz="1800" dirty="0">
                <a:solidFill>
                  <a:srgbClr val="000000"/>
                </a:solidFill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</a:rPr>
              <a:t>động</a:t>
            </a:r>
            <a:r>
              <a:rPr lang="en-US" altLang="en-US" sz="1800" dirty="0">
                <a:solidFill>
                  <a:srgbClr val="000000"/>
                </a:solidFill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</a:rPr>
              <a:t>có</a:t>
            </a:r>
            <a:r>
              <a:rPr lang="en-US" altLang="en-US" sz="1800" dirty="0">
                <a:solidFill>
                  <a:srgbClr val="000000"/>
                </a:solidFill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</a:rPr>
              <a:t>quyền</a:t>
            </a:r>
            <a:r>
              <a:rPr lang="en-US" altLang="en-US" sz="1800" dirty="0">
                <a:solidFill>
                  <a:srgbClr val="0000FF"/>
                </a:solidFill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</a:rPr>
              <a:t>làm</a:t>
            </a:r>
            <a:r>
              <a:rPr lang="en-US" altLang="en-US" sz="1800" dirty="0">
                <a:solidFill>
                  <a:srgbClr val="0000FF"/>
                </a:solidFill>
              </a:rPr>
              <a:t> </a:t>
            </a:r>
            <a:r>
              <a:rPr lang="en-US" altLang="en-US" sz="1800" dirty="0" err="1">
                <a:solidFill>
                  <a:srgbClr val="0000FF"/>
                </a:solidFill>
              </a:rPr>
              <a:t>việc</a:t>
            </a:r>
            <a:r>
              <a:rPr lang="en-US" altLang="en-US" sz="1800" dirty="0">
                <a:solidFill>
                  <a:srgbClr val="000000"/>
                </a:solidFill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</a:rPr>
              <a:t>cho</a:t>
            </a:r>
            <a:r>
              <a:rPr lang="en-US" altLang="en-US" sz="1800" dirty="0">
                <a:solidFill>
                  <a:srgbClr val="000000"/>
                </a:solidFill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</a:rPr>
              <a:t>bất</a:t>
            </a:r>
            <a:r>
              <a:rPr lang="en-US" altLang="en-US" sz="1800" dirty="0">
                <a:solidFill>
                  <a:srgbClr val="000000"/>
                </a:solidFill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</a:rPr>
              <a:t>kì</a:t>
            </a:r>
            <a:r>
              <a:rPr lang="en-US" altLang="en-US" sz="1800" dirty="0">
                <a:solidFill>
                  <a:srgbClr val="000000"/>
                </a:solidFill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</a:rPr>
              <a:t>người</a:t>
            </a:r>
            <a:r>
              <a:rPr lang="en-US" altLang="en-US" sz="1800" dirty="0">
                <a:solidFill>
                  <a:srgbClr val="000000"/>
                </a:solidFill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</a:rPr>
              <a:t>sử</a:t>
            </a:r>
            <a:r>
              <a:rPr lang="en-US" altLang="en-US" sz="1800" dirty="0">
                <a:solidFill>
                  <a:srgbClr val="000000"/>
                </a:solidFill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</a:rPr>
              <a:t>dụng</a:t>
            </a:r>
            <a:r>
              <a:rPr lang="en-US" altLang="en-US" sz="1800" dirty="0">
                <a:solidFill>
                  <a:srgbClr val="000000"/>
                </a:solidFill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</a:rPr>
              <a:t>lao</a:t>
            </a:r>
            <a:r>
              <a:rPr lang="en-US" altLang="en-US" sz="1800" dirty="0">
                <a:solidFill>
                  <a:srgbClr val="000000"/>
                </a:solidFill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</a:rPr>
              <a:t>động</a:t>
            </a:r>
            <a:r>
              <a:rPr lang="en-US" altLang="en-US" sz="1800" dirty="0">
                <a:solidFill>
                  <a:srgbClr val="000000"/>
                </a:solidFill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</a:rPr>
              <a:t>nào</a:t>
            </a:r>
            <a:r>
              <a:rPr lang="en-US" altLang="en-US" sz="1800" dirty="0">
                <a:solidFill>
                  <a:srgbClr val="000000"/>
                </a:solidFill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</a:rPr>
              <a:t>và</a:t>
            </a:r>
            <a:r>
              <a:rPr lang="en-US" altLang="en-US" sz="1800" dirty="0">
                <a:solidFill>
                  <a:srgbClr val="000000"/>
                </a:solidFill>
              </a:rPr>
              <a:t> ở </a:t>
            </a:r>
            <a:r>
              <a:rPr lang="en-US" altLang="en-US" sz="1800" dirty="0" err="1">
                <a:solidFill>
                  <a:srgbClr val="000000"/>
                </a:solidFill>
              </a:rPr>
              <a:t>bất</a:t>
            </a:r>
            <a:r>
              <a:rPr lang="en-US" altLang="en-US" sz="1800" dirty="0">
                <a:solidFill>
                  <a:srgbClr val="000000"/>
                </a:solidFill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</a:rPr>
              <a:t>kì</a:t>
            </a:r>
            <a:r>
              <a:rPr lang="en-US" altLang="en-US" sz="1800" dirty="0">
                <a:solidFill>
                  <a:srgbClr val="000000"/>
                </a:solidFill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</a:rPr>
              <a:t>nơi</a:t>
            </a:r>
            <a:r>
              <a:rPr lang="en-US" altLang="en-US" sz="1800" dirty="0">
                <a:solidFill>
                  <a:srgbClr val="000000"/>
                </a:solidFill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</a:rPr>
              <a:t>nào</a:t>
            </a:r>
            <a:r>
              <a:rPr lang="en-US" altLang="en-US" sz="1800" dirty="0">
                <a:solidFill>
                  <a:srgbClr val="000000"/>
                </a:solidFill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</a:rPr>
              <a:t>mà</a:t>
            </a:r>
            <a:r>
              <a:rPr lang="en-US" altLang="en-US" sz="1800" dirty="0">
                <a:solidFill>
                  <a:srgbClr val="000000"/>
                </a:solidFill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</a:rPr>
              <a:t>pháp</a:t>
            </a:r>
            <a:r>
              <a:rPr lang="en-US" altLang="en-US" sz="1800" dirty="0">
                <a:solidFill>
                  <a:srgbClr val="000000"/>
                </a:solidFill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</a:rPr>
              <a:t>luật</a:t>
            </a:r>
            <a:r>
              <a:rPr lang="en-US" altLang="en-US" sz="1800" dirty="0">
                <a:solidFill>
                  <a:srgbClr val="000000"/>
                </a:solidFill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</a:rPr>
              <a:t>không</a:t>
            </a:r>
            <a:r>
              <a:rPr lang="en-US" altLang="en-US" sz="1800" dirty="0">
                <a:solidFill>
                  <a:srgbClr val="000000"/>
                </a:solidFill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</a:rPr>
              <a:t>cấm</a:t>
            </a:r>
            <a:r>
              <a:rPr lang="en-US" altLang="en-US" sz="1800" dirty="0">
                <a:solidFill>
                  <a:srgbClr val="000000"/>
                </a:solidFill>
              </a:rPr>
              <a:t>...” </a:t>
            </a:r>
          </a:p>
          <a:p>
            <a:pPr algn="just"/>
            <a:r>
              <a:rPr lang="en-US" altLang="en-US" sz="1800" dirty="0">
                <a:solidFill>
                  <a:srgbClr val="000000"/>
                </a:solidFill>
              </a:rPr>
              <a:t>		(</a:t>
            </a:r>
            <a:r>
              <a:rPr lang="en-US" altLang="en-US" sz="1800" dirty="0" err="1">
                <a:solidFill>
                  <a:srgbClr val="000000"/>
                </a:solidFill>
              </a:rPr>
              <a:t>Trích</a:t>
            </a:r>
            <a:r>
              <a:rPr lang="en-US" altLang="en-US" sz="1800" dirty="0">
                <a:solidFill>
                  <a:srgbClr val="000000"/>
                </a:solidFill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</a:rPr>
              <a:t>Bộ</a:t>
            </a:r>
            <a:r>
              <a:rPr lang="en-US" altLang="en-US" sz="1800" dirty="0">
                <a:solidFill>
                  <a:srgbClr val="000000"/>
                </a:solidFill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</a:rPr>
              <a:t>luật</a:t>
            </a:r>
            <a:r>
              <a:rPr lang="en-US" altLang="en-US" sz="1800" dirty="0">
                <a:solidFill>
                  <a:srgbClr val="000000"/>
                </a:solidFill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</a:rPr>
              <a:t>lao</a:t>
            </a:r>
            <a:r>
              <a:rPr lang="en-US" altLang="en-US" sz="1800" dirty="0">
                <a:solidFill>
                  <a:srgbClr val="000000"/>
                </a:solidFill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</a:rPr>
              <a:t>động</a:t>
            </a:r>
            <a:r>
              <a:rPr lang="en-US" altLang="en-US" sz="1800" dirty="0">
                <a:solidFill>
                  <a:srgbClr val="000000"/>
                </a:solidFill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</a:rPr>
              <a:t>năm</a:t>
            </a:r>
            <a:r>
              <a:rPr lang="en-US" altLang="en-US" sz="1800" dirty="0">
                <a:solidFill>
                  <a:srgbClr val="000000"/>
                </a:solidFill>
              </a:rPr>
              <a:t> 2002)</a:t>
            </a:r>
          </a:p>
        </p:txBody>
      </p:sp>
    </p:spTree>
    <p:extLst>
      <p:ext uri="{BB962C8B-B14F-4D97-AF65-F5344CB8AC3E}">
        <p14:creationId xmlns:p14="http://schemas.microsoft.com/office/powerpoint/2010/main" val="411190414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2" grpId="0" animBg="1"/>
      <p:bldP spid="215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4"/>
          <p:cNvSpPr txBox="1">
            <a:spLocks noChangeArrowheads="1"/>
          </p:cNvSpPr>
          <p:nvPr/>
        </p:nvSpPr>
        <p:spPr bwMode="auto">
          <a:xfrm>
            <a:off x="1657350" y="228600"/>
            <a:ext cx="2743200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1350">
              <a:latin typeface="Arial" panose="020B0604020202020204" pitchFamily="34" charset="0"/>
            </a:endParaRP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228600" y="706218"/>
            <a:ext cx="68580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1800" dirty="0"/>
              <a:t> Sau </a:t>
            </a:r>
            <a:r>
              <a:rPr lang="en-US" altLang="en-US" sz="1800" dirty="0" err="1"/>
              <a:t>khi</a:t>
            </a:r>
            <a:r>
              <a:rPr lang="en-US" altLang="en-US" sz="1800" dirty="0"/>
              <a:t> </a:t>
            </a:r>
            <a:r>
              <a:rPr lang="en-US" altLang="en-US" sz="1800" dirty="0" err="1"/>
              <a:t>thỏa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thuận</a:t>
            </a:r>
            <a:r>
              <a:rPr lang="en-US" altLang="en-US" sz="1800" dirty="0"/>
              <a:t> </a:t>
            </a:r>
            <a:r>
              <a:rPr lang="en-US" altLang="en-US" sz="1800" dirty="0" err="1"/>
              <a:t>và</a:t>
            </a:r>
            <a:r>
              <a:rPr lang="en-US" altLang="en-US" sz="1800" dirty="0"/>
              <a:t> </a:t>
            </a:r>
            <a:r>
              <a:rPr lang="en-US" altLang="en-US" sz="1800" dirty="0" err="1"/>
              <a:t>kí</a:t>
            </a:r>
            <a:r>
              <a:rPr lang="en-US" altLang="en-US" sz="1800" dirty="0"/>
              <a:t> cam </a:t>
            </a:r>
            <a:r>
              <a:rPr lang="en-US" altLang="en-US" sz="1800" dirty="0" err="1"/>
              <a:t>kết</a:t>
            </a:r>
            <a:r>
              <a:rPr lang="en-US" altLang="en-US" sz="1800" dirty="0"/>
              <a:t> </a:t>
            </a:r>
            <a:r>
              <a:rPr lang="en-US" altLang="en-US" sz="1800" dirty="0" err="1"/>
              <a:t>với</a:t>
            </a:r>
            <a:r>
              <a:rPr lang="en-US" altLang="en-US" sz="1800" dirty="0"/>
              <a:t> </a:t>
            </a:r>
            <a:r>
              <a:rPr lang="en-US" altLang="en-US" sz="1800" dirty="0" err="1"/>
              <a:t>công</a:t>
            </a:r>
            <a:r>
              <a:rPr lang="en-US" altLang="en-US" sz="1800" dirty="0"/>
              <a:t> ty </a:t>
            </a:r>
            <a:r>
              <a:rPr lang="en-US" altLang="en-US" sz="1800" dirty="0" err="1"/>
              <a:t>trách</a:t>
            </a:r>
            <a:r>
              <a:rPr lang="en-US" altLang="en-US" sz="1800" dirty="0"/>
              <a:t> </a:t>
            </a:r>
            <a:r>
              <a:rPr lang="en-US" altLang="en-US" sz="1800" dirty="0" err="1"/>
              <a:t>nhiệm</a:t>
            </a:r>
            <a:r>
              <a:rPr lang="en-US" altLang="en-US" sz="1800" dirty="0"/>
              <a:t> </a:t>
            </a:r>
            <a:r>
              <a:rPr lang="en-US" altLang="en-US" sz="1800" dirty="0" err="1"/>
              <a:t>hữu</a:t>
            </a:r>
            <a:r>
              <a:rPr lang="en-US" altLang="en-US" sz="1800" dirty="0"/>
              <a:t> </a:t>
            </a:r>
            <a:r>
              <a:rPr lang="en-US" altLang="en-US" sz="1800" dirty="0" err="1"/>
              <a:t>hạn</a:t>
            </a:r>
            <a:r>
              <a:rPr lang="en-US" altLang="en-US" sz="1800" dirty="0"/>
              <a:t> </a:t>
            </a:r>
            <a:r>
              <a:rPr lang="en-US" altLang="en-US" sz="1800" dirty="0" err="1"/>
              <a:t>Hoàng</a:t>
            </a:r>
            <a:r>
              <a:rPr lang="en-US" altLang="en-US" sz="1800" dirty="0"/>
              <a:t> Long </a:t>
            </a:r>
            <a:r>
              <a:rPr lang="en-US" altLang="en-US" sz="1800" dirty="0" err="1"/>
              <a:t>về</a:t>
            </a:r>
            <a:r>
              <a:rPr lang="en-US" altLang="en-US" sz="1800" dirty="0"/>
              <a:t> </a:t>
            </a:r>
            <a:r>
              <a:rPr lang="en-US" altLang="en-US" sz="1800" dirty="0" err="1"/>
              <a:t>tiền</a:t>
            </a:r>
            <a:r>
              <a:rPr lang="en-US" altLang="en-US" sz="1800" dirty="0"/>
              <a:t> </a:t>
            </a:r>
            <a:r>
              <a:rPr lang="en-US" altLang="en-US" sz="1800" dirty="0" err="1"/>
              <a:t>công</a:t>
            </a:r>
            <a:r>
              <a:rPr lang="en-US" altLang="en-US" sz="1800" dirty="0"/>
              <a:t>, </a:t>
            </a:r>
            <a:r>
              <a:rPr lang="en-US" altLang="en-US" sz="1800" dirty="0" err="1"/>
              <a:t>thời</a:t>
            </a:r>
            <a:r>
              <a:rPr lang="en-US" altLang="en-US" sz="1800" dirty="0"/>
              <a:t> </a:t>
            </a:r>
            <a:r>
              <a:rPr lang="en-US" altLang="en-US" sz="1800" dirty="0" err="1"/>
              <a:t>gian</a:t>
            </a:r>
            <a:r>
              <a:rPr lang="en-US" altLang="en-US" sz="1800" dirty="0"/>
              <a:t> lao </a:t>
            </a:r>
            <a:r>
              <a:rPr lang="en-US" altLang="en-US" sz="1800" dirty="0" err="1"/>
              <a:t>động</a:t>
            </a:r>
            <a:r>
              <a:rPr lang="en-US" altLang="en-US" sz="1800" dirty="0"/>
              <a:t> </a:t>
            </a:r>
            <a:r>
              <a:rPr lang="en-US" altLang="en-US" sz="1800" dirty="0" err="1"/>
              <a:t>và</a:t>
            </a:r>
            <a:r>
              <a:rPr lang="en-US" altLang="en-US" sz="1800" dirty="0"/>
              <a:t> </a:t>
            </a:r>
            <a:r>
              <a:rPr lang="en-US" altLang="en-US" sz="1800" dirty="0" err="1"/>
              <a:t>các</a:t>
            </a:r>
            <a:r>
              <a:rPr lang="en-US" altLang="en-US" sz="1800" dirty="0"/>
              <a:t> </a:t>
            </a:r>
            <a:r>
              <a:rPr lang="en-US" altLang="en-US" sz="1800" dirty="0" err="1"/>
              <a:t>điều</a:t>
            </a:r>
            <a:r>
              <a:rPr lang="en-US" altLang="en-US" sz="1800" dirty="0"/>
              <a:t> </a:t>
            </a:r>
            <a:r>
              <a:rPr lang="en-US" altLang="en-US" sz="1800" dirty="0" err="1"/>
              <a:t>kiện</a:t>
            </a:r>
            <a:r>
              <a:rPr lang="en-US" altLang="en-US" sz="1800" dirty="0"/>
              <a:t> </a:t>
            </a:r>
            <a:r>
              <a:rPr lang="en-US" altLang="en-US" sz="1800" dirty="0" err="1"/>
              <a:t>khác</a:t>
            </a:r>
            <a:r>
              <a:rPr lang="en-US" altLang="en-US" sz="1800" dirty="0"/>
              <a:t>, </a:t>
            </a:r>
            <a:r>
              <a:rPr lang="en-US" altLang="en-US" sz="1800" dirty="0" err="1"/>
              <a:t>chị</a:t>
            </a:r>
            <a:r>
              <a:rPr lang="en-US" altLang="en-US" sz="1800" dirty="0"/>
              <a:t> Ba </a:t>
            </a:r>
            <a:r>
              <a:rPr lang="en-US" altLang="en-US" sz="1800" dirty="0" err="1"/>
              <a:t>được</a:t>
            </a:r>
            <a:r>
              <a:rPr lang="en-US" altLang="en-US" sz="1800" dirty="0"/>
              <a:t> </a:t>
            </a:r>
            <a:r>
              <a:rPr lang="en-US" altLang="en-US" sz="1800" dirty="0" err="1"/>
              <a:t>nhận</a:t>
            </a:r>
            <a:r>
              <a:rPr lang="en-US" altLang="en-US" sz="1800" dirty="0"/>
              <a:t> </a:t>
            </a:r>
            <a:r>
              <a:rPr lang="en-US" altLang="en-US" sz="1800" dirty="0" err="1"/>
              <a:t>vào</a:t>
            </a:r>
            <a:r>
              <a:rPr lang="en-US" altLang="en-US" sz="1800" dirty="0"/>
              <a:t> </a:t>
            </a:r>
            <a:r>
              <a:rPr lang="en-US" altLang="en-US" sz="1800" dirty="0" err="1"/>
              <a:t>làm</a:t>
            </a:r>
            <a:r>
              <a:rPr lang="en-US" altLang="en-US" sz="1800" dirty="0"/>
              <a:t> </a:t>
            </a:r>
            <a:r>
              <a:rPr lang="en-US" altLang="en-US" sz="1800" dirty="0" err="1"/>
              <a:t>việc</a:t>
            </a:r>
            <a:r>
              <a:rPr lang="en-US" altLang="en-US" sz="1800" dirty="0"/>
              <a:t> </a:t>
            </a:r>
            <a:r>
              <a:rPr lang="en-US" altLang="en-US" sz="1800" dirty="0" err="1"/>
              <a:t>tại</a:t>
            </a:r>
            <a:r>
              <a:rPr lang="en-US" altLang="en-US" sz="1800" dirty="0"/>
              <a:t> </a:t>
            </a:r>
            <a:r>
              <a:rPr lang="en-US" altLang="en-US" sz="1800" dirty="0" err="1"/>
              <a:t>công</a:t>
            </a:r>
            <a:r>
              <a:rPr lang="en-US" altLang="en-US" sz="1800" dirty="0"/>
              <a:t> ty. </a:t>
            </a:r>
            <a:r>
              <a:rPr lang="en-US" altLang="en-US" sz="1800" dirty="0" err="1"/>
              <a:t>Làm</a:t>
            </a:r>
            <a:r>
              <a:rPr lang="en-US" altLang="en-US" sz="1800" dirty="0"/>
              <a:t> </a:t>
            </a:r>
            <a:r>
              <a:rPr lang="en-US" altLang="en-US" sz="1800" dirty="0" err="1"/>
              <a:t>việc</a:t>
            </a:r>
            <a:r>
              <a:rPr lang="en-US" altLang="en-US" sz="1800" dirty="0"/>
              <a:t> </a:t>
            </a:r>
            <a:r>
              <a:rPr lang="en-US" altLang="en-US" sz="1800" dirty="0" err="1"/>
              <a:t>được</a:t>
            </a:r>
            <a:r>
              <a:rPr lang="en-US" altLang="en-US" sz="1800" dirty="0"/>
              <a:t> </a:t>
            </a:r>
            <a:r>
              <a:rPr lang="en-US" altLang="en-US" sz="1800" dirty="0" err="1"/>
              <a:t>hơn</a:t>
            </a:r>
            <a:r>
              <a:rPr lang="en-US" altLang="en-US" sz="1800" dirty="0"/>
              <a:t> </a:t>
            </a:r>
            <a:r>
              <a:rPr lang="en-US" altLang="en-US" sz="1800" dirty="0" err="1"/>
              <a:t>một</a:t>
            </a:r>
            <a:r>
              <a:rPr lang="en-US" altLang="en-US" sz="1800" dirty="0"/>
              <a:t> </a:t>
            </a:r>
            <a:r>
              <a:rPr lang="en-US" altLang="en-US" sz="1800" dirty="0" err="1"/>
              <a:t>tháng</a:t>
            </a:r>
            <a:r>
              <a:rPr lang="en-US" altLang="en-US" sz="1800" dirty="0"/>
              <a:t>, </a:t>
            </a:r>
            <a:r>
              <a:rPr lang="en-US" altLang="en-US" sz="1800" dirty="0" err="1"/>
              <a:t>thấy</a:t>
            </a:r>
            <a:r>
              <a:rPr lang="en-US" altLang="en-US" sz="1800" dirty="0"/>
              <a:t> </a:t>
            </a:r>
            <a:r>
              <a:rPr lang="en-US" altLang="en-US" sz="1800" dirty="0" err="1"/>
              <a:t>có</a:t>
            </a:r>
            <a:r>
              <a:rPr lang="en-US" altLang="en-US" sz="1800" dirty="0"/>
              <a:t> </a:t>
            </a:r>
            <a:r>
              <a:rPr lang="en-US" altLang="en-US" sz="1800" dirty="0" err="1"/>
              <a:t>nơi</a:t>
            </a:r>
            <a:r>
              <a:rPr lang="en-US" altLang="en-US" sz="1800" dirty="0"/>
              <a:t> </a:t>
            </a:r>
            <a:r>
              <a:rPr lang="en-US" altLang="en-US" sz="1800" dirty="0" err="1"/>
              <a:t>khác</a:t>
            </a:r>
            <a:r>
              <a:rPr lang="en-US" altLang="en-US" sz="1800" dirty="0"/>
              <a:t> </a:t>
            </a:r>
            <a:r>
              <a:rPr lang="en-US" altLang="en-US" sz="1800" dirty="0" err="1"/>
              <a:t>công</a:t>
            </a:r>
            <a:r>
              <a:rPr lang="en-US" altLang="en-US" sz="1800" dirty="0"/>
              <a:t> </a:t>
            </a:r>
            <a:r>
              <a:rPr lang="en-US" altLang="en-US" sz="1800" dirty="0" err="1"/>
              <a:t>việc</a:t>
            </a:r>
            <a:r>
              <a:rPr lang="en-US" altLang="en-US" sz="1800" dirty="0"/>
              <a:t> </a:t>
            </a:r>
            <a:r>
              <a:rPr lang="en-US" altLang="en-US" sz="1800" dirty="0" err="1"/>
              <a:t>cũng</a:t>
            </a:r>
            <a:r>
              <a:rPr lang="en-US" altLang="en-US" sz="1800" dirty="0"/>
              <a:t> </a:t>
            </a:r>
            <a:r>
              <a:rPr lang="en-US" altLang="en-US" sz="1800" dirty="0" err="1"/>
              <a:t>như</a:t>
            </a:r>
            <a:r>
              <a:rPr lang="en-US" altLang="en-US" sz="1800" dirty="0"/>
              <a:t> </a:t>
            </a:r>
            <a:r>
              <a:rPr lang="en-US" altLang="en-US" sz="1800" dirty="0" err="1"/>
              <a:t>thế</a:t>
            </a:r>
            <a:r>
              <a:rPr lang="en-US" altLang="en-US" sz="1800" dirty="0"/>
              <a:t> </a:t>
            </a:r>
            <a:r>
              <a:rPr lang="en-US" altLang="en-US" sz="1800" dirty="0" err="1"/>
              <a:t>nhưng</a:t>
            </a:r>
            <a:r>
              <a:rPr lang="en-US" altLang="en-US" sz="1800" dirty="0"/>
              <a:t> </a:t>
            </a:r>
            <a:r>
              <a:rPr lang="en-US" altLang="en-US" sz="1800" dirty="0" err="1"/>
              <a:t>trả</a:t>
            </a:r>
            <a:r>
              <a:rPr lang="en-US" altLang="en-US" sz="1800" dirty="0"/>
              <a:t> </a:t>
            </a:r>
            <a:r>
              <a:rPr lang="en-US" altLang="en-US" sz="1800" dirty="0" err="1"/>
              <a:t>lương</a:t>
            </a:r>
            <a:r>
              <a:rPr lang="en-US" altLang="en-US" sz="1800" dirty="0"/>
              <a:t> </a:t>
            </a:r>
            <a:r>
              <a:rPr lang="en-US" altLang="en-US" sz="1800" dirty="0" err="1"/>
              <a:t>cao</a:t>
            </a:r>
            <a:r>
              <a:rPr lang="en-US" altLang="en-US" sz="1800" dirty="0"/>
              <a:t> </a:t>
            </a:r>
            <a:r>
              <a:rPr lang="en-US" altLang="en-US" sz="1800" dirty="0" err="1"/>
              <a:t>hơn</a:t>
            </a:r>
            <a:r>
              <a:rPr lang="en-US" altLang="en-US" sz="1800" dirty="0"/>
              <a:t>, </a:t>
            </a:r>
            <a:r>
              <a:rPr lang="en-US" altLang="en-US" sz="1800" dirty="0" err="1"/>
              <a:t>chị</a:t>
            </a:r>
            <a:r>
              <a:rPr lang="en-US" altLang="en-US" sz="1800" dirty="0"/>
              <a:t> </a:t>
            </a:r>
            <a:r>
              <a:rPr lang="en-US" altLang="en-US" sz="1800" dirty="0" err="1"/>
              <a:t>đã</a:t>
            </a:r>
            <a:r>
              <a:rPr lang="en-US" altLang="en-US" sz="1800" dirty="0"/>
              <a:t> </a:t>
            </a:r>
            <a:r>
              <a:rPr lang="en-US" altLang="en-US" sz="1800" dirty="0" err="1"/>
              <a:t>tự</a:t>
            </a:r>
            <a:r>
              <a:rPr lang="en-US" altLang="en-US" sz="1800" dirty="0"/>
              <a:t> ý </a:t>
            </a:r>
            <a:r>
              <a:rPr lang="en-US" altLang="en-US" sz="1800" dirty="0" err="1"/>
              <a:t>thôi</a:t>
            </a:r>
            <a:r>
              <a:rPr lang="en-US" altLang="en-US" sz="1800" dirty="0"/>
              <a:t> </a:t>
            </a:r>
            <a:r>
              <a:rPr lang="en-US" altLang="en-US" sz="1800" dirty="0" err="1"/>
              <a:t>việc</a:t>
            </a:r>
            <a:r>
              <a:rPr lang="en-US" altLang="en-US" sz="1800" dirty="0"/>
              <a:t> </a:t>
            </a:r>
            <a:r>
              <a:rPr lang="en-US" altLang="en-US" sz="1800" dirty="0" err="1"/>
              <a:t>mà</a:t>
            </a:r>
            <a:r>
              <a:rPr lang="en-US" altLang="en-US" sz="1800" dirty="0"/>
              <a:t> </a:t>
            </a:r>
            <a:r>
              <a:rPr lang="en-US" altLang="en-US" sz="1800" dirty="0" err="1"/>
              <a:t>không</a:t>
            </a:r>
            <a:r>
              <a:rPr lang="en-US" altLang="en-US" sz="1800" dirty="0"/>
              <a:t> </a:t>
            </a:r>
            <a:r>
              <a:rPr lang="en-US" altLang="en-US" sz="1800" dirty="0" err="1"/>
              <a:t>báo</a:t>
            </a:r>
            <a:r>
              <a:rPr lang="en-US" altLang="en-US" sz="1800" dirty="0"/>
              <a:t> </a:t>
            </a:r>
            <a:r>
              <a:rPr lang="en-US" altLang="en-US" sz="1800" dirty="0" err="1"/>
              <a:t>trước</a:t>
            </a:r>
            <a:r>
              <a:rPr lang="en-US" altLang="en-US" sz="1800" dirty="0"/>
              <a:t> </a:t>
            </a:r>
            <a:r>
              <a:rPr lang="en-US" altLang="en-US" sz="1800" dirty="0" err="1"/>
              <a:t>cho</a:t>
            </a:r>
            <a:r>
              <a:rPr lang="en-US" altLang="en-US" sz="1800" dirty="0"/>
              <a:t> </a:t>
            </a:r>
            <a:r>
              <a:rPr lang="en-US" altLang="en-US" sz="1800" dirty="0" err="1"/>
              <a:t>Giám</a:t>
            </a:r>
            <a:r>
              <a:rPr lang="en-US" altLang="en-US" sz="1800" dirty="0"/>
              <a:t> </a:t>
            </a:r>
            <a:r>
              <a:rPr lang="en-US" altLang="en-US" sz="1800" dirty="0" err="1"/>
              <a:t>đốc</a:t>
            </a:r>
            <a:r>
              <a:rPr lang="en-US" altLang="en-US" sz="1800" dirty="0"/>
              <a:t> </a:t>
            </a:r>
            <a:r>
              <a:rPr lang="en-US" altLang="en-US" sz="1800" dirty="0" err="1"/>
              <a:t>công</a:t>
            </a:r>
            <a:r>
              <a:rPr lang="en-US" altLang="en-US" sz="1800" dirty="0"/>
              <a:t> ty.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1143000" y="114300"/>
            <a:ext cx="32575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 dirty="0"/>
              <a:t> *</a:t>
            </a:r>
            <a:r>
              <a:rPr lang="en-US" altLang="en-US" sz="1800" b="1" dirty="0" err="1"/>
              <a:t>Tình</a:t>
            </a:r>
            <a:r>
              <a:rPr lang="en-US" altLang="en-US" sz="1800" b="1" dirty="0"/>
              <a:t> </a:t>
            </a:r>
            <a:r>
              <a:rPr lang="en-US" altLang="en-US" sz="1800" b="1" dirty="0" err="1"/>
              <a:t>huống</a:t>
            </a:r>
            <a:r>
              <a:rPr lang="en-US" altLang="en-US" sz="1800" b="1" dirty="0"/>
              <a:t> 2 (SGK/tr-48)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304800" y="2190751"/>
            <a:ext cx="7239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altLang="en-US" sz="1800" b="1" dirty="0" err="1">
                <a:solidFill>
                  <a:srgbClr val="FF0000"/>
                </a:solidFill>
              </a:rPr>
              <a:t>Bản</a:t>
            </a:r>
            <a:r>
              <a:rPr lang="en-US" altLang="en-US" sz="1800" b="1" dirty="0">
                <a:solidFill>
                  <a:srgbClr val="FF0000"/>
                </a:solidFill>
              </a:rPr>
              <a:t> cam </a:t>
            </a:r>
            <a:r>
              <a:rPr lang="en-US" altLang="en-US" sz="1800" b="1" dirty="0" err="1">
                <a:solidFill>
                  <a:srgbClr val="FF0000"/>
                </a:solidFill>
              </a:rPr>
              <a:t>kết</a:t>
            </a:r>
            <a:r>
              <a:rPr lang="en-US" altLang="en-US" sz="1800" b="1" dirty="0">
                <a:solidFill>
                  <a:srgbClr val="FF0000"/>
                </a:solidFill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</a:rPr>
              <a:t>giữa</a:t>
            </a:r>
            <a:r>
              <a:rPr lang="en-US" altLang="en-US" sz="1800" b="1" dirty="0">
                <a:solidFill>
                  <a:srgbClr val="FF0000"/>
                </a:solidFill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</a:rPr>
              <a:t>chị</a:t>
            </a:r>
            <a:r>
              <a:rPr lang="en-US" altLang="en-US" sz="1800" b="1" dirty="0">
                <a:solidFill>
                  <a:srgbClr val="FF0000"/>
                </a:solidFill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</a:rPr>
              <a:t>Ba</a:t>
            </a:r>
            <a:r>
              <a:rPr lang="en-US" altLang="en-US" sz="1800" b="1" dirty="0">
                <a:solidFill>
                  <a:srgbClr val="FF0000"/>
                </a:solidFill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</a:rPr>
              <a:t>và</a:t>
            </a:r>
            <a:r>
              <a:rPr lang="en-US" altLang="en-US" sz="1800" b="1" dirty="0">
                <a:solidFill>
                  <a:srgbClr val="FF0000"/>
                </a:solidFill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</a:rPr>
              <a:t>công</a:t>
            </a:r>
            <a:r>
              <a:rPr lang="en-US" altLang="en-US" sz="1800" b="1" dirty="0">
                <a:solidFill>
                  <a:srgbClr val="FF0000"/>
                </a:solidFill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</a:rPr>
              <a:t>ty</a:t>
            </a:r>
            <a:r>
              <a:rPr lang="en-US" altLang="en-US" sz="1800" b="1" dirty="0">
                <a:solidFill>
                  <a:srgbClr val="FF0000"/>
                </a:solidFill>
              </a:rPr>
              <a:t> TNHH </a:t>
            </a:r>
            <a:r>
              <a:rPr lang="en-US" altLang="en-US" sz="1800" b="1" dirty="0" err="1">
                <a:solidFill>
                  <a:srgbClr val="FF0000"/>
                </a:solidFill>
              </a:rPr>
              <a:t>Hoàng</a:t>
            </a:r>
            <a:r>
              <a:rPr lang="en-US" altLang="en-US" sz="1800" b="1" dirty="0">
                <a:solidFill>
                  <a:srgbClr val="FF0000"/>
                </a:solidFill>
              </a:rPr>
              <a:t> Long </a:t>
            </a:r>
            <a:r>
              <a:rPr lang="en-US" altLang="en-US" sz="1800" b="1" dirty="0" err="1">
                <a:solidFill>
                  <a:srgbClr val="FF0000"/>
                </a:solidFill>
              </a:rPr>
              <a:t>là</a:t>
            </a:r>
            <a:r>
              <a:rPr lang="en-US" altLang="en-US" sz="1800" b="1" dirty="0">
                <a:solidFill>
                  <a:srgbClr val="FF0000"/>
                </a:solidFill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</a:rPr>
              <a:t>hợp</a:t>
            </a:r>
            <a:r>
              <a:rPr lang="en-US" altLang="en-US" sz="1800" b="1" dirty="0">
                <a:solidFill>
                  <a:srgbClr val="FF0000"/>
                </a:solidFill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</a:rPr>
              <a:t>đồng</a:t>
            </a:r>
            <a:r>
              <a:rPr lang="en-US" altLang="en-US" sz="1800" b="1" dirty="0">
                <a:solidFill>
                  <a:srgbClr val="FF0000"/>
                </a:solidFill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</a:rPr>
              <a:t>lao</a:t>
            </a:r>
            <a:r>
              <a:rPr lang="en-US" altLang="en-US" sz="1800" b="1" dirty="0">
                <a:solidFill>
                  <a:srgbClr val="FF0000"/>
                </a:solidFill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</a:rPr>
              <a:t>động</a:t>
            </a:r>
            <a:r>
              <a:rPr lang="en-US" altLang="en-US" sz="1800" b="1" dirty="0">
                <a:solidFill>
                  <a:srgbClr val="FF0000"/>
                </a:solidFill>
              </a:rPr>
              <a:t> </a:t>
            </a:r>
            <a:r>
              <a:rPr lang="en-US" altLang="en-US" sz="1800" b="1" dirty="0" err="1">
                <a:solidFill>
                  <a:srgbClr val="0070C0"/>
                </a:solidFill>
              </a:rPr>
              <a:t>vì</a:t>
            </a:r>
            <a:r>
              <a:rPr lang="en-US" altLang="en-US" sz="1800" b="1" dirty="0">
                <a:solidFill>
                  <a:srgbClr val="0070C0"/>
                </a:solidFill>
              </a:rPr>
              <a:t>:</a:t>
            </a:r>
            <a:r>
              <a:rPr lang="en-US" altLang="en-US" sz="1800" b="1" dirty="0">
                <a:solidFill>
                  <a:srgbClr val="FF0000"/>
                </a:solidFill>
              </a:rPr>
              <a:t>	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152400" y="2959955"/>
            <a:ext cx="71056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1800" dirty="0"/>
              <a:t>+ </a:t>
            </a:r>
            <a:r>
              <a:rPr lang="en-US" altLang="en-US" sz="1800" dirty="0" err="1"/>
              <a:t>Đó</a:t>
            </a:r>
            <a:r>
              <a:rPr lang="en-US" altLang="en-US" sz="1800" dirty="0"/>
              <a:t> </a:t>
            </a:r>
            <a:r>
              <a:rPr lang="en-US" altLang="en-US" sz="1800" dirty="0" err="1"/>
              <a:t>là</a:t>
            </a:r>
            <a:r>
              <a:rPr lang="en-US" altLang="en-US" sz="1800" dirty="0"/>
              <a:t> </a:t>
            </a:r>
            <a:r>
              <a:rPr lang="en-US" altLang="en-US" sz="1800" dirty="0" err="1"/>
              <a:t>sự</a:t>
            </a:r>
            <a:r>
              <a:rPr lang="en-US" altLang="en-US" sz="1800" dirty="0"/>
              <a:t> </a:t>
            </a:r>
            <a:r>
              <a:rPr lang="en-US" altLang="en-US" sz="1800" dirty="0" err="1">
                <a:solidFill>
                  <a:srgbClr val="FF0000"/>
                </a:solidFill>
              </a:rPr>
              <a:t>thỏa</a:t>
            </a:r>
            <a:r>
              <a:rPr lang="en-US" altLang="en-US" sz="1800" dirty="0">
                <a:solidFill>
                  <a:srgbClr val="FF0000"/>
                </a:solidFill>
              </a:rPr>
              <a:t> </a:t>
            </a:r>
            <a:r>
              <a:rPr lang="en-US" altLang="en-US" sz="1800" dirty="0" err="1">
                <a:solidFill>
                  <a:srgbClr val="FF0000"/>
                </a:solidFill>
              </a:rPr>
              <a:t>thuận</a:t>
            </a:r>
            <a:r>
              <a:rPr lang="en-US" altLang="en-US" sz="1800" dirty="0"/>
              <a:t> </a:t>
            </a:r>
            <a:r>
              <a:rPr lang="en-US" altLang="en-US" sz="1800" dirty="0" err="1"/>
              <a:t>giữa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hai</a:t>
            </a:r>
            <a:r>
              <a:rPr lang="en-US" altLang="en-US" sz="1800" dirty="0"/>
              <a:t> </a:t>
            </a:r>
            <a:r>
              <a:rPr lang="en-US" altLang="en-US" sz="1800" dirty="0" err="1"/>
              <a:t>bên</a:t>
            </a:r>
            <a:r>
              <a:rPr lang="en-US" altLang="en-US" sz="1800" dirty="0"/>
              <a:t> (</a:t>
            </a:r>
            <a:r>
              <a:rPr lang="en-US" altLang="en-US" sz="1800" i="1" dirty="0" err="1">
                <a:solidFill>
                  <a:srgbClr val="0000FF"/>
                </a:solidFill>
              </a:rPr>
              <a:t>chị</a:t>
            </a:r>
            <a:r>
              <a:rPr lang="en-US" altLang="en-US" sz="1800" i="1" dirty="0">
                <a:solidFill>
                  <a:srgbClr val="0000FF"/>
                </a:solidFill>
              </a:rPr>
              <a:t> </a:t>
            </a:r>
            <a:r>
              <a:rPr lang="en-US" altLang="en-US" sz="1800" i="1" dirty="0" err="1">
                <a:solidFill>
                  <a:srgbClr val="0000FF"/>
                </a:solidFill>
              </a:rPr>
              <a:t>Ba</a:t>
            </a:r>
            <a:r>
              <a:rPr lang="en-US" altLang="en-US" sz="1800" i="1" dirty="0">
                <a:solidFill>
                  <a:srgbClr val="0000FF"/>
                </a:solidFill>
              </a:rPr>
              <a:t> </a:t>
            </a:r>
            <a:r>
              <a:rPr lang="en-US" altLang="en-US" sz="1800" i="1" dirty="0" err="1">
                <a:solidFill>
                  <a:srgbClr val="0000FF"/>
                </a:solidFill>
              </a:rPr>
              <a:t>là</a:t>
            </a:r>
            <a:r>
              <a:rPr lang="en-US" altLang="en-US" sz="1800" i="1" dirty="0">
                <a:solidFill>
                  <a:srgbClr val="0000FF"/>
                </a:solidFill>
              </a:rPr>
              <a:t> </a:t>
            </a:r>
            <a:r>
              <a:rPr lang="en-US" altLang="en-US" sz="1800" i="1" dirty="0" err="1">
                <a:solidFill>
                  <a:srgbClr val="0000FF"/>
                </a:solidFill>
              </a:rPr>
              <a:t>người</a:t>
            </a:r>
            <a:r>
              <a:rPr lang="en-US" altLang="en-US" sz="1800" i="1" dirty="0">
                <a:solidFill>
                  <a:srgbClr val="0000FF"/>
                </a:solidFill>
              </a:rPr>
              <a:t> </a:t>
            </a:r>
            <a:r>
              <a:rPr lang="en-US" altLang="en-US" sz="1800" i="1" dirty="0" err="1">
                <a:solidFill>
                  <a:srgbClr val="0000FF"/>
                </a:solidFill>
              </a:rPr>
              <a:t>lao</a:t>
            </a:r>
            <a:r>
              <a:rPr lang="en-US" altLang="en-US" sz="1800" i="1" dirty="0">
                <a:solidFill>
                  <a:srgbClr val="0000FF"/>
                </a:solidFill>
              </a:rPr>
              <a:t> </a:t>
            </a:r>
            <a:r>
              <a:rPr lang="en-US" altLang="en-US" sz="1800" i="1" dirty="0" err="1">
                <a:solidFill>
                  <a:srgbClr val="0000FF"/>
                </a:solidFill>
              </a:rPr>
              <a:t>động</a:t>
            </a:r>
            <a:r>
              <a:rPr lang="en-US" altLang="en-US" sz="1800" dirty="0"/>
              <a:t>) </a:t>
            </a:r>
            <a:r>
              <a:rPr lang="en-US" altLang="en-US" sz="1800" dirty="0" err="1"/>
              <a:t>và</a:t>
            </a:r>
            <a:r>
              <a:rPr lang="en-US" altLang="en-US" sz="1800" dirty="0"/>
              <a:t> </a:t>
            </a:r>
            <a:r>
              <a:rPr lang="en-US" altLang="en-US" sz="1800" dirty="0" err="1"/>
              <a:t>Công</a:t>
            </a:r>
            <a:r>
              <a:rPr lang="en-US" altLang="en-US" sz="1800" dirty="0"/>
              <a:t> </a:t>
            </a:r>
            <a:r>
              <a:rPr lang="en-US" altLang="en-US" sz="1800" dirty="0" err="1"/>
              <a:t>ty</a:t>
            </a:r>
            <a:r>
              <a:rPr lang="en-US" altLang="en-US" sz="1800" dirty="0"/>
              <a:t> TNHH </a:t>
            </a:r>
            <a:r>
              <a:rPr lang="en-US" altLang="en-US" sz="1800" dirty="0" err="1"/>
              <a:t>Hoàng</a:t>
            </a:r>
            <a:r>
              <a:rPr lang="en-US" altLang="en-US" sz="1800" dirty="0"/>
              <a:t>  Long</a:t>
            </a:r>
            <a:r>
              <a:rPr lang="en-US" altLang="en-US" sz="1350" dirty="0"/>
              <a:t> </a:t>
            </a:r>
            <a:r>
              <a:rPr lang="en-US" altLang="en-US" sz="1800" dirty="0"/>
              <a:t>(</a:t>
            </a:r>
            <a:r>
              <a:rPr lang="en-US" altLang="en-US" sz="1800" i="1" dirty="0" err="1">
                <a:solidFill>
                  <a:srgbClr val="0000FF"/>
                </a:solidFill>
              </a:rPr>
              <a:t>người</a:t>
            </a:r>
            <a:r>
              <a:rPr lang="en-US" altLang="en-US" sz="1800" i="1" dirty="0">
                <a:solidFill>
                  <a:srgbClr val="0000FF"/>
                </a:solidFill>
              </a:rPr>
              <a:t> </a:t>
            </a:r>
            <a:r>
              <a:rPr lang="en-US" altLang="en-US" sz="1800" i="1" dirty="0" err="1">
                <a:solidFill>
                  <a:srgbClr val="0000FF"/>
                </a:solidFill>
              </a:rPr>
              <a:t>sử</a:t>
            </a:r>
            <a:r>
              <a:rPr lang="en-US" altLang="en-US" sz="1800" i="1" dirty="0">
                <a:solidFill>
                  <a:srgbClr val="0000FF"/>
                </a:solidFill>
              </a:rPr>
              <a:t> </a:t>
            </a:r>
            <a:r>
              <a:rPr lang="en-US" altLang="en-US" sz="1800" i="1" dirty="0" err="1">
                <a:solidFill>
                  <a:srgbClr val="0000FF"/>
                </a:solidFill>
              </a:rPr>
              <a:t>dụng</a:t>
            </a:r>
            <a:r>
              <a:rPr lang="en-US" altLang="en-US" sz="1800" i="1" dirty="0">
                <a:solidFill>
                  <a:srgbClr val="0000FF"/>
                </a:solidFill>
              </a:rPr>
              <a:t> </a:t>
            </a:r>
            <a:r>
              <a:rPr lang="en-US" altLang="en-US" sz="1800" i="1" dirty="0" err="1">
                <a:solidFill>
                  <a:srgbClr val="0000FF"/>
                </a:solidFill>
              </a:rPr>
              <a:t>lao</a:t>
            </a:r>
            <a:r>
              <a:rPr lang="en-US" altLang="en-US" sz="1800" i="1" dirty="0">
                <a:solidFill>
                  <a:srgbClr val="0000FF"/>
                </a:solidFill>
              </a:rPr>
              <a:t> </a:t>
            </a:r>
            <a:r>
              <a:rPr lang="en-US" altLang="en-US" sz="1800" i="1" dirty="0" err="1">
                <a:solidFill>
                  <a:srgbClr val="0000FF"/>
                </a:solidFill>
              </a:rPr>
              <a:t>động</a:t>
            </a:r>
            <a:r>
              <a:rPr lang="en-US" altLang="en-US" sz="1800" dirty="0"/>
              <a:t>).</a:t>
            </a:r>
          </a:p>
        </p:txBody>
      </p:sp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304800" y="3783746"/>
            <a:ext cx="6953250" cy="653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1800" dirty="0"/>
              <a:t>+ </a:t>
            </a:r>
            <a:r>
              <a:rPr lang="en-US" altLang="en-US" sz="1800" dirty="0" err="1"/>
              <a:t>Bản</a:t>
            </a:r>
            <a:r>
              <a:rPr lang="en-US" altLang="en-US" sz="1800" dirty="0"/>
              <a:t> cam </a:t>
            </a:r>
            <a:r>
              <a:rPr lang="en-US" altLang="en-US" sz="1800" dirty="0" err="1"/>
              <a:t>kết</a:t>
            </a:r>
            <a:r>
              <a:rPr lang="en-US" altLang="en-US" sz="1800" dirty="0"/>
              <a:t> </a:t>
            </a:r>
            <a:r>
              <a:rPr lang="en-US" altLang="en-US" sz="1800" dirty="0" err="1"/>
              <a:t>có</a:t>
            </a:r>
            <a:r>
              <a:rPr lang="en-US" altLang="en-US" sz="1800" dirty="0"/>
              <a:t> </a:t>
            </a:r>
            <a:r>
              <a:rPr lang="en-US" altLang="en-US" sz="1800" dirty="0" err="1"/>
              <a:t>thể</a:t>
            </a:r>
            <a:r>
              <a:rPr lang="en-US" altLang="en-US" sz="1800" dirty="0"/>
              <a:t> </a:t>
            </a:r>
            <a:r>
              <a:rPr lang="en-US" altLang="en-US" sz="1800" dirty="0" err="1"/>
              <a:t>hiện</a:t>
            </a:r>
            <a:r>
              <a:rPr lang="en-US" altLang="en-US" sz="1800" dirty="0"/>
              <a:t> </a:t>
            </a:r>
            <a:r>
              <a:rPr lang="en-US" altLang="en-US" sz="1800" dirty="0" err="1"/>
              <a:t>một</a:t>
            </a:r>
            <a:r>
              <a:rPr lang="en-US" altLang="en-US" sz="1800" dirty="0"/>
              <a:t> </a:t>
            </a:r>
            <a:r>
              <a:rPr lang="en-US" altLang="en-US" sz="1800" dirty="0" err="1"/>
              <a:t>số</a:t>
            </a:r>
            <a:r>
              <a:rPr lang="en-US" altLang="en-US" sz="1800" dirty="0"/>
              <a:t> </a:t>
            </a:r>
            <a:r>
              <a:rPr lang="en-US" altLang="en-US" sz="1800" dirty="0" err="1"/>
              <a:t>nội</a:t>
            </a:r>
            <a:r>
              <a:rPr lang="en-US" altLang="en-US" sz="1800" dirty="0"/>
              <a:t> dung </a:t>
            </a:r>
            <a:r>
              <a:rPr lang="en-US" altLang="en-US" sz="1800" dirty="0" err="1"/>
              <a:t>chính</a:t>
            </a:r>
            <a:r>
              <a:rPr lang="en-US" altLang="en-US" sz="1800" dirty="0"/>
              <a:t> </a:t>
            </a:r>
            <a:r>
              <a:rPr lang="en-US" altLang="en-US" sz="1800" dirty="0" err="1"/>
              <a:t>của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hợp</a:t>
            </a:r>
            <a:r>
              <a:rPr lang="en-US" altLang="en-US" sz="1800" dirty="0"/>
              <a:t> </a:t>
            </a:r>
            <a:r>
              <a:rPr lang="en-US" altLang="en-US" sz="1800" dirty="0" err="1"/>
              <a:t>đồng</a:t>
            </a:r>
            <a:r>
              <a:rPr lang="en-US" altLang="en-US" sz="1800" dirty="0"/>
              <a:t> lao </a:t>
            </a:r>
            <a:r>
              <a:rPr lang="en-US" altLang="en-US" sz="1800" dirty="0" err="1"/>
              <a:t>động</a:t>
            </a:r>
            <a:r>
              <a:rPr lang="en-US" altLang="en-US" sz="1800" dirty="0"/>
              <a:t> </a:t>
            </a:r>
            <a:r>
              <a:rPr lang="en-US" altLang="en-US" sz="1800" dirty="0" err="1"/>
              <a:t>như</a:t>
            </a:r>
            <a:r>
              <a:rPr lang="en-US" altLang="en-US" sz="1800" dirty="0"/>
              <a:t>: </a:t>
            </a:r>
            <a:r>
              <a:rPr lang="en-US" altLang="en-US" sz="1800" i="1" dirty="0" err="1">
                <a:solidFill>
                  <a:srgbClr val="0000FF"/>
                </a:solidFill>
              </a:rPr>
              <a:t>việc</a:t>
            </a:r>
            <a:r>
              <a:rPr lang="en-US" altLang="en-US" sz="1800" i="1" dirty="0">
                <a:solidFill>
                  <a:srgbClr val="0000FF"/>
                </a:solidFill>
              </a:rPr>
              <a:t> </a:t>
            </a:r>
            <a:r>
              <a:rPr lang="en-US" altLang="en-US" sz="1800" i="1" dirty="0" err="1">
                <a:solidFill>
                  <a:srgbClr val="0000FF"/>
                </a:solidFill>
              </a:rPr>
              <a:t>làm,tiền</a:t>
            </a:r>
            <a:r>
              <a:rPr lang="en-US" altLang="en-US" sz="1800" i="1" dirty="0">
                <a:solidFill>
                  <a:srgbClr val="0000FF"/>
                </a:solidFill>
              </a:rPr>
              <a:t> </a:t>
            </a:r>
            <a:r>
              <a:rPr lang="en-US" altLang="en-US" sz="1800" i="1" dirty="0" err="1">
                <a:solidFill>
                  <a:srgbClr val="0000FF"/>
                </a:solidFill>
              </a:rPr>
              <a:t>công,thời</a:t>
            </a:r>
            <a:r>
              <a:rPr lang="en-US" altLang="en-US" sz="1800" i="1" dirty="0">
                <a:solidFill>
                  <a:srgbClr val="0000FF"/>
                </a:solidFill>
              </a:rPr>
              <a:t> </a:t>
            </a:r>
            <a:r>
              <a:rPr lang="en-US" altLang="en-US" sz="1800" i="1" dirty="0" err="1">
                <a:solidFill>
                  <a:srgbClr val="0000FF"/>
                </a:solidFill>
              </a:rPr>
              <a:t>gian</a:t>
            </a:r>
            <a:r>
              <a:rPr lang="en-US" altLang="en-US" sz="1800" i="1" dirty="0">
                <a:solidFill>
                  <a:srgbClr val="0000FF"/>
                </a:solidFill>
              </a:rPr>
              <a:t>.</a:t>
            </a:r>
            <a:endParaRPr lang="en-US" altLang="en-US" sz="1800" dirty="0"/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304800" y="4437282"/>
            <a:ext cx="69532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1800" dirty="0"/>
              <a:t>+ </a:t>
            </a:r>
            <a:r>
              <a:rPr lang="en-US" altLang="en-US" sz="1800" dirty="0" err="1"/>
              <a:t>Chị</a:t>
            </a:r>
            <a:r>
              <a:rPr lang="en-US" altLang="en-US" sz="1800" dirty="0"/>
              <a:t> </a:t>
            </a:r>
            <a:r>
              <a:rPr lang="en-US" altLang="en-US" sz="1800" dirty="0" err="1"/>
              <a:t>Ba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tự</a:t>
            </a:r>
            <a:r>
              <a:rPr lang="en-US" altLang="en-US" sz="1800" dirty="0"/>
              <a:t> ý </a:t>
            </a:r>
            <a:r>
              <a:rPr lang="en-US" altLang="en-US" sz="1800" dirty="0" err="1"/>
              <a:t>thôi</a:t>
            </a:r>
            <a:r>
              <a:rPr lang="en-US" altLang="en-US" sz="1800" dirty="0"/>
              <a:t> </a:t>
            </a:r>
            <a:r>
              <a:rPr lang="en-US" altLang="en-US" sz="1800" dirty="0" err="1"/>
              <a:t>việc</a:t>
            </a:r>
            <a:r>
              <a:rPr lang="en-US" altLang="en-US" sz="1800" dirty="0"/>
              <a:t> </a:t>
            </a:r>
            <a:r>
              <a:rPr lang="en-US" altLang="en-US" sz="1800" dirty="0" err="1"/>
              <a:t>không</a:t>
            </a:r>
            <a:r>
              <a:rPr lang="en-US" altLang="en-US" sz="1800" dirty="0"/>
              <a:t> </a:t>
            </a:r>
            <a:r>
              <a:rPr lang="en-US" altLang="en-US" sz="1800" dirty="0" err="1"/>
              <a:t>báo</a:t>
            </a:r>
            <a:r>
              <a:rPr lang="en-US" altLang="en-US" sz="1800" dirty="0"/>
              <a:t> </a:t>
            </a:r>
            <a:r>
              <a:rPr lang="en-US" altLang="en-US" sz="1800" dirty="0" err="1"/>
              <a:t>trước</a:t>
            </a:r>
            <a:r>
              <a:rPr lang="en-US" altLang="en-US" sz="1800" dirty="0"/>
              <a:t> </a:t>
            </a:r>
            <a:r>
              <a:rPr lang="en-US" altLang="en-US" sz="1800" dirty="0" err="1"/>
              <a:t>là</a:t>
            </a:r>
            <a:r>
              <a:rPr lang="en-US" altLang="en-US" sz="1800" dirty="0"/>
              <a:t> vi </a:t>
            </a:r>
            <a:r>
              <a:rPr lang="en-US" altLang="en-US" sz="1800" dirty="0" err="1"/>
              <a:t>phạm</a:t>
            </a:r>
            <a:r>
              <a:rPr lang="en-US" altLang="en-US" sz="1800" dirty="0"/>
              <a:t> </a:t>
            </a:r>
            <a:r>
              <a:rPr lang="en-US" altLang="en-US" sz="1800" dirty="0" err="1"/>
              <a:t>hợp</a:t>
            </a:r>
            <a:r>
              <a:rPr lang="en-US" altLang="en-US" sz="1800" dirty="0"/>
              <a:t> </a:t>
            </a:r>
            <a:r>
              <a:rPr lang="en-US" altLang="en-US" sz="1800" dirty="0" err="1"/>
              <a:t>đồng</a:t>
            </a:r>
            <a:r>
              <a:rPr lang="en-US" altLang="en-US" sz="1800" dirty="0"/>
              <a:t> </a:t>
            </a:r>
            <a:r>
              <a:rPr lang="en-US" altLang="en-US" sz="1800" dirty="0" err="1"/>
              <a:t>lao</a:t>
            </a:r>
            <a:r>
              <a:rPr lang="en-US" altLang="en-US" sz="1800" dirty="0"/>
              <a:t> </a:t>
            </a:r>
            <a:r>
              <a:rPr lang="en-US" altLang="en-US" sz="1800" dirty="0" err="1"/>
              <a:t>động</a:t>
            </a:r>
            <a:r>
              <a:rPr lang="en-US" altLang="en-US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8586583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4" grpId="0"/>
      <p:bldP spid="16391" grpId="0"/>
      <p:bldP spid="17415" grpId="0"/>
      <p:bldP spid="17416" grpId="0"/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2"/>
          <p:cNvSpPr>
            <a:spLocks noChangeArrowheads="1"/>
          </p:cNvSpPr>
          <p:nvPr/>
        </p:nvSpPr>
        <p:spPr bwMode="auto">
          <a:xfrm>
            <a:off x="4572000" y="1233604"/>
            <a:ext cx="3143250" cy="2758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1800" b="1"/>
              <a:t>Điều 15. Hợp đồng lao động</a:t>
            </a:r>
            <a:endParaRPr lang="en-US" altLang="en-US" sz="1800"/>
          </a:p>
          <a:p>
            <a:pPr algn="just">
              <a:spcBef>
                <a:spcPct val="50000"/>
              </a:spcBef>
            </a:pPr>
            <a:r>
              <a:rPr lang="en-US" altLang="en-US" sz="1800"/>
              <a:t>Hợp đồng lao động là sự thoả thuận giữa </a:t>
            </a:r>
            <a:r>
              <a:rPr lang="en-US" altLang="en-US" sz="1800" b="1" i="1">
                <a:solidFill>
                  <a:srgbClr val="0000FF"/>
                </a:solidFill>
              </a:rPr>
              <a:t>người lao động</a:t>
            </a:r>
            <a:r>
              <a:rPr lang="en-US" altLang="en-US" sz="1800"/>
              <a:t> và </a:t>
            </a:r>
            <a:r>
              <a:rPr lang="en-US" altLang="en-US" sz="1800" b="1" i="1">
                <a:solidFill>
                  <a:srgbClr val="0000FF"/>
                </a:solidFill>
              </a:rPr>
              <a:t>người sử dụng lao động</a:t>
            </a:r>
            <a:r>
              <a:rPr lang="en-US" altLang="en-US" sz="1800"/>
              <a:t> về việc làm có trả lương, điều kiện làm việc, quyền và nghĩa vụ của mỗi bên trong </a:t>
            </a:r>
            <a:r>
              <a:rPr lang="en-US" altLang="en-US" sz="1800" b="1" i="1">
                <a:solidFill>
                  <a:srgbClr val="0000FF"/>
                </a:solidFill>
              </a:rPr>
              <a:t>quan hệ lao động</a:t>
            </a:r>
            <a:r>
              <a:rPr lang="en-US" altLang="en-US" sz="1800"/>
              <a:t>.</a:t>
            </a:r>
          </a:p>
          <a:p>
            <a:pPr algn="just">
              <a:spcBef>
                <a:spcPct val="50000"/>
              </a:spcBef>
            </a:pPr>
            <a:r>
              <a:rPr lang="en-US" altLang="en-US" sz="1350"/>
              <a:t>	(</a:t>
            </a:r>
            <a:r>
              <a:rPr lang="en-US" altLang="en-US" sz="1350" i="1"/>
              <a:t>Trích Bộ luật LĐ năm 2002)</a:t>
            </a:r>
          </a:p>
        </p:txBody>
      </p:sp>
      <p:pic>
        <p:nvPicPr>
          <p:cNvPr id="71683" name="Picture 13" descr="BLLaod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400050"/>
            <a:ext cx="3024188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4079905"/>
      </p:ext>
    </p:extLst>
  </p:cSld>
  <p:clrMapOvr>
    <a:masterClrMapping/>
  </p:clrMapOvr>
  <p:transition>
    <p:wipe dir="r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UIDATA" val="&lt;database version=&quot;11.0&quot;&gt;&lt;object type=&quot;1&quot; unique_id=&quot;10001&quot;&gt;&lt;object type=&quot;8&quot; unique_id=&quot;10419&quot;&gt;&lt;/object&gt;&lt;object type=&quot;2&quot; unique_id=&quot;10420&quot;&gt;&lt;object type=&quot;3&quot; unique_id=&quot;10423&quot;&gt;&lt;property id=&quot;20148&quot; value=&quot;5&quot;/&gt;&lt;property id=&quot;20300&quot; value=&quot;Slide 7&quot;/&gt;&lt;property id=&quot;20307&quot; value=&quot;259&quot;/&gt;&lt;/object&gt;&lt;object type=&quot;3&quot; unique_id=&quot;11940&quot;&gt;&lt;property id=&quot;20148&quot; value=&quot;5&quot;/&gt;&lt;property id=&quot;20300&quot; value=&quot;Slide 4&quot;/&gt;&lt;property id=&quot;20307&quot; value=&quot;257&quot;/&gt;&lt;/object&gt;&lt;object type=&quot;3&quot; unique_id=&quot;11941&quot;&gt;&lt;property id=&quot;20148&quot; value=&quot;5&quot;/&gt;&lt;property id=&quot;20300&quot; value=&quot;Slide 6&quot;/&gt;&lt;property id=&quot;20307&quot; value=&quot;258&quot;/&gt;&lt;/object&gt;&lt;object type=&quot;3&quot; unique_id=&quot;12765&quot;&gt;&lt;property id=&quot;20148&quot; value=&quot;5&quot;/&gt;&lt;property id=&quot;20300&quot; value=&quot;Slide 1&quot;/&gt;&lt;property id=&quot;20307&quot; value=&quot;261&quot;/&gt;&lt;/object&gt;&lt;object type=&quot;3&quot; unique_id=&quot;12771&quot;&gt;&lt;property id=&quot;20148&quot; value=&quot;5&quot;/&gt;&lt;property id=&quot;20300&quot; value=&quot;Slide 8&quot;/&gt;&lt;property id=&quot;20307&quot; value=&quot;289&quot;/&gt;&lt;/object&gt;&lt;object type=&quot;3&quot; unique_id=&quot;12772&quot;&gt;&lt;property id=&quot;20148&quot; value=&quot;5&quot;/&gt;&lt;property id=&quot;20300&quot; value=&quot;Slide 13&quot;/&gt;&lt;property id=&quot;20307&quot; value=&quot;267&quot;/&gt;&lt;/object&gt;&lt;object type=&quot;3&quot; unique_id=&quot;12774&quot;&gt;&lt;property id=&quot;20148&quot; value=&quot;5&quot;/&gt;&lt;property id=&quot;20300&quot; value=&quot;Slide 14&quot;/&gt;&lt;property id=&quot;20307&quot; value=&quot;272&quot;/&gt;&lt;/object&gt;&lt;object type=&quot;3&quot; unique_id=&quot;12775&quot;&gt;&lt;property id=&quot;20148&quot; value=&quot;5&quot;/&gt;&lt;property id=&quot;20300&quot; value=&quot;Slide 15 - &amp;quot;II. Nội dung bài học &amp;quot;&quot;/&gt;&lt;property id=&quot;20307&quot; value=&quot;273&quot;/&gt;&lt;/object&gt;&lt;object type=&quot;3&quot; unique_id=&quot;12777&quot;&gt;&lt;property id=&quot;20148&quot; value=&quot;5&quot;/&gt;&lt;property id=&quot;20300&quot; value=&quot;Slide 18&quot;/&gt;&lt;property id=&quot;20307&quot; value=&quot;265&quot;/&gt;&lt;/object&gt;&lt;object type=&quot;3&quot; unique_id=&quot;12779&quot;&gt;&lt;property id=&quot;20148&quot; value=&quot;5&quot;/&gt;&lt;property id=&quot;20300&quot; value=&quot;Slide 19&quot;/&gt;&lt;property id=&quot;20307&quot; value=&quot;285&quot;/&gt;&lt;/object&gt;&lt;object type=&quot;3&quot; unique_id=&quot;12781&quot;&gt;&lt;property id=&quot;20148&quot; value=&quot;5&quot;/&gt;&lt;property id=&quot;20300&quot; value=&quot;Slide 21&quot;/&gt;&lt;property id=&quot;20307&quot; value=&quot;277&quot;/&gt;&lt;/object&gt;&lt;object type=&quot;3&quot; unique_id=&quot;12782&quot;&gt;&lt;property id=&quot;20148&quot; value=&quot;5&quot;/&gt;&lt;property id=&quot;20300&quot; value=&quot;Slide 22&quot;/&gt;&lt;property id=&quot;20307&quot; value=&quot;278&quot;/&gt;&lt;/object&gt;&lt;object type=&quot;3&quot; unique_id=&quot;12783&quot;&gt;&lt;property id=&quot;20148&quot; value=&quot;5&quot;/&gt;&lt;property id=&quot;20300&quot; value=&quot;Slide 23&quot;/&gt;&lt;property id=&quot;20307&quot; value=&quot;279&quot;/&gt;&lt;/object&gt;&lt;object type=&quot;3&quot; unique_id=&quot;12784&quot;&gt;&lt;property id=&quot;20148&quot; value=&quot;5&quot;/&gt;&lt;property id=&quot;20300&quot; value=&quot;Slide 24&quot;/&gt;&lt;property id=&quot;20307&quot; value=&quot;280&quot;/&gt;&lt;/object&gt;&lt;object type=&quot;3&quot; unique_id=&quot;12785&quot;&gt;&lt;property id=&quot;20148&quot; value=&quot;5&quot;/&gt;&lt;property id=&quot;20300&quot; value=&quot;Slide 25&quot;/&gt;&lt;property id=&quot;20307&quot; value=&quot;282&quot;/&gt;&lt;/object&gt;&lt;object type=&quot;3&quot; unique_id=&quot;12786&quot;&gt;&lt;property id=&quot;20148&quot; value=&quot;5&quot;/&gt;&lt;property id=&quot;20300&quot; value=&quot;Slide 27&quot;/&gt;&lt;property id=&quot;20307&quot; value=&quot;286&quot;/&gt;&lt;/object&gt;&lt;object type=&quot;3&quot; unique_id=&quot;12788&quot;&gt;&lt;property id=&quot;20148&quot; value=&quot;5&quot;/&gt;&lt;property id=&quot;20300&quot; value=&quot;Slide 26&quot;/&gt;&lt;property id=&quot;20307&quot; value=&quot;284&quot;/&gt;&lt;/object&gt;&lt;object type=&quot;3&quot; unique_id=&quot;12790&quot;&gt;&lt;property id=&quot;20148&quot; value=&quot;5&quot;/&gt;&lt;property id=&quot;20300&quot; value=&quot;Slide 28&quot;/&gt;&lt;property id=&quot;20307&quot; value=&quot;288&quot;/&gt;&lt;/object&gt;&lt;object type=&quot;3&quot; unique_id=&quot;13130&quot;&gt;&lt;property id=&quot;20148&quot; value=&quot;5&quot;/&gt;&lt;property id=&quot;20300&quot; value=&quot;Slide 2&quot;/&gt;&lt;property id=&quot;20307&quot; value=&quot;291&quot;/&gt;&lt;/object&gt;&lt;object type=&quot;3&quot; unique_id=&quot;13131&quot;&gt;&lt;property id=&quot;20148&quot; value=&quot;5&quot;/&gt;&lt;property id=&quot;20300&quot; value=&quot;Slide 5&quot;/&gt;&lt;property id=&quot;20307&quot; value=&quot;292&quot;/&gt;&lt;/object&gt;&lt;object type=&quot;3&quot; unique_id=&quot;13132&quot;&gt;&lt;property id=&quot;20148&quot; value=&quot;5&quot;/&gt;&lt;property id=&quot;20300&quot; value=&quot;Slide 12&quot;/&gt;&lt;property id=&quot;20307&quot; value=&quot;294&quot;/&gt;&lt;/object&gt;&lt;object type=&quot;3&quot; unique_id=&quot;13598&quot;&gt;&lt;property id=&quot;20148&quot; value=&quot;5&quot;/&gt;&lt;property id=&quot;20300&quot; value=&quot;Slide 3&quot;/&gt;&lt;property id=&quot;20307&quot; value=&quot;303&quot;/&gt;&lt;/object&gt;&lt;object type=&quot;3&quot; unique_id=&quot;13599&quot;&gt;&lt;property id=&quot;20148&quot; value=&quot;5&quot;/&gt;&lt;property id=&quot;20300&quot; value=&quot;Slide 9&quot;/&gt;&lt;property id=&quot;20307&quot; value=&quot;296&quot;/&gt;&lt;/object&gt;&lt;object type=&quot;3&quot; unique_id=&quot;13600&quot;&gt;&lt;property id=&quot;20148&quot; value=&quot;5&quot;/&gt;&lt;property id=&quot;20300&quot; value=&quot;Slide 10&quot;/&gt;&lt;property id=&quot;20307&quot; value=&quot;298&quot;/&gt;&lt;/object&gt;&lt;object type=&quot;3&quot; unique_id=&quot;13601&quot;&gt;&lt;property id=&quot;20148&quot; value=&quot;5&quot;/&gt;&lt;property id=&quot;20300&quot; value=&quot;Slide 11&quot;/&gt;&lt;property id=&quot;20307&quot; value=&quot;297&quot;/&gt;&lt;/object&gt;&lt;object type=&quot;3&quot; unique_id=&quot;13602&quot;&gt;&lt;property id=&quot;20148&quot; value=&quot;5&quot;/&gt;&lt;property id=&quot;20300&quot; value=&quot;Slide 16&quot;/&gt;&lt;property id=&quot;20307&quot; value=&quot;300&quot;/&gt;&lt;/object&gt;&lt;object type=&quot;3&quot; unique_id=&quot;13603&quot;&gt;&lt;property id=&quot;20148&quot; value=&quot;5&quot;/&gt;&lt;property id=&quot;20300&quot; value=&quot;Slide 17&quot;/&gt;&lt;property id=&quot;20307&quot; value=&quot;304&quot;/&gt;&lt;/object&gt;&lt;object type=&quot;3&quot; unique_id=&quot;13604&quot;&gt;&lt;property id=&quot;20148&quot; value=&quot;5&quot;/&gt;&lt;property id=&quot;20300&quot; value=&quot;Slide 20 - &amp;quot; Câu 3. Để trở thành người lao động tốt, công dân có ích cho xã hội, ngay từ bây giờ em cần phải làm gì?  &amp;quot;&quot;/&gt;&lt;property id=&quot;20307&quot; value=&quot;301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1118</TotalTime>
  <Words>1081</Words>
  <Application>Microsoft Office PowerPoint</Application>
  <PresentationFormat>On-screen Show (16:9)</PresentationFormat>
  <Paragraphs>94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等线</vt:lpstr>
      <vt:lpstr>Amazone</vt:lpstr>
      <vt:lpstr>Arial</vt:lpstr>
      <vt:lpstr>Calibri</vt:lpstr>
      <vt:lpstr>Times New Roman</vt:lpstr>
      <vt:lpstr>Trebuchet MS</vt:lpstr>
      <vt:lpstr>Wingdings 3</vt:lpstr>
      <vt:lpstr>Facet</vt:lpstr>
      <vt:lpstr>4_Office Theme</vt:lpstr>
      <vt:lpstr>1_Facet</vt:lpstr>
      <vt:lpstr>1_Default Design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CPN</dc:creator>
  <cp:lastModifiedBy>maiphuong41178@gmail.com</cp:lastModifiedBy>
  <cp:revision>52</cp:revision>
  <dcterms:created xsi:type="dcterms:W3CDTF">2020-03-15T13:17:34Z</dcterms:created>
  <dcterms:modified xsi:type="dcterms:W3CDTF">2024-02-22T01:17:04Z</dcterms:modified>
</cp:coreProperties>
</file>