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18691" r:id="rId2"/>
    <p:sldId id="267" r:id="rId3"/>
    <p:sldId id="256" r:id="rId4"/>
    <p:sldId id="257" r:id="rId5"/>
    <p:sldId id="258" r:id="rId6"/>
    <p:sldId id="18694" r:id="rId7"/>
    <p:sldId id="18828" r:id="rId8"/>
    <p:sldId id="260" r:id="rId9"/>
    <p:sldId id="18829" r:id="rId10"/>
    <p:sldId id="18873" r:id="rId11"/>
    <p:sldId id="18875" r:id="rId12"/>
    <p:sldId id="18876" r:id="rId13"/>
    <p:sldId id="18769" r:id="rId14"/>
    <p:sldId id="271" r:id="rId15"/>
    <p:sldId id="18831" r:id="rId16"/>
    <p:sldId id="18833" r:id="rId17"/>
    <p:sldId id="18835" r:id="rId18"/>
    <p:sldId id="18836" r:id="rId19"/>
    <p:sldId id="18837" r:id="rId20"/>
    <p:sldId id="18838" r:id="rId21"/>
    <p:sldId id="18840" r:id="rId22"/>
    <p:sldId id="18841" r:id="rId23"/>
    <p:sldId id="18842" r:id="rId24"/>
    <p:sldId id="18843" r:id="rId25"/>
    <p:sldId id="261" r:id="rId26"/>
    <p:sldId id="18845" r:id="rId27"/>
    <p:sldId id="18846" r:id="rId28"/>
    <p:sldId id="18847" r:id="rId29"/>
    <p:sldId id="18877" r:id="rId30"/>
    <p:sldId id="18849" r:id="rId31"/>
    <p:sldId id="274" r:id="rId32"/>
    <p:sldId id="18860" r:id="rId33"/>
    <p:sldId id="18862" r:id="rId34"/>
    <p:sldId id="18861" r:id="rId35"/>
    <p:sldId id="18864" r:id="rId36"/>
    <p:sldId id="18863" r:id="rId37"/>
    <p:sldId id="18865" r:id="rId38"/>
    <p:sldId id="18866" r:id="rId39"/>
    <p:sldId id="18851" r:id="rId40"/>
    <p:sldId id="275" r:id="rId41"/>
    <p:sldId id="18867" r:id="rId42"/>
    <p:sldId id="277" r:id="rId43"/>
    <p:sldId id="18868" r:id="rId44"/>
    <p:sldId id="276" r:id="rId45"/>
    <p:sldId id="269" r:id="rId46"/>
    <p:sldId id="18869" r:id="rId47"/>
    <p:sldId id="18856" r:id="rId48"/>
    <p:sldId id="18818" r:id="rId49"/>
    <p:sldId id="263" r:id="rId50"/>
    <p:sldId id="18857" r:id="rId51"/>
    <p:sldId id="18870" r:id="rId52"/>
    <p:sldId id="18871" r:id="rId53"/>
    <p:sldId id="18872" r:id="rId54"/>
    <p:sldId id="265" r:id="rId55"/>
    <p:sldId id="262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8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64CA9-ADD6-4D40-AC30-2FC5C4223F5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00787-A147-435B-98CA-5A8EDB6E0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58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B4512-CB9F-4570-8605-DEEB3CC51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2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388F93-828D-4E18-BA1B-18F92AA5AD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49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8F93-828D-4E18-BA1B-18F92AA5ADE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935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8F93-828D-4E18-BA1B-18F92AA5ADED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858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8F93-828D-4E18-BA1B-18F92AA5ADED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652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8F93-828D-4E18-BA1B-18F92AA5ADED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922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8F93-828D-4E18-BA1B-18F92AA5ADED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442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8F93-828D-4E18-BA1B-18F92AA5ADED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708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8F93-828D-4E18-BA1B-18F92AA5ADED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683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8F93-828D-4E18-BA1B-18F92AA5ADED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175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8F93-828D-4E18-BA1B-18F92AA5ADED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255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00787-A147-435B-98CA-5A8EDB6E03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41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8F93-828D-4E18-BA1B-18F92AA5ADED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381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8F93-828D-4E18-BA1B-18F92AA5ADED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880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8F93-828D-4E18-BA1B-18F92AA5ADE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6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388F93-828D-4E18-BA1B-18F92AA5AD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238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388F93-828D-4E18-BA1B-18F92AA5AD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410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388F93-828D-4E18-BA1B-18F92AA5AD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317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8F93-828D-4E18-BA1B-18F92AA5ADE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021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8F93-828D-4E18-BA1B-18F92AA5ADE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667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8F93-828D-4E18-BA1B-18F92AA5ADE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264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FB47-A0D2-48F1-ADB7-51D884E59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BEC69-295B-4BAF-A610-9BDB975F1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1609C-9508-4FB5-866B-ABBB6F14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CBE5-6D54-48A3-81CF-B1011CF1F661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9BDEF-9F46-4BC7-9A39-2D60DCFA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25D9E-06A3-44F0-838F-A0D04D86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F80-9955-4369-B80C-65D812421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4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7F8A5-5FF8-442E-969D-5370C585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38E286-37DD-4B6D-A3FD-B3C4A2367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32E12-BF0D-4CE9-A7C0-32026CD8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CBE5-6D54-48A3-81CF-B1011CF1F661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5BD6B-10C5-4A01-979C-A00395C4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1B1E2-8804-4DBE-9910-CE28D866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F80-9955-4369-B80C-65D812421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0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9BDEF2-105F-4CCC-94D8-3717797665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ECC467-C9BF-40DC-B584-C33379B58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705A6-69AF-46FD-87E0-BDC21EE8C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CBE5-6D54-48A3-81CF-B1011CF1F661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1B450-3712-4BA2-9E3E-39553E57F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87BDA-0DC0-42CB-A0E8-8EE57D35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F80-9955-4369-B80C-65D812421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9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tract placeholder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6001" y="0"/>
            <a:ext cx="6096000" cy="6858000"/>
          </a:xfrm>
          <a:custGeom>
            <a:avLst/>
            <a:gdLst>
              <a:gd name="connsiteX0" fmla="*/ 0 w 1981200"/>
              <a:gd name="connsiteY0" fmla="*/ 0 h 2228850"/>
              <a:gd name="connsiteX1" fmla="*/ 1981200 w 1981200"/>
              <a:gd name="connsiteY1" fmla="*/ 0 h 2228850"/>
              <a:gd name="connsiteX2" fmla="*/ 1981200 w 1981200"/>
              <a:gd name="connsiteY2" fmla="*/ 2228850 h 2228850"/>
              <a:gd name="connsiteX3" fmla="*/ 0 w 1981200"/>
              <a:gd name="connsiteY3" fmla="*/ 2228850 h 2228850"/>
              <a:gd name="connsiteX4" fmla="*/ 509451 w 1981200"/>
              <a:gd name="connsiteY4" fmla="*/ 1116311 h 2228850"/>
              <a:gd name="connsiteX5" fmla="*/ 0 w 1981200"/>
              <a:gd name="connsiteY5" fmla="*/ 0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1200" h="2228850">
                <a:moveTo>
                  <a:pt x="0" y="0"/>
                </a:moveTo>
                <a:cubicBezTo>
                  <a:pt x="0" y="0"/>
                  <a:pt x="0" y="0"/>
                  <a:pt x="1981200" y="0"/>
                </a:cubicBezTo>
                <a:lnTo>
                  <a:pt x="1981200" y="2228850"/>
                </a:lnTo>
                <a:cubicBezTo>
                  <a:pt x="1981200" y="2228850"/>
                  <a:pt x="1981200" y="2228850"/>
                  <a:pt x="0" y="2228850"/>
                </a:cubicBezTo>
                <a:cubicBezTo>
                  <a:pt x="313218" y="1957315"/>
                  <a:pt x="509451" y="1561327"/>
                  <a:pt x="509451" y="1116311"/>
                </a:cubicBezTo>
                <a:cubicBezTo>
                  <a:pt x="509451" y="671295"/>
                  <a:pt x="313218" y="271535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4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tract placehol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266700" y="659902"/>
            <a:ext cx="6311295" cy="5505949"/>
          </a:xfrm>
          <a:custGeom>
            <a:avLst/>
            <a:gdLst>
              <a:gd name="connsiteX0" fmla="*/ 1102181 w 2558500"/>
              <a:gd name="connsiteY0" fmla="*/ 0 h 2232025"/>
              <a:gd name="connsiteX1" fmla="*/ 1185009 w 2558500"/>
              <a:gd name="connsiteY1" fmla="*/ 7540 h 2232025"/>
              <a:gd name="connsiteX2" fmla="*/ 1832574 w 2558500"/>
              <a:gd name="connsiteY2" fmla="*/ 1066999 h 2232025"/>
              <a:gd name="connsiteX3" fmla="*/ 2329542 w 2558500"/>
              <a:gd name="connsiteY3" fmla="*/ 1998266 h 2232025"/>
              <a:gd name="connsiteX4" fmla="*/ 1433494 w 2558500"/>
              <a:gd name="connsiteY4" fmla="*/ 2232025 h 2232025"/>
              <a:gd name="connsiteX5" fmla="*/ 81890 w 2558500"/>
              <a:gd name="connsiteY5" fmla="*/ 1674019 h 2232025"/>
              <a:gd name="connsiteX6" fmla="*/ 1102181 w 2558500"/>
              <a:gd name="connsiteY6" fmla="*/ 0 h 2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8500" h="2232025">
                <a:moveTo>
                  <a:pt x="1102181" y="0"/>
                </a:moveTo>
                <a:cubicBezTo>
                  <a:pt x="1128536" y="0"/>
                  <a:pt x="1154890" y="3770"/>
                  <a:pt x="1185009" y="7540"/>
                </a:cubicBezTo>
                <a:cubicBezTo>
                  <a:pt x="1983171" y="94258"/>
                  <a:pt x="1595385" y="784225"/>
                  <a:pt x="1832574" y="1066999"/>
                </a:cubicBezTo>
                <a:cubicBezTo>
                  <a:pt x="2069764" y="1346002"/>
                  <a:pt x="2977107" y="1519436"/>
                  <a:pt x="2329542" y="1998266"/>
                </a:cubicBezTo>
                <a:cubicBezTo>
                  <a:pt x="2126237" y="2149078"/>
                  <a:pt x="1791160" y="2232025"/>
                  <a:pt x="1433494" y="2232025"/>
                </a:cubicBezTo>
                <a:cubicBezTo>
                  <a:pt x="932760" y="2232025"/>
                  <a:pt x="383083" y="2066131"/>
                  <a:pt x="81890" y="1674019"/>
                </a:cubicBezTo>
                <a:cubicBezTo>
                  <a:pt x="-204243" y="1304528"/>
                  <a:pt x="288960" y="0"/>
                  <a:pt x="110218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tract placeholder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66810" y="0"/>
            <a:ext cx="12266988" cy="5613400"/>
          </a:xfrm>
          <a:custGeom>
            <a:avLst/>
            <a:gdLst>
              <a:gd name="connsiteX0" fmla="*/ 0 w 4826000"/>
              <a:gd name="connsiteY0" fmla="*/ 0 h 2208388"/>
              <a:gd name="connsiteX1" fmla="*/ 4826000 w 4826000"/>
              <a:gd name="connsiteY1" fmla="*/ 0 h 2208388"/>
              <a:gd name="connsiteX2" fmla="*/ 0 w 4826000"/>
              <a:gd name="connsiteY2" fmla="*/ 0 h 220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0" h="2208388">
                <a:moveTo>
                  <a:pt x="0" y="0"/>
                </a:moveTo>
                <a:lnTo>
                  <a:pt x="4826000" y="0"/>
                </a:lnTo>
                <a:cubicBezTo>
                  <a:pt x="4826000" y="0"/>
                  <a:pt x="0" y="4968875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7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7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757542" y="0"/>
            <a:ext cx="7175104" cy="7019132"/>
          </a:xfrm>
          <a:custGeom>
            <a:avLst/>
            <a:gdLst>
              <a:gd name="connsiteX0" fmla="*/ 449108 w 7175104"/>
              <a:gd name="connsiteY0" fmla="*/ 6878100 h 7019132"/>
              <a:gd name="connsiteX1" fmla="*/ 456749 w 7175104"/>
              <a:gd name="connsiteY1" fmla="*/ 6898572 h 7019132"/>
              <a:gd name="connsiteX2" fmla="*/ 450105 w 7175104"/>
              <a:gd name="connsiteY2" fmla="*/ 6898572 h 7019132"/>
              <a:gd name="connsiteX3" fmla="*/ 429842 w 7175104"/>
              <a:gd name="connsiteY3" fmla="*/ 6884924 h 7019132"/>
              <a:gd name="connsiteX4" fmla="*/ 411572 w 7175104"/>
              <a:gd name="connsiteY4" fmla="*/ 6781912 h 7019132"/>
              <a:gd name="connsiteX5" fmla="*/ 412236 w 7175104"/>
              <a:gd name="connsiteY5" fmla="*/ 6782237 h 7019132"/>
              <a:gd name="connsiteX6" fmla="*/ 417883 w 7175104"/>
              <a:gd name="connsiteY6" fmla="*/ 6795560 h 7019132"/>
              <a:gd name="connsiteX7" fmla="*/ 416555 w 7175104"/>
              <a:gd name="connsiteY7" fmla="*/ 6791010 h 7019132"/>
              <a:gd name="connsiteX8" fmla="*/ 429842 w 7175104"/>
              <a:gd name="connsiteY8" fmla="*/ 6791010 h 7019132"/>
              <a:gd name="connsiteX9" fmla="*/ 450105 w 7175104"/>
              <a:gd name="connsiteY9" fmla="*/ 6791010 h 7019132"/>
              <a:gd name="connsiteX10" fmla="*/ 564375 w 7175104"/>
              <a:gd name="connsiteY10" fmla="*/ 6791010 h 7019132"/>
              <a:gd name="connsiteX11" fmla="*/ 629815 w 7175104"/>
              <a:gd name="connsiteY11" fmla="*/ 6788411 h 7019132"/>
              <a:gd name="connsiteX12" fmla="*/ 670009 w 7175104"/>
              <a:gd name="connsiteY12" fmla="*/ 6790036 h 7019132"/>
              <a:gd name="connsiteX13" fmla="*/ 671669 w 7175104"/>
              <a:gd name="connsiteY13" fmla="*/ 6794585 h 7019132"/>
              <a:gd name="connsiteX14" fmla="*/ 678645 w 7175104"/>
              <a:gd name="connsiteY14" fmla="*/ 6811158 h 7019132"/>
              <a:gd name="connsiteX15" fmla="*/ 672002 w 7175104"/>
              <a:gd name="connsiteY15" fmla="*/ 6811158 h 7019132"/>
              <a:gd name="connsiteX16" fmla="*/ 651739 w 7175104"/>
              <a:gd name="connsiteY16" fmla="*/ 6817982 h 7019132"/>
              <a:gd name="connsiteX17" fmla="*/ 617856 w 7175104"/>
              <a:gd name="connsiteY17" fmla="*/ 6824806 h 7019132"/>
              <a:gd name="connsiteX18" fmla="*/ 537468 w 7175104"/>
              <a:gd name="connsiteY18" fmla="*/ 6830981 h 7019132"/>
              <a:gd name="connsiteX19" fmla="*/ 470368 w 7175104"/>
              <a:gd name="connsiteY19" fmla="*/ 6870626 h 7019132"/>
              <a:gd name="connsiteX20" fmla="*/ 449108 w 7175104"/>
              <a:gd name="connsiteY20" fmla="*/ 6878100 h 7019132"/>
              <a:gd name="connsiteX21" fmla="*/ 432499 w 7175104"/>
              <a:gd name="connsiteY21" fmla="*/ 6833905 h 7019132"/>
              <a:gd name="connsiteX22" fmla="*/ 418215 w 7175104"/>
              <a:gd name="connsiteY22" fmla="*/ 6797835 h 7019132"/>
              <a:gd name="connsiteX23" fmla="*/ 418548 w 7175104"/>
              <a:gd name="connsiteY23" fmla="*/ 6800109 h 7019132"/>
              <a:gd name="connsiteX24" fmla="*/ 411572 w 7175104"/>
              <a:gd name="connsiteY24" fmla="*/ 6781912 h 7019132"/>
              <a:gd name="connsiteX25" fmla="*/ 386658 w 7175104"/>
              <a:gd name="connsiteY25" fmla="*/ 6752990 h 7019132"/>
              <a:gd name="connsiteX26" fmla="*/ 376361 w 7175104"/>
              <a:gd name="connsiteY26" fmla="*/ 6757215 h 7019132"/>
              <a:gd name="connsiteX27" fmla="*/ 379350 w 7175104"/>
              <a:gd name="connsiteY27" fmla="*/ 6753965 h 7019132"/>
              <a:gd name="connsiteX28" fmla="*/ 398949 w 7175104"/>
              <a:gd name="connsiteY28" fmla="*/ 6747791 h 7019132"/>
              <a:gd name="connsiteX29" fmla="*/ 403267 w 7175104"/>
              <a:gd name="connsiteY29" fmla="*/ 6750390 h 7019132"/>
              <a:gd name="connsiteX30" fmla="*/ 386658 w 7175104"/>
              <a:gd name="connsiteY30" fmla="*/ 6752990 h 7019132"/>
              <a:gd name="connsiteX31" fmla="*/ 396624 w 7175104"/>
              <a:gd name="connsiteY31" fmla="*/ 6748766 h 7019132"/>
              <a:gd name="connsiteX32" fmla="*/ 867988 w 7175104"/>
              <a:gd name="connsiteY32" fmla="*/ 6676625 h 7019132"/>
              <a:gd name="connsiteX33" fmla="*/ 873635 w 7175104"/>
              <a:gd name="connsiteY33" fmla="*/ 6676625 h 7019132"/>
              <a:gd name="connsiteX34" fmla="*/ 864334 w 7175104"/>
              <a:gd name="connsiteY34" fmla="*/ 6685074 h 7019132"/>
              <a:gd name="connsiteX35" fmla="*/ 861677 w 7175104"/>
              <a:gd name="connsiteY35" fmla="*/ 6679874 h 7019132"/>
              <a:gd name="connsiteX36" fmla="*/ 863670 w 7175104"/>
              <a:gd name="connsiteY36" fmla="*/ 6678249 h 7019132"/>
              <a:gd name="connsiteX37" fmla="*/ 703559 w 7175104"/>
              <a:gd name="connsiteY37" fmla="*/ 6670775 h 7019132"/>
              <a:gd name="connsiteX38" fmla="*/ 672002 w 7175104"/>
              <a:gd name="connsiteY38" fmla="*/ 6690273 h 7019132"/>
              <a:gd name="connsiteX39" fmla="*/ 684292 w 7175104"/>
              <a:gd name="connsiteY39" fmla="*/ 6676950 h 7019132"/>
              <a:gd name="connsiteX40" fmla="*/ 866327 w 7175104"/>
              <a:gd name="connsiteY40" fmla="*/ 6669800 h 7019132"/>
              <a:gd name="connsiteX41" fmla="*/ 873635 w 7175104"/>
              <a:gd name="connsiteY41" fmla="*/ 6669800 h 7019132"/>
              <a:gd name="connsiteX42" fmla="*/ 863670 w 7175104"/>
              <a:gd name="connsiteY42" fmla="*/ 6678249 h 7019132"/>
              <a:gd name="connsiteX43" fmla="*/ 851047 w 7175104"/>
              <a:gd name="connsiteY43" fmla="*/ 6682474 h 7019132"/>
              <a:gd name="connsiteX44" fmla="*/ 833109 w 7175104"/>
              <a:gd name="connsiteY44" fmla="*/ 6683449 h 7019132"/>
              <a:gd name="connsiteX45" fmla="*/ 705220 w 7175104"/>
              <a:gd name="connsiteY45" fmla="*/ 6669475 h 7019132"/>
              <a:gd name="connsiteX46" fmla="*/ 705220 w 7175104"/>
              <a:gd name="connsiteY46" fmla="*/ 6669800 h 7019132"/>
              <a:gd name="connsiteX47" fmla="*/ 703559 w 7175104"/>
              <a:gd name="connsiteY47" fmla="*/ 6670775 h 7019132"/>
              <a:gd name="connsiteX48" fmla="*/ 886590 w 7175104"/>
              <a:gd name="connsiteY48" fmla="*/ 6629830 h 7019132"/>
              <a:gd name="connsiteX49" fmla="*/ 886923 w 7175104"/>
              <a:gd name="connsiteY49" fmla="*/ 6629830 h 7019132"/>
              <a:gd name="connsiteX50" fmla="*/ 893234 w 7175104"/>
              <a:gd name="connsiteY50" fmla="*/ 6636655 h 7019132"/>
              <a:gd name="connsiteX51" fmla="*/ 898549 w 7175104"/>
              <a:gd name="connsiteY51" fmla="*/ 6652578 h 7019132"/>
              <a:gd name="connsiteX52" fmla="*/ 895227 w 7175104"/>
              <a:gd name="connsiteY52" fmla="*/ 6654527 h 7019132"/>
              <a:gd name="connsiteX53" fmla="*/ 888583 w 7175104"/>
              <a:gd name="connsiteY53" fmla="*/ 6635355 h 7019132"/>
              <a:gd name="connsiteX54" fmla="*/ 880279 w 7175104"/>
              <a:gd name="connsiteY54" fmla="*/ 6629830 h 7019132"/>
              <a:gd name="connsiteX55" fmla="*/ 884265 w 7175104"/>
              <a:gd name="connsiteY55" fmla="*/ 6629830 h 7019132"/>
              <a:gd name="connsiteX56" fmla="*/ 885594 w 7175104"/>
              <a:gd name="connsiteY56" fmla="*/ 6635030 h 7019132"/>
              <a:gd name="connsiteX57" fmla="*/ 880279 w 7175104"/>
              <a:gd name="connsiteY57" fmla="*/ 6629830 h 7019132"/>
              <a:gd name="connsiteX58" fmla="*/ 806203 w 7175104"/>
              <a:gd name="connsiteY58" fmla="*/ 6629830 h 7019132"/>
              <a:gd name="connsiteX59" fmla="*/ 876957 w 7175104"/>
              <a:gd name="connsiteY59" fmla="*/ 6656152 h 7019132"/>
              <a:gd name="connsiteX60" fmla="*/ 895227 w 7175104"/>
              <a:gd name="connsiteY60" fmla="*/ 6654527 h 7019132"/>
              <a:gd name="connsiteX61" fmla="*/ 876625 w 7175104"/>
              <a:gd name="connsiteY61" fmla="*/ 6665576 h 7019132"/>
              <a:gd name="connsiteX62" fmla="*/ 866327 w 7175104"/>
              <a:gd name="connsiteY62" fmla="*/ 6669800 h 7019132"/>
              <a:gd name="connsiteX63" fmla="*/ 829123 w 7175104"/>
              <a:gd name="connsiteY63" fmla="*/ 6669475 h 7019132"/>
              <a:gd name="connsiteX64" fmla="*/ 806203 w 7175104"/>
              <a:gd name="connsiteY64" fmla="*/ 6629830 h 7019132"/>
              <a:gd name="connsiteX65" fmla="*/ 882604 w 7175104"/>
              <a:gd name="connsiteY65" fmla="*/ 6621381 h 7019132"/>
              <a:gd name="connsiteX66" fmla="*/ 883601 w 7175104"/>
              <a:gd name="connsiteY66" fmla="*/ 6621706 h 7019132"/>
              <a:gd name="connsiteX67" fmla="*/ 886590 w 7175104"/>
              <a:gd name="connsiteY67" fmla="*/ 6629830 h 7019132"/>
              <a:gd name="connsiteX68" fmla="*/ 884265 w 7175104"/>
              <a:gd name="connsiteY68" fmla="*/ 6629830 h 7019132"/>
              <a:gd name="connsiteX69" fmla="*/ 266741 w 7175104"/>
              <a:gd name="connsiteY69" fmla="*/ 6380261 h 7019132"/>
              <a:gd name="connsiteX70" fmla="*/ 267738 w 7175104"/>
              <a:gd name="connsiteY70" fmla="*/ 6380911 h 7019132"/>
              <a:gd name="connsiteX71" fmla="*/ 264084 w 7175104"/>
              <a:gd name="connsiteY71" fmla="*/ 6382211 h 7019132"/>
              <a:gd name="connsiteX72" fmla="*/ 276374 w 7175104"/>
              <a:gd name="connsiteY72" fmla="*/ 6377337 h 7019132"/>
              <a:gd name="connsiteX73" fmla="*/ 268734 w 7175104"/>
              <a:gd name="connsiteY73" fmla="*/ 6380911 h 7019132"/>
              <a:gd name="connsiteX74" fmla="*/ 267738 w 7175104"/>
              <a:gd name="connsiteY74" fmla="*/ 6380911 h 7019132"/>
              <a:gd name="connsiteX75" fmla="*/ 269399 w 7175104"/>
              <a:gd name="connsiteY75" fmla="*/ 6380261 h 7019132"/>
              <a:gd name="connsiteX76" fmla="*/ 276374 w 7175104"/>
              <a:gd name="connsiteY76" fmla="*/ 6377337 h 7019132"/>
              <a:gd name="connsiteX77" fmla="*/ 262091 w 7175104"/>
              <a:gd name="connsiteY77" fmla="*/ 6307145 h 7019132"/>
              <a:gd name="connsiteX78" fmla="*/ 181371 w 7175104"/>
              <a:gd name="connsiteY78" fmla="*/ 6354264 h 7019132"/>
              <a:gd name="connsiteX79" fmla="*/ 262091 w 7175104"/>
              <a:gd name="connsiteY79" fmla="*/ 6307145 h 7019132"/>
              <a:gd name="connsiteX80" fmla="*/ 228540 w 7175104"/>
              <a:gd name="connsiteY80" fmla="*/ 6307145 h 7019132"/>
              <a:gd name="connsiteX81" fmla="*/ 234852 w 7175104"/>
              <a:gd name="connsiteY81" fmla="*/ 6313969 h 7019132"/>
              <a:gd name="connsiteX82" fmla="*/ 161108 w 7175104"/>
              <a:gd name="connsiteY82" fmla="*/ 6327293 h 7019132"/>
              <a:gd name="connsiteX83" fmla="*/ 228540 w 7175104"/>
              <a:gd name="connsiteY83" fmla="*/ 6307145 h 7019132"/>
              <a:gd name="connsiteX84" fmla="*/ 90021 w 7175104"/>
              <a:gd name="connsiteY84" fmla="*/ 6186585 h 7019132"/>
              <a:gd name="connsiteX85" fmla="*/ 67100 w 7175104"/>
              <a:gd name="connsiteY85" fmla="*/ 6193084 h 7019132"/>
              <a:gd name="connsiteX86" fmla="*/ 80720 w 7175104"/>
              <a:gd name="connsiteY86" fmla="*/ 6187235 h 7019132"/>
              <a:gd name="connsiteX87" fmla="*/ 94339 w 7175104"/>
              <a:gd name="connsiteY87" fmla="*/ 6185935 h 7019132"/>
              <a:gd name="connsiteX88" fmla="*/ 94007 w 7175104"/>
              <a:gd name="connsiteY88" fmla="*/ 6186585 h 7019132"/>
              <a:gd name="connsiteX89" fmla="*/ 90353 w 7175104"/>
              <a:gd name="connsiteY89" fmla="*/ 6186585 h 7019132"/>
              <a:gd name="connsiteX90" fmla="*/ 3191261 w 7175104"/>
              <a:gd name="connsiteY90" fmla="*/ 5863900 h 7019132"/>
              <a:gd name="connsiteX91" fmla="*/ 3197904 w 7175104"/>
              <a:gd name="connsiteY91" fmla="*/ 5877223 h 7019132"/>
              <a:gd name="connsiteX92" fmla="*/ 3197904 w 7175104"/>
              <a:gd name="connsiteY92" fmla="*/ 5881448 h 7019132"/>
              <a:gd name="connsiteX93" fmla="*/ 3197240 w 7175104"/>
              <a:gd name="connsiteY93" fmla="*/ 5881773 h 7019132"/>
              <a:gd name="connsiteX94" fmla="*/ 3191261 w 7175104"/>
              <a:gd name="connsiteY94" fmla="*/ 5864550 h 7019132"/>
              <a:gd name="connsiteX95" fmla="*/ 3191261 w 7175104"/>
              <a:gd name="connsiteY95" fmla="*/ 5857076 h 7019132"/>
              <a:gd name="connsiteX96" fmla="*/ 3191261 w 7175104"/>
              <a:gd name="connsiteY96" fmla="*/ 5863900 h 7019132"/>
              <a:gd name="connsiteX97" fmla="*/ 3190596 w 7175104"/>
              <a:gd name="connsiteY97" fmla="*/ 5862600 h 7019132"/>
              <a:gd name="connsiteX98" fmla="*/ 3189267 w 7175104"/>
              <a:gd name="connsiteY98" fmla="*/ 5858701 h 7019132"/>
              <a:gd name="connsiteX99" fmla="*/ 3191261 w 7175104"/>
              <a:gd name="connsiteY99" fmla="*/ 5857076 h 7019132"/>
              <a:gd name="connsiteX100" fmla="*/ 3473614 w 7175104"/>
              <a:gd name="connsiteY100" fmla="*/ 5783310 h 7019132"/>
              <a:gd name="connsiteX101" fmla="*/ 3474943 w 7175104"/>
              <a:gd name="connsiteY101" fmla="*/ 5790459 h 7019132"/>
              <a:gd name="connsiteX102" fmla="*/ 3473614 w 7175104"/>
              <a:gd name="connsiteY102" fmla="*/ 5790134 h 7019132"/>
              <a:gd name="connsiteX103" fmla="*/ 3473614 w 7175104"/>
              <a:gd name="connsiteY103" fmla="*/ 5783310 h 7019132"/>
              <a:gd name="connsiteX104" fmla="*/ 3466638 w 7175104"/>
              <a:gd name="connsiteY104" fmla="*/ 5763163 h 7019132"/>
              <a:gd name="connsiteX105" fmla="*/ 3468631 w 7175104"/>
              <a:gd name="connsiteY105" fmla="*/ 5766737 h 7019132"/>
              <a:gd name="connsiteX106" fmla="*/ 3469628 w 7175104"/>
              <a:gd name="connsiteY106" fmla="*/ 5769012 h 7019132"/>
              <a:gd name="connsiteX107" fmla="*/ 3466638 w 7175104"/>
              <a:gd name="connsiteY107" fmla="*/ 5769662 h 7019132"/>
              <a:gd name="connsiteX108" fmla="*/ 3466638 w 7175104"/>
              <a:gd name="connsiteY108" fmla="*/ 5763163 h 7019132"/>
              <a:gd name="connsiteX109" fmla="*/ 3506500 w 7175104"/>
              <a:gd name="connsiteY109" fmla="*/ 5756988 h 7019132"/>
              <a:gd name="connsiteX110" fmla="*/ 3486901 w 7175104"/>
              <a:gd name="connsiteY110" fmla="*/ 5776486 h 7019132"/>
              <a:gd name="connsiteX111" fmla="*/ 3480257 w 7175104"/>
              <a:gd name="connsiteY111" fmla="*/ 5783310 h 7019132"/>
              <a:gd name="connsiteX112" fmla="*/ 3473614 w 7175104"/>
              <a:gd name="connsiteY112" fmla="*/ 5783310 h 7019132"/>
              <a:gd name="connsiteX113" fmla="*/ 3472617 w 7175104"/>
              <a:gd name="connsiteY113" fmla="*/ 5779411 h 7019132"/>
              <a:gd name="connsiteX114" fmla="*/ 3469628 w 7175104"/>
              <a:gd name="connsiteY114" fmla="*/ 5769012 h 7019132"/>
              <a:gd name="connsiteX115" fmla="*/ 550756 w 7175104"/>
              <a:gd name="connsiteY115" fmla="*/ 5729692 h 7019132"/>
              <a:gd name="connsiteX116" fmla="*/ 530493 w 7175104"/>
              <a:gd name="connsiteY116" fmla="*/ 5743340 h 7019132"/>
              <a:gd name="connsiteX117" fmla="*/ 530493 w 7175104"/>
              <a:gd name="connsiteY117" fmla="*/ 5749839 h 7019132"/>
              <a:gd name="connsiteX118" fmla="*/ 537468 w 7175104"/>
              <a:gd name="connsiteY118" fmla="*/ 5749839 h 7019132"/>
              <a:gd name="connsiteX119" fmla="*/ 497275 w 7175104"/>
              <a:gd name="connsiteY119" fmla="*/ 5769662 h 7019132"/>
              <a:gd name="connsiteX120" fmla="*/ 550756 w 7175104"/>
              <a:gd name="connsiteY120" fmla="*/ 5729692 h 7019132"/>
              <a:gd name="connsiteX121" fmla="*/ 988490 w 7175104"/>
              <a:gd name="connsiteY121" fmla="*/ 5708196 h 7019132"/>
              <a:gd name="connsiteX122" fmla="*/ 988720 w 7175104"/>
              <a:gd name="connsiteY122" fmla="*/ 5708374 h 7019132"/>
              <a:gd name="connsiteX123" fmla="*/ 987573 w 7175104"/>
              <a:gd name="connsiteY123" fmla="*/ 5709544 h 7019132"/>
              <a:gd name="connsiteX124" fmla="*/ 940736 w 7175104"/>
              <a:gd name="connsiteY124" fmla="*/ 5736516 h 7019132"/>
              <a:gd name="connsiteX125" fmla="*/ 956348 w 7175104"/>
              <a:gd name="connsiteY125" fmla="*/ 5717668 h 7019132"/>
              <a:gd name="connsiteX126" fmla="*/ 973622 w 7175104"/>
              <a:gd name="connsiteY126" fmla="*/ 5708244 h 7019132"/>
              <a:gd name="connsiteX127" fmla="*/ 969636 w 7175104"/>
              <a:gd name="connsiteY127" fmla="*/ 5711494 h 7019132"/>
              <a:gd name="connsiteX128" fmla="*/ 982466 w 7175104"/>
              <a:gd name="connsiteY128" fmla="*/ 5709666 h 7019132"/>
              <a:gd name="connsiteX129" fmla="*/ 980930 w 7175104"/>
              <a:gd name="connsiteY129" fmla="*/ 5702720 h 7019132"/>
              <a:gd name="connsiteX130" fmla="*/ 982258 w 7175104"/>
              <a:gd name="connsiteY130" fmla="*/ 5703370 h 7019132"/>
              <a:gd name="connsiteX131" fmla="*/ 973622 w 7175104"/>
              <a:gd name="connsiteY131" fmla="*/ 5708244 h 7019132"/>
              <a:gd name="connsiteX132" fmla="*/ 835435 w 7175104"/>
              <a:gd name="connsiteY132" fmla="*/ 5187009 h 7019132"/>
              <a:gd name="connsiteX133" fmla="*/ 836099 w 7175104"/>
              <a:gd name="connsiteY133" fmla="*/ 5187009 h 7019132"/>
              <a:gd name="connsiteX134" fmla="*/ 839753 w 7175104"/>
              <a:gd name="connsiteY134" fmla="*/ 5192208 h 7019132"/>
              <a:gd name="connsiteX135" fmla="*/ 833109 w 7175104"/>
              <a:gd name="connsiteY135" fmla="*/ 5192208 h 7019132"/>
              <a:gd name="connsiteX136" fmla="*/ 819490 w 7175104"/>
              <a:gd name="connsiteY136" fmla="*/ 5199032 h 7019132"/>
              <a:gd name="connsiteX137" fmla="*/ 835435 w 7175104"/>
              <a:gd name="connsiteY137" fmla="*/ 5187009 h 7019132"/>
              <a:gd name="connsiteX138" fmla="*/ 846397 w 7175104"/>
              <a:gd name="connsiteY138" fmla="*/ 5180835 h 7019132"/>
              <a:gd name="connsiteX139" fmla="*/ 849054 w 7175104"/>
              <a:gd name="connsiteY139" fmla="*/ 5185709 h 7019132"/>
              <a:gd name="connsiteX140" fmla="*/ 846397 w 7175104"/>
              <a:gd name="connsiteY140" fmla="*/ 5182134 h 7019132"/>
              <a:gd name="connsiteX141" fmla="*/ 846397 w 7175104"/>
              <a:gd name="connsiteY141" fmla="*/ 5178885 h 7019132"/>
              <a:gd name="connsiteX142" fmla="*/ 846397 w 7175104"/>
              <a:gd name="connsiteY142" fmla="*/ 5180835 h 7019132"/>
              <a:gd name="connsiteX143" fmla="*/ 846064 w 7175104"/>
              <a:gd name="connsiteY143" fmla="*/ 5180510 h 7019132"/>
              <a:gd name="connsiteX144" fmla="*/ 846397 w 7175104"/>
              <a:gd name="connsiteY144" fmla="*/ 5178885 h 7019132"/>
              <a:gd name="connsiteX145" fmla="*/ 859684 w 7175104"/>
              <a:gd name="connsiteY145" fmla="*/ 5169786 h 7019132"/>
              <a:gd name="connsiteX146" fmla="*/ 860016 w 7175104"/>
              <a:gd name="connsiteY146" fmla="*/ 5170111 h 7019132"/>
              <a:gd name="connsiteX147" fmla="*/ 860016 w 7175104"/>
              <a:gd name="connsiteY147" fmla="*/ 5172061 h 7019132"/>
              <a:gd name="connsiteX148" fmla="*/ 859684 w 7175104"/>
              <a:gd name="connsiteY148" fmla="*/ 5169786 h 7019132"/>
              <a:gd name="connsiteX149" fmla="*/ 860016 w 7175104"/>
              <a:gd name="connsiteY149" fmla="*/ 5167186 h 7019132"/>
              <a:gd name="connsiteX150" fmla="*/ 862009 w 7175104"/>
              <a:gd name="connsiteY150" fmla="*/ 5170111 h 7019132"/>
              <a:gd name="connsiteX151" fmla="*/ 863338 w 7175104"/>
              <a:gd name="connsiteY151" fmla="*/ 5173685 h 7019132"/>
              <a:gd name="connsiteX152" fmla="*/ 860016 w 7175104"/>
              <a:gd name="connsiteY152" fmla="*/ 5170111 h 7019132"/>
              <a:gd name="connsiteX153" fmla="*/ 857359 w 7175104"/>
              <a:gd name="connsiteY153" fmla="*/ 5162637 h 7019132"/>
              <a:gd name="connsiteX154" fmla="*/ 860016 w 7175104"/>
              <a:gd name="connsiteY154" fmla="*/ 5165237 h 7019132"/>
              <a:gd name="connsiteX155" fmla="*/ 860016 w 7175104"/>
              <a:gd name="connsiteY155" fmla="*/ 5167186 h 7019132"/>
              <a:gd name="connsiteX156" fmla="*/ 814756 w 7175104"/>
              <a:gd name="connsiteY156" fmla="*/ 5152360 h 7019132"/>
              <a:gd name="connsiteX157" fmla="*/ 819490 w 7175104"/>
              <a:gd name="connsiteY157" fmla="*/ 5158737 h 7019132"/>
              <a:gd name="connsiteX158" fmla="*/ 826134 w 7175104"/>
              <a:gd name="connsiteY158" fmla="*/ 5158737 h 7019132"/>
              <a:gd name="connsiteX159" fmla="*/ 830784 w 7175104"/>
              <a:gd name="connsiteY159" fmla="*/ 5158737 h 7019132"/>
              <a:gd name="connsiteX160" fmla="*/ 845732 w 7175104"/>
              <a:gd name="connsiteY160" fmla="*/ 5180835 h 7019132"/>
              <a:gd name="connsiteX161" fmla="*/ 846397 w 7175104"/>
              <a:gd name="connsiteY161" fmla="*/ 5182134 h 7019132"/>
              <a:gd name="connsiteX162" fmla="*/ 846397 w 7175104"/>
              <a:gd name="connsiteY162" fmla="*/ 5185709 h 7019132"/>
              <a:gd name="connsiteX163" fmla="*/ 836099 w 7175104"/>
              <a:gd name="connsiteY163" fmla="*/ 5187009 h 7019132"/>
              <a:gd name="connsiteX164" fmla="*/ 833774 w 7175104"/>
              <a:gd name="connsiteY164" fmla="*/ 5183109 h 7019132"/>
              <a:gd name="connsiteX165" fmla="*/ 814507 w 7175104"/>
              <a:gd name="connsiteY165" fmla="*/ 5152563 h 7019132"/>
              <a:gd name="connsiteX166" fmla="*/ 814756 w 7175104"/>
              <a:gd name="connsiteY166" fmla="*/ 5152360 h 7019132"/>
              <a:gd name="connsiteX167" fmla="*/ 846397 w 7175104"/>
              <a:gd name="connsiteY167" fmla="*/ 5145089 h 7019132"/>
              <a:gd name="connsiteX168" fmla="*/ 857359 w 7175104"/>
              <a:gd name="connsiteY168" fmla="*/ 5162637 h 7019132"/>
              <a:gd name="connsiteX169" fmla="*/ 853372 w 7175104"/>
              <a:gd name="connsiteY169" fmla="*/ 5158737 h 7019132"/>
              <a:gd name="connsiteX170" fmla="*/ 833109 w 7175104"/>
              <a:gd name="connsiteY170" fmla="*/ 5158737 h 7019132"/>
              <a:gd name="connsiteX171" fmla="*/ 830784 w 7175104"/>
              <a:gd name="connsiteY171" fmla="*/ 5158737 h 7019132"/>
              <a:gd name="connsiteX172" fmla="*/ 826134 w 7175104"/>
              <a:gd name="connsiteY172" fmla="*/ 5151913 h 7019132"/>
              <a:gd name="connsiteX173" fmla="*/ 833109 w 7175104"/>
              <a:gd name="connsiteY173" fmla="*/ 5151913 h 7019132"/>
              <a:gd name="connsiteX174" fmla="*/ 846397 w 7175104"/>
              <a:gd name="connsiteY174" fmla="*/ 5145089 h 7019132"/>
              <a:gd name="connsiteX175" fmla="*/ 651739 w 7175104"/>
              <a:gd name="connsiteY175" fmla="*/ 4923791 h 7019132"/>
              <a:gd name="connsiteX176" fmla="*/ 637455 w 7175104"/>
              <a:gd name="connsiteY176" fmla="*/ 4941014 h 7019132"/>
              <a:gd name="connsiteX177" fmla="*/ 634465 w 7175104"/>
              <a:gd name="connsiteY177" fmla="*/ 4942314 h 7019132"/>
              <a:gd name="connsiteX178" fmla="*/ 651739 w 7175104"/>
              <a:gd name="connsiteY178" fmla="*/ 4923791 h 7019132"/>
              <a:gd name="connsiteX179" fmla="*/ 496231 w 7175104"/>
              <a:gd name="connsiteY179" fmla="*/ 4914606 h 7019132"/>
              <a:gd name="connsiteX180" fmla="*/ 483655 w 7175104"/>
              <a:gd name="connsiteY180" fmla="*/ 4930291 h 7019132"/>
              <a:gd name="connsiteX181" fmla="*/ 492728 w 7175104"/>
              <a:gd name="connsiteY181" fmla="*/ 4918328 h 7019132"/>
              <a:gd name="connsiteX182" fmla="*/ 792915 w 7175104"/>
              <a:gd name="connsiteY182" fmla="*/ 4634577 h 7019132"/>
              <a:gd name="connsiteX183" fmla="*/ 790922 w 7175104"/>
              <a:gd name="connsiteY183" fmla="*/ 4638152 h 7019132"/>
              <a:gd name="connsiteX184" fmla="*/ 790922 w 7175104"/>
              <a:gd name="connsiteY184" fmla="*/ 4636852 h 7019132"/>
              <a:gd name="connsiteX185" fmla="*/ 1200169 w 7175104"/>
              <a:gd name="connsiteY185" fmla="*/ 2465795 h 7019132"/>
              <a:gd name="connsiteX186" fmla="*/ 1200501 w 7175104"/>
              <a:gd name="connsiteY186" fmla="*/ 2465795 h 7019132"/>
              <a:gd name="connsiteX187" fmla="*/ 1195851 w 7175104"/>
              <a:gd name="connsiteY187" fmla="*/ 2478468 h 7019132"/>
              <a:gd name="connsiteX188" fmla="*/ 1209138 w 7175104"/>
              <a:gd name="connsiteY188" fmla="*/ 2411527 h 7019132"/>
              <a:gd name="connsiteX189" fmla="*/ 1207809 w 7175104"/>
              <a:gd name="connsiteY189" fmla="*/ 2442398 h 7019132"/>
              <a:gd name="connsiteX190" fmla="*/ 1200169 w 7175104"/>
              <a:gd name="connsiteY190" fmla="*/ 2465795 h 7019132"/>
              <a:gd name="connsiteX191" fmla="*/ 1197512 w 7175104"/>
              <a:gd name="connsiteY191" fmla="*/ 2463520 h 7019132"/>
              <a:gd name="connsiteX192" fmla="*/ 1188875 w 7175104"/>
              <a:gd name="connsiteY192" fmla="*/ 2458321 h 7019132"/>
              <a:gd name="connsiteX193" fmla="*/ 1209138 w 7175104"/>
              <a:gd name="connsiteY193" fmla="*/ 2411527 h 7019132"/>
              <a:gd name="connsiteX194" fmla="*/ 4096453 w 7175104"/>
              <a:gd name="connsiteY194" fmla="*/ 818899 h 7019132"/>
              <a:gd name="connsiteX195" fmla="*/ 4098114 w 7175104"/>
              <a:gd name="connsiteY195" fmla="*/ 819549 h 7019132"/>
              <a:gd name="connsiteX196" fmla="*/ 4092135 w 7175104"/>
              <a:gd name="connsiteY196" fmla="*/ 826048 h 7019132"/>
              <a:gd name="connsiteX197" fmla="*/ 4152259 w 7175104"/>
              <a:gd name="connsiteY197" fmla="*/ 772429 h 7019132"/>
              <a:gd name="connsiteX198" fmla="*/ 4104758 w 7175104"/>
              <a:gd name="connsiteY198" fmla="*/ 805900 h 7019132"/>
              <a:gd name="connsiteX199" fmla="*/ 4096453 w 7175104"/>
              <a:gd name="connsiteY199" fmla="*/ 818899 h 7019132"/>
              <a:gd name="connsiteX200" fmla="*/ 4089145 w 7175104"/>
              <a:gd name="connsiteY200" fmla="*/ 814674 h 7019132"/>
              <a:gd name="connsiteX201" fmla="*/ 4051276 w 7175104"/>
              <a:gd name="connsiteY201" fmla="*/ 819549 h 7019132"/>
              <a:gd name="connsiteX202" fmla="*/ 4152259 w 7175104"/>
              <a:gd name="connsiteY202" fmla="*/ 772429 h 7019132"/>
              <a:gd name="connsiteX203" fmla="*/ 4125021 w 7175104"/>
              <a:gd name="connsiteY203" fmla="*/ 0 h 7019132"/>
              <a:gd name="connsiteX204" fmla="*/ 4138640 w 7175104"/>
              <a:gd name="connsiteY204" fmla="*/ 60443 h 7019132"/>
              <a:gd name="connsiteX205" fmla="*/ 4192121 w 7175104"/>
              <a:gd name="connsiteY205" fmla="*/ 80590 h 7019132"/>
              <a:gd name="connsiteX206" fmla="*/ 4158903 w 7175104"/>
              <a:gd name="connsiteY206" fmla="*/ 107562 h 7019132"/>
              <a:gd name="connsiteX207" fmla="*/ 4252910 w 7175104"/>
              <a:gd name="connsiteY207" fmla="*/ 107562 h 7019132"/>
              <a:gd name="connsiteX208" fmla="*/ 4333630 w 7175104"/>
              <a:gd name="connsiteY208" fmla="*/ 201475 h 7019132"/>
              <a:gd name="connsiteX209" fmla="*/ 4393755 w 7175104"/>
              <a:gd name="connsiteY209" fmla="*/ 161180 h 7019132"/>
              <a:gd name="connsiteX210" fmla="*/ 4387111 w 7175104"/>
              <a:gd name="connsiteY210" fmla="*/ 234946 h 7019132"/>
              <a:gd name="connsiteX211" fmla="*/ 4427637 w 7175104"/>
              <a:gd name="connsiteY211" fmla="*/ 288889 h 7019132"/>
              <a:gd name="connsiteX212" fmla="*/ 4460855 w 7175104"/>
              <a:gd name="connsiteY212" fmla="*/ 261918 h 7019132"/>
              <a:gd name="connsiteX213" fmla="*/ 4561838 w 7175104"/>
              <a:gd name="connsiteY213" fmla="*/ 362655 h 7019132"/>
              <a:gd name="connsiteX214" fmla="*/ 4669133 w 7175104"/>
              <a:gd name="connsiteY214" fmla="*/ 429922 h 7019132"/>
              <a:gd name="connsiteX215" fmla="*/ 4622295 w 7175104"/>
              <a:gd name="connsiteY215" fmla="*/ 463393 h 7019132"/>
              <a:gd name="connsiteX216" fmla="*/ 4729590 w 7175104"/>
              <a:gd name="connsiteY216" fmla="*/ 436421 h 7019132"/>
              <a:gd name="connsiteX217" fmla="*/ 4790379 w 7175104"/>
              <a:gd name="connsiteY217" fmla="*/ 450069 h 7019132"/>
              <a:gd name="connsiteX218" fmla="*/ 4850503 w 7175104"/>
              <a:gd name="connsiteY218" fmla="*/ 523835 h 7019132"/>
              <a:gd name="connsiteX219" fmla="*/ 4870766 w 7175104"/>
              <a:gd name="connsiteY219" fmla="*/ 611249 h 7019132"/>
              <a:gd name="connsiteX220" fmla="*/ 4904649 w 7175104"/>
              <a:gd name="connsiteY220" fmla="*/ 584278 h 7019132"/>
              <a:gd name="connsiteX221" fmla="*/ 4937867 w 7175104"/>
              <a:gd name="connsiteY221" fmla="*/ 597601 h 7019132"/>
              <a:gd name="connsiteX222" fmla="*/ 4917604 w 7175104"/>
              <a:gd name="connsiteY222" fmla="*/ 671367 h 7019132"/>
              <a:gd name="connsiteX223" fmla="*/ 4917604 w 7175104"/>
              <a:gd name="connsiteY223" fmla="*/ 691839 h 7019132"/>
              <a:gd name="connsiteX224" fmla="*/ 4971749 w 7175104"/>
              <a:gd name="connsiteY224" fmla="*/ 685015 h 7019132"/>
              <a:gd name="connsiteX225" fmla="*/ 5018587 w 7175104"/>
              <a:gd name="connsiteY225" fmla="*/ 765605 h 7019132"/>
              <a:gd name="connsiteX226" fmla="*/ 5086020 w 7175104"/>
              <a:gd name="connsiteY226" fmla="*/ 738959 h 7019132"/>
              <a:gd name="connsiteX227" fmla="*/ 5159764 w 7175104"/>
              <a:gd name="connsiteY227" fmla="*/ 792577 h 7019132"/>
              <a:gd name="connsiteX228" fmla="*/ 5119238 w 7175104"/>
              <a:gd name="connsiteY228" fmla="*/ 805900 h 7019132"/>
              <a:gd name="connsiteX229" fmla="*/ 5186670 w 7175104"/>
              <a:gd name="connsiteY229" fmla="*/ 859519 h 7019132"/>
              <a:gd name="connsiteX230" fmla="*/ 5253771 w 7175104"/>
              <a:gd name="connsiteY230" fmla="*/ 913462 h 7019132"/>
              <a:gd name="connsiteX231" fmla="*/ 5469024 w 7175104"/>
              <a:gd name="connsiteY231" fmla="*/ 953757 h 7019132"/>
              <a:gd name="connsiteX232" fmla="*/ 5495598 w 7175104"/>
              <a:gd name="connsiteY232" fmla="*/ 900139 h 7019132"/>
              <a:gd name="connsiteX233" fmla="*/ 5556388 w 7175104"/>
              <a:gd name="connsiteY233" fmla="*/ 906963 h 7019132"/>
              <a:gd name="connsiteX234" fmla="*/ 5522505 w 7175104"/>
              <a:gd name="connsiteY234" fmla="*/ 927110 h 7019132"/>
              <a:gd name="connsiteX235" fmla="*/ 5515861 w 7175104"/>
              <a:gd name="connsiteY235" fmla="*/ 960581 h 7019132"/>
              <a:gd name="connsiteX236" fmla="*/ 5549412 w 7175104"/>
              <a:gd name="connsiteY236" fmla="*/ 940109 h 7019132"/>
              <a:gd name="connsiteX237" fmla="*/ 5575986 w 7175104"/>
              <a:gd name="connsiteY237" fmla="*/ 946933 h 7019132"/>
              <a:gd name="connsiteX238" fmla="*/ 5549412 w 7175104"/>
              <a:gd name="connsiteY238" fmla="*/ 973905 h 7019132"/>
              <a:gd name="connsiteX239" fmla="*/ 5609869 w 7175104"/>
              <a:gd name="connsiteY239" fmla="*/ 940109 h 7019132"/>
              <a:gd name="connsiteX240" fmla="*/ 5582962 w 7175104"/>
              <a:gd name="connsiteY240" fmla="*/ 973905 h 7019132"/>
              <a:gd name="connsiteX241" fmla="*/ 5764333 w 7175104"/>
              <a:gd name="connsiteY241" fmla="*/ 1095115 h 7019132"/>
              <a:gd name="connsiteX242" fmla="*/ 5764333 w 7175104"/>
              <a:gd name="connsiteY242" fmla="*/ 1115262 h 7019132"/>
              <a:gd name="connsiteX243" fmla="*/ 5784596 w 7175104"/>
              <a:gd name="connsiteY243" fmla="*/ 1222499 h 7019132"/>
              <a:gd name="connsiteX244" fmla="*/ 5838409 w 7175104"/>
              <a:gd name="connsiteY244" fmla="*/ 1249471 h 7019132"/>
              <a:gd name="connsiteX245" fmla="*/ 5864983 w 7175104"/>
              <a:gd name="connsiteY245" fmla="*/ 1316412 h 7019132"/>
              <a:gd name="connsiteX246" fmla="*/ 5845053 w 7175104"/>
              <a:gd name="connsiteY246" fmla="*/ 1255970 h 7019132"/>
              <a:gd name="connsiteX247" fmla="*/ 5992873 w 7175104"/>
              <a:gd name="connsiteY247" fmla="*/ 1282941 h 7019132"/>
              <a:gd name="connsiteX248" fmla="*/ 6052998 w 7175104"/>
              <a:gd name="connsiteY248" fmla="*/ 1383354 h 7019132"/>
              <a:gd name="connsiteX249" fmla="*/ 5992873 w 7175104"/>
              <a:gd name="connsiteY249" fmla="*/ 1437622 h 7019132"/>
              <a:gd name="connsiteX250" fmla="*/ 6066617 w 7175104"/>
              <a:gd name="connsiteY250" fmla="*/ 1403826 h 7019132"/>
              <a:gd name="connsiteX251" fmla="*/ 6133718 w 7175104"/>
              <a:gd name="connsiteY251" fmla="*/ 1450946 h 7019132"/>
              <a:gd name="connsiteX252" fmla="*/ 6160624 w 7175104"/>
              <a:gd name="connsiteY252" fmla="*/ 1457770 h 7019132"/>
              <a:gd name="connsiteX253" fmla="*/ 6167600 w 7175104"/>
              <a:gd name="connsiteY253" fmla="*/ 1464594 h 7019132"/>
              <a:gd name="connsiteX254" fmla="*/ 6172583 w 7175104"/>
              <a:gd name="connsiteY254" fmla="*/ 1467194 h 7019132"/>
              <a:gd name="connsiteX255" fmla="*/ 6201150 w 7175104"/>
              <a:gd name="connsiteY255" fmla="*/ 1504564 h 7019132"/>
              <a:gd name="connsiteX256" fmla="*/ 6201150 w 7175104"/>
              <a:gd name="connsiteY256" fmla="*/ 1538360 h 7019132"/>
              <a:gd name="connsiteX257" fmla="*/ 6247988 w 7175104"/>
              <a:gd name="connsiteY257" fmla="*/ 1511388 h 7019132"/>
              <a:gd name="connsiteX258" fmla="*/ 6302133 w 7175104"/>
              <a:gd name="connsiteY258" fmla="*/ 1551683 h 7019132"/>
              <a:gd name="connsiteX259" fmla="*/ 6274894 w 7175104"/>
              <a:gd name="connsiteY259" fmla="*/ 1585154 h 7019132"/>
              <a:gd name="connsiteX260" fmla="*/ 6261607 w 7175104"/>
              <a:gd name="connsiteY260" fmla="*/ 1591978 h 7019132"/>
              <a:gd name="connsiteX261" fmla="*/ 6234368 w 7175104"/>
              <a:gd name="connsiteY261" fmla="*/ 1618950 h 7019132"/>
              <a:gd name="connsiteX262" fmla="*/ 6261607 w 7175104"/>
              <a:gd name="connsiteY262" fmla="*/ 1612126 h 7019132"/>
              <a:gd name="connsiteX263" fmla="*/ 6214770 w 7175104"/>
              <a:gd name="connsiteY263" fmla="*/ 1639097 h 7019132"/>
              <a:gd name="connsiteX264" fmla="*/ 6153981 w 7175104"/>
              <a:gd name="connsiteY264" fmla="*/ 1652096 h 7019132"/>
              <a:gd name="connsiteX265" fmla="*/ 6113787 w 7175104"/>
              <a:gd name="connsiteY265" fmla="*/ 1618950 h 7019132"/>
              <a:gd name="connsiteX266" fmla="*/ 6100500 w 7175104"/>
              <a:gd name="connsiteY266" fmla="*/ 1665744 h 7019132"/>
              <a:gd name="connsiteX267" fmla="*/ 6133718 w 7175104"/>
              <a:gd name="connsiteY267" fmla="*/ 1665744 h 7019132"/>
              <a:gd name="connsiteX268" fmla="*/ 6107143 w 7175104"/>
              <a:gd name="connsiteY268" fmla="*/ 1672568 h 7019132"/>
              <a:gd name="connsiteX269" fmla="*/ 6120763 w 7175104"/>
              <a:gd name="connsiteY269" fmla="*/ 1692716 h 7019132"/>
              <a:gd name="connsiteX270" fmla="*/ 6127406 w 7175104"/>
              <a:gd name="connsiteY270" fmla="*/ 1679067 h 7019132"/>
              <a:gd name="connsiteX271" fmla="*/ 6127406 w 7175104"/>
              <a:gd name="connsiteY271" fmla="*/ 1706039 h 7019132"/>
              <a:gd name="connsiteX272" fmla="*/ 6174244 w 7175104"/>
              <a:gd name="connsiteY272" fmla="*/ 1692716 h 7019132"/>
              <a:gd name="connsiteX273" fmla="*/ 6164278 w 7175104"/>
              <a:gd name="connsiteY273" fmla="*/ 1705389 h 7019132"/>
              <a:gd name="connsiteX274" fmla="*/ 6140361 w 7175104"/>
              <a:gd name="connsiteY274" fmla="*/ 1719687 h 7019132"/>
              <a:gd name="connsiteX275" fmla="*/ 6159960 w 7175104"/>
              <a:gd name="connsiteY275" fmla="*/ 1711238 h 7019132"/>
              <a:gd name="connsiteX276" fmla="*/ 6164278 w 7175104"/>
              <a:gd name="connsiteY276" fmla="*/ 1705389 h 7019132"/>
              <a:gd name="connsiteX277" fmla="*/ 6167600 w 7175104"/>
              <a:gd name="connsiteY277" fmla="*/ 1703764 h 7019132"/>
              <a:gd name="connsiteX278" fmla="*/ 6174244 w 7175104"/>
              <a:gd name="connsiteY278" fmla="*/ 1692716 h 7019132"/>
              <a:gd name="connsiteX279" fmla="*/ 6167600 w 7175104"/>
              <a:gd name="connsiteY279" fmla="*/ 1733011 h 7019132"/>
              <a:gd name="connsiteX280" fmla="*/ 6180887 w 7175104"/>
              <a:gd name="connsiteY280" fmla="*/ 1746334 h 7019132"/>
              <a:gd name="connsiteX281" fmla="*/ 6214770 w 7175104"/>
              <a:gd name="connsiteY281" fmla="*/ 1726511 h 7019132"/>
              <a:gd name="connsiteX282" fmla="*/ 6187531 w 7175104"/>
              <a:gd name="connsiteY282" fmla="*/ 1753158 h 7019132"/>
              <a:gd name="connsiteX283" fmla="*/ 6227725 w 7175104"/>
              <a:gd name="connsiteY283" fmla="*/ 1766482 h 7019132"/>
              <a:gd name="connsiteX284" fmla="*/ 6247988 w 7175104"/>
              <a:gd name="connsiteY284" fmla="*/ 1773306 h 7019132"/>
              <a:gd name="connsiteX285" fmla="*/ 6254631 w 7175104"/>
              <a:gd name="connsiteY285" fmla="*/ 1780130 h 7019132"/>
              <a:gd name="connsiteX286" fmla="*/ 6268251 w 7175104"/>
              <a:gd name="connsiteY286" fmla="*/ 1780130 h 7019132"/>
              <a:gd name="connsiteX287" fmla="*/ 6295157 w 7175104"/>
              <a:gd name="connsiteY287" fmla="*/ 1780130 h 7019132"/>
              <a:gd name="connsiteX288" fmla="*/ 6261607 w 7175104"/>
              <a:gd name="connsiteY288" fmla="*/ 1800277 h 7019132"/>
              <a:gd name="connsiteX289" fmla="*/ 6288514 w 7175104"/>
              <a:gd name="connsiteY289" fmla="*/ 1820425 h 7019132"/>
              <a:gd name="connsiteX290" fmla="*/ 6308777 w 7175104"/>
              <a:gd name="connsiteY290" fmla="*/ 1786629 h 7019132"/>
              <a:gd name="connsiteX291" fmla="*/ 6341995 w 7175104"/>
              <a:gd name="connsiteY291" fmla="*/ 1800277 h 7019132"/>
              <a:gd name="connsiteX292" fmla="*/ 6281870 w 7175104"/>
              <a:gd name="connsiteY292" fmla="*/ 1833423 h 7019132"/>
              <a:gd name="connsiteX293" fmla="*/ 6295157 w 7175104"/>
              <a:gd name="connsiteY293" fmla="*/ 1874043 h 7019132"/>
              <a:gd name="connsiteX294" fmla="*/ 6335351 w 7175104"/>
              <a:gd name="connsiteY294" fmla="*/ 1847072 h 7019132"/>
              <a:gd name="connsiteX295" fmla="*/ 6382521 w 7175104"/>
              <a:gd name="connsiteY295" fmla="*/ 1867219 h 7019132"/>
              <a:gd name="connsiteX296" fmla="*/ 6523366 w 7175104"/>
              <a:gd name="connsiteY296" fmla="*/ 1901015 h 7019132"/>
              <a:gd name="connsiteX297" fmla="*/ 6490148 w 7175104"/>
              <a:gd name="connsiteY297" fmla="*/ 1920838 h 7019132"/>
              <a:gd name="connsiteX298" fmla="*/ 6550272 w 7175104"/>
              <a:gd name="connsiteY298" fmla="*/ 1914663 h 7019132"/>
              <a:gd name="connsiteX299" fmla="*/ 6557248 w 7175104"/>
              <a:gd name="connsiteY299" fmla="*/ 1947809 h 7019132"/>
              <a:gd name="connsiteX300" fmla="*/ 6510078 w 7175104"/>
              <a:gd name="connsiteY300" fmla="*/ 1974781 h 7019132"/>
              <a:gd name="connsiteX301" fmla="*/ 6590798 w 7175104"/>
              <a:gd name="connsiteY301" fmla="*/ 1974781 h 7019132"/>
              <a:gd name="connsiteX302" fmla="*/ 6584155 w 7175104"/>
              <a:gd name="connsiteY302" fmla="*/ 2008252 h 7019132"/>
              <a:gd name="connsiteX303" fmla="*/ 6543629 w 7175104"/>
              <a:gd name="connsiteY303" fmla="*/ 2069019 h 7019132"/>
              <a:gd name="connsiteX304" fmla="*/ 6584155 w 7175104"/>
              <a:gd name="connsiteY304" fmla="*/ 2062195 h 7019132"/>
              <a:gd name="connsiteX305" fmla="*/ 6516722 w 7175104"/>
              <a:gd name="connsiteY305" fmla="*/ 2102165 h 7019132"/>
              <a:gd name="connsiteX306" fmla="*/ 6516722 w 7175104"/>
              <a:gd name="connsiteY306" fmla="*/ 2135961 h 7019132"/>
              <a:gd name="connsiteX307" fmla="*/ 6584155 w 7175104"/>
              <a:gd name="connsiteY307" fmla="*/ 2082343 h 7019132"/>
              <a:gd name="connsiteX308" fmla="*/ 6597774 w 7175104"/>
              <a:gd name="connsiteY308" fmla="*/ 2135961 h 7019132"/>
              <a:gd name="connsiteX309" fmla="*/ 6557248 w 7175104"/>
              <a:gd name="connsiteY309" fmla="*/ 2189579 h 7019132"/>
              <a:gd name="connsiteX310" fmla="*/ 6604086 w 7175104"/>
              <a:gd name="connsiteY310" fmla="*/ 2169757 h 7019132"/>
              <a:gd name="connsiteX311" fmla="*/ 6543629 w 7175104"/>
              <a:gd name="connsiteY311" fmla="*/ 2223375 h 7019132"/>
              <a:gd name="connsiteX312" fmla="*/ 6503435 w 7175104"/>
              <a:gd name="connsiteY312" fmla="*/ 2209727 h 7019132"/>
              <a:gd name="connsiteX313" fmla="*/ 6516722 w 7175104"/>
              <a:gd name="connsiteY313" fmla="*/ 2283492 h 7019132"/>
              <a:gd name="connsiteX314" fmla="*/ 6563892 w 7175104"/>
              <a:gd name="connsiteY314" fmla="*/ 2223375 h 7019132"/>
              <a:gd name="connsiteX315" fmla="*/ 6597774 w 7175104"/>
              <a:gd name="connsiteY315" fmla="*/ 2230199 h 7019132"/>
              <a:gd name="connsiteX316" fmla="*/ 6557248 w 7175104"/>
              <a:gd name="connsiteY316" fmla="*/ 2263670 h 7019132"/>
              <a:gd name="connsiteX317" fmla="*/ 6597774 w 7175104"/>
              <a:gd name="connsiteY317" fmla="*/ 2276993 h 7019132"/>
              <a:gd name="connsiteX318" fmla="*/ 6543629 w 7175104"/>
              <a:gd name="connsiteY318" fmla="*/ 2297141 h 7019132"/>
              <a:gd name="connsiteX319" fmla="*/ 6644612 w 7175104"/>
              <a:gd name="connsiteY319" fmla="*/ 2324113 h 7019132"/>
              <a:gd name="connsiteX320" fmla="*/ 6711712 w 7175104"/>
              <a:gd name="connsiteY320" fmla="*/ 2370907 h 7019132"/>
              <a:gd name="connsiteX321" fmla="*/ 6610729 w 7175104"/>
              <a:gd name="connsiteY321" fmla="*/ 2397878 h 7019132"/>
              <a:gd name="connsiteX322" fmla="*/ 6617373 w 7175104"/>
              <a:gd name="connsiteY322" fmla="*/ 2404703 h 7019132"/>
              <a:gd name="connsiteX323" fmla="*/ 6617373 w 7175104"/>
              <a:gd name="connsiteY323" fmla="*/ 2485293 h 7019132"/>
              <a:gd name="connsiteX324" fmla="*/ 6543629 w 7175104"/>
              <a:gd name="connsiteY324" fmla="*/ 2485293 h 7019132"/>
              <a:gd name="connsiteX325" fmla="*/ 6577511 w 7175104"/>
              <a:gd name="connsiteY325" fmla="*/ 2498616 h 7019132"/>
              <a:gd name="connsiteX326" fmla="*/ 6597774 w 7175104"/>
              <a:gd name="connsiteY326" fmla="*/ 2525588 h 7019132"/>
              <a:gd name="connsiteX327" fmla="*/ 6550272 w 7175104"/>
              <a:gd name="connsiteY327" fmla="*/ 2525588 h 7019132"/>
              <a:gd name="connsiteX328" fmla="*/ 6536985 w 7175104"/>
              <a:gd name="connsiteY328" fmla="*/ 2572382 h 7019132"/>
              <a:gd name="connsiteX329" fmla="*/ 6557248 w 7175104"/>
              <a:gd name="connsiteY329" fmla="*/ 2592854 h 7019132"/>
              <a:gd name="connsiteX330" fmla="*/ 6563892 w 7175104"/>
              <a:gd name="connsiteY330" fmla="*/ 2606178 h 7019132"/>
              <a:gd name="connsiteX331" fmla="*/ 6557248 w 7175104"/>
              <a:gd name="connsiteY331" fmla="*/ 2659796 h 7019132"/>
              <a:gd name="connsiteX332" fmla="*/ 6597774 w 7175104"/>
              <a:gd name="connsiteY332" fmla="*/ 2659796 h 7019132"/>
              <a:gd name="connsiteX333" fmla="*/ 6704736 w 7175104"/>
              <a:gd name="connsiteY333" fmla="*/ 2754034 h 7019132"/>
              <a:gd name="connsiteX334" fmla="*/ 6671518 w 7175104"/>
              <a:gd name="connsiteY334" fmla="*/ 2781006 h 7019132"/>
              <a:gd name="connsiteX335" fmla="*/ 6671518 w 7175104"/>
              <a:gd name="connsiteY335" fmla="*/ 2754034 h 7019132"/>
              <a:gd name="connsiteX336" fmla="*/ 6651255 w 7175104"/>
              <a:gd name="connsiteY336" fmla="*/ 2820976 h 7019132"/>
              <a:gd name="connsiteX337" fmla="*/ 6684805 w 7175104"/>
              <a:gd name="connsiteY337" fmla="*/ 2794330 h 7019132"/>
              <a:gd name="connsiteX338" fmla="*/ 6704736 w 7175104"/>
              <a:gd name="connsiteY338" fmla="*/ 2861596 h 7019132"/>
              <a:gd name="connsiteX339" fmla="*/ 6671518 w 7175104"/>
              <a:gd name="connsiteY339" fmla="*/ 2881744 h 7019132"/>
              <a:gd name="connsiteX340" fmla="*/ 6698093 w 7175104"/>
              <a:gd name="connsiteY340" fmla="*/ 2901566 h 7019132"/>
              <a:gd name="connsiteX341" fmla="*/ 6718356 w 7175104"/>
              <a:gd name="connsiteY341" fmla="*/ 2881744 h 7019132"/>
              <a:gd name="connsiteX342" fmla="*/ 6765525 w 7175104"/>
              <a:gd name="connsiteY342" fmla="*/ 2914890 h 7019132"/>
              <a:gd name="connsiteX343" fmla="*/ 6718356 w 7175104"/>
              <a:gd name="connsiteY343" fmla="*/ 2962334 h 7019132"/>
              <a:gd name="connsiteX344" fmla="*/ 6846245 w 7175104"/>
              <a:gd name="connsiteY344" fmla="*/ 3130013 h 7019132"/>
              <a:gd name="connsiteX345" fmla="*/ 6919989 w 7175104"/>
              <a:gd name="connsiteY345" fmla="*/ 3190456 h 7019132"/>
              <a:gd name="connsiteX346" fmla="*/ 6873152 w 7175104"/>
              <a:gd name="connsiteY346" fmla="*/ 3237575 h 7019132"/>
              <a:gd name="connsiteX347" fmla="*/ 6893083 w 7175104"/>
              <a:gd name="connsiteY347" fmla="*/ 3251223 h 7019132"/>
              <a:gd name="connsiteX348" fmla="*/ 6946896 w 7175104"/>
              <a:gd name="connsiteY348" fmla="*/ 3231076 h 7019132"/>
              <a:gd name="connsiteX349" fmla="*/ 7061166 w 7175104"/>
              <a:gd name="connsiteY349" fmla="*/ 3251223 h 7019132"/>
              <a:gd name="connsiteX350" fmla="*/ 6960515 w 7175104"/>
              <a:gd name="connsiteY350" fmla="*/ 3257398 h 7019132"/>
              <a:gd name="connsiteX351" fmla="*/ 6960515 w 7175104"/>
              <a:gd name="connsiteY351" fmla="*/ 3318165 h 7019132"/>
              <a:gd name="connsiteX352" fmla="*/ 6919989 w 7175104"/>
              <a:gd name="connsiteY352" fmla="*/ 3331813 h 7019132"/>
              <a:gd name="connsiteX353" fmla="*/ 6960515 w 7175104"/>
              <a:gd name="connsiteY353" fmla="*/ 3371783 h 7019132"/>
              <a:gd name="connsiteX354" fmla="*/ 6993734 w 7175104"/>
              <a:gd name="connsiteY354" fmla="*/ 3358460 h 7019132"/>
              <a:gd name="connsiteX355" fmla="*/ 7054523 w 7175104"/>
              <a:gd name="connsiteY355" fmla="*/ 3526139 h 7019132"/>
              <a:gd name="connsiteX356" fmla="*/ 7101360 w 7175104"/>
              <a:gd name="connsiteY356" fmla="*/ 3506317 h 7019132"/>
              <a:gd name="connsiteX357" fmla="*/ 7114647 w 7175104"/>
              <a:gd name="connsiteY357" fmla="*/ 3553111 h 7019132"/>
              <a:gd name="connsiteX358" fmla="*/ 7101360 w 7175104"/>
              <a:gd name="connsiteY358" fmla="*/ 3586907 h 7019132"/>
              <a:gd name="connsiteX359" fmla="*/ 7148530 w 7175104"/>
              <a:gd name="connsiteY359" fmla="*/ 3573583 h 7019132"/>
              <a:gd name="connsiteX360" fmla="*/ 7081097 w 7175104"/>
              <a:gd name="connsiteY360" fmla="*/ 3613553 h 7019132"/>
              <a:gd name="connsiteX361" fmla="*/ 7155173 w 7175104"/>
              <a:gd name="connsiteY361" fmla="*/ 3633701 h 7019132"/>
              <a:gd name="connsiteX362" fmla="*/ 7121623 w 7175104"/>
              <a:gd name="connsiteY362" fmla="*/ 3627202 h 7019132"/>
              <a:gd name="connsiteX363" fmla="*/ 7094384 w 7175104"/>
              <a:gd name="connsiteY363" fmla="*/ 3674321 h 7019132"/>
              <a:gd name="connsiteX364" fmla="*/ 7161485 w 7175104"/>
              <a:gd name="connsiteY364" fmla="*/ 3654173 h 7019132"/>
              <a:gd name="connsiteX365" fmla="*/ 7128267 w 7175104"/>
              <a:gd name="connsiteY365" fmla="*/ 3701292 h 7019132"/>
              <a:gd name="connsiteX366" fmla="*/ 7175104 w 7175104"/>
              <a:gd name="connsiteY366" fmla="*/ 3687644 h 7019132"/>
              <a:gd name="connsiteX367" fmla="*/ 7148530 w 7175104"/>
              <a:gd name="connsiteY367" fmla="*/ 3775058 h 7019132"/>
              <a:gd name="connsiteX368" fmla="*/ 7128267 w 7175104"/>
              <a:gd name="connsiteY368" fmla="*/ 3768234 h 7019132"/>
              <a:gd name="connsiteX369" fmla="*/ 7134910 w 7175104"/>
              <a:gd name="connsiteY369" fmla="*/ 3788707 h 7019132"/>
              <a:gd name="connsiteX370" fmla="*/ 7155173 w 7175104"/>
              <a:gd name="connsiteY370" fmla="*/ 3768234 h 7019132"/>
              <a:gd name="connsiteX371" fmla="*/ 7148530 w 7175104"/>
              <a:gd name="connsiteY371" fmla="*/ 3815028 h 7019132"/>
              <a:gd name="connsiteX372" fmla="*/ 7074453 w 7175104"/>
              <a:gd name="connsiteY372" fmla="*/ 3848824 h 7019132"/>
              <a:gd name="connsiteX373" fmla="*/ 7121623 w 7175104"/>
              <a:gd name="connsiteY373" fmla="*/ 3848824 h 7019132"/>
              <a:gd name="connsiteX374" fmla="*/ 7034260 w 7175104"/>
              <a:gd name="connsiteY374" fmla="*/ 3875796 h 7019132"/>
              <a:gd name="connsiteX375" fmla="*/ 7020640 w 7175104"/>
              <a:gd name="connsiteY375" fmla="*/ 3889119 h 7019132"/>
              <a:gd name="connsiteX376" fmla="*/ 7074453 w 7175104"/>
              <a:gd name="connsiteY376" fmla="*/ 3875796 h 7019132"/>
              <a:gd name="connsiteX377" fmla="*/ 7013997 w 7175104"/>
              <a:gd name="connsiteY377" fmla="*/ 3936238 h 7019132"/>
              <a:gd name="connsiteX378" fmla="*/ 6993734 w 7175104"/>
              <a:gd name="connsiteY378" fmla="*/ 3922590 h 7019132"/>
              <a:gd name="connsiteX379" fmla="*/ 6967159 w 7175104"/>
              <a:gd name="connsiteY379" fmla="*/ 3956386 h 7019132"/>
              <a:gd name="connsiteX380" fmla="*/ 6933277 w 7175104"/>
              <a:gd name="connsiteY380" fmla="*/ 3943063 h 7019132"/>
              <a:gd name="connsiteX381" fmla="*/ 7034260 w 7175104"/>
              <a:gd name="connsiteY381" fmla="*/ 3996681 h 7019132"/>
              <a:gd name="connsiteX382" fmla="*/ 7054523 w 7175104"/>
              <a:gd name="connsiteY382" fmla="*/ 4016828 h 7019132"/>
              <a:gd name="connsiteX383" fmla="*/ 7061166 w 7175104"/>
              <a:gd name="connsiteY383" fmla="*/ 4097418 h 7019132"/>
              <a:gd name="connsiteX384" fmla="*/ 7013997 w 7175104"/>
              <a:gd name="connsiteY384" fmla="*/ 4097418 h 7019132"/>
              <a:gd name="connsiteX385" fmla="*/ 6960515 w 7175104"/>
              <a:gd name="connsiteY385" fmla="*/ 4124390 h 7019132"/>
              <a:gd name="connsiteX386" fmla="*/ 7007353 w 7175104"/>
              <a:gd name="connsiteY386" fmla="*/ 4265098 h 7019132"/>
              <a:gd name="connsiteX387" fmla="*/ 6973803 w 7175104"/>
              <a:gd name="connsiteY387" fmla="*/ 4366160 h 7019132"/>
              <a:gd name="connsiteX388" fmla="*/ 6946896 w 7175104"/>
              <a:gd name="connsiteY388" fmla="*/ 4171184 h 7019132"/>
              <a:gd name="connsiteX389" fmla="*/ 6967159 w 7175104"/>
              <a:gd name="connsiteY389" fmla="*/ 4117566 h 7019132"/>
              <a:gd name="connsiteX390" fmla="*/ 6926633 w 7175104"/>
              <a:gd name="connsiteY390" fmla="*/ 4097418 h 7019132"/>
              <a:gd name="connsiteX391" fmla="*/ 6953540 w 7175104"/>
              <a:gd name="connsiteY391" fmla="*/ 4057123 h 7019132"/>
              <a:gd name="connsiteX392" fmla="*/ 6940252 w 7175104"/>
              <a:gd name="connsiteY392" fmla="*/ 4057123 h 7019132"/>
              <a:gd name="connsiteX393" fmla="*/ 6873152 w 7175104"/>
              <a:gd name="connsiteY393" fmla="*/ 4076946 h 7019132"/>
              <a:gd name="connsiteX394" fmla="*/ 6893083 w 7175104"/>
              <a:gd name="connsiteY394" fmla="*/ 4057123 h 7019132"/>
              <a:gd name="connsiteX395" fmla="*/ 6873152 w 7175104"/>
              <a:gd name="connsiteY395" fmla="*/ 3889119 h 7019132"/>
              <a:gd name="connsiteX396" fmla="*/ 6879796 w 7175104"/>
              <a:gd name="connsiteY396" fmla="*/ 3815028 h 7019132"/>
              <a:gd name="connsiteX397" fmla="*/ 6852889 w 7175104"/>
              <a:gd name="connsiteY397" fmla="*/ 3842000 h 7019132"/>
              <a:gd name="connsiteX398" fmla="*/ 6825982 w 7175104"/>
              <a:gd name="connsiteY398" fmla="*/ 3821853 h 7019132"/>
              <a:gd name="connsiteX399" fmla="*/ 6852889 w 7175104"/>
              <a:gd name="connsiteY399" fmla="*/ 3754911 h 7019132"/>
              <a:gd name="connsiteX400" fmla="*/ 6839270 w 7175104"/>
              <a:gd name="connsiteY400" fmla="*/ 3788707 h 7019132"/>
              <a:gd name="connsiteX401" fmla="*/ 6792100 w 7175104"/>
              <a:gd name="connsiteY401" fmla="*/ 3741262 h 7019132"/>
              <a:gd name="connsiteX402" fmla="*/ 6779145 w 7175104"/>
              <a:gd name="connsiteY402" fmla="*/ 3667497 h 7019132"/>
              <a:gd name="connsiteX403" fmla="*/ 6812363 w 7175104"/>
              <a:gd name="connsiteY403" fmla="*/ 3640525 h 7019132"/>
              <a:gd name="connsiteX404" fmla="*/ 6738619 w 7175104"/>
              <a:gd name="connsiteY404" fmla="*/ 3559935 h 7019132"/>
              <a:gd name="connsiteX405" fmla="*/ 6671518 w 7175104"/>
              <a:gd name="connsiteY405" fmla="*/ 3432551 h 7019132"/>
              <a:gd name="connsiteX406" fmla="*/ 6624349 w 7175104"/>
              <a:gd name="connsiteY406" fmla="*/ 3459197 h 7019132"/>
              <a:gd name="connsiteX407" fmla="*/ 6610729 w 7175104"/>
              <a:gd name="connsiteY407" fmla="*/ 3492993 h 7019132"/>
              <a:gd name="connsiteX408" fmla="*/ 6630992 w 7175104"/>
              <a:gd name="connsiteY408" fmla="*/ 3499492 h 7019132"/>
              <a:gd name="connsiteX409" fmla="*/ 6678162 w 7175104"/>
              <a:gd name="connsiteY409" fmla="*/ 3445549 h 7019132"/>
              <a:gd name="connsiteX410" fmla="*/ 6671518 w 7175104"/>
              <a:gd name="connsiteY410" fmla="*/ 3486169 h 7019132"/>
              <a:gd name="connsiteX411" fmla="*/ 6610729 w 7175104"/>
              <a:gd name="connsiteY411" fmla="*/ 3526139 h 7019132"/>
              <a:gd name="connsiteX412" fmla="*/ 6570535 w 7175104"/>
              <a:gd name="connsiteY412" fmla="*/ 3526139 h 7019132"/>
              <a:gd name="connsiteX413" fmla="*/ 6563892 w 7175104"/>
              <a:gd name="connsiteY413" fmla="*/ 3573583 h 7019132"/>
              <a:gd name="connsiteX414" fmla="*/ 6617373 w 7175104"/>
              <a:gd name="connsiteY414" fmla="*/ 3593731 h 7019132"/>
              <a:gd name="connsiteX415" fmla="*/ 6604086 w 7175104"/>
              <a:gd name="connsiteY415" fmla="*/ 3654173 h 7019132"/>
              <a:gd name="connsiteX416" fmla="*/ 6698093 w 7175104"/>
              <a:gd name="connsiteY416" fmla="*/ 3654173 h 7019132"/>
              <a:gd name="connsiteX417" fmla="*/ 6671518 w 7175104"/>
              <a:gd name="connsiteY417" fmla="*/ 3667497 h 7019132"/>
              <a:gd name="connsiteX418" fmla="*/ 6678162 w 7175104"/>
              <a:gd name="connsiteY418" fmla="*/ 3701292 h 7019132"/>
              <a:gd name="connsiteX419" fmla="*/ 6624349 w 7175104"/>
              <a:gd name="connsiteY419" fmla="*/ 3694468 h 7019132"/>
              <a:gd name="connsiteX420" fmla="*/ 6691781 w 7175104"/>
              <a:gd name="connsiteY420" fmla="*/ 3794881 h 7019132"/>
              <a:gd name="connsiteX421" fmla="*/ 6657899 w 7175104"/>
              <a:gd name="connsiteY421" fmla="*/ 3815028 h 7019132"/>
              <a:gd name="connsiteX422" fmla="*/ 6711712 w 7175104"/>
              <a:gd name="connsiteY422" fmla="*/ 3929414 h 7019132"/>
              <a:gd name="connsiteX423" fmla="*/ 6678162 w 7175104"/>
              <a:gd name="connsiteY423" fmla="*/ 3949562 h 7019132"/>
              <a:gd name="connsiteX424" fmla="*/ 6704736 w 7175104"/>
              <a:gd name="connsiteY424" fmla="*/ 3976208 h 7019132"/>
              <a:gd name="connsiteX425" fmla="*/ 6657899 w 7175104"/>
              <a:gd name="connsiteY425" fmla="*/ 3963210 h 7019132"/>
              <a:gd name="connsiteX426" fmla="*/ 6630992 w 7175104"/>
              <a:gd name="connsiteY426" fmla="*/ 4036976 h 7019132"/>
              <a:gd name="connsiteX427" fmla="*/ 6664875 w 7175104"/>
              <a:gd name="connsiteY427" fmla="*/ 4016828 h 7019132"/>
              <a:gd name="connsiteX428" fmla="*/ 6644612 w 7175104"/>
              <a:gd name="connsiteY428" fmla="*/ 4063623 h 7019132"/>
              <a:gd name="connsiteX429" fmla="*/ 6698093 w 7175104"/>
              <a:gd name="connsiteY429" fmla="*/ 4057123 h 7019132"/>
              <a:gd name="connsiteX430" fmla="*/ 6738619 w 7175104"/>
              <a:gd name="connsiteY430" fmla="*/ 4131214 h 7019132"/>
              <a:gd name="connsiteX431" fmla="*/ 6644612 w 7175104"/>
              <a:gd name="connsiteY431" fmla="*/ 4164360 h 7019132"/>
              <a:gd name="connsiteX432" fmla="*/ 6590798 w 7175104"/>
              <a:gd name="connsiteY432" fmla="*/ 4110742 h 7019132"/>
              <a:gd name="connsiteX433" fmla="*/ 6624349 w 7175104"/>
              <a:gd name="connsiteY433" fmla="*/ 4090594 h 7019132"/>
              <a:gd name="connsiteX434" fmla="*/ 6597774 w 7175104"/>
              <a:gd name="connsiteY434" fmla="*/ 4090594 h 7019132"/>
              <a:gd name="connsiteX435" fmla="*/ 6624349 w 7175104"/>
              <a:gd name="connsiteY435" fmla="*/ 4137713 h 7019132"/>
              <a:gd name="connsiteX436" fmla="*/ 6597774 w 7175104"/>
              <a:gd name="connsiteY436" fmla="*/ 4184508 h 7019132"/>
              <a:gd name="connsiteX437" fmla="*/ 6490148 w 7175104"/>
              <a:gd name="connsiteY437" fmla="*/ 4204980 h 7019132"/>
              <a:gd name="connsiteX438" fmla="*/ 6530341 w 7175104"/>
              <a:gd name="connsiteY438" fmla="*/ 4198156 h 7019132"/>
              <a:gd name="connsiteX439" fmla="*/ 6577511 w 7175104"/>
              <a:gd name="connsiteY439" fmla="*/ 4171184 h 7019132"/>
              <a:gd name="connsiteX440" fmla="*/ 6516722 w 7175104"/>
              <a:gd name="connsiteY440" fmla="*/ 4171184 h 7019132"/>
              <a:gd name="connsiteX441" fmla="*/ 6557248 w 7175104"/>
              <a:gd name="connsiteY441" fmla="*/ 4137713 h 7019132"/>
              <a:gd name="connsiteX442" fmla="*/ 6536985 w 7175104"/>
              <a:gd name="connsiteY442" fmla="*/ 4131214 h 7019132"/>
              <a:gd name="connsiteX443" fmla="*/ 6483504 w 7175104"/>
              <a:gd name="connsiteY443" fmla="*/ 4137713 h 7019132"/>
              <a:gd name="connsiteX444" fmla="*/ 6442978 w 7175104"/>
              <a:gd name="connsiteY444" fmla="*/ 4050624 h 7019132"/>
              <a:gd name="connsiteX445" fmla="*/ 6469885 w 7175104"/>
              <a:gd name="connsiteY445" fmla="*/ 4043800 h 7019132"/>
              <a:gd name="connsiteX446" fmla="*/ 6422715 w 7175104"/>
              <a:gd name="connsiteY446" fmla="*/ 4003180 h 7019132"/>
              <a:gd name="connsiteX447" fmla="*/ 6382521 w 7175104"/>
              <a:gd name="connsiteY447" fmla="*/ 4023653 h 7019132"/>
              <a:gd name="connsiteX448" fmla="*/ 6295157 w 7175104"/>
              <a:gd name="connsiteY448" fmla="*/ 3970034 h 7019132"/>
              <a:gd name="connsiteX449" fmla="*/ 6321732 w 7175104"/>
              <a:gd name="connsiteY449" fmla="*/ 3943063 h 7019132"/>
              <a:gd name="connsiteX450" fmla="*/ 6341995 w 7175104"/>
              <a:gd name="connsiteY450" fmla="*/ 3909267 h 7019132"/>
              <a:gd name="connsiteX451" fmla="*/ 6268251 w 7175104"/>
              <a:gd name="connsiteY451" fmla="*/ 3916091 h 7019132"/>
              <a:gd name="connsiteX452" fmla="*/ 6328708 w 7175104"/>
              <a:gd name="connsiteY452" fmla="*/ 3882295 h 7019132"/>
              <a:gd name="connsiteX453" fmla="*/ 6261607 w 7175104"/>
              <a:gd name="connsiteY453" fmla="*/ 3869297 h 7019132"/>
              <a:gd name="connsiteX454" fmla="*/ 6295157 w 7175104"/>
              <a:gd name="connsiteY454" fmla="*/ 3848824 h 7019132"/>
              <a:gd name="connsiteX455" fmla="*/ 6247988 w 7175104"/>
              <a:gd name="connsiteY455" fmla="*/ 3842000 h 7019132"/>
              <a:gd name="connsiteX456" fmla="*/ 6274894 w 7175104"/>
              <a:gd name="connsiteY456" fmla="*/ 3835501 h 7019132"/>
              <a:gd name="connsiteX457" fmla="*/ 6241344 w 7175104"/>
              <a:gd name="connsiteY457" fmla="*/ 3828677 h 7019132"/>
              <a:gd name="connsiteX458" fmla="*/ 6274894 w 7175104"/>
              <a:gd name="connsiteY458" fmla="*/ 3775058 h 7019132"/>
              <a:gd name="connsiteX459" fmla="*/ 6201150 w 7175104"/>
              <a:gd name="connsiteY459" fmla="*/ 3775058 h 7019132"/>
              <a:gd name="connsiteX460" fmla="*/ 6187531 w 7175104"/>
              <a:gd name="connsiteY460" fmla="*/ 3727939 h 7019132"/>
              <a:gd name="connsiteX461" fmla="*/ 6214770 w 7175104"/>
              <a:gd name="connsiteY461" fmla="*/ 3687644 h 7019132"/>
              <a:gd name="connsiteX462" fmla="*/ 6100500 w 7175104"/>
              <a:gd name="connsiteY462" fmla="*/ 3627202 h 7019132"/>
              <a:gd name="connsiteX463" fmla="*/ 5992873 w 7175104"/>
              <a:gd name="connsiteY463" fmla="*/ 3674321 h 7019132"/>
              <a:gd name="connsiteX464" fmla="*/ 5885246 w 7175104"/>
              <a:gd name="connsiteY464" fmla="*/ 3681145 h 7019132"/>
              <a:gd name="connsiteX465" fmla="*/ 5905509 w 7175104"/>
              <a:gd name="connsiteY465" fmla="*/ 3687644 h 7019132"/>
              <a:gd name="connsiteX466" fmla="*/ 5905509 w 7175104"/>
              <a:gd name="connsiteY466" fmla="*/ 3727939 h 7019132"/>
              <a:gd name="connsiteX467" fmla="*/ 5972610 w 7175104"/>
              <a:gd name="connsiteY467" fmla="*/ 3748087 h 7019132"/>
              <a:gd name="connsiteX468" fmla="*/ 6026423 w 7175104"/>
              <a:gd name="connsiteY468" fmla="*/ 3976208 h 7019132"/>
              <a:gd name="connsiteX469" fmla="*/ 6019780 w 7175104"/>
              <a:gd name="connsiteY469" fmla="*/ 4070447 h 7019132"/>
              <a:gd name="connsiteX470" fmla="*/ 6113787 w 7175104"/>
              <a:gd name="connsiteY470" fmla="*/ 4231952 h 7019132"/>
              <a:gd name="connsiteX471" fmla="*/ 6073261 w 7175104"/>
              <a:gd name="connsiteY471" fmla="*/ 4244950 h 7019132"/>
              <a:gd name="connsiteX472" fmla="*/ 6113787 w 7175104"/>
              <a:gd name="connsiteY472" fmla="*/ 4238126 h 7019132"/>
              <a:gd name="connsiteX473" fmla="*/ 6066617 w 7175104"/>
              <a:gd name="connsiteY473" fmla="*/ 4319041 h 7019132"/>
              <a:gd name="connsiteX474" fmla="*/ 6113787 w 7175104"/>
              <a:gd name="connsiteY474" fmla="*/ 4325865 h 7019132"/>
              <a:gd name="connsiteX475" fmla="*/ 6039710 w 7175104"/>
              <a:gd name="connsiteY475" fmla="*/ 4352512 h 7019132"/>
              <a:gd name="connsiteX476" fmla="*/ 5999517 w 7175104"/>
              <a:gd name="connsiteY476" fmla="*/ 4345688 h 7019132"/>
              <a:gd name="connsiteX477" fmla="*/ 5979254 w 7175104"/>
              <a:gd name="connsiteY477" fmla="*/ 4419454 h 7019132"/>
              <a:gd name="connsiteX478" fmla="*/ 6039710 w 7175104"/>
              <a:gd name="connsiteY478" fmla="*/ 4393132 h 7019132"/>
              <a:gd name="connsiteX479" fmla="*/ 5986229 w 7175104"/>
              <a:gd name="connsiteY479" fmla="*/ 4433102 h 7019132"/>
              <a:gd name="connsiteX480" fmla="*/ 5972610 w 7175104"/>
              <a:gd name="connsiteY480" fmla="*/ 4480221 h 7019132"/>
              <a:gd name="connsiteX481" fmla="*/ 6013136 w 7175104"/>
              <a:gd name="connsiteY481" fmla="*/ 4493870 h 7019132"/>
              <a:gd name="connsiteX482" fmla="*/ 5905509 w 7175104"/>
              <a:gd name="connsiteY482" fmla="*/ 4574460 h 7019132"/>
              <a:gd name="connsiteX483" fmla="*/ 5952347 w 7175104"/>
              <a:gd name="connsiteY483" fmla="*/ 4553987 h 7019132"/>
              <a:gd name="connsiteX484" fmla="*/ 5898866 w 7175104"/>
              <a:gd name="connsiteY484" fmla="*/ 4594607 h 7019132"/>
              <a:gd name="connsiteX485" fmla="*/ 5905509 w 7175104"/>
              <a:gd name="connsiteY485" fmla="*/ 4513692 h 7019132"/>
              <a:gd name="connsiteX486" fmla="*/ 5945703 w 7175104"/>
              <a:gd name="connsiteY486" fmla="*/ 4500694 h 7019132"/>
              <a:gd name="connsiteX487" fmla="*/ 5912153 w 7175104"/>
              <a:gd name="connsiteY487" fmla="*/ 4466898 h 7019132"/>
              <a:gd name="connsiteX488" fmla="*/ 5925772 w 7175104"/>
              <a:gd name="connsiteY488" fmla="*/ 4372660 h 7019132"/>
              <a:gd name="connsiteX489" fmla="*/ 5986229 w 7175104"/>
              <a:gd name="connsiteY489" fmla="*/ 4345688 h 7019132"/>
              <a:gd name="connsiteX490" fmla="*/ 6013136 w 7175104"/>
              <a:gd name="connsiteY490" fmla="*/ 4238126 h 7019132"/>
              <a:gd name="connsiteX491" fmla="*/ 5972610 w 7175104"/>
              <a:gd name="connsiteY491" fmla="*/ 4151037 h 7019132"/>
              <a:gd name="connsiteX492" fmla="*/ 5972610 w 7175104"/>
              <a:gd name="connsiteY492" fmla="*/ 4090594 h 7019132"/>
              <a:gd name="connsiteX493" fmla="*/ 5932416 w 7175104"/>
              <a:gd name="connsiteY493" fmla="*/ 4057123 h 7019132"/>
              <a:gd name="connsiteX494" fmla="*/ 5710519 w 7175104"/>
              <a:gd name="connsiteY494" fmla="*/ 4151037 h 7019132"/>
              <a:gd name="connsiteX495" fmla="*/ 5690256 w 7175104"/>
              <a:gd name="connsiteY495" fmla="*/ 4164360 h 7019132"/>
              <a:gd name="connsiteX496" fmla="*/ 5690256 w 7175104"/>
              <a:gd name="connsiteY496" fmla="*/ 4198156 h 7019132"/>
              <a:gd name="connsiteX497" fmla="*/ 5643419 w 7175104"/>
              <a:gd name="connsiteY497" fmla="*/ 4164360 h 7019132"/>
              <a:gd name="connsiteX498" fmla="*/ 5549412 w 7175104"/>
              <a:gd name="connsiteY498" fmla="*/ 4184508 h 7019132"/>
              <a:gd name="connsiteX499" fmla="*/ 5495598 w 7175104"/>
              <a:gd name="connsiteY499" fmla="*/ 4231952 h 7019132"/>
              <a:gd name="connsiteX500" fmla="*/ 5441785 w 7175104"/>
              <a:gd name="connsiteY500" fmla="*/ 4218304 h 7019132"/>
              <a:gd name="connsiteX501" fmla="*/ 5455405 w 7175104"/>
              <a:gd name="connsiteY501" fmla="*/ 4278746 h 7019132"/>
              <a:gd name="connsiteX502" fmla="*/ 5435142 w 7175104"/>
              <a:gd name="connsiteY502" fmla="*/ 4352512 h 7019132"/>
              <a:gd name="connsiteX503" fmla="*/ 5469024 w 7175104"/>
              <a:gd name="connsiteY503" fmla="*/ 4325865 h 7019132"/>
              <a:gd name="connsiteX504" fmla="*/ 5462048 w 7175104"/>
              <a:gd name="connsiteY504" fmla="*/ 4366160 h 7019132"/>
              <a:gd name="connsiteX505" fmla="*/ 5563031 w 7175104"/>
              <a:gd name="connsiteY505" fmla="*/ 4393132 h 7019132"/>
              <a:gd name="connsiteX506" fmla="*/ 5609869 w 7175104"/>
              <a:gd name="connsiteY506" fmla="*/ 4339189 h 7019132"/>
              <a:gd name="connsiteX507" fmla="*/ 5669993 w 7175104"/>
              <a:gd name="connsiteY507" fmla="*/ 4305718 h 7019132"/>
              <a:gd name="connsiteX508" fmla="*/ 5683613 w 7175104"/>
              <a:gd name="connsiteY508" fmla="*/ 4305718 h 7019132"/>
              <a:gd name="connsiteX509" fmla="*/ 5609869 w 7175104"/>
              <a:gd name="connsiteY509" fmla="*/ 4366160 h 7019132"/>
              <a:gd name="connsiteX510" fmla="*/ 5636775 w 7175104"/>
              <a:gd name="connsiteY510" fmla="*/ 4366160 h 7019132"/>
              <a:gd name="connsiteX511" fmla="*/ 5663682 w 7175104"/>
              <a:gd name="connsiteY511" fmla="*/ 4325865 h 7019132"/>
              <a:gd name="connsiteX512" fmla="*/ 5697232 w 7175104"/>
              <a:gd name="connsiteY512" fmla="*/ 4332365 h 7019132"/>
              <a:gd name="connsiteX513" fmla="*/ 5744402 w 7175104"/>
              <a:gd name="connsiteY513" fmla="*/ 4271922 h 7019132"/>
              <a:gd name="connsiteX514" fmla="*/ 5770976 w 7175104"/>
              <a:gd name="connsiteY514" fmla="*/ 4366160 h 7019132"/>
              <a:gd name="connsiteX515" fmla="*/ 5623488 w 7175104"/>
              <a:gd name="connsiteY515" fmla="*/ 4480221 h 7019132"/>
              <a:gd name="connsiteX516" fmla="*/ 5522505 w 7175104"/>
              <a:gd name="connsiteY516" fmla="*/ 4466898 h 7019132"/>
              <a:gd name="connsiteX517" fmla="*/ 5575986 w 7175104"/>
              <a:gd name="connsiteY517" fmla="*/ 4513692 h 7019132"/>
              <a:gd name="connsiteX518" fmla="*/ 5508886 w 7175104"/>
              <a:gd name="connsiteY518" fmla="*/ 4533840 h 7019132"/>
              <a:gd name="connsiteX519" fmla="*/ 5475668 w 7175104"/>
              <a:gd name="connsiteY519" fmla="*/ 4520516 h 7019132"/>
              <a:gd name="connsiteX520" fmla="*/ 5522505 w 7175104"/>
              <a:gd name="connsiteY520" fmla="*/ 4533840 h 7019132"/>
              <a:gd name="connsiteX521" fmla="*/ 5522505 w 7175104"/>
              <a:gd name="connsiteY521" fmla="*/ 4581284 h 7019132"/>
              <a:gd name="connsiteX522" fmla="*/ 5448761 w 7175104"/>
              <a:gd name="connsiteY522" fmla="*/ 4594607 h 7019132"/>
              <a:gd name="connsiteX523" fmla="*/ 5428498 w 7175104"/>
              <a:gd name="connsiteY523" fmla="*/ 4614430 h 7019132"/>
              <a:gd name="connsiteX524" fmla="*/ 5320871 w 7175104"/>
              <a:gd name="connsiteY524" fmla="*/ 4634577 h 7019132"/>
              <a:gd name="connsiteX525" fmla="*/ 5240484 w 7175104"/>
              <a:gd name="connsiteY525" fmla="*/ 4682021 h 7019132"/>
              <a:gd name="connsiteX526" fmla="*/ 5247127 w 7175104"/>
              <a:gd name="connsiteY526" fmla="*/ 4661549 h 7019132"/>
              <a:gd name="connsiteX527" fmla="*/ 5233508 w 7175104"/>
              <a:gd name="connsiteY527" fmla="*/ 4695020 h 7019132"/>
              <a:gd name="connsiteX528" fmla="*/ 5193646 w 7175104"/>
              <a:gd name="connsiteY528" fmla="*/ 4715167 h 7019132"/>
              <a:gd name="connsiteX529" fmla="*/ 5260414 w 7175104"/>
              <a:gd name="connsiteY529" fmla="*/ 4762611 h 7019132"/>
              <a:gd name="connsiteX530" fmla="*/ 5334491 w 7175104"/>
              <a:gd name="connsiteY530" fmla="*/ 4721991 h 7019132"/>
              <a:gd name="connsiteX531" fmla="*/ 5387972 w 7175104"/>
              <a:gd name="connsiteY531" fmla="*/ 4708668 h 7019132"/>
              <a:gd name="connsiteX532" fmla="*/ 5421854 w 7175104"/>
              <a:gd name="connsiteY532" fmla="*/ 4748963 h 7019132"/>
              <a:gd name="connsiteX533" fmla="*/ 5408235 w 7175104"/>
              <a:gd name="connsiteY533" fmla="*/ 4788933 h 7019132"/>
              <a:gd name="connsiteX534" fmla="*/ 5502242 w 7175104"/>
              <a:gd name="connsiteY534" fmla="*/ 4829553 h 7019132"/>
              <a:gd name="connsiteX535" fmla="*/ 5536124 w 7175104"/>
              <a:gd name="connsiteY535" fmla="*/ 4809406 h 7019132"/>
              <a:gd name="connsiteX536" fmla="*/ 5508886 w 7175104"/>
              <a:gd name="connsiteY536" fmla="*/ 4648225 h 7019132"/>
              <a:gd name="connsiteX537" fmla="*/ 5603225 w 7175104"/>
              <a:gd name="connsiteY537" fmla="*/ 4688195 h 7019132"/>
              <a:gd name="connsiteX538" fmla="*/ 5556388 w 7175104"/>
              <a:gd name="connsiteY538" fmla="*/ 4715167 h 7019132"/>
              <a:gd name="connsiteX539" fmla="*/ 5657038 w 7175104"/>
              <a:gd name="connsiteY539" fmla="*/ 4836377 h 7019132"/>
              <a:gd name="connsiteX540" fmla="*/ 5751045 w 7175104"/>
              <a:gd name="connsiteY540" fmla="*/ 4863024 h 7019132"/>
              <a:gd name="connsiteX541" fmla="*/ 5804859 w 7175104"/>
              <a:gd name="connsiteY541" fmla="*/ 4910143 h 7019132"/>
              <a:gd name="connsiteX542" fmla="*/ 5824790 w 7175104"/>
              <a:gd name="connsiteY542" fmla="*/ 4923791 h 7019132"/>
              <a:gd name="connsiteX543" fmla="*/ 5838409 w 7175104"/>
              <a:gd name="connsiteY543" fmla="*/ 4963761 h 7019132"/>
              <a:gd name="connsiteX544" fmla="*/ 5845053 w 7175104"/>
              <a:gd name="connsiteY544" fmla="*/ 4963761 h 7019132"/>
              <a:gd name="connsiteX545" fmla="*/ 5845053 w 7175104"/>
              <a:gd name="connsiteY545" fmla="*/ 4970586 h 7019132"/>
              <a:gd name="connsiteX546" fmla="*/ 5824790 w 7175104"/>
              <a:gd name="connsiteY546" fmla="*/ 4997557 h 7019132"/>
              <a:gd name="connsiteX547" fmla="*/ 5864983 w 7175104"/>
              <a:gd name="connsiteY547" fmla="*/ 5037852 h 7019132"/>
              <a:gd name="connsiteX548" fmla="*/ 5851364 w 7175104"/>
              <a:gd name="connsiteY548" fmla="*/ 5071323 h 7019132"/>
              <a:gd name="connsiteX549" fmla="*/ 5851364 w 7175104"/>
              <a:gd name="connsiteY549" fmla="*/ 5078147 h 7019132"/>
              <a:gd name="connsiteX550" fmla="*/ 5851364 w 7175104"/>
              <a:gd name="connsiteY550" fmla="*/ 5084646 h 7019132"/>
              <a:gd name="connsiteX551" fmla="*/ 5851364 w 7175104"/>
              <a:gd name="connsiteY551" fmla="*/ 5091471 h 7019132"/>
              <a:gd name="connsiteX552" fmla="*/ 5851364 w 7175104"/>
              <a:gd name="connsiteY552" fmla="*/ 5105119 h 7019132"/>
              <a:gd name="connsiteX553" fmla="*/ 5724139 w 7175104"/>
              <a:gd name="connsiteY553" fmla="*/ 5131441 h 7019132"/>
              <a:gd name="connsiteX554" fmla="*/ 5710519 w 7175104"/>
              <a:gd name="connsiteY554" fmla="*/ 5125266 h 7019132"/>
              <a:gd name="connsiteX555" fmla="*/ 5703876 w 7175104"/>
              <a:gd name="connsiteY555" fmla="*/ 5111618 h 7019132"/>
              <a:gd name="connsiteX556" fmla="*/ 5697232 w 7175104"/>
              <a:gd name="connsiteY556" fmla="*/ 5098295 h 7019132"/>
              <a:gd name="connsiteX557" fmla="*/ 5643419 w 7175104"/>
              <a:gd name="connsiteY557" fmla="*/ 5091471 h 7019132"/>
              <a:gd name="connsiteX558" fmla="*/ 5575986 w 7175104"/>
              <a:gd name="connsiteY558" fmla="*/ 5165237 h 7019132"/>
              <a:gd name="connsiteX559" fmla="*/ 5549412 w 7175104"/>
              <a:gd name="connsiteY559" fmla="*/ 5185709 h 7019132"/>
              <a:gd name="connsiteX560" fmla="*/ 5529149 w 7175104"/>
              <a:gd name="connsiteY560" fmla="*/ 5205856 h 7019132"/>
              <a:gd name="connsiteX561" fmla="*/ 5502242 w 7175104"/>
              <a:gd name="connsiteY561" fmla="*/ 5245827 h 7019132"/>
              <a:gd name="connsiteX562" fmla="*/ 5469024 w 7175104"/>
              <a:gd name="connsiteY562" fmla="*/ 5265974 h 7019132"/>
              <a:gd name="connsiteX563" fmla="*/ 5361397 w 7175104"/>
              <a:gd name="connsiteY563" fmla="*/ 5279622 h 7019132"/>
              <a:gd name="connsiteX564" fmla="*/ 5327515 w 7175104"/>
              <a:gd name="connsiteY564" fmla="*/ 5346564 h 7019132"/>
              <a:gd name="connsiteX565" fmla="*/ 5274034 w 7175104"/>
              <a:gd name="connsiteY565" fmla="*/ 5360212 h 7019132"/>
              <a:gd name="connsiteX566" fmla="*/ 5293965 w 7175104"/>
              <a:gd name="connsiteY566" fmla="*/ 5373536 h 7019132"/>
              <a:gd name="connsiteX567" fmla="*/ 5267390 w 7175104"/>
              <a:gd name="connsiteY567" fmla="*/ 5413831 h 7019132"/>
              <a:gd name="connsiteX568" fmla="*/ 5193646 w 7175104"/>
              <a:gd name="connsiteY568" fmla="*/ 5440802 h 7019132"/>
              <a:gd name="connsiteX569" fmla="*/ 5213245 w 7175104"/>
              <a:gd name="connsiteY569" fmla="*/ 5454126 h 7019132"/>
              <a:gd name="connsiteX570" fmla="*/ 5146144 w 7175104"/>
              <a:gd name="connsiteY570" fmla="*/ 5467774 h 7019132"/>
              <a:gd name="connsiteX571" fmla="*/ 5173383 w 7175104"/>
              <a:gd name="connsiteY571" fmla="*/ 5447627 h 7019132"/>
              <a:gd name="connsiteX572" fmla="*/ 5213245 w 7175104"/>
              <a:gd name="connsiteY572" fmla="*/ 5427154 h 7019132"/>
              <a:gd name="connsiteX573" fmla="*/ 5267390 w 7175104"/>
              <a:gd name="connsiteY573" fmla="*/ 5380360 h 7019132"/>
              <a:gd name="connsiteX574" fmla="*/ 5199958 w 7175104"/>
              <a:gd name="connsiteY574" fmla="*/ 5420655 h 7019132"/>
              <a:gd name="connsiteX575" fmla="*/ 5166407 w 7175104"/>
              <a:gd name="connsiteY575" fmla="*/ 5420655 h 7019132"/>
              <a:gd name="connsiteX576" fmla="*/ 5059113 w 7175104"/>
              <a:gd name="connsiteY576" fmla="*/ 5487597 h 7019132"/>
              <a:gd name="connsiteX577" fmla="*/ 5065757 w 7175104"/>
              <a:gd name="connsiteY577" fmla="*/ 5528217 h 7019132"/>
              <a:gd name="connsiteX578" fmla="*/ 4937867 w 7175104"/>
              <a:gd name="connsiteY578" fmla="*/ 5568512 h 7019132"/>
              <a:gd name="connsiteX579" fmla="*/ 4931223 w 7175104"/>
              <a:gd name="connsiteY579" fmla="*/ 5561687 h 7019132"/>
              <a:gd name="connsiteX580" fmla="*/ 4891029 w 7175104"/>
              <a:gd name="connsiteY580" fmla="*/ 5568512 h 7019132"/>
              <a:gd name="connsiteX581" fmla="*/ 4749853 w 7175104"/>
              <a:gd name="connsiteY581" fmla="*/ 5642278 h 7019132"/>
              <a:gd name="connsiteX582" fmla="*/ 4427637 w 7175104"/>
              <a:gd name="connsiteY582" fmla="*/ 5736516 h 7019132"/>
              <a:gd name="connsiteX583" fmla="*/ 4340274 w 7175104"/>
              <a:gd name="connsiteY583" fmla="*/ 5736516 h 7019132"/>
              <a:gd name="connsiteX584" fmla="*/ 4152259 w 7175104"/>
              <a:gd name="connsiteY584" fmla="*/ 5736516 h 7019132"/>
              <a:gd name="connsiteX585" fmla="*/ 3990487 w 7175104"/>
              <a:gd name="connsiteY585" fmla="*/ 5729692 h 7019132"/>
              <a:gd name="connsiteX586" fmla="*/ 4037657 w 7175104"/>
              <a:gd name="connsiteY586" fmla="*/ 5709544 h 7019132"/>
              <a:gd name="connsiteX587" fmla="*/ 4071539 w 7175104"/>
              <a:gd name="connsiteY587" fmla="*/ 5649102 h 7019132"/>
              <a:gd name="connsiteX588" fmla="*/ 4077851 w 7175104"/>
              <a:gd name="connsiteY588" fmla="*/ 5588334 h 7019132"/>
              <a:gd name="connsiteX589" fmla="*/ 3876549 w 7175104"/>
              <a:gd name="connsiteY589" fmla="*/ 5709544 h 7019132"/>
              <a:gd name="connsiteX590" fmla="*/ 3863262 w 7175104"/>
              <a:gd name="connsiteY590" fmla="*/ 5702720 h 7019132"/>
              <a:gd name="connsiteX591" fmla="*/ 3829379 w 7175104"/>
              <a:gd name="connsiteY591" fmla="*/ 5722868 h 7019132"/>
              <a:gd name="connsiteX592" fmla="*/ 3809116 w 7175104"/>
              <a:gd name="connsiteY592" fmla="*/ 5716043 h 7019132"/>
              <a:gd name="connsiteX593" fmla="*/ 3574265 w 7175104"/>
              <a:gd name="connsiteY593" fmla="*/ 5783310 h 7019132"/>
              <a:gd name="connsiteX594" fmla="*/ 3527095 w 7175104"/>
              <a:gd name="connsiteY594" fmla="*/ 5776486 h 7019132"/>
              <a:gd name="connsiteX595" fmla="*/ 3507164 w 7175104"/>
              <a:gd name="connsiteY595" fmla="*/ 5756663 h 7019132"/>
              <a:gd name="connsiteX596" fmla="*/ 3507164 w 7175104"/>
              <a:gd name="connsiteY596" fmla="*/ 5756338 h 7019132"/>
              <a:gd name="connsiteX597" fmla="*/ 3574265 w 7175104"/>
              <a:gd name="connsiteY597" fmla="*/ 5716043 h 7019132"/>
              <a:gd name="connsiteX598" fmla="*/ 3648009 w 7175104"/>
              <a:gd name="connsiteY598" fmla="*/ 5655926 h 7019132"/>
              <a:gd name="connsiteX599" fmla="*/ 3708466 w 7175104"/>
              <a:gd name="connsiteY599" fmla="*/ 5622130 h 7019132"/>
              <a:gd name="connsiteX600" fmla="*/ 3735372 w 7175104"/>
              <a:gd name="connsiteY600" fmla="*/ 5622130 h 7019132"/>
              <a:gd name="connsiteX601" fmla="*/ 3856286 w 7175104"/>
              <a:gd name="connsiteY601" fmla="*/ 5528217 h 7019132"/>
              <a:gd name="connsiteX602" fmla="*/ 3816092 w 7175104"/>
              <a:gd name="connsiteY602" fmla="*/ 5481097 h 7019132"/>
              <a:gd name="connsiteX603" fmla="*/ 3762279 w 7175104"/>
              <a:gd name="connsiteY603" fmla="*/ 5514568 h 7019132"/>
              <a:gd name="connsiteX604" fmla="*/ 3775898 w 7175104"/>
              <a:gd name="connsiteY604" fmla="*/ 5521392 h 7019132"/>
              <a:gd name="connsiteX605" fmla="*/ 3721753 w 7175104"/>
              <a:gd name="connsiteY605" fmla="*/ 5555188 h 7019132"/>
              <a:gd name="connsiteX606" fmla="*/ 3715109 w 7175104"/>
              <a:gd name="connsiteY606" fmla="*/ 5541540 h 7019132"/>
              <a:gd name="connsiteX607" fmla="*/ 3627746 w 7175104"/>
              <a:gd name="connsiteY607" fmla="*/ 5575336 h 7019132"/>
              <a:gd name="connsiteX608" fmla="*/ 3701490 w 7175104"/>
              <a:gd name="connsiteY608" fmla="*/ 5575336 h 7019132"/>
              <a:gd name="connsiteX609" fmla="*/ 3614459 w 7175104"/>
              <a:gd name="connsiteY609" fmla="*/ 5615306 h 7019132"/>
              <a:gd name="connsiteX610" fmla="*/ 3587884 w 7175104"/>
              <a:gd name="connsiteY610" fmla="*/ 5615306 h 7019132"/>
              <a:gd name="connsiteX611" fmla="*/ 3547358 w 7175104"/>
              <a:gd name="connsiteY611" fmla="*/ 5635778 h 7019132"/>
              <a:gd name="connsiteX612" fmla="*/ 3567621 w 7175104"/>
              <a:gd name="connsiteY612" fmla="*/ 5635778 h 7019132"/>
              <a:gd name="connsiteX613" fmla="*/ 3513476 w 7175104"/>
              <a:gd name="connsiteY613" fmla="*/ 5662750 h 7019132"/>
              <a:gd name="connsiteX614" fmla="*/ 3426112 w 7175104"/>
              <a:gd name="connsiteY614" fmla="*/ 5716043 h 7019132"/>
              <a:gd name="connsiteX615" fmla="*/ 3319150 w 7175104"/>
              <a:gd name="connsiteY615" fmla="*/ 5769662 h 7019132"/>
              <a:gd name="connsiteX616" fmla="*/ 3298887 w 7175104"/>
              <a:gd name="connsiteY616" fmla="*/ 5769662 h 7019132"/>
              <a:gd name="connsiteX617" fmla="*/ 3184617 w 7175104"/>
              <a:gd name="connsiteY617" fmla="*/ 5850252 h 7019132"/>
              <a:gd name="connsiteX618" fmla="*/ 3190596 w 7175104"/>
              <a:gd name="connsiteY618" fmla="*/ 5862600 h 7019132"/>
              <a:gd name="connsiteX619" fmla="*/ 3191261 w 7175104"/>
              <a:gd name="connsiteY619" fmla="*/ 5864550 h 7019132"/>
              <a:gd name="connsiteX620" fmla="*/ 3191261 w 7175104"/>
              <a:gd name="connsiteY620" fmla="*/ 5884048 h 7019132"/>
              <a:gd name="connsiteX621" fmla="*/ 3197240 w 7175104"/>
              <a:gd name="connsiteY621" fmla="*/ 5881773 h 7019132"/>
              <a:gd name="connsiteX622" fmla="*/ 3197904 w 7175104"/>
              <a:gd name="connsiteY622" fmla="*/ 5884048 h 7019132"/>
              <a:gd name="connsiteX623" fmla="*/ 3197904 w 7175104"/>
              <a:gd name="connsiteY623" fmla="*/ 5881448 h 7019132"/>
              <a:gd name="connsiteX624" fmla="*/ 3212188 w 7175104"/>
              <a:gd name="connsiteY624" fmla="*/ 5874949 h 7019132"/>
              <a:gd name="connsiteX625" fmla="*/ 3218167 w 7175104"/>
              <a:gd name="connsiteY625" fmla="*/ 5870724 h 7019132"/>
              <a:gd name="connsiteX626" fmla="*/ 3204880 w 7175104"/>
              <a:gd name="connsiteY626" fmla="*/ 5911019 h 7019132"/>
              <a:gd name="connsiteX627" fmla="*/ 3244741 w 7175104"/>
              <a:gd name="connsiteY627" fmla="*/ 5904195 h 7019132"/>
              <a:gd name="connsiteX628" fmla="*/ 3285268 w 7175104"/>
              <a:gd name="connsiteY628" fmla="*/ 5931167 h 7019132"/>
              <a:gd name="connsiteX629" fmla="*/ 3305530 w 7175104"/>
              <a:gd name="connsiteY629" fmla="*/ 5937666 h 7019132"/>
              <a:gd name="connsiteX630" fmla="*/ 3325461 w 7175104"/>
              <a:gd name="connsiteY630" fmla="*/ 5950989 h 7019132"/>
              <a:gd name="connsiteX631" fmla="*/ 3372631 w 7175104"/>
              <a:gd name="connsiteY631" fmla="*/ 5998433 h 7019132"/>
              <a:gd name="connsiteX632" fmla="*/ 3413157 w 7175104"/>
              <a:gd name="connsiteY632" fmla="*/ 5991609 h 7019132"/>
              <a:gd name="connsiteX633" fmla="*/ 3419468 w 7175104"/>
              <a:gd name="connsiteY633" fmla="*/ 5998433 h 7019132"/>
              <a:gd name="connsiteX634" fmla="*/ 3426112 w 7175104"/>
              <a:gd name="connsiteY634" fmla="*/ 5998433 h 7019132"/>
              <a:gd name="connsiteX635" fmla="*/ 3446375 w 7175104"/>
              <a:gd name="connsiteY635" fmla="*/ 6005258 h 7019132"/>
              <a:gd name="connsiteX636" fmla="*/ 3486901 w 7175104"/>
              <a:gd name="connsiteY636" fmla="*/ 6025080 h 7019132"/>
              <a:gd name="connsiteX637" fmla="*/ 3547358 w 7175104"/>
              <a:gd name="connsiteY637" fmla="*/ 6065375 h 7019132"/>
              <a:gd name="connsiteX638" fmla="*/ 3594528 w 7175104"/>
              <a:gd name="connsiteY638" fmla="*/ 6038404 h 7019132"/>
              <a:gd name="connsiteX639" fmla="*/ 3648009 w 7175104"/>
              <a:gd name="connsiteY639" fmla="*/ 6038404 h 7019132"/>
              <a:gd name="connsiteX640" fmla="*/ 3634722 w 7175104"/>
              <a:gd name="connsiteY640" fmla="*/ 6072199 h 7019132"/>
              <a:gd name="connsiteX641" fmla="*/ 3668272 w 7175104"/>
              <a:gd name="connsiteY641" fmla="*/ 6058551 h 7019132"/>
              <a:gd name="connsiteX642" fmla="*/ 3648009 w 7175104"/>
              <a:gd name="connsiteY642" fmla="*/ 6132642 h 7019132"/>
              <a:gd name="connsiteX643" fmla="*/ 3607483 w 7175104"/>
              <a:gd name="connsiteY643" fmla="*/ 6193084 h 7019132"/>
              <a:gd name="connsiteX644" fmla="*/ 3500521 w 7175104"/>
              <a:gd name="connsiteY644" fmla="*/ 6253527 h 7019132"/>
              <a:gd name="connsiteX645" fmla="*/ 3795829 w 7175104"/>
              <a:gd name="connsiteY645" fmla="*/ 6226555 h 7019132"/>
              <a:gd name="connsiteX646" fmla="*/ 3715109 w 7175104"/>
              <a:gd name="connsiteY646" fmla="*/ 6273674 h 7019132"/>
              <a:gd name="connsiteX647" fmla="*/ 3627746 w 7175104"/>
              <a:gd name="connsiteY647" fmla="*/ 6320794 h 7019132"/>
              <a:gd name="connsiteX648" fmla="*/ 3507164 w 7175104"/>
              <a:gd name="connsiteY648" fmla="*/ 6367913 h 7019132"/>
              <a:gd name="connsiteX649" fmla="*/ 3459994 w 7175104"/>
              <a:gd name="connsiteY649" fmla="*/ 6361089 h 7019132"/>
              <a:gd name="connsiteX650" fmla="*/ 3439731 w 7175104"/>
              <a:gd name="connsiteY650" fmla="*/ 6347765 h 7019132"/>
              <a:gd name="connsiteX651" fmla="*/ 3392894 w 7175104"/>
              <a:gd name="connsiteY651" fmla="*/ 6307145 h 7019132"/>
              <a:gd name="connsiteX652" fmla="*/ 3150734 w 7175104"/>
              <a:gd name="connsiteY652" fmla="*/ 6421531 h 7019132"/>
              <a:gd name="connsiteX653" fmla="*/ 3076990 w 7175104"/>
              <a:gd name="connsiteY653" fmla="*/ 6428030 h 7019132"/>
              <a:gd name="connsiteX654" fmla="*/ 3030153 w 7175104"/>
              <a:gd name="connsiteY654" fmla="*/ 6455327 h 7019132"/>
              <a:gd name="connsiteX655" fmla="*/ 2909239 w 7175104"/>
              <a:gd name="connsiteY655" fmla="*/ 6475150 h 7019132"/>
              <a:gd name="connsiteX656" fmla="*/ 2835163 w 7175104"/>
              <a:gd name="connsiteY656" fmla="*/ 6455327 h 7019132"/>
              <a:gd name="connsiteX657" fmla="*/ 2781349 w 7175104"/>
              <a:gd name="connsiteY657" fmla="*/ 6455327 h 7019132"/>
              <a:gd name="connsiteX658" fmla="*/ 2761419 w 7175104"/>
              <a:gd name="connsiteY658" fmla="*/ 6448503 h 7019132"/>
              <a:gd name="connsiteX659" fmla="*/ 2747799 w 7175104"/>
              <a:gd name="connsiteY659" fmla="*/ 6434855 h 7019132"/>
              <a:gd name="connsiteX660" fmla="*/ 2553141 w 7175104"/>
              <a:gd name="connsiteY660" fmla="*/ 6508620 h 7019132"/>
              <a:gd name="connsiteX661" fmla="*/ 2378414 w 7175104"/>
              <a:gd name="connsiteY661" fmla="*/ 6589210 h 7019132"/>
              <a:gd name="connsiteX662" fmla="*/ 2404989 w 7175104"/>
              <a:gd name="connsiteY662" fmla="*/ 6596035 h 7019132"/>
              <a:gd name="connsiteX663" fmla="*/ 2183756 w 7175104"/>
              <a:gd name="connsiteY663" fmla="*/ 6696772 h 7019132"/>
              <a:gd name="connsiteX664" fmla="*/ 2062510 w 7175104"/>
              <a:gd name="connsiteY664" fmla="*/ 6817982 h 7019132"/>
              <a:gd name="connsiteX665" fmla="*/ 2096393 w 7175104"/>
              <a:gd name="connsiteY665" fmla="*/ 6683449 h 7019132"/>
              <a:gd name="connsiteX666" fmla="*/ 2069154 w 7175104"/>
              <a:gd name="connsiteY666" fmla="*/ 6676625 h 7019132"/>
              <a:gd name="connsiteX667" fmla="*/ 1988766 w 7175104"/>
              <a:gd name="connsiteY667" fmla="*/ 6696772 h 7019132"/>
              <a:gd name="connsiteX668" fmla="*/ 1887783 w 7175104"/>
              <a:gd name="connsiteY668" fmla="*/ 6737067 h 7019132"/>
              <a:gd name="connsiteX669" fmla="*/ 1860876 w 7175104"/>
              <a:gd name="connsiteY669" fmla="*/ 6777362 h 7019132"/>
              <a:gd name="connsiteX670" fmla="*/ 1908046 w 7175104"/>
              <a:gd name="connsiteY670" fmla="*/ 6797835 h 7019132"/>
              <a:gd name="connsiteX671" fmla="*/ 1854233 w 7175104"/>
              <a:gd name="connsiteY671" fmla="*/ 6804334 h 7019132"/>
              <a:gd name="connsiteX672" fmla="*/ 1746606 w 7175104"/>
              <a:gd name="connsiteY672" fmla="*/ 6891748 h 7019132"/>
              <a:gd name="connsiteX673" fmla="*/ 1686482 w 7175104"/>
              <a:gd name="connsiteY673" fmla="*/ 6938542 h 7019132"/>
              <a:gd name="connsiteX674" fmla="*/ 1619381 w 7175104"/>
              <a:gd name="connsiteY674" fmla="*/ 6985661 h 7019132"/>
              <a:gd name="connsiteX675" fmla="*/ 1619381 w 7175104"/>
              <a:gd name="connsiteY675" fmla="*/ 7019132 h 7019132"/>
              <a:gd name="connsiteX676" fmla="*/ 1578855 w 7175104"/>
              <a:gd name="connsiteY676" fmla="*/ 6999310 h 7019132"/>
              <a:gd name="connsiteX677" fmla="*/ 1585499 w 7175104"/>
              <a:gd name="connsiteY677" fmla="*/ 6979162 h 7019132"/>
              <a:gd name="connsiteX678" fmla="*/ 1599118 w 7175104"/>
              <a:gd name="connsiteY678" fmla="*/ 6965514 h 7019132"/>
              <a:gd name="connsiteX679" fmla="*/ 1605762 w 7175104"/>
              <a:gd name="connsiteY679" fmla="*/ 6958690 h 7019132"/>
              <a:gd name="connsiteX680" fmla="*/ 1612405 w 7175104"/>
              <a:gd name="connsiteY680" fmla="*/ 6958690 h 7019132"/>
              <a:gd name="connsiteX681" fmla="*/ 1693125 w 7175104"/>
              <a:gd name="connsiteY681" fmla="*/ 6864776 h 7019132"/>
              <a:gd name="connsiteX682" fmla="*/ 1585499 w 7175104"/>
              <a:gd name="connsiteY682" fmla="*/ 6891748 h 7019132"/>
              <a:gd name="connsiteX683" fmla="*/ 1578855 w 7175104"/>
              <a:gd name="connsiteY683" fmla="*/ 6871600 h 7019132"/>
              <a:gd name="connsiteX684" fmla="*/ 1619381 w 7175104"/>
              <a:gd name="connsiteY684" fmla="*/ 6830981 h 7019132"/>
              <a:gd name="connsiteX685" fmla="*/ 1626025 w 7175104"/>
              <a:gd name="connsiteY685" fmla="*/ 6851128 h 7019132"/>
              <a:gd name="connsiteX686" fmla="*/ 1652599 w 7175104"/>
              <a:gd name="connsiteY686" fmla="*/ 6804334 h 7019132"/>
              <a:gd name="connsiteX687" fmla="*/ 1760226 w 7175104"/>
              <a:gd name="connsiteY687" fmla="*/ 6764039 h 7019132"/>
              <a:gd name="connsiteX688" fmla="*/ 1860876 w 7175104"/>
              <a:gd name="connsiteY688" fmla="*/ 6717245 h 7019132"/>
              <a:gd name="connsiteX689" fmla="*/ 1894759 w 7175104"/>
              <a:gd name="connsiteY689" fmla="*/ 6717245 h 7019132"/>
              <a:gd name="connsiteX690" fmla="*/ 1921333 w 7175104"/>
              <a:gd name="connsiteY690" fmla="*/ 6710420 h 7019132"/>
              <a:gd name="connsiteX691" fmla="*/ 1934621 w 7175104"/>
              <a:gd name="connsiteY691" fmla="*/ 6696772 h 7019132"/>
              <a:gd name="connsiteX692" fmla="*/ 1921333 w 7175104"/>
              <a:gd name="connsiteY692" fmla="*/ 6690273 h 7019132"/>
              <a:gd name="connsiteX693" fmla="*/ 1860876 w 7175104"/>
              <a:gd name="connsiteY693" fmla="*/ 6696772 h 7019132"/>
              <a:gd name="connsiteX694" fmla="*/ 1954884 w 7175104"/>
              <a:gd name="connsiteY694" fmla="*/ 6616182 h 7019132"/>
              <a:gd name="connsiteX695" fmla="*/ 2156517 w 7175104"/>
              <a:gd name="connsiteY695" fmla="*/ 6569063 h 7019132"/>
              <a:gd name="connsiteX696" fmla="*/ 2216974 w 7175104"/>
              <a:gd name="connsiteY696" fmla="*/ 6515445 h 7019132"/>
              <a:gd name="connsiteX697" fmla="*/ 2297362 w 7175104"/>
              <a:gd name="connsiteY697" fmla="*/ 6475150 h 7019132"/>
              <a:gd name="connsiteX698" fmla="*/ 2337888 w 7175104"/>
              <a:gd name="connsiteY698" fmla="*/ 6434855 h 7019132"/>
              <a:gd name="connsiteX699" fmla="*/ 2459134 w 7175104"/>
              <a:gd name="connsiteY699" fmla="*/ 6361089 h 7019132"/>
              <a:gd name="connsiteX700" fmla="*/ 2492352 w 7175104"/>
              <a:gd name="connsiteY700" fmla="*/ 6300321 h 7019132"/>
              <a:gd name="connsiteX701" fmla="*/ 2492352 w 7175104"/>
              <a:gd name="connsiteY701" fmla="*/ 6287323 h 7019132"/>
              <a:gd name="connsiteX702" fmla="*/ 2492352 w 7175104"/>
              <a:gd name="connsiteY702" fmla="*/ 6280499 h 7019132"/>
              <a:gd name="connsiteX703" fmla="*/ 2479397 w 7175104"/>
              <a:gd name="connsiteY703" fmla="*/ 6267175 h 7019132"/>
              <a:gd name="connsiteX704" fmla="*/ 2532878 w 7175104"/>
              <a:gd name="connsiteY704" fmla="*/ 6253527 h 7019132"/>
              <a:gd name="connsiteX705" fmla="*/ 2633529 w 7175104"/>
              <a:gd name="connsiteY705" fmla="*/ 6179761 h 7019132"/>
              <a:gd name="connsiteX706" fmla="*/ 2640505 w 7175104"/>
              <a:gd name="connsiteY706" fmla="*/ 6166113 h 7019132"/>
              <a:gd name="connsiteX707" fmla="*/ 2647148 w 7175104"/>
              <a:gd name="connsiteY707" fmla="*/ 6152789 h 7019132"/>
              <a:gd name="connsiteX708" fmla="*/ 2660768 w 7175104"/>
              <a:gd name="connsiteY708" fmla="*/ 6139141 h 7019132"/>
              <a:gd name="connsiteX709" fmla="*/ 2714249 w 7175104"/>
              <a:gd name="connsiteY709" fmla="*/ 6092347 h 7019132"/>
              <a:gd name="connsiteX710" fmla="*/ 2767730 w 7175104"/>
              <a:gd name="connsiteY710" fmla="*/ 6092347 h 7019132"/>
              <a:gd name="connsiteX711" fmla="*/ 2875357 w 7175104"/>
              <a:gd name="connsiteY711" fmla="*/ 6025080 h 7019132"/>
              <a:gd name="connsiteX712" fmla="*/ 2852768 w 7175104"/>
              <a:gd name="connsiteY712" fmla="*/ 6009157 h 7019132"/>
              <a:gd name="connsiteX713" fmla="*/ 2868381 w 7175104"/>
              <a:gd name="connsiteY713" fmla="*/ 5988360 h 7019132"/>
              <a:gd name="connsiteX714" fmla="*/ 2903592 w 7175104"/>
              <a:gd name="connsiteY714" fmla="*/ 5973737 h 7019132"/>
              <a:gd name="connsiteX715" fmla="*/ 2907578 w 7175104"/>
              <a:gd name="connsiteY715" fmla="*/ 5984785 h 7019132"/>
              <a:gd name="connsiteX716" fmla="*/ 2909571 w 7175104"/>
              <a:gd name="connsiteY716" fmla="*/ 5991284 h 7019132"/>
              <a:gd name="connsiteX717" fmla="*/ 2909239 w 7175104"/>
              <a:gd name="connsiteY717" fmla="*/ 5991609 h 7019132"/>
              <a:gd name="connsiteX718" fmla="*/ 2912561 w 7175104"/>
              <a:gd name="connsiteY718" fmla="*/ 6001683 h 7019132"/>
              <a:gd name="connsiteX719" fmla="*/ 2909571 w 7175104"/>
              <a:gd name="connsiteY719" fmla="*/ 5991284 h 7019132"/>
              <a:gd name="connsiteX720" fmla="*/ 2915882 w 7175104"/>
              <a:gd name="connsiteY720" fmla="*/ 5984785 h 7019132"/>
              <a:gd name="connsiteX721" fmla="*/ 2909239 w 7175104"/>
              <a:gd name="connsiteY721" fmla="*/ 5971462 h 7019132"/>
              <a:gd name="connsiteX722" fmla="*/ 2903592 w 7175104"/>
              <a:gd name="connsiteY722" fmla="*/ 5973737 h 7019132"/>
              <a:gd name="connsiteX723" fmla="*/ 2899606 w 7175104"/>
              <a:gd name="connsiteY723" fmla="*/ 5963013 h 7019132"/>
              <a:gd name="connsiteX724" fmla="*/ 2895620 w 7175104"/>
              <a:gd name="connsiteY724" fmla="*/ 5957813 h 7019132"/>
              <a:gd name="connsiteX725" fmla="*/ 2888976 w 7175104"/>
              <a:gd name="connsiteY725" fmla="*/ 5957813 h 7019132"/>
              <a:gd name="connsiteX726" fmla="*/ 2875357 w 7175104"/>
              <a:gd name="connsiteY726" fmla="*/ 5978286 h 7019132"/>
              <a:gd name="connsiteX727" fmla="*/ 2868381 w 7175104"/>
              <a:gd name="connsiteY727" fmla="*/ 5988360 h 7019132"/>
              <a:gd name="connsiteX728" fmla="*/ 2827855 w 7175104"/>
              <a:gd name="connsiteY728" fmla="*/ 6005258 h 7019132"/>
              <a:gd name="connsiteX729" fmla="*/ 2761419 w 7175104"/>
              <a:gd name="connsiteY729" fmla="*/ 6038404 h 7019132"/>
              <a:gd name="connsiteX730" fmla="*/ 2727868 w 7175104"/>
              <a:gd name="connsiteY730" fmla="*/ 6058551 h 7019132"/>
              <a:gd name="connsiteX731" fmla="*/ 2714249 w 7175104"/>
              <a:gd name="connsiteY731" fmla="*/ 6065375 h 7019132"/>
              <a:gd name="connsiteX732" fmla="*/ 2700630 w 7175104"/>
              <a:gd name="connsiteY732" fmla="*/ 6072199 h 7019132"/>
              <a:gd name="connsiteX733" fmla="*/ 2687342 w 7175104"/>
              <a:gd name="connsiteY733" fmla="*/ 6025080 h 7019132"/>
              <a:gd name="connsiteX734" fmla="*/ 2680367 w 7175104"/>
              <a:gd name="connsiteY734" fmla="*/ 6025080 h 7019132"/>
              <a:gd name="connsiteX735" fmla="*/ 2613266 w 7175104"/>
              <a:gd name="connsiteY735" fmla="*/ 6058551 h 7019132"/>
              <a:gd name="connsiteX736" fmla="*/ 2553141 w 7175104"/>
              <a:gd name="connsiteY736" fmla="*/ 6085523 h 7019132"/>
              <a:gd name="connsiteX737" fmla="*/ 2519259 w 7175104"/>
              <a:gd name="connsiteY737" fmla="*/ 6085523 h 7019132"/>
              <a:gd name="connsiteX738" fmla="*/ 2498996 w 7175104"/>
              <a:gd name="connsiteY738" fmla="*/ 6105995 h 7019132"/>
              <a:gd name="connsiteX739" fmla="*/ 2337888 w 7175104"/>
              <a:gd name="connsiteY739" fmla="*/ 6166113 h 7019132"/>
              <a:gd name="connsiteX740" fmla="*/ 2115991 w 7175104"/>
              <a:gd name="connsiteY740" fmla="*/ 6300321 h 7019132"/>
              <a:gd name="connsiteX741" fmla="*/ 1760226 w 7175104"/>
              <a:gd name="connsiteY741" fmla="*/ 6455327 h 7019132"/>
              <a:gd name="connsiteX742" fmla="*/ 1592142 w 7175104"/>
              <a:gd name="connsiteY742" fmla="*/ 6515445 h 7019132"/>
              <a:gd name="connsiteX743" fmla="*/ 1404128 w 7175104"/>
              <a:gd name="connsiteY743" fmla="*/ 6582711 h 7019132"/>
              <a:gd name="connsiteX744" fmla="*/ 1383865 w 7175104"/>
              <a:gd name="connsiteY744" fmla="*/ 6596035 h 7019132"/>
              <a:gd name="connsiteX745" fmla="*/ 1303477 w 7175104"/>
              <a:gd name="connsiteY745" fmla="*/ 6616182 h 7019132"/>
              <a:gd name="connsiteX746" fmla="*/ 1276238 w 7175104"/>
              <a:gd name="connsiteY746" fmla="*/ 6629830 h 7019132"/>
              <a:gd name="connsiteX747" fmla="*/ 1034743 w 7175104"/>
              <a:gd name="connsiteY747" fmla="*/ 6710420 h 7019132"/>
              <a:gd name="connsiteX748" fmla="*/ 1021124 w 7175104"/>
              <a:gd name="connsiteY748" fmla="*/ 6710420 h 7019132"/>
              <a:gd name="connsiteX749" fmla="*/ 739102 w 7175104"/>
              <a:gd name="connsiteY749" fmla="*/ 6804334 h 7019132"/>
              <a:gd name="connsiteX750" fmla="*/ 732126 w 7175104"/>
              <a:gd name="connsiteY750" fmla="*/ 6804334 h 7019132"/>
              <a:gd name="connsiteX751" fmla="*/ 725483 w 7175104"/>
              <a:gd name="connsiteY751" fmla="*/ 6791010 h 7019132"/>
              <a:gd name="connsiteX752" fmla="*/ 685289 w 7175104"/>
              <a:gd name="connsiteY752" fmla="*/ 6791010 h 7019132"/>
              <a:gd name="connsiteX753" fmla="*/ 670009 w 7175104"/>
              <a:gd name="connsiteY753" fmla="*/ 6790036 h 7019132"/>
              <a:gd name="connsiteX754" fmla="*/ 651739 w 7175104"/>
              <a:gd name="connsiteY754" fmla="*/ 6738042 h 7019132"/>
              <a:gd name="connsiteX755" fmla="*/ 644763 w 7175104"/>
              <a:gd name="connsiteY755" fmla="*/ 6710420 h 7019132"/>
              <a:gd name="connsiteX756" fmla="*/ 651739 w 7175104"/>
              <a:gd name="connsiteY756" fmla="*/ 6710420 h 7019132"/>
              <a:gd name="connsiteX757" fmla="*/ 812846 w 7175104"/>
              <a:gd name="connsiteY757" fmla="*/ 6710420 h 7019132"/>
              <a:gd name="connsiteX758" fmla="*/ 855698 w 7175104"/>
              <a:gd name="connsiteY758" fmla="*/ 6693198 h 7019132"/>
              <a:gd name="connsiteX759" fmla="*/ 864334 w 7175104"/>
              <a:gd name="connsiteY759" fmla="*/ 6685074 h 7019132"/>
              <a:gd name="connsiteX760" fmla="*/ 865995 w 7175104"/>
              <a:gd name="connsiteY760" fmla="*/ 6687673 h 7019132"/>
              <a:gd name="connsiteX761" fmla="*/ 908514 w 7175104"/>
              <a:gd name="connsiteY761" fmla="*/ 6689623 h 7019132"/>
              <a:gd name="connsiteX762" fmla="*/ 909179 w 7175104"/>
              <a:gd name="connsiteY762" fmla="*/ 6692548 h 7019132"/>
              <a:gd name="connsiteX763" fmla="*/ 890244 w 7175104"/>
              <a:gd name="connsiteY763" fmla="*/ 6703596 h 7019132"/>
              <a:gd name="connsiteX764" fmla="*/ 866659 w 7175104"/>
              <a:gd name="connsiteY764" fmla="*/ 6717245 h 7019132"/>
              <a:gd name="connsiteX765" fmla="*/ 893234 w 7175104"/>
              <a:gd name="connsiteY765" fmla="*/ 6723744 h 7019132"/>
              <a:gd name="connsiteX766" fmla="*/ 913497 w 7175104"/>
              <a:gd name="connsiteY766" fmla="*/ 6723744 h 7019132"/>
              <a:gd name="connsiteX767" fmla="*/ 920473 w 7175104"/>
              <a:gd name="connsiteY767" fmla="*/ 6723744 h 7019132"/>
              <a:gd name="connsiteX768" fmla="*/ 909179 w 7175104"/>
              <a:gd name="connsiteY768" fmla="*/ 6692548 h 7019132"/>
              <a:gd name="connsiteX769" fmla="*/ 913497 w 7175104"/>
              <a:gd name="connsiteY769" fmla="*/ 6690273 h 7019132"/>
              <a:gd name="connsiteX770" fmla="*/ 908514 w 7175104"/>
              <a:gd name="connsiteY770" fmla="*/ 6689623 h 7019132"/>
              <a:gd name="connsiteX771" fmla="*/ 900210 w 7175104"/>
              <a:gd name="connsiteY771" fmla="*/ 6667526 h 7019132"/>
              <a:gd name="connsiteX772" fmla="*/ 895227 w 7175104"/>
              <a:gd name="connsiteY772" fmla="*/ 6654527 h 7019132"/>
              <a:gd name="connsiteX773" fmla="*/ 940736 w 7175104"/>
              <a:gd name="connsiteY773" fmla="*/ 6649653 h 7019132"/>
              <a:gd name="connsiteX774" fmla="*/ 913497 w 7175104"/>
              <a:gd name="connsiteY774" fmla="*/ 6629830 h 7019132"/>
              <a:gd name="connsiteX775" fmla="*/ 980930 w 7175104"/>
              <a:gd name="connsiteY775" fmla="*/ 6616182 h 7019132"/>
              <a:gd name="connsiteX776" fmla="*/ 933760 w 7175104"/>
              <a:gd name="connsiteY776" fmla="*/ 6609683 h 7019132"/>
              <a:gd name="connsiteX777" fmla="*/ 927116 w 7175104"/>
              <a:gd name="connsiteY777" fmla="*/ 6569063 h 7019132"/>
              <a:gd name="connsiteX778" fmla="*/ 866659 w 7175104"/>
              <a:gd name="connsiteY778" fmla="*/ 6602859 h 7019132"/>
              <a:gd name="connsiteX779" fmla="*/ 812846 w 7175104"/>
              <a:gd name="connsiteY779" fmla="*/ 6616182 h 7019132"/>
              <a:gd name="connsiteX780" fmla="*/ 786272 w 7175104"/>
              <a:gd name="connsiteY780" fmla="*/ 6636655 h 7019132"/>
              <a:gd name="connsiteX781" fmla="*/ 711199 w 7175104"/>
              <a:gd name="connsiteY781" fmla="*/ 6665901 h 7019132"/>
              <a:gd name="connsiteX782" fmla="*/ 705220 w 7175104"/>
              <a:gd name="connsiteY782" fmla="*/ 6669475 h 7019132"/>
              <a:gd name="connsiteX783" fmla="*/ 703559 w 7175104"/>
              <a:gd name="connsiteY783" fmla="*/ 6667526 h 7019132"/>
              <a:gd name="connsiteX784" fmla="*/ 692265 w 7175104"/>
              <a:gd name="connsiteY784" fmla="*/ 6669800 h 7019132"/>
              <a:gd name="connsiteX785" fmla="*/ 692265 w 7175104"/>
              <a:gd name="connsiteY785" fmla="*/ 6662976 h 7019132"/>
              <a:gd name="connsiteX786" fmla="*/ 550756 w 7175104"/>
              <a:gd name="connsiteY786" fmla="*/ 6717245 h 7019132"/>
              <a:gd name="connsiteX787" fmla="*/ 436486 w 7175104"/>
              <a:gd name="connsiteY787" fmla="*/ 6730568 h 7019132"/>
              <a:gd name="connsiteX788" fmla="*/ 398949 w 7175104"/>
              <a:gd name="connsiteY788" fmla="*/ 6747791 h 7019132"/>
              <a:gd name="connsiteX789" fmla="*/ 385330 w 7175104"/>
              <a:gd name="connsiteY789" fmla="*/ 6738042 h 7019132"/>
              <a:gd name="connsiteX790" fmla="*/ 362741 w 7175104"/>
              <a:gd name="connsiteY790" fmla="*/ 6730568 h 7019132"/>
              <a:gd name="connsiteX791" fmla="*/ 288997 w 7175104"/>
              <a:gd name="connsiteY791" fmla="*/ 6750390 h 7019132"/>
              <a:gd name="connsiteX792" fmla="*/ 248471 w 7175104"/>
              <a:gd name="connsiteY792" fmla="*/ 6750390 h 7019132"/>
              <a:gd name="connsiteX793" fmla="*/ 100651 w 7175104"/>
              <a:gd name="connsiteY793" fmla="*/ 6817982 h 7019132"/>
              <a:gd name="connsiteX794" fmla="*/ 107627 w 7175104"/>
              <a:gd name="connsiteY794" fmla="*/ 6777362 h 7019132"/>
              <a:gd name="connsiteX795" fmla="*/ 6644 w 7175104"/>
              <a:gd name="connsiteY795" fmla="*/ 6791010 h 7019132"/>
              <a:gd name="connsiteX796" fmla="*/ 120914 w 7175104"/>
              <a:gd name="connsiteY796" fmla="*/ 6737067 h 7019132"/>
              <a:gd name="connsiteX797" fmla="*/ 215253 w 7175104"/>
              <a:gd name="connsiteY797" fmla="*/ 6616182 h 7019132"/>
              <a:gd name="connsiteX798" fmla="*/ 134533 w 7175104"/>
              <a:gd name="connsiteY798" fmla="*/ 6656477 h 7019132"/>
              <a:gd name="connsiteX799" fmla="*/ 0 w 7175104"/>
              <a:gd name="connsiteY799" fmla="*/ 6717245 h 7019132"/>
              <a:gd name="connsiteX800" fmla="*/ 40526 w 7175104"/>
              <a:gd name="connsiteY800" fmla="*/ 6683449 h 7019132"/>
              <a:gd name="connsiteX801" fmla="*/ 80720 w 7175104"/>
              <a:gd name="connsiteY801" fmla="*/ 6662976 h 7019132"/>
              <a:gd name="connsiteX802" fmla="*/ 114270 w 7175104"/>
              <a:gd name="connsiteY802" fmla="*/ 6649653 h 7019132"/>
              <a:gd name="connsiteX803" fmla="*/ 134533 w 7175104"/>
              <a:gd name="connsiteY803" fmla="*/ 6636655 h 7019132"/>
              <a:gd name="connsiteX804" fmla="*/ 87363 w 7175104"/>
              <a:gd name="connsiteY804" fmla="*/ 6649653 h 7019132"/>
              <a:gd name="connsiteX805" fmla="*/ 154464 w 7175104"/>
              <a:gd name="connsiteY805" fmla="*/ 6616182 h 7019132"/>
              <a:gd name="connsiteX806" fmla="*/ 152803 w 7175104"/>
              <a:gd name="connsiteY806" fmla="*/ 6610983 h 7019132"/>
              <a:gd name="connsiteX807" fmla="*/ 165094 w 7175104"/>
              <a:gd name="connsiteY807" fmla="*/ 6604808 h 7019132"/>
              <a:gd name="connsiteX808" fmla="*/ 175059 w 7175104"/>
              <a:gd name="connsiteY808" fmla="*/ 6600584 h 7019132"/>
              <a:gd name="connsiteX809" fmla="*/ 181371 w 7175104"/>
              <a:gd name="connsiteY809" fmla="*/ 6596035 h 7019132"/>
              <a:gd name="connsiteX810" fmla="*/ 165094 w 7175104"/>
              <a:gd name="connsiteY810" fmla="*/ 6604808 h 7019132"/>
              <a:gd name="connsiteX811" fmla="*/ 154464 w 7175104"/>
              <a:gd name="connsiteY811" fmla="*/ 6609683 h 7019132"/>
              <a:gd name="connsiteX812" fmla="*/ 127890 w 7175104"/>
              <a:gd name="connsiteY812" fmla="*/ 6623006 h 7019132"/>
              <a:gd name="connsiteX813" fmla="*/ 94007 w 7175104"/>
              <a:gd name="connsiteY813" fmla="*/ 6609683 h 7019132"/>
              <a:gd name="connsiteX814" fmla="*/ 140845 w 7175104"/>
              <a:gd name="connsiteY814" fmla="*/ 6589210 h 7019132"/>
              <a:gd name="connsiteX815" fmla="*/ 201634 w 7175104"/>
              <a:gd name="connsiteY815" fmla="*/ 6508620 h 7019132"/>
              <a:gd name="connsiteX816" fmla="*/ 161108 w 7175104"/>
              <a:gd name="connsiteY816" fmla="*/ 6522269 h 7019132"/>
              <a:gd name="connsiteX817" fmla="*/ 275378 w 7175104"/>
              <a:gd name="connsiteY817" fmla="*/ 6448503 h 7019132"/>
              <a:gd name="connsiteX818" fmla="*/ 248471 w 7175104"/>
              <a:gd name="connsiteY818" fmla="*/ 6434855 h 7019132"/>
              <a:gd name="connsiteX819" fmla="*/ 228540 w 7175104"/>
              <a:gd name="connsiteY819" fmla="*/ 6448503 h 7019132"/>
              <a:gd name="connsiteX820" fmla="*/ 275378 w 7175104"/>
              <a:gd name="connsiteY820" fmla="*/ 6421531 h 7019132"/>
              <a:gd name="connsiteX821" fmla="*/ 234852 w 7175104"/>
              <a:gd name="connsiteY821" fmla="*/ 6401059 h 7019132"/>
              <a:gd name="connsiteX822" fmla="*/ 302284 w 7175104"/>
              <a:gd name="connsiteY822" fmla="*/ 6367913 h 7019132"/>
              <a:gd name="connsiteX823" fmla="*/ 275378 w 7175104"/>
              <a:gd name="connsiteY823" fmla="*/ 6374737 h 7019132"/>
              <a:gd name="connsiteX824" fmla="*/ 266741 w 7175104"/>
              <a:gd name="connsiteY824" fmla="*/ 6380261 h 7019132"/>
              <a:gd name="connsiteX825" fmla="*/ 247807 w 7175104"/>
              <a:gd name="connsiteY825" fmla="*/ 6371162 h 7019132"/>
              <a:gd name="connsiteX826" fmla="*/ 181371 w 7175104"/>
              <a:gd name="connsiteY826" fmla="*/ 6380911 h 7019132"/>
              <a:gd name="connsiteX827" fmla="*/ 228540 w 7175104"/>
              <a:gd name="connsiteY827" fmla="*/ 6354264 h 7019132"/>
              <a:gd name="connsiteX828" fmla="*/ 174727 w 7175104"/>
              <a:gd name="connsiteY828" fmla="*/ 6361089 h 7019132"/>
              <a:gd name="connsiteX829" fmla="*/ 248471 w 7175104"/>
              <a:gd name="connsiteY829" fmla="*/ 6340941 h 7019132"/>
              <a:gd name="connsiteX830" fmla="*/ 288997 w 7175104"/>
              <a:gd name="connsiteY830" fmla="*/ 6300321 h 7019132"/>
              <a:gd name="connsiteX831" fmla="*/ 262091 w 7175104"/>
              <a:gd name="connsiteY831" fmla="*/ 6307145 h 7019132"/>
              <a:gd name="connsiteX832" fmla="*/ 282021 w 7175104"/>
              <a:gd name="connsiteY832" fmla="*/ 6293497 h 7019132"/>
              <a:gd name="connsiteX833" fmla="*/ 228540 w 7175104"/>
              <a:gd name="connsiteY833" fmla="*/ 6307145 h 7019132"/>
              <a:gd name="connsiteX834" fmla="*/ 234852 w 7175104"/>
              <a:gd name="connsiteY834" fmla="*/ 6287323 h 7019132"/>
              <a:gd name="connsiteX835" fmla="*/ 268734 w 7175104"/>
              <a:gd name="connsiteY835" fmla="*/ 6273674 h 7019132"/>
              <a:gd name="connsiteX836" fmla="*/ 234852 w 7175104"/>
              <a:gd name="connsiteY836" fmla="*/ 6267175 h 7019132"/>
              <a:gd name="connsiteX837" fmla="*/ 268734 w 7175104"/>
              <a:gd name="connsiteY837" fmla="*/ 6246703 h 7019132"/>
              <a:gd name="connsiteX838" fmla="*/ 262091 w 7175104"/>
              <a:gd name="connsiteY838" fmla="*/ 6233379 h 7019132"/>
              <a:gd name="connsiteX839" fmla="*/ 234852 w 7175104"/>
              <a:gd name="connsiteY839" fmla="*/ 6246703 h 7019132"/>
              <a:gd name="connsiteX840" fmla="*/ 215253 w 7175104"/>
              <a:gd name="connsiteY840" fmla="*/ 6267175 h 7019132"/>
              <a:gd name="connsiteX841" fmla="*/ 221897 w 7175104"/>
              <a:gd name="connsiteY841" fmla="*/ 6246703 h 7019132"/>
              <a:gd name="connsiteX842" fmla="*/ 167751 w 7175104"/>
              <a:gd name="connsiteY842" fmla="*/ 6267175 h 7019132"/>
              <a:gd name="connsiteX843" fmla="*/ 181371 w 7175104"/>
              <a:gd name="connsiteY843" fmla="*/ 6260351 h 7019132"/>
              <a:gd name="connsiteX844" fmla="*/ 140845 w 7175104"/>
              <a:gd name="connsiteY844" fmla="*/ 6246703 h 7019132"/>
              <a:gd name="connsiteX845" fmla="*/ 120914 w 7175104"/>
              <a:gd name="connsiteY845" fmla="*/ 6219731 h 7019132"/>
              <a:gd name="connsiteX846" fmla="*/ 94007 w 7175104"/>
              <a:gd name="connsiteY846" fmla="*/ 6226555 h 7019132"/>
              <a:gd name="connsiteX847" fmla="*/ 134533 w 7175104"/>
              <a:gd name="connsiteY847" fmla="*/ 6199909 h 7019132"/>
              <a:gd name="connsiteX848" fmla="*/ 147488 w 7175104"/>
              <a:gd name="connsiteY848" fmla="*/ 6186585 h 7019132"/>
              <a:gd name="connsiteX849" fmla="*/ 100651 w 7175104"/>
              <a:gd name="connsiteY849" fmla="*/ 6213232 h 7019132"/>
              <a:gd name="connsiteX850" fmla="*/ 134533 w 7175104"/>
              <a:gd name="connsiteY850" fmla="*/ 6193084 h 7019132"/>
              <a:gd name="connsiteX851" fmla="*/ 147488 w 7175104"/>
              <a:gd name="connsiteY851" fmla="*/ 6166113 h 7019132"/>
              <a:gd name="connsiteX852" fmla="*/ 114270 w 7175104"/>
              <a:gd name="connsiteY852" fmla="*/ 6193084 h 7019132"/>
              <a:gd name="connsiteX853" fmla="*/ 103308 w 7175104"/>
              <a:gd name="connsiteY853" fmla="*/ 6185610 h 7019132"/>
              <a:gd name="connsiteX854" fmla="*/ 94339 w 7175104"/>
              <a:gd name="connsiteY854" fmla="*/ 6185935 h 7019132"/>
              <a:gd name="connsiteX855" fmla="*/ 156457 w 7175104"/>
              <a:gd name="connsiteY855" fmla="*/ 6144340 h 7019132"/>
              <a:gd name="connsiteX856" fmla="*/ 188014 w 7175104"/>
              <a:gd name="connsiteY856" fmla="*/ 6112169 h 7019132"/>
              <a:gd name="connsiteX857" fmla="*/ 140845 w 7175104"/>
              <a:gd name="connsiteY857" fmla="*/ 6159614 h 7019132"/>
              <a:gd name="connsiteX858" fmla="*/ 167751 w 7175104"/>
              <a:gd name="connsiteY858" fmla="*/ 6172937 h 7019132"/>
              <a:gd name="connsiteX859" fmla="*/ 181371 w 7175104"/>
              <a:gd name="connsiteY859" fmla="*/ 6172937 h 7019132"/>
              <a:gd name="connsiteX860" fmla="*/ 201634 w 7175104"/>
              <a:gd name="connsiteY860" fmla="*/ 6152789 h 7019132"/>
              <a:gd name="connsiteX861" fmla="*/ 241828 w 7175104"/>
              <a:gd name="connsiteY861" fmla="*/ 6159614 h 7019132"/>
              <a:gd name="connsiteX862" fmla="*/ 268734 w 7175104"/>
              <a:gd name="connsiteY862" fmla="*/ 6132642 h 7019132"/>
              <a:gd name="connsiteX863" fmla="*/ 255115 w 7175104"/>
              <a:gd name="connsiteY863" fmla="*/ 6132642 h 7019132"/>
              <a:gd name="connsiteX864" fmla="*/ 309260 w 7175104"/>
              <a:gd name="connsiteY864" fmla="*/ 6139141 h 7019132"/>
              <a:gd name="connsiteX865" fmla="*/ 335835 w 7175104"/>
              <a:gd name="connsiteY865" fmla="*/ 6152789 h 7019132"/>
              <a:gd name="connsiteX866" fmla="*/ 383004 w 7175104"/>
              <a:gd name="connsiteY866" fmla="*/ 6105995 h 7019132"/>
              <a:gd name="connsiteX867" fmla="*/ 423198 w 7175104"/>
              <a:gd name="connsiteY867" fmla="*/ 6092347 h 7019132"/>
              <a:gd name="connsiteX868" fmla="*/ 450105 w 7175104"/>
              <a:gd name="connsiteY868" fmla="*/ 6065375 h 7019132"/>
              <a:gd name="connsiteX869" fmla="*/ 403267 w 7175104"/>
              <a:gd name="connsiteY869" fmla="*/ 6092347 h 7019132"/>
              <a:gd name="connsiteX870" fmla="*/ 389648 w 7175104"/>
              <a:gd name="connsiteY870" fmla="*/ 6092347 h 7019132"/>
              <a:gd name="connsiteX871" fmla="*/ 396624 w 7175104"/>
              <a:gd name="connsiteY871" fmla="*/ 6038404 h 7019132"/>
              <a:gd name="connsiteX872" fmla="*/ 456749 w 7175104"/>
              <a:gd name="connsiteY872" fmla="*/ 6005258 h 7019132"/>
              <a:gd name="connsiteX873" fmla="*/ 396624 w 7175104"/>
              <a:gd name="connsiteY873" fmla="*/ 6011757 h 7019132"/>
              <a:gd name="connsiteX874" fmla="*/ 429842 w 7175104"/>
              <a:gd name="connsiteY874" fmla="*/ 5991609 h 7019132"/>
              <a:gd name="connsiteX875" fmla="*/ 396624 w 7175104"/>
              <a:gd name="connsiteY875" fmla="*/ 6005258 h 7019132"/>
              <a:gd name="connsiteX876" fmla="*/ 463392 w 7175104"/>
              <a:gd name="connsiteY876" fmla="*/ 5964638 h 7019132"/>
              <a:gd name="connsiteX877" fmla="*/ 403267 w 7175104"/>
              <a:gd name="connsiteY877" fmla="*/ 5978286 h 7019132"/>
              <a:gd name="connsiteX878" fmla="*/ 443461 w 7175104"/>
              <a:gd name="connsiteY878" fmla="*/ 5957813 h 7019132"/>
              <a:gd name="connsiteX879" fmla="*/ 383004 w 7175104"/>
              <a:gd name="connsiteY879" fmla="*/ 5950989 h 7019132"/>
              <a:gd name="connsiteX880" fmla="*/ 409911 w 7175104"/>
              <a:gd name="connsiteY880" fmla="*/ 5937666 h 7019132"/>
              <a:gd name="connsiteX881" fmla="*/ 369385 w 7175104"/>
              <a:gd name="connsiteY881" fmla="*/ 5884048 h 7019132"/>
              <a:gd name="connsiteX882" fmla="*/ 409911 w 7175104"/>
              <a:gd name="connsiteY882" fmla="*/ 5877223 h 7019132"/>
              <a:gd name="connsiteX883" fmla="*/ 416555 w 7175104"/>
              <a:gd name="connsiteY883" fmla="*/ 5837253 h 7019132"/>
              <a:gd name="connsiteX884" fmla="*/ 443461 w 7175104"/>
              <a:gd name="connsiteY884" fmla="*/ 5810282 h 7019132"/>
              <a:gd name="connsiteX885" fmla="*/ 429842 w 7175104"/>
              <a:gd name="connsiteY885" fmla="*/ 5817106 h 7019132"/>
              <a:gd name="connsiteX886" fmla="*/ 409911 w 7175104"/>
              <a:gd name="connsiteY886" fmla="*/ 5830429 h 7019132"/>
              <a:gd name="connsiteX887" fmla="*/ 403267 w 7175104"/>
              <a:gd name="connsiteY887" fmla="*/ 5823605 h 7019132"/>
              <a:gd name="connsiteX888" fmla="*/ 409911 w 7175104"/>
              <a:gd name="connsiteY888" fmla="*/ 5823605 h 7019132"/>
              <a:gd name="connsiteX889" fmla="*/ 436486 w 7175104"/>
              <a:gd name="connsiteY889" fmla="*/ 5796633 h 7019132"/>
              <a:gd name="connsiteX890" fmla="*/ 436486 w 7175104"/>
              <a:gd name="connsiteY890" fmla="*/ 5803458 h 7019132"/>
              <a:gd name="connsiteX891" fmla="*/ 456749 w 7175104"/>
              <a:gd name="connsiteY891" fmla="*/ 5796633 h 7019132"/>
              <a:gd name="connsiteX892" fmla="*/ 477011 w 7175104"/>
              <a:gd name="connsiteY892" fmla="*/ 5776486 h 7019132"/>
              <a:gd name="connsiteX893" fmla="*/ 497275 w 7175104"/>
              <a:gd name="connsiteY893" fmla="*/ 5769662 h 7019132"/>
              <a:gd name="connsiteX894" fmla="*/ 477011 w 7175104"/>
              <a:gd name="connsiteY894" fmla="*/ 5783310 h 7019132"/>
              <a:gd name="connsiteX895" fmla="*/ 503918 w 7175104"/>
              <a:gd name="connsiteY895" fmla="*/ 5803458 h 7019132"/>
              <a:gd name="connsiteX896" fmla="*/ 577994 w 7175104"/>
              <a:gd name="connsiteY896" fmla="*/ 5803458 h 7019132"/>
              <a:gd name="connsiteX897" fmla="*/ 577994 w 7175104"/>
              <a:gd name="connsiteY897" fmla="*/ 5850252 h 7019132"/>
              <a:gd name="connsiteX898" fmla="*/ 530493 w 7175104"/>
              <a:gd name="connsiteY898" fmla="*/ 5870724 h 7019132"/>
              <a:gd name="connsiteX899" fmla="*/ 577994 w 7175104"/>
              <a:gd name="connsiteY899" fmla="*/ 5850252 h 7019132"/>
              <a:gd name="connsiteX900" fmla="*/ 577994 w 7175104"/>
              <a:gd name="connsiteY900" fmla="*/ 5870724 h 7019132"/>
              <a:gd name="connsiteX901" fmla="*/ 523849 w 7175104"/>
              <a:gd name="connsiteY901" fmla="*/ 5917843 h 7019132"/>
              <a:gd name="connsiteX902" fmla="*/ 537468 w 7175104"/>
              <a:gd name="connsiteY902" fmla="*/ 5911019 h 7019132"/>
              <a:gd name="connsiteX903" fmla="*/ 584638 w 7175104"/>
              <a:gd name="connsiteY903" fmla="*/ 5884048 h 7019132"/>
              <a:gd name="connsiteX904" fmla="*/ 530493 w 7175104"/>
              <a:gd name="connsiteY904" fmla="*/ 5964638 h 7019132"/>
              <a:gd name="connsiteX905" fmla="*/ 577994 w 7175104"/>
              <a:gd name="connsiteY905" fmla="*/ 5944490 h 7019132"/>
              <a:gd name="connsiteX906" fmla="*/ 550756 w 7175104"/>
              <a:gd name="connsiteY906" fmla="*/ 5971462 h 7019132"/>
              <a:gd name="connsiteX907" fmla="*/ 631476 w 7175104"/>
              <a:gd name="connsiteY907" fmla="*/ 5950989 h 7019132"/>
              <a:gd name="connsiteX908" fmla="*/ 597925 w 7175104"/>
              <a:gd name="connsiteY908" fmla="*/ 5971462 h 7019132"/>
              <a:gd name="connsiteX909" fmla="*/ 577994 w 7175104"/>
              <a:gd name="connsiteY909" fmla="*/ 5971462 h 7019132"/>
              <a:gd name="connsiteX910" fmla="*/ 571019 w 7175104"/>
              <a:gd name="connsiteY910" fmla="*/ 6005258 h 7019132"/>
              <a:gd name="connsiteX911" fmla="*/ 611213 w 7175104"/>
              <a:gd name="connsiteY911" fmla="*/ 5971462 h 7019132"/>
              <a:gd name="connsiteX912" fmla="*/ 685289 w 7175104"/>
              <a:gd name="connsiteY912" fmla="*/ 5937666 h 7019132"/>
              <a:gd name="connsiteX913" fmla="*/ 718839 w 7175104"/>
              <a:gd name="connsiteY913" fmla="*/ 5937666 h 7019132"/>
              <a:gd name="connsiteX914" fmla="*/ 739102 w 7175104"/>
              <a:gd name="connsiteY914" fmla="*/ 5917843 h 7019132"/>
              <a:gd name="connsiteX915" fmla="*/ 779628 w 7175104"/>
              <a:gd name="connsiteY915" fmla="*/ 5924668 h 7019132"/>
              <a:gd name="connsiteX916" fmla="*/ 779628 w 7175104"/>
              <a:gd name="connsiteY916" fmla="*/ 5904195 h 7019132"/>
              <a:gd name="connsiteX917" fmla="*/ 819490 w 7175104"/>
              <a:gd name="connsiteY917" fmla="*/ 5884048 h 7019132"/>
              <a:gd name="connsiteX918" fmla="*/ 906853 w 7175104"/>
              <a:gd name="connsiteY918" fmla="*/ 5783310 h 7019132"/>
              <a:gd name="connsiteX919" fmla="*/ 940736 w 7175104"/>
              <a:gd name="connsiteY919" fmla="*/ 5743340 h 7019132"/>
              <a:gd name="connsiteX920" fmla="*/ 976279 w 7175104"/>
              <a:gd name="connsiteY920" fmla="*/ 5734566 h 7019132"/>
              <a:gd name="connsiteX921" fmla="*/ 988238 w 7175104"/>
              <a:gd name="connsiteY921" fmla="*/ 5727742 h 7019132"/>
              <a:gd name="connsiteX922" fmla="*/ 997871 w 7175104"/>
              <a:gd name="connsiteY922" fmla="*/ 5725467 h 7019132"/>
              <a:gd name="connsiteX923" fmla="*/ 1005843 w 7175104"/>
              <a:gd name="connsiteY923" fmla="*/ 5722218 h 7019132"/>
              <a:gd name="connsiteX924" fmla="*/ 999200 w 7175104"/>
              <a:gd name="connsiteY924" fmla="*/ 5726767 h 7019132"/>
              <a:gd name="connsiteX925" fmla="*/ 980930 w 7175104"/>
              <a:gd name="connsiteY925" fmla="*/ 5743340 h 7019132"/>
              <a:gd name="connsiteX926" fmla="*/ 1021124 w 7175104"/>
              <a:gd name="connsiteY926" fmla="*/ 5716043 h 7019132"/>
              <a:gd name="connsiteX927" fmla="*/ 1005843 w 7175104"/>
              <a:gd name="connsiteY927" fmla="*/ 5722218 h 7019132"/>
              <a:gd name="connsiteX928" fmla="*/ 1009165 w 7175104"/>
              <a:gd name="connsiteY928" fmla="*/ 5719293 h 7019132"/>
              <a:gd name="connsiteX929" fmla="*/ 1007504 w 7175104"/>
              <a:gd name="connsiteY929" fmla="*/ 5716043 h 7019132"/>
              <a:gd name="connsiteX930" fmla="*/ 988238 w 7175104"/>
              <a:gd name="connsiteY930" fmla="*/ 5727742 h 7019132"/>
              <a:gd name="connsiteX931" fmla="*/ 985580 w 7175104"/>
              <a:gd name="connsiteY931" fmla="*/ 5728067 h 7019132"/>
              <a:gd name="connsiteX932" fmla="*/ 990231 w 7175104"/>
              <a:gd name="connsiteY932" fmla="*/ 5709544 h 7019132"/>
              <a:gd name="connsiteX933" fmla="*/ 988720 w 7175104"/>
              <a:gd name="connsiteY933" fmla="*/ 5708374 h 7019132"/>
              <a:gd name="connsiteX934" fmla="*/ 989021 w 7175104"/>
              <a:gd name="connsiteY934" fmla="*/ 5708067 h 7019132"/>
              <a:gd name="connsiteX935" fmla="*/ 988490 w 7175104"/>
              <a:gd name="connsiteY935" fmla="*/ 5708196 h 7019132"/>
              <a:gd name="connsiteX936" fmla="*/ 982258 w 7175104"/>
              <a:gd name="connsiteY936" fmla="*/ 5703370 h 7019132"/>
              <a:gd name="connsiteX937" fmla="*/ 1007504 w 7175104"/>
              <a:gd name="connsiteY937" fmla="*/ 5689072 h 7019132"/>
              <a:gd name="connsiteX938" fmla="*/ 974286 w 7175104"/>
              <a:gd name="connsiteY938" fmla="*/ 5668924 h 7019132"/>
              <a:gd name="connsiteX939" fmla="*/ 927116 w 7175104"/>
              <a:gd name="connsiteY939" fmla="*/ 5695896 h 7019132"/>
              <a:gd name="connsiteX940" fmla="*/ 980930 w 7175104"/>
              <a:gd name="connsiteY940" fmla="*/ 5655926 h 7019132"/>
              <a:gd name="connsiteX941" fmla="*/ 960999 w 7175104"/>
              <a:gd name="connsiteY941" fmla="*/ 5649102 h 7019132"/>
              <a:gd name="connsiteX942" fmla="*/ 933760 w 7175104"/>
              <a:gd name="connsiteY942" fmla="*/ 5675748 h 7019132"/>
              <a:gd name="connsiteX943" fmla="*/ 920473 w 7175104"/>
              <a:gd name="connsiteY943" fmla="*/ 5655926 h 7019132"/>
              <a:gd name="connsiteX944" fmla="*/ 900210 w 7175104"/>
              <a:gd name="connsiteY944" fmla="*/ 5615306 h 7019132"/>
              <a:gd name="connsiteX945" fmla="*/ 960999 w 7175104"/>
              <a:gd name="connsiteY945" fmla="*/ 5581510 h 7019132"/>
              <a:gd name="connsiteX946" fmla="*/ 980930 w 7175104"/>
              <a:gd name="connsiteY946" fmla="*/ 5541540 h 7019132"/>
              <a:gd name="connsiteX947" fmla="*/ 920473 w 7175104"/>
              <a:gd name="connsiteY947" fmla="*/ 5555188 h 7019132"/>
              <a:gd name="connsiteX948" fmla="*/ 880279 w 7175104"/>
              <a:gd name="connsiteY948" fmla="*/ 5588334 h 7019132"/>
              <a:gd name="connsiteX949" fmla="*/ 873635 w 7175104"/>
              <a:gd name="connsiteY949" fmla="*/ 5575336 h 7019132"/>
              <a:gd name="connsiteX950" fmla="*/ 940736 w 7175104"/>
              <a:gd name="connsiteY950" fmla="*/ 5528217 h 7019132"/>
              <a:gd name="connsiteX951" fmla="*/ 906853 w 7175104"/>
              <a:gd name="connsiteY951" fmla="*/ 5528217 h 7019132"/>
              <a:gd name="connsiteX952" fmla="*/ 853372 w 7175104"/>
              <a:gd name="connsiteY952" fmla="*/ 5575336 h 7019132"/>
              <a:gd name="connsiteX953" fmla="*/ 866659 w 7175104"/>
              <a:gd name="connsiteY953" fmla="*/ 5615306 h 7019132"/>
              <a:gd name="connsiteX954" fmla="*/ 880279 w 7175104"/>
              <a:gd name="connsiteY954" fmla="*/ 5628954 h 7019132"/>
              <a:gd name="connsiteX955" fmla="*/ 853372 w 7175104"/>
              <a:gd name="connsiteY955" fmla="*/ 5668924 h 7019132"/>
              <a:gd name="connsiteX956" fmla="*/ 644763 w 7175104"/>
              <a:gd name="connsiteY956" fmla="*/ 5783310 h 7019132"/>
              <a:gd name="connsiteX957" fmla="*/ 577994 w 7175104"/>
              <a:gd name="connsiteY957" fmla="*/ 5810282 h 7019132"/>
              <a:gd name="connsiteX958" fmla="*/ 604901 w 7175104"/>
              <a:gd name="connsiteY958" fmla="*/ 5776486 h 7019132"/>
              <a:gd name="connsiteX959" fmla="*/ 604901 w 7175104"/>
              <a:gd name="connsiteY959" fmla="*/ 5756338 h 7019132"/>
              <a:gd name="connsiteX960" fmla="*/ 692265 w 7175104"/>
              <a:gd name="connsiteY960" fmla="*/ 5689072 h 7019132"/>
              <a:gd name="connsiteX961" fmla="*/ 638119 w 7175104"/>
              <a:gd name="connsiteY961" fmla="*/ 5709544 h 7019132"/>
              <a:gd name="connsiteX962" fmla="*/ 665026 w 7175104"/>
              <a:gd name="connsiteY962" fmla="*/ 5682573 h 7019132"/>
              <a:gd name="connsiteX963" fmla="*/ 644763 w 7175104"/>
              <a:gd name="connsiteY963" fmla="*/ 5695896 h 7019132"/>
              <a:gd name="connsiteX964" fmla="*/ 631476 w 7175104"/>
              <a:gd name="connsiteY964" fmla="*/ 5689072 h 7019132"/>
              <a:gd name="connsiteX965" fmla="*/ 624832 w 7175104"/>
              <a:gd name="connsiteY965" fmla="*/ 5689072 h 7019132"/>
              <a:gd name="connsiteX966" fmla="*/ 644763 w 7175104"/>
              <a:gd name="connsiteY966" fmla="*/ 5662750 h 7019132"/>
              <a:gd name="connsiteX967" fmla="*/ 611213 w 7175104"/>
              <a:gd name="connsiteY967" fmla="*/ 5682573 h 7019132"/>
              <a:gd name="connsiteX968" fmla="*/ 658382 w 7175104"/>
              <a:gd name="connsiteY968" fmla="*/ 5615306 h 7019132"/>
              <a:gd name="connsiteX969" fmla="*/ 692265 w 7175104"/>
              <a:gd name="connsiteY969" fmla="*/ 5595158 h 7019132"/>
              <a:gd name="connsiteX970" fmla="*/ 711863 w 7175104"/>
              <a:gd name="connsiteY970" fmla="*/ 5575336 h 7019132"/>
              <a:gd name="connsiteX971" fmla="*/ 766009 w 7175104"/>
              <a:gd name="connsiteY971" fmla="*/ 5561687 h 7019132"/>
              <a:gd name="connsiteX972" fmla="*/ 793912 w 7175104"/>
              <a:gd name="connsiteY972" fmla="*/ 5534716 h 7019132"/>
              <a:gd name="connsiteX973" fmla="*/ 797566 w 7175104"/>
              <a:gd name="connsiteY973" fmla="*/ 5529191 h 7019132"/>
              <a:gd name="connsiteX974" fmla="*/ 826134 w 7175104"/>
              <a:gd name="connsiteY974" fmla="*/ 5507744 h 7019132"/>
              <a:gd name="connsiteX975" fmla="*/ 799227 w 7175104"/>
              <a:gd name="connsiteY975" fmla="*/ 5527242 h 7019132"/>
              <a:gd name="connsiteX976" fmla="*/ 826134 w 7175104"/>
              <a:gd name="connsiteY976" fmla="*/ 5501245 h 7019132"/>
              <a:gd name="connsiteX977" fmla="*/ 786272 w 7175104"/>
              <a:gd name="connsiteY977" fmla="*/ 5514568 h 7019132"/>
              <a:gd name="connsiteX978" fmla="*/ 826134 w 7175104"/>
              <a:gd name="connsiteY978" fmla="*/ 5487597 h 7019132"/>
              <a:gd name="connsiteX979" fmla="*/ 893234 w 7175104"/>
              <a:gd name="connsiteY979" fmla="*/ 5460950 h 7019132"/>
              <a:gd name="connsiteX980" fmla="*/ 846397 w 7175104"/>
              <a:gd name="connsiteY980" fmla="*/ 5494421 h 7019132"/>
              <a:gd name="connsiteX981" fmla="*/ 920473 w 7175104"/>
              <a:gd name="connsiteY981" fmla="*/ 5454126 h 7019132"/>
              <a:gd name="connsiteX982" fmla="*/ 886923 w 7175104"/>
              <a:gd name="connsiteY982" fmla="*/ 5454126 h 7019132"/>
              <a:gd name="connsiteX983" fmla="*/ 906853 w 7175104"/>
              <a:gd name="connsiteY983" fmla="*/ 5420655 h 7019132"/>
              <a:gd name="connsiteX984" fmla="*/ 900210 w 7175104"/>
              <a:gd name="connsiteY984" fmla="*/ 5413831 h 7019132"/>
              <a:gd name="connsiteX985" fmla="*/ 886923 w 7175104"/>
              <a:gd name="connsiteY985" fmla="*/ 5413831 h 7019132"/>
              <a:gd name="connsiteX986" fmla="*/ 846397 w 7175104"/>
              <a:gd name="connsiteY986" fmla="*/ 5420655 h 7019132"/>
              <a:gd name="connsiteX987" fmla="*/ 880279 w 7175104"/>
              <a:gd name="connsiteY987" fmla="*/ 5387184 h 7019132"/>
              <a:gd name="connsiteX988" fmla="*/ 766009 w 7175104"/>
              <a:gd name="connsiteY988" fmla="*/ 5387184 h 7019132"/>
              <a:gd name="connsiteX989" fmla="*/ 819490 w 7175104"/>
              <a:gd name="connsiteY989" fmla="*/ 5346564 h 7019132"/>
              <a:gd name="connsiteX990" fmla="*/ 940736 w 7175104"/>
              <a:gd name="connsiteY990" fmla="*/ 5367037 h 7019132"/>
              <a:gd name="connsiteX991" fmla="*/ 974286 w 7175104"/>
              <a:gd name="connsiteY991" fmla="*/ 5326417 h 7019132"/>
              <a:gd name="connsiteX992" fmla="*/ 873635 w 7175104"/>
              <a:gd name="connsiteY992" fmla="*/ 5245827 h 7019132"/>
              <a:gd name="connsiteX993" fmla="*/ 920473 w 7175104"/>
              <a:gd name="connsiteY993" fmla="*/ 5232503 h 7019132"/>
              <a:gd name="connsiteX994" fmla="*/ 873635 w 7175104"/>
              <a:gd name="connsiteY994" fmla="*/ 5178885 h 7019132"/>
              <a:gd name="connsiteX995" fmla="*/ 860016 w 7175104"/>
              <a:gd name="connsiteY995" fmla="*/ 5165237 h 7019132"/>
              <a:gd name="connsiteX996" fmla="*/ 880279 w 7175104"/>
              <a:gd name="connsiteY996" fmla="*/ 5145089 h 7019132"/>
              <a:gd name="connsiteX997" fmla="*/ 860016 w 7175104"/>
              <a:gd name="connsiteY997" fmla="*/ 5145089 h 7019132"/>
              <a:gd name="connsiteX998" fmla="*/ 900210 w 7175104"/>
              <a:gd name="connsiteY998" fmla="*/ 5111618 h 7019132"/>
              <a:gd name="connsiteX999" fmla="*/ 866659 w 7175104"/>
              <a:gd name="connsiteY999" fmla="*/ 5111618 h 7019132"/>
              <a:gd name="connsiteX1000" fmla="*/ 880279 w 7175104"/>
              <a:gd name="connsiteY1000" fmla="*/ 5111618 h 7019132"/>
              <a:gd name="connsiteX1001" fmla="*/ 886923 w 7175104"/>
              <a:gd name="connsiteY1001" fmla="*/ 5098295 h 7019132"/>
              <a:gd name="connsiteX1002" fmla="*/ 927116 w 7175104"/>
              <a:gd name="connsiteY1002" fmla="*/ 5051176 h 7019132"/>
              <a:gd name="connsiteX1003" fmla="*/ 860016 w 7175104"/>
              <a:gd name="connsiteY1003" fmla="*/ 5071323 h 7019132"/>
              <a:gd name="connsiteX1004" fmla="*/ 880279 w 7175104"/>
              <a:gd name="connsiteY1004" fmla="*/ 5051176 h 7019132"/>
              <a:gd name="connsiteX1005" fmla="*/ 839753 w 7175104"/>
              <a:gd name="connsiteY1005" fmla="*/ 5017705 h 7019132"/>
              <a:gd name="connsiteX1006" fmla="*/ 819490 w 7175104"/>
              <a:gd name="connsiteY1006" fmla="*/ 5031028 h 7019132"/>
              <a:gd name="connsiteX1007" fmla="*/ 812846 w 7175104"/>
              <a:gd name="connsiteY1007" fmla="*/ 5010881 h 7019132"/>
              <a:gd name="connsiteX1008" fmla="*/ 846397 w 7175104"/>
              <a:gd name="connsiteY1008" fmla="*/ 4983909 h 7019132"/>
              <a:gd name="connsiteX1009" fmla="*/ 786272 w 7175104"/>
              <a:gd name="connsiteY1009" fmla="*/ 5024529 h 7019132"/>
              <a:gd name="connsiteX1010" fmla="*/ 826134 w 7175104"/>
              <a:gd name="connsiteY1010" fmla="*/ 4990733 h 7019132"/>
              <a:gd name="connsiteX1011" fmla="*/ 826134 w 7175104"/>
              <a:gd name="connsiteY1011" fmla="*/ 4970586 h 7019132"/>
              <a:gd name="connsiteX1012" fmla="*/ 799227 w 7175104"/>
              <a:gd name="connsiteY1012" fmla="*/ 4983909 h 7019132"/>
              <a:gd name="connsiteX1013" fmla="*/ 745746 w 7175104"/>
              <a:gd name="connsiteY1013" fmla="*/ 5024529 h 7019132"/>
              <a:gd name="connsiteX1014" fmla="*/ 752389 w 7175104"/>
              <a:gd name="connsiteY1014" fmla="*/ 5017705 h 7019132"/>
              <a:gd name="connsiteX1015" fmla="*/ 774313 w 7175104"/>
              <a:gd name="connsiteY1015" fmla="*/ 5001782 h 7019132"/>
              <a:gd name="connsiteX1016" fmla="*/ 786272 w 7175104"/>
              <a:gd name="connsiteY1016" fmla="*/ 4990733 h 7019132"/>
              <a:gd name="connsiteX1017" fmla="*/ 788597 w 7175104"/>
              <a:gd name="connsiteY1017" fmla="*/ 4983259 h 7019132"/>
              <a:gd name="connsiteX1018" fmla="*/ 788929 w 7175104"/>
              <a:gd name="connsiteY1018" fmla="*/ 4982284 h 7019132"/>
              <a:gd name="connsiteX1019" fmla="*/ 784943 w 7175104"/>
              <a:gd name="connsiteY1019" fmla="*/ 4984884 h 7019132"/>
              <a:gd name="connsiteX1020" fmla="*/ 759365 w 7175104"/>
              <a:gd name="connsiteY1020" fmla="*/ 5004056 h 7019132"/>
              <a:gd name="connsiteX1021" fmla="*/ 799227 w 7175104"/>
              <a:gd name="connsiteY1021" fmla="*/ 4963761 h 7019132"/>
              <a:gd name="connsiteX1022" fmla="*/ 739102 w 7175104"/>
              <a:gd name="connsiteY1022" fmla="*/ 4970586 h 7019132"/>
              <a:gd name="connsiteX1023" fmla="*/ 772652 w 7175104"/>
              <a:gd name="connsiteY1023" fmla="*/ 4910143 h 7019132"/>
              <a:gd name="connsiteX1024" fmla="*/ 812846 w 7175104"/>
              <a:gd name="connsiteY1024" fmla="*/ 4863024 h 7019132"/>
              <a:gd name="connsiteX1025" fmla="*/ 799227 w 7175104"/>
              <a:gd name="connsiteY1025" fmla="*/ 4869523 h 7019132"/>
              <a:gd name="connsiteX1026" fmla="*/ 752389 w 7175104"/>
              <a:gd name="connsiteY1026" fmla="*/ 4916967 h 7019132"/>
              <a:gd name="connsiteX1027" fmla="*/ 812846 w 7175104"/>
              <a:gd name="connsiteY1027" fmla="*/ 4843201 h 7019132"/>
              <a:gd name="connsiteX1028" fmla="*/ 819490 w 7175104"/>
              <a:gd name="connsiteY1028" fmla="*/ 4849701 h 7019132"/>
              <a:gd name="connsiteX1029" fmla="*/ 812846 w 7175104"/>
              <a:gd name="connsiteY1029" fmla="*/ 4843201 h 7019132"/>
              <a:gd name="connsiteX1030" fmla="*/ 786272 w 7175104"/>
              <a:gd name="connsiteY1030" fmla="*/ 4869523 h 7019132"/>
              <a:gd name="connsiteX1031" fmla="*/ 792915 w 7175104"/>
              <a:gd name="connsiteY1031" fmla="*/ 4829553 h 7019132"/>
              <a:gd name="connsiteX1032" fmla="*/ 725483 w 7175104"/>
              <a:gd name="connsiteY1032" fmla="*/ 4896495 h 7019132"/>
              <a:gd name="connsiteX1033" fmla="*/ 705220 w 7175104"/>
              <a:gd name="connsiteY1033" fmla="*/ 4943939 h 7019132"/>
              <a:gd name="connsiteX1034" fmla="*/ 658382 w 7175104"/>
              <a:gd name="connsiteY1034" fmla="*/ 4977085 h 7019132"/>
              <a:gd name="connsiteX1035" fmla="*/ 672002 w 7175104"/>
              <a:gd name="connsiteY1035" fmla="*/ 4950763 h 7019132"/>
              <a:gd name="connsiteX1036" fmla="*/ 631476 w 7175104"/>
              <a:gd name="connsiteY1036" fmla="*/ 4977085 h 7019132"/>
              <a:gd name="connsiteX1037" fmla="*/ 623171 w 7175104"/>
              <a:gd name="connsiteY1037" fmla="*/ 4958562 h 7019132"/>
              <a:gd name="connsiteX1038" fmla="*/ 637455 w 7175104"/>
              <a:gd name="connsiteY1038" fmla="*/ 4941014 h 7019132"/>
              <a:gd name="connsiteX1039" fmla="*/ 644763 w 7175104"/>
              <a:gd name="connsiteY1039" fmla="*/ 4937115 h 7019132"/>
              <a:gd name="connsiteX1040" fmla="*/ 644763 w 7175104"/>
              <a:gd name="connsiteY1040" fmla="*/ 4923791 h 7019132"/>
              <a:gd name="connsiteX1041" fmla="*/ 624832 w 7175104"/>
              <a:gd name="connsiteY1041" fmla="*/ 4937115 h 7019132"/>
              <a:gd name="connsiteX1042" fmla="*/ 597925 w 7175104"/>
              <a:gd name="connsiteY1042" fmla="*/ 4950763 h 7019132"/>
              <a:gd name="connsiteX1043" fmla="*/ 604901 w 7175104"/>
              <a:gd name="connsiteY1043" fmla="*/ 4923791 h 7019132"/>
              <a:gd name="connsiteX1044" fmla="*/ 550756 w 7175104"/>
              <a:gd name="connsiteY1044" fmla="*/ 4950763 h 7019132"/>
              <a:gd name="connsiteX1045" fmla="*/ 597925 w 7175104"/>
              <a:gd name="connsiteY1045" fmla="*/ 4889996 h 7019132"/>
              <a:gd name="connsiteX1046" fmla="*/ 557731 w 7175104"/>
              <a:gd name="connsiteY1046" fmla="*/ 4883171 h 7019132"/>
              <a:gd name="connsiteX1047" fmla="*/ 497275 w 7175104"/>
              <a:gd name="connsiteY1047" fmla="*/ 4923791 h 7019132"/>
              <a:gd name="connsiteX1048" fmla="*/ 517205 w 7175104"/>
              <a:gd name="connsiteY1048" fmla="*/ 4889996 h 7019132"/>
              <a:gd name="connsiteX1049" fmla="*/ 500430 w 7175104"/>
              <a:gd name="connsiteY1049" fmla="*/ 4910143 h 7019132"/>
              <a:gd name="connsiteX1050" fmla="*/ 496231 w 7175104"/>
              <a:gd name="connsiteY1050" fmla="*/ 4914606 h 7019132"/>
              <a:gd name="connsiteX1051" fmla="*/ 499247 w 7175104"/>
              <a:gd name="connsiteY1051" fmla="*/ 4910844 h 7019132"/>
              <a:gd name="connsiteX1052" fmla="*/ 503918 w 7175104"/>
              <a:gd name="connsiteY1052" fmla="*/ 4896495 h 7019132"/>
              <a:gd name="connsiteX1053" fmla="*/ 537468 w 7175104"/>
              <a:gd name="connsiteY1053" fmla="*/ 4856525 h 7019132"/>
              <a:gd name="connsiteX1054" fmla="*/ 530493 w 7175104"/>
              <a:gd name="connsiteY1054" fmla="*/ 4883171 h 7019132"/>
              <a:gd name="connsiteX1055" fmla="*/ 544112 w 7175104"/>
              <a:gd name="connsiteY1055" fmla="*/ 4856525 h 7019132"/>
              <a:gd name="connsiteX1056" fmla="*/ 550756 w 7175104"/>
              <a:gd name="connsiteY1056" fmla="*/ 4863024 h 7019132"/>
              <a:gd name="connsiteX1057" fmla="*/ 571019 w 7175104"/>
              <a:gd name="connsiteY1057" fmla="*/ 4809406 h 7019132"/>
              <a:gd name="connsiteX1058" fmla="*/ 584638 w 7175104"/>
              <a:gd name="connsiteY1058" fmla="*/ 4822729 h 7019132"/>
              <a:gd name="connsiteX1059" fmla="*/ 591282 w 7175104"/>
              <a:gd name="connsiteY1059" fmla="*/ 4843201 h 7019132"/>
              <a:gd name="connsiteX1060" fmla="*/ 597925 w 7175104"/>
              <a:gd name="connsiteY1060" fmla="*/ 4863024 h 7019132"/>
              <a:gd name="connsiteX1061" fmla="*/ 644763 w 7175104"/>
              <a:gd name="connsiteY1061" fmla="*/ 4843201 h 7019132"/>
              <a:gd name="connsiteX1062" fmla="*/ 617856 w 7175104"/>
              <a:gd name="connsiteY1062" fmla="*/ 4883171 h 7019132"/>
              <a:gd name="connsiteX1063" fmla="*/ 644763 w 7175104"/>
              <a:gd name="connsiteY1063" fmla="*/ 4856525 h 7019132"/>
              <a:gd name="connsiteX1064" fmla="*/ 624832 w 7175104"/>
              <a:gd name="connsiteY1064" fmla="*/ 4889996 h 7019132"/>
              <a:gd name="connsiteX1065" fmla="*/ 685289 w 7175104"/>
              <a:gd name="connsiteY1065" fmla="*/ 4836377 h 7019132"/>
              <a:gd name="connsiteX1066" fmla="*/ 658382 w 7175104"/>
              <a:gd name="connsiteY1066" fmla="*/ 4869523 h 7019132"/>
              <a:gd name="connsiteX1067" fmla="*/ 698908 w 7175104"/>
              <a:gd name="connsiteY1067" fmla="*/ 4843201 h 7019132"/>
              <a:gd name="connsiteX1068" fmla="*/ 718839 w 7175104"/>
              <a:gd name="connsiteY1068" fmla="*/ 4843201 h 7019132"/>
              <a:gd name="connsiteX1069" fmla="*/ 732126 w 7175104"/>
              <a:gd name="connsiteY1069" fmla="*/ 4849701 h 7019132"/>
              <a:gd name="connsiteX1070" fmla="*/ 739102 w 7175104"/>
              <a:gd name="connsiteY1070" fmla="*/ 4822729 h 7019132"/>
              <a:gd name="connsiteX1071" fmla="*/ 752389 w 7175104"/>
              <a:gd name="connsiteY1071" fmla="*/ 4788933 h 7019132"/>
              <a:gd name="connsiteX1072" fmla="*/ 745746 w 7175104"/>
              <a:gd name="connsiteY1072" fmla="*/ 4782434 h 7019132"/>
              <a:gd name="connsiteX1073" fmla="*/ 786272 w 7175104"/>
              <a:gd name="connsiteY1073" fmla="*/ 4742139 h 7019132"/>
              <a:gd name="connsiteX1074" fmla="*/ 812846 w 7175104"/>
              <a:gd name="connsiteY1074" fmla="*/ 4715167 h 7019132"/>
              <a:gd name="connsiteX1075" fmla="*/ 772652 w 7175104"/>
              <a:gd name="connsiteY1075" fmla="*/ 4735640 h 7019132"/>
              <a:gd name="connsiteX1076" fmla="*/ 812846 w 7175104"/>
              <a:gd name="connsiteY1076" fmla="*/ 4648225 h 7019132"/>
              <a:gd name="connsiteX1077" fmla="*/ 786272 w 7175104"/>
              <a:gd name="connsiteY1077" fmla="*/ 4661549 h 7019132"/>
              <a:gd name="connsiteX1078" fmla="*/ 799227 w 7175104"/>
              <a:gd name="connsiteY1078" fmla="*/ 4655050 h 7019132"/>
              <a:gd name="connsiteX1079" fmla="*/ 799227 w 7175104"/>
              <a:gd name="connsiteY1079" fmla="*/ 4621254 h 7019132"/>
              <a:gd name="connsiteX1080" fmla="*/ 790922 w 7175104"/>
              <a:gd name="connsiteY1080" fmla="*/ 4634577 h 7019132"/>
              <a:gd name="connsiteX1081" fmla="*/ 790922 w 7175104"/>
              <a:gd name="connsiteY1081" fmla="*/ 4636852 h 7019132"/>
              <a:gd name="connsiteX1082" fmla="*/ 768666 w 7175104"/>
              <a:gd name="connsiteY1082" fmla="*/ 4661224 h 7019132"/>
              <a:gd name="connsiteX1083" fmla="*/ 766009 w 7175104"/>
              <a:gd name="connsiteY1083" fmla="*/ 4648225 h 7019132"/>
              <a:gd name="connsiteX1084" fmla="*/ 786272 w 7175104"/>
              <a:gd name="connsiteY1084" fmla="*/ 4634577 h 7019132"/>
              <a:gd name="connsiteX1085" fmla="*/ 792915 w 7175104"/>
              <a:gd name="connsiteY1085" fmla="*/ 4587783 h 7019132"/>
              <a:gd name="connsiteX1086" fmla="*/ 759365 w 7175104"/>
              <a:gd name="connsiteY1086" fmla="*/ 4628078 h 7019132"/>
              <a:gd name="connsiteX1087" fmla="*/ 752389 w 7175104"/>
              <a:gd name="connsiteY1087" fmla="*/ 4628078 h 7019132"/>
              <a:gd name="connsiteX1088" fmla="*/ 739102 w 7175104"/>
              <a:gd name="connsiteY1088" fmla="*/ 4621254 h 7019132"/>
              <a:gd name="connsiteX1089" fmla="*/ 745746 w 7175104"/>
              <a:gd name="connsiteY1089" fmla="*/ 4594607 h 7019132"/>
              <a:gd name="connsiteX1090" fmla="*/ 792915 w 7175104"/>
              <a:gd name="connsiteY1090" fmla="*/ 4574460 h 7019132"/>
              <a:gd name="connsiteX1091" fmla="*/ 799227 w 7175104"/>
              <a:gd name="connsiteY1091" fmla="*/ 4547488 h 7019132"/>
              <a:gd name="connsiteX1092" fmla="*/ 806203 w 7175104"/>
              <a:gd name="connsiteY1092" fmla="*/ 4520516 h 7019132"/>
              <a:gd name="connsiteX1093" fmla="*/ 833109 w 7175104"/>
              <a:gd name="connsiteY1093" fmla="*/ 4460074 h 7019132"/>
              <a:gd name="connsiteX1094" fmla="*/ 806203 w 7175104"/>
              <a:gd name="connsiteY1094" fmla="*/ 4426278 h 7019132"/>
              <a:gd name="connsiteX1095" fmla="*/ 812846 w 7175104"/>
              <a:gd name="connsiteY1095" fmla="*/ 4386308 h 7019132"/>
              <a:gd name="connsiteX1096" fmla="*/ 786272 w 7175104"/>
              <a:gd name="connsiteY1096" fmla="*/ 4426278 h 7019132"/>
              <a:gd name="connsiteX1097" fmla="*/ 806203 w 7175104"/>
              <a:gd name="connsiteY1097" fmla="*/ 4413279 h 7019132"/>
              <a:gd name="connsiteX1098" fmla="*/ 792915 w 7175104"/>
              <a:gd name="connsiteY1098" fmla="*/ 4399631 h 7019132"/>
              <a:gd name="connsiteX1099" fmla="*/ 772652 w 7175104"/>
              <a:gd name="connsiteY1099" fmla="*/ 4386308 h 7019132"/>
              <a:gd name="connsiteX1100" fmla="*/ 792915 w 7175104"/>
              <a:gd name="connsiteY1100" fmla="*/ 4312542 h 7019132"/>
              <a:gd name="connsiteX1101" fmla="*/ 772652 w 7175104"/>
              <a:gd name="connsiteY1101" fmla="*/ 4345688 h 7019132"/>
              <a:gd name="connsiteX1102" fmla="*/ 752389 w 7175104"/>
              <a:gd name="connsiteY1102" fmla="*/ 4339189 h 7019132"/>
              <a:gd name="connsiteX1103" fmla="*/ 745746 w 7175104"/>
              <a:gd name="connsiteY1103" fmla="*/ 4325865 h 7019132"/>
              <a:gd name="connsiteX1104" fmla="*/ 732126 w 7175104"/>
              <a:gd name="connsiteY1104" fmla="*/ 4312542 h 7019132"/>
              <a:gd name="connsiteX1105" fmla="*/ 711863 w 7175104"/>
              <a:gd name="connsiteY1105" fmla="*/ 4265098 h 7019132"/>
              <a:gd name="connsiteX1106" fmla="*/ 705220 w 7175104"/>
              <a:gd name="connsiteY1106" fmla="*/ 4278746 h 7019132"/>
              <a:gd name="connsiteX1107" fmla="*/ 644763 w 7175104"/>
              <a:gd name="connsiteY1107" fmla="*/ 4238126 h 7019132"/>
              <a:gd name="connsiteX1108" fmla="*/ 631476 w 7175104"/>
              <a:gd name="connsiteY1108" fmla="*/ 4225128 h 7019132"/>
              <a:gd name="connsiteX1109" fmla="*/ 611213 w 7175104"/>
              <a:gd name="connsiteY1109" fmla="*/ 4218304 h 7019132"/>
              <a:gd name="connsiteX1110" fmla="*/ 577994 w 7175104"/>
              <a:gd name="connsiteY1110" fmla="*/ 4211479 h 7019132"/>
              <a:gd name="connsiteX1111" fmla="*/ 611213 w 7175104"/>
              <a:gd name="connsiteY1111" fmla="*/ 4171184 h 7019132"/>
              <a:gd name="connsiteX1112" fmla="*/ 577994 w 7175104"/>
              <a:gd name="connsiteY1112" fmla="*/ 4198156 h 7019132"/>
              <a:gd name="connsiteX1113" fmla="*/ 537468 w 7175104"/>
              <a:gd name="connsiteY1113" fmla="*/ 4164360 h 7019132"/>
              <a:gd name="connsiteX1114" fmla="*/ 503918 w 7175104"/>
              <a:gd name="connsiteY1114" fmla="*/ 4164360 h 7019132"/>
              <a:gd name="connsiteX1115" fmla="*/ 490631 w 7175104"/>
              <a:gd name="connsiteY1115" fmla="*/ 4157536 h 7019132"/>
              <a:gd name="connsiteX1116" fmla="*/ 483655 w 7175104"/>
              <a:gd name="connsiteY1116" fmla="*/ 4137713 h 7019132"/>
              <a:gd name="connsiteX1117" fmla="*/ 497275 w 7175104"/>
              <a:gd name="connsiteY1117" fmla="*/ 4110742 h 7019132"/>
              <a:gd name="connsiteX1118" fmla="*/ 497275 w 7175104"/>
              <a:gd name="connsiteY1118" fmla="*/ 4097418 h 7019132"/>
              <a:gd name="connsiteX1119" fmla="*/ 429842 w 7175104"/>
              <a:gd name="connsiteY1119" fmla="*/ 4110742 h 7019132"/>
              <a:gd name="connsiteX1120" fmla="*/ 456749 w 7175104"/>
              <a:gd name="connsiteY1120" fmla="*/ 4063623 h 7019132"/>
              <a:gd name="connsiteX1121" fmla="*/ 443461 w 7175104"/>
              <a:gd name="connsiteY1121" fmla="*/ 4057123 h 7019132"/>
              <a:gd name="connsiteX1122" fmla="*/ 416555 w 7175104"/>
              <a:gd name="connsiteY1122" fmla="*/ 4104243 h 7019132"/>
              <a:gd name="connsiteX1123" fmla="*/ 396624 w 7175104"/>
              <a:gd name="connsiteY1123" fmla="*/ 4036976 h 7019132"/>
              <a:gd name="connsiteX1124" fmla="*/ 423198 w 7175104"/>
              <a:gd name="connsiteY1124" fmla="*/ 3983033 h 7019132"/>
              <a:gd name="connsiteX1125" fmla="*/ 389648 w 7175104"/>
              <a:gd name="connsiteY1125" fmla="*/ 3970034 h 7019132"/>
              <a:gd name="connsiteX1126" fmla="*/ 429842 w 7175104"/>
              <a:gd name="connsiteY1126" fmla="*/ 3929414 h 7019132"/>
              <a:gd name="connsiteX1127" fmla="*/ 416555 w 7175104"/>
              <a:gd name="connsiteY1127" fmla="*/ 3909267 h 7019132"/>
              <a:gd name="connsiteX1128" fmla="*/ 416555 w 7175104"/>
              <a:gd name="connsiteY1128" fmla="*/ 3869297 h 7019132"/>
              <a:gd name="connsiteX1129" fmla="*/ 376361 w 7175104"/>
              <a:gd name="connsiteY1129" fmla="*/ 3842000 h 7019132"/>
              <a:gd name="connsiteX1130" fmla="*/ 416555 w 7175104"/>
              <a:gd name="connsiteY1130" fmla="*/ 3801705 h 7019132"/>
              <a:gd name="connsiteX1131" fmla="*/ 349122 w 7175104"/>
              <a:gd name="connsiteY1131" fmla="*/ 3768234 h 7019132"/>
              <a:gd name="connsiteX1132" fmla="*/ 322548 w 7175104"/>
              <a:gd name="connsiteY1132" fmla="*/ 3801705 h 7019132"/>
              <a:gd name="connsiteX1133" fmla="*/ 275378 w 7175104"/>
              <a:gd name="connsiteY1133" fmla="*/ 3748087 h 7019132"/>
              <a:gd name="connsiteX1134" fmla="*/ 275378 w 7175104"/>
              <a:gd name="connsiteY1134" fmla="*/ 3586907 h 7019132"/>
              <a:gd name="connsiteX1135" fmla="*/ 234852 w 7175104"/>
              <a:gd name="connsiteY1135" fmla="*/ 3586907 h 7019132"/>
              <a:gd name="connsiteX1136" fmla="*/ 228540 w 7175104"/>
              <a:gd name="connsiteY1136" fmla="*/ 3566759 h 7019132"/>
              <a:gd name="connsiteX1137" fmla="*/ 228540 w 7175104"/>
              <a:gd name="connsiteY1137" fmla="*/ 3532963 h 7019132"/>
              <a:gd name="connsiteX1138" fmla="*/ 194990 w 7175104"/>
              <a:gd name="connsiteY1138" fmla="*/ 3566759 h 7019132"/>
              <a:gd name="connsiteX1139" fmla="*/ 215253 w 7175104"/>
              <a:gd name="connsiteY1139" fmla="*/ 3526139 h 7019132"/>
              <a:gd name="connsiteX1140" fmla="*/ 188014 w 7175104"/>
              <a:gd name="connsiteY1140" fmla="*/ 3539787 h 7019132"/>
              <a:gd name="connsiteX1141" fmla="*/ 188014 w 7175104"/>
              <a:gd name="connsiteY1141" fmla="*/ 3559935 h 7019132"/>
              <a:gd name="connsiteX1142" fmla="*/ 127890 w 7175104"/>
              <a:gd name="connsiteY1142" fmla="*/ 3526139 h 7019132"/>
              <a:gd name="connsiteX1143" fmla="*/ 174727 w 7175104"/>
              <a:gd name="connsiteY1143" fmla="*/ 3553111 h 7019132"/>
              <a:gd name="connsiteX1144" fmla="*/ 194990 w 7175104"/>
              <a:gd name="connsiteY1144" fmla="*/ 3532963 h 7019132"/>
              <a:gd name="connsiteX1145" fmla="*/ 181371 w 7175104"/>
              <a:gd name="connsiteY1145" fmla="*/ 3499492 h 7019132"/>
              <a:gd name="connsiteX1146" fmla="*/ 188014 w 7175104"/>
              <a:gd name="connsiteY1146" fmla="*/ 3425727 h 7019132"/>
              <a:gd name="connsiteX1147" fmla="*/ 140845 w 7175104"/>
              <a:gd name="connsiteY1147" fmla="*/ 3479345 h 7019132"/>
              <a:gd name="connsiteX1148" fmla="*/ 140845 w 7175104"/>
              <a:gd name="connsiteY1148" fmla="*/ 3338637 h 7019132"/>
              <a:gd name="connsiteX1149" fmla="*/ 100651 w 7175104"/>
              <a:gd name="connsiteY1149" fmla="*/ 3324989 h 7019132"/>
              <a:gd name="connsiteX1150" fmla="*/ 87363 w 7175104"/>
              <a:gd name="connsiteY1150" fmla="*/ 3304841 h 7019132"/>
              <a:gd name="connsiteX1151" fmla="*/ 80720 w 7175104"/>
              <a:gd name="connsiteY1151" fmla="*/ 3277870 h 7019132"/>
              <a:gd name="connsiteX1152" fmla="*/ 107627 w 7175104"/>
              <a:gd name="connsiteY1152" fmla="*/ 3217427 h 7019132"/>
              <a:gd name="connsiteX1153" fmla="*/ 140845 w 7175104"/>
              <a:gd name="connsiteY1153" fmla="*/ 3237575 h 7019132"/>
              <a:gd name="connsiteX1154" fmla="*/ 147488 w 7175104"/>
              <a:gd name="connsiteY1154" fmla="*/ 3183631 h 7019132"/>
              <a:gd name="connsiteX1155" fmla="*/ 127890 w 7175104"/>
              <a:gd name="connsiteY1155" fmla="*/ 3197280 h 7019132"/>
              <a:gd name="connsiteX1156" fmla="*/ 167751 w 7175104"/>
              <a:gd name="connsiteY1156" fmla="*/ 3143662 h 7019132"/>
              <a:gd name="connsiteX1157" fmla="*/ 288997 w 7175104"/>
              <a:gd name="connsiteY1157" fmla="*/ 3130013 h 7019132"/>
              <a:gd name="connsiteX1158" fmla="*/ 262091 w 7175104"/>
              <a:gd name="connsiteY1158" fmla="*/ 3103041 h 7019132"/>
              <a:gd name="connsiteX1159" fmla="*/ 248471 w 7175104"/>
              <a:gd name="connsiteY1159" fmla="*/ 3143662 h 7019132"/>
              <a:gd name="connsiteX1160" fmla="*/ 234852 w 7175104"/>
              <a:gd name="connsiteY1160" fmla="*/ 3143662 h 7019132"/>
              <a:gd name="connsiteX1161" fmla="*/ 268734 w 7175104"/>
              <a:gd name="connsiteY1161" fmla="*/ 3076720 h 7019132"/>
              <a:gd name="connsiteX1162" fmla="*/ 282021 w 7175104"/>
              <a:gd name="connsiteY1162" fmla="*/ 3082894 h 7019132"/>
              <a:gd name="connsiteX1163" fmla="*/ 275378 w 7175104"/>
              <a:gd name="connsiteY1163" fmla="*/ 3015952 h 7019132"/>
              <a:gd name="connsiteX1164" fmla="*/ 302284 w 7175104"/>
              <a:gd name="connsiteY1164" fmla="*/ 3015952 h 7019132"/>
              <a:gd name="connsiteX1165" fmla="*/ 302284 w 7175104"/>
              <a:gd name="connsiteY1165" fmla="*/ 2955509 h 7019132"/>
              <a:gd name="connsiteX1166" fmla="*/ 362741 w 7175104"/>
              <a:gd name="connsiteY1166" fmla="*/ 2942186 h 7019132"/>
              <a:gd name="connsiteX1167" fmla="*/ 389648 w 7175104"/>
              <a:gd name="connsiteY1167" fmla="*/ 2935362 h 7019132"/>
              <a:gd name="connsiteX1168" fmla="*/ 456749 w 7175104"/>
              <a:gd name="connsiteY1168" fmla="*/ 2895067 h 7019132"/>
              <a:gd name="connsiteX1169" fmla="*/ 429842 w 7175104"/>
              <a:gd name="connsiteY1169" fmla="*/ 2928538 h 7019132"/>
              <a:gd name="connsiteX1170" fmla="*/ 517205 w 7175104"/>
              <a:gd name="connsiteY1170" fmla="*/ 2841124 h 7019132"/>
              <a:gd name="connsiteX1171" fmla="*/ 510894 w 7175104"/>
              <a:gd name="connsiteY1171" fmla="*/ 2820976 h 7019132"/>
              <a:gd name="connsiteX1172" fmla="*/ 584638 w 7175104"/>
              <a:gd name="connsiteY1172" fmla="*/ 2733562 h 7019132"/>
              <a:gd name="connsiteX1173" fmla="*/ 651739 w 7175104"/>
              <a:gd name="connsiteY1173" fmla="*/ 2707240 h 7019132"/>
              <a:gd name="connsiteX1174" fmla="*/ 732126 w 7175104"/>
              <a:gd name="connsiteY1174" fmla="*/ 2686768 h 7019132"/>
              <a:gd name="connsiteX1175" fmla="*/ 799227 w 7175104"/>
              <a:gd name="connsiteY1175" fmla="*/ 2673444 h 7019132"/>
              <a:gd name="connsiteX1176" fmla="*/ 779628 w 7175104"/>
              <a:gd name="connsiteY1176" fmla="*/ 2632825 h 7019132"/>
              <a:gd name="connsiteX1177" fmla="*/ 819490 w 7175104"/>
              <a:gd name="connsiteY1177" fmla="*/ 2613002 h 7019132"/>
              <a:gd name="connsiteX1178" fmla="*/ 860016 w 7175104"/>
              <a:gd name="connsiteY1178" fmla="*/ 2552235 h 7019132"/>
              <a:gd name="connsiteX1179" fmla="*/ 826134 w 7175104"/>
              <a:gd name="connsiteY1179" fmla="*/ 2525588 h 7019132"/>
              <a:gd name="connsiteX1180" fmla="*/ 920473 w 7175104"/>
              <a:gd name="connsiteY1180" fmla="*/ 2492117 h 7019132"/>
              <a:gd name="connsiteX1181" fmla="*/ 954023 w 7175104"/>
              <a:gd name="connsiteY1181" fmla="*/ 2498616 h 7019132"/>
              <a:gd name="connsiteX1182" fmla="*/ 1014480 w 7175104"/>
              <a:gd name="connsiteY1182" fmla="*/ 2465145 h 7019132"/>
              <a:gd name="connsiteX1183" fmla="*/ 1195851 w 7175104"/>
              <a:gd name="connsiteY1183" fmla="*/ 2478468 h 7019132"/>
              <a:gd name="connsiteX1184" fmla="*/ 1303477 w 7175104"/>
              <a:gd name="connsiteY1184" fmla="*/ 2458321 h 7019132"/>
              <a:gd name="connsiteX1185" fmla="*/ 1330384 w 7175104"/>
              <a:gd name="connsiteY1185" fmla="*/ 2438498 h 7019132"/>
              <a:gd name="connsiteX1186" fmla="*/ 1383865 w 7175104"/>
              <a:gd name="connsiteY1186" fmla="*/ 2451822 h 7019132"/>
              <a:gd name="connsiteX1187" fmla="*/ 1377221 w 7175104"/>
              <a:gd name="connsiteY1187" fmla="*/ 2357908 h 7019132"/>
              <a:gd name="connsiteX1188" fmla="*/ 1477872 w 7175104"/>
              <a:gd name="connsiteY1188" fmla="*/ 2351084 h 7019132"/>
              <a:gd name="connsiteX1189" fmla="*/ 1532018 w 7175104"/>
              <a:gd name="connsiteY1189" fmla="*/ 2411527 h 7019132"/>
              <a:gd name="connsiteX1190" fmla="*/ 1551616 w 7175104"/>
              <a:gd name="connsiteY1190" fmla="*/ 2344260 h 7019132"/>
              <a:gd name="connsiteX1191" fmla="*/ 1571879 w 7175104"/>
              <a:gd name="connsiteY1191" fmla="*/ 2337436 h 7019132"/>
              <a:gd name="connsiteX1192" fmla="*/ 1551616 w 7175104"/>
              <a:gd name="connsiteY1192" fmla="*/ 2404703 h 7019132"/>
              <a:gd name="connsiteX1193" fmla="*/ 1592142 w 7175104"/>
              <a:gd name="connsiteY1193" fmla="*/ 2397878 h 7019132"/>
              <a:gd name="connsiteX1194" fmla="*/ 1632668 w 7175104"/>
              <a:gd name="connsiteY1194" fmla="*/ 2404703 h 7019132"/>
              <a:gd name="connsiteX1195" fmla="*/ 1619381 w 7175104"/>
              <a:gd name="connsiteY1195" fmla="*/ 2424850 h 7019132"/>
              <a:gd name="connsiteX1196" fmla="*/ 1686482 w 7175104"/>
              <a:gd name="connsiteY1196" fmla="*/ 2505440 h 7019132"/>
              <a:gd name="connsiteX1197" fmla="*/ 1753250 w 7175104"/>
              <a:gd name="connsiteY1197" fmla="*/ 2572382 h 7019132"/>
              <a:gd name="connsiteX1198" fmla="*/ 1821015 w 7175104"/>
              <a:gd name="connsiteY1198" fmla="*/ 2606178 h 7019132"/>
              <a:gd name="connsiteX1199" fmla="*/ 1867852 w 7175104"/>
              <a:gd name="connsiteY1199" fmla="*/ 2666620 h 7019132"/>
              <a:gd name="connsiteX1200" fmla="*/ 1894759 w 7175104"/>
              <a:gd name="connsiteY1200" fmla="*/ 2613002 h 7019132"/>
              <a:gd name="connsiteX1201" fmla="*/ 1941596 w 7175104"/>
              <a:gd name="connsiteY1201" fmla="*/ 2626650 h 7019132"/>
              <a:gd name="connsiteX1202" fmla="*/ 1921333 w 7175104"/>
              <a:gd name="connsiteY1202" fmla="*/ 2639649 h 7019132"/>
              <a:gd name="connsiteX1203" fmla="*/ 1921333 w 7175104"/>
              <a:gd name="connsiteY1203" fmla="*/ 2659796 h 7019132"/>
              <a:gd name="connsiteX1204" fmla="*/ 1948240 w 7175104"/>
              <a:gd name="connsiteY1204" fmla="*/ 2626650 h 7019132"/>
              <a:gd name="connsiteX1205" fmla="*/ 1982122 w 7175104"/>
              <a:gd name="connsiteY1205" fmla="*/ 2652972 h 7019132"/>
              <a:gd name="connsiteX1206" fmla="*/ 2009029 w 7175104"/>
              <a:gd name="connsiteY1206" fmla="*/ 2686768 h 7019132"/>
              <a:gd name="connsiteX1207" fmla="*/ 2082773 w 7175104"/>
              <a:gd name="connsiteY1207" fmla="*/ 2727063 h 7019132"/>
              <a:gd name="connsiteX1208" fmla="*/ 2076130 w 7175104"/>
              <a:gd name="connsiteY1208" fmla="*/ 2679943 h 7019132"/>
              <a:gd name="connsiteX1209" fmla="*/ 2076130 w 7175104"/>
              <a:gd name="connsiteY1209" fmla="*/ 2632825 h 7019132"/>
              <a:gd name="connsiteX1210" fmla="*/ 2109348 w 7175104"/>
              <a:gd name="connsiteY1210" fmla="*/ 2652972 h 7019132"/>
              <a:gd name="connsiteX1211" fmla="*/ 2082773 w 7175104"/>
              <a:gd name="connsiteY1211" fmla="*/ 2632825 h 7019132"/>
              <a:gd name="connsiteX1212" fmla="*/ 2109348 w 7175104"/>
              <a:gd name="connsiteY1212" fmla="*/ 2599679 h 7019132"/>
              <a:gd name="connsiteX1213" fmla="*/ 2089417 w 7175104"/>
              <a:gd name="connsiteY1213" fmla="*/ 2606178 h 7019132"/>
              <a:gd name="connsiteX1214" fmla="*/ 2035604 w 7175104"/>
              <a:gd name="connsiteY1214" fmla="*/ 2666620 h 7019132"/>
              <a:gd name="connsiteX1215" fmla="*/ 2049223 w 7175104"/>
              <a:gd name="connsiteY1215" fmla="*/ 2613002 h 7019132"/>
              <a:gd name="connsiteX1216" fmla="*/ 2015341 w 7175104"/>
              <a:gd name="connsiteY1216" fmla="*/ 2619826 h 7019132"/>
              <a:gd name="connsiteX1217" fmla="*/ 2049223 w 7175104"/>
              <a:gd name="connsiteY1217" fmla="*/ 2579206 h 7019132"/>
              <a:gd name="connsiteX1218" fmla="*/ 2028960 w 7175104"/>
              <a:gd name="connsiteY1218" fmla="*/ 2586030 h 7019132"/>
              <a:gd name="connsiteX1219" fmla="*/ 2002386 w 7175104"/>
              <a:gd name="connsiteY1219" fmla="*/ 2632825 h 7019132"/>
              <a:gd name="connsiteX1220" fmla="*/ 1975147 w 7175104"/>
              <a:gd name="connsiteY1220" fmla="*/ 2592854 h 7019132"/>
              <a:gd name="connsiteX1221" fmla="*/ 2009029 w 7175104"/>
              <a:gd name="connsiteY1221" fmla="*/ 2552235 h 7019132"/>
              <a:gd name="connsiteX1222" fmla="*/ 1975147 w 7175104"/>
              <a:gd name="connsiteY1222" fmla="*/ 2565883 h 7019132"/>
              <a:gd name="connsiteX1223" fmla="*/ 1988766 w 7175104"/>
              <a:gd name="connsiteY1223" fmla="*/ 2559058 h 7019132"/>
              <a:gd name="connsiteX1224" fmla="*/ 1954884 w 7175104"/>
              <a:gd name="connsiteY1224" fmla="*/ 2512264 h 7019132"/>
              <a:gd name="connsiteX1225" fmla="*/ 1915022 w 7175104"/>
              <a:gd name="connsiteY1225" fmla="*/ 2478468 h 7019132"/>
              <a:gd name="connsiteX1226" fmla="*/ 1833970 w 7175104"/>
              <a:gd name="connsiteY1226" fmla="*/ 2404703 h 7019132"/>
              <a:gd name="connsiteX1227" fmla="*/ 1814039 w 7175104"/>
              <a:gd name="connsiteY1227" fmla="*/ 2438498 h 7019132"/>
              <a:gd name="connsiteX1228" fmla="*/ 1807395 w 7175104"/>
              <a:gd name="connsiteY1228" fmla="*/ 2384555 h 7019132"/>
              <a:gd name="connsiteX1229" fmla="*/ 1753250 w 7175104"/>
              <a:gd name="connsiteY1229" fmla="*/ 2404703 h 7019132"/>
              <a:gd name="connsiteX1230" fmla="*/ 1753250 w 7175104"/>
              <a:gd name="connsiteY1230" fmla="*/ 2364083 h 7019132"/>
              <a:gd name="connsiteX1231" fmla="*/ 1720032 w 7175104"/>
              <a:gd name="connsiteY1231" fmla="*/ 2397878 h 7019132"/>
              <a:gd name="connsiteX1232" fmla="*/ 1686482 w 7175104"/>
              <a:gd name="connsiteY1232" fmla="*/ 2370907 h 7019132"/>
              <a:gd name="connsiteX1233" fmla="*/ 1686482 w 7175104"/>
              <a:gd name="connsiteY1233" fmla="*/ 2297141 h 7019132"/>
              <a:gd name="connsiteX1234" fmla="*/ 1645956 w 7175104"/>
              <a:gd name="connsiteY1234" fmla="*/ 2344260 h 7019132"/>
              <a:gd name="connsiteX1235" fmla="*/ 1666219 w 7175104"/>
              <a:gd name="connsiteY1235" fmla="*/ 2310464 h 7019132"/>
              <a:gd name="connsiteX1236" fmla="*/ 1578855 w 7175104"/>
              <a:gd name="connsiteY1236" fmla="*/ 2276993 h 7019132"/>
              <a:gd name="connsiteX1237" fmla="*/ 1551616 w 7175104"/>
              <a:gd name="connsiteY1237" fmla="*/ 2243523 h 7019132"/>
              <a:gd name="connsiteX1238" fmla="*/ 1505111 w 7175104"/>
              <a:gd name="connsiteY1238" fmla="*/ 2230199 h 7019132"/>
              <a:gd name="connsiteX1239" fmla="*/ 1518398 w 7175104"/>
              <a:gd name="connsiteY1239" fmla="*/ 2189579 h 7019132"/>
              <a:gd name="connsiteX1240" fmla="*/ 1249664 w 7175104"/>
              <a:gd name="connsiteY1240" fmla="*/ 2055371 h 7019132"/>
              <a:gd name="connsiteX1241" fmla="*/ 1578855 w 7175104"/>
              <a:gd name="connsiteY1241" fmla="*/ 2236699 h 7019132"/>
              <a:gd name="connsiteX1242" fmla="*/ 1626025 w 7175104"/>
              <a:gd name="connsiteY1242" fmla="*/ 2169757 h 7019132"/>
              <a:gd name="connsiteX1243" fmla="*/ 1626025 w 7175104"/>
              <a:gd name="connsiteY1243" fmla="*/ 2216551 h 7019132"/>
              <a:gd name="connsiteX1244" fmla="*/ 1632668 w 7175104"/>
              <a:gd name="connsiteY1244" fmla="*/ 2250347 h 7019132"/>
              <a:gd name="connsiteX1245" fmla="*/ 1652599 w 7175104"/>
              <a:gd name="connsiteY1245" fmla="*/ 2216551 h 7019132"/>
              <a:gd name="connsiteX1246" fmla="*/ 1720032 w 7175104"/>
              <a:gd name="connsiteY1246" fmla="*/ 2216551 h 7019132"/>
              <a:gd name="connsiteX1247" fmla="*/ 1693125 w 7175104"/>
              <a:gd name="connsiteY1247" fmla="*/ 2250347 h 7019132"/>
              <a:gd name="connsiteX1248" fmla="*/ 1746606 w 7175104"/>
              <a:gd name="connsiteY1248" fmla="*/ 2310464 h 7019132"/>
              <a:gd name="connsiteX1249" fmla="*/ 1793776 w 7175104"/>
              <a:gd name="connsiteY1249" fmla="*/ 2230199 h 7019132"/>
              <a:gd name="connsiteX1250" fmla="*/ 1766869 w 7175104"/>
              <a:gd name="connsiteY1250" fmla="*/ 2303965 h 7019132"/>
              <a:gd name="connsiteX1251" fmla="*/ 1833970 w 7175104"/>
              <a:gd name="connsiteY1251" fmla="*/ 2330937 h 7019132"/>
              <a:gd name="connsiteX1252" fmla="*/ 1867852 w 7175104"/>
              <a:gd name="connsiteY1252" fmla="*/ 2404703 h 7019132"/>
              <a:gd name="connsiteX1253" fmla="*/ 1874496 w 7175104"/>
              <a:gd name="connsiteY1253" fmla="*/ 2377731 h 7019132"/>
              <a:gd name="connsiteX1254" fmla="*/ 1948240 w 7175104"/>
              <a:gd name="connsiteY1254" fmla="*/ 2431674 h 7019132"/>
              <a:gd name="connsiteX1255" fmla="*/ 1995410 w 7175104"/>
              <a:gd name="connsiteY1255" fmla="*/ 2444998 h 7019132"/>
              <a:gd name="connsiteX1256" fmla="*/ 2049223 w 7175104"/>
              <a:gd name="connsiteY1256" fmla="*/ 2458321 h 7019132"/>
              <a:gd name="connsiteX1257" fmla="*/ 2223618 w 7175104"/>
              <a:gd name="connsiteY1257" fmla="*/ 2532412 h 7019132"/>
              <a:gd name="connsiteX1258" fmla="*/ 2257500 w 7175104"/>
              <a:gd name="connsiteY1258" fmla="*/ 2505440 h 7019132"/>
              <a:gd name="connsiteX1259" fmla="*/ 2310982 w 7175104"/>
              <a:gd name="connsiteY1259" fmla="*/ 2572382 h 7019132"/>
              <a:gd name="connsiteX1260" fmla="*/ 2358151 w 7175104"/>
              <a:gd name="connsiteY1260" fmla="*/ 2572382 h 7019132"/>
              <a:gd name="connsiteX1261" fmla="*/ 2418608 w 7175104"/>
              <a:gd name="connsiteY1261" fmla="*/ 2565883 h 7019132"/>
              <a:gd name="connsiteX1262" fmla="*/ 2378414 w 7175104"/>
              <a:gd name="connsiteY1262" fmla="*/ 2606178 h 7019132"/>
              <a:gd name="connsiteX1263" fmla="*/ 2519259 w 7175104"/>
              <a:gd name="connsiteY1263" fmla="*/ 2659796 h 7019132"/>
              <a:gd name="connsiteX1264" fmla="*/ 2526235 w 7175104"/>
              <a:gd name="connsiteY1264" fmla="*/ 2646473 h 7019132"/>
              <a:gd name="connsiteX1265" fmla="*/ 2613266 w 7175104"/>
              <a:gd name="connsiteY1265" fmla="*/ 2646473 h 7019132"/>
              <a:gd name="connsiteX1266" fmla="*/ 2586359 w 7175104"/>
              <a:gd name="connsiteY1266" fmla="*/ 2679943 h 7019132"/>
              <a:gd name="connsiteX1267" fmla="*/ 2626885 w 7175104"/>
              <a:gd name="connsiteY1267" fmla="*/ 2673444 h 7019132"/>
              <a:gd name="connsiteX1268" fmla="*/ 2660768 w 7175104"/>
              <a:gd name="connsiteY1268" fmla="*/ 2679943 h 7019132"/>
              <a:gd name="connsiteX1269" fmla="*/ 2687342 w 7175104"/>
              <a:gd name="connsiteY1269" fmla="*/ 2727063 h 7019132"/>
              <a:gd name="connsiteX1270" fmla="*/ 2720893 w 7175104"/>
              <a:gd name="connsiteY1270" fmla="*/ 2693592 h 7019132"/>
              <a:gd name="connsiteX1271" fmla="*/ 2821876 w 7175104"/>
              <a:gd name="connsiteY1271" fmla="*/ 2727063 h 7019132"/>
              <a:gd name="connsiteX1272" fmla="*/ 2808256 w 7175104"/>
              <a:gd name="connsiteY1272" fmla="*/ 2700416 h 7019132"/>
              <a:gd name="connsiteX1273" fmla="*/ 2801612 w 7175104"/>
              <a:gd name="connsiteY1273" fmla="*/ 2652972 h 7019132"/>
              <a:gd name="connsiteX1274" fmla="*/ 2741156 w 7175104"/>
              <a:gd name="connsiteY1274" fmla="*/ 2613002 h 7019132"/>
              <a:gd name="connsiteX1275" fmla="*/ 2814900 w 7175104"/>
              <a:gd name="connsiteY1275" fmla="*/ 2552235 h 7019132"/>
              <a:gd name="connsiteX1276" fmla="*/ 2720893 w 7175104"/>
              <a:gd name="connsiteY1276" fmla="*/ 2572382 h 7019132"/>
              <a:gd name="connsiteX1277" fmla="*/ 2673723 w 7175104"/>
              <a:gd name="connsiteY1277" fmla="*/ 2539236 h 7019132"/>
              <a:gd name="connsiteX1278" fmla="*/ 2761419 w 7175104"/>
              <a:gd name="connsiteY1278" fmla="*/ 2519089 h 7019132"/>
              <a:gd name="connsiteX1279" fmla="*/ 2787993 w 7175104"/>
              <a:gd name="connsiteY1279" fmla="*/ 2545410 h 7019132"/>
              <a:gd name="connsiteX1280" fmla="*/ 2787993 w 7175104"/>
              <a:gd name="connsiteY1280" fmla="*/ 2505440 h 7019132"/>
              <a:gd name="connsiteX1281" fmla="*/ 2767730 w 7175104"/>
              <a:gd name="connsiteY1281" fmla="*/ 2478468 h 7019132"/>
              <a:gd name="connsiteX1282" fmla="*/ 2787993 w 7175104"/>
              <a:gd name="connsiteY1282" fmla="*/ 2458321 h 7019132"/>
              <a:gd name="connsiteX1283" fmla="*/ 2774706 w 7175104"/>
              <a:gd name="connsiteY1283" fmla="*/ 2478468 h 7019132"/>
              <a:gd name="connsiteX1284" fmla="*/ 2861737 w 7175104"/>
              <a:gd name="connsiteY1284" fmla="*/ 2485293 h 7019132"/>
              <a:gd name="connsiteX1285" fmla="*/ 2835163 w 7175104"/>
              <a:gd name="connsiteY1285" fmla="*/ 2444998 h 7019132"/>
              <a:gd name="connsiteX1286" fmla="*/ 2868713 w 7175104"/>
              <a:gd name="connsiteY1286" fmla="*/ 2418026 h 7019132"/>
              <a:gd name="connsiteX1287" fmla="*/ 2821876 w 7175104"/>
              <a:gd name="connsiteY1287" fmla="*/ 2431674 h 7019132"/>
              <a:gd name="connsiteX1288" fmla="*/ 2888976 w 7175104"/>
              <a:gd name="connsiteY1288" fmla="*/ 2397878 h 7019132"/>
              <a:gd name="connsiteX1289" fmla="*/ 2821876 w 7175104"/>
              <a:gd name="connsiteY1289" fmla="*/ 2384555 h 7019132"/>
              <a:gd name="connsiteX1290" fmla="*/ 2821876 w 7175104"/>
              <a:gd name="connsiteY1290" fmla="*/ 2330937 h 7019132"/>
              <a:gd name="connsiteX1291" fmla="*/ 2848782 w 7175104"/>
              <a:gd name="connsiteY1291" fmla="*/ 2351084 h 7019132"/>
              <a:gd name="connsiteX1292" fmla="*/ 2895620 w 7175104"/>
              <a:gd name="connsiteY1292" fmla="*/ 2370907 h 7019132"/>
              <a:gd name="connsiteX1293" fmla="*/ 2902263 w 7175104"/>
              <a:gd name="connsiteY1293" fmla="*/ 2364083 h 7019132"/>
              <a:gd name="connsiteX1294" fmla="*/ 2922526 w 7175104"/>
              <a:gd name="connsiteY1294" fmla="*/ 2431674 h 7019132"/>
              <a:gd name="connsiteX1295" fmla="*/ 2929170 w 7175104"/>
              <a:gd name="connsiteY1295" fmla="*/ 2364083 h 7019132"/>
              <a:gd name="connsiteX1296" fmla="*/ 2969364 w 7175104"/>
              <a:gd name="connsiteY1296" fmla="*/ 2310464 h 7019132"/>
              <a:gd name="connsiteX1297" fmla="*/ 2929170 w 7175104"/>
              <a:gd name="connsiteY1297" fmla="*/ 2283492 h 7019132"/>
              <a:gd name="connsiteX1298" fmla="*/ 3003246 w 7175104"/>
              <a:gd name="connsiteY1298" fmla="*/ 2303965 h 7019132"/>
              <a:gd name="connsiteX1299" fmla="*/ 2982983 w 7175104"/>
              <a:gd name="connsiteY1299" fmla="*/ 2303965 h 7019132"/>
              <a:gd name="connsiteX1300" fmla="*/ 2942789 w 7175104"/>
              <a:gd name="connsiteY1300" fmla="*/ 2377731 h 7019132"/>
              <a:gd name="connsiteX1301" fmla="*/ 3016533 w 7175104"/>
              <a:gd name="connsiteY1301" fmla="*/ 2317288 h 7019132"/>
              <a:gd name="connsiteX1302" fmla="*/ 3003246 w 7175104"/>
              <a:gd name="connsiteY1302" fmla="*/ 2324113 h 7019132"/>
              <a:gd name="connsiteX1303" fmla="*/ 2989627 w 7175104"/>
              <a:gd name="connsiteY1303" fmla="*/ 2344260 h 7019132"/>
              <a:gd name="connsiteX1304" fmla="*/ 3070346 w 7175104"/>
              <a:gd name="connsiteY1304" fmla="*/ 2344260 h 7019132"/>
              <a:gd name="connsiteX1305" fmla="*/ 3090609 w 7175104"/>
              <a:gd name="connsiteY1305" fmla="*/ 2310464 h 7019132"/>
              <a:gd name="connsiteX1306" fmla="*/ 3009890 w 7175104"/>
              <a:gd name="connsiteY1306" fmla="*/ 2290317 h 7019132"/>
              <a:gd name="connsiteX1307" fmla="*/ 2915882 w 7175104"/>
              <a:gd name="connsiteY1307" fmla="*/ 2283492 h 7019132"/>
              <a:gd name="connsiteX1308" fmla="*/ 2855426 w 7175104"/>
              <a:gd name="connsiteY1308" fmla="*/ 2263670 h 7019132"/>
              <a:gd name="connsiteX1309" fmla="*/ 2781349 w 7175104"/>
              <a:gd name="connsiteY1309" fmla="*/ 2250347 h 7019132"/>
              <a:gd name="connsiteX1310" fmla="*/ 2700630 w 7175104"/>
              <a:gd name="connsiteY1310" fmla="*/ 2162932 h 7019132"/>
              <a:gd name="connsiteX1311" fmla="*/ 2586359 w 7175104"/>
              <a:gd name="connsiteY1311" fmla="*/ 2102165 h 7019132"/>
              <a:gd name="connsiteX1312" fmla="*/ 2425252 w 7175104"/>
              <a:gd name="connsiteY1312" fmla="*/ 1907839 h 7019132"/>
              <a:gd name="connsiteX1313" fmla="*/ 2337888 w 7175104"/>
              <a:gd name="connsiteY1313" fmla="*/ 1920838 h 7019132"/>
              <a:gd name="connsiteX1314" fmla="*/ 2378414 w 7175104"/>
              <a:gd name="connsiteY1314" fmla="*/ 1867219 h 7019132"/>
              <a:gd name="connsiteX1315" fmla="*/ 2438871 w 7175104"/>
              <a:gd name="connsiteY1315" fmla="*/ 1807102 h 7019132"/>
              <a:gd name="connsiteX1316" fmla="*/ 2391701 w 7175104"/>
              <a:gd name="connsiteY1316" fmla="*/ 1719687 h 7019132"/>
              <a:gd name="connsiteX1317" fmla="*/ 2438871 w 7175104"/>
              <a:gd name="connsiteY1317" fmla="*/ 1639097 h 7019132"/>
              <a:gd name="connsiteX1318" fmla="*/ 2297362 w 7175104"/>
              <a:gd name="connsiteY1318" fmla="*/ 1753158 h 7019132"/>
              <a:gd name="connsiteX1319" fmla="*/ 2297362 w 7175104"/>
              <a:gd name="connsiteY1319" fmla="*/ 1726511 h 7019132"/>
              <a:gd name="connsiteX1320" fmla="*/ 2378414 w 7175104"/>
              <a:gd name="connsiteY1320" fmla="*/ 1692716 h 7019132"/>
              <a:gd name="connsiteX1321" fmla="*/ 2398345 w 7175104"/>
              <a:gd name="connsiteY1321" fmla="*/ 1639097 h 7019132"/>
              <a:gd name="connsiteX1322" fmla="*/ 2431895 w 7175104"/>
              <a:gd name="connsiteY1322" fmla="*/ 1632273 h 7019132"/>
              <a:gd name="connsiteX1323" fmla="*/ 2459134 w 7175104"/>
              <a:gd name="connsiteY1323" fmla="*/ 1585154 h 7019132"/>
              <a:gd name="connsiteX1324" fmla="*/ 2418608 w 7175104"/>
              <a:gd name="connsiteY1324" fmla="*/ 1612126 h 7019132"/>
              <a:gd name="connsiteX1325" fmla="*/ 2371770 w 7175104"/>
              <a:gd name="connsiteY1325" fmla="*/ 1578330 h 7019132"/>
              <a:gd name="connsiteX1326" fmla="*/ 2291051 w 7175104"/>
              <a:gd name="connsiteY1326" fmla="*/ 1517887 h 7019132"/>
              <a:gd name="connsiteX1327" fmla="*/ 2291051 w 7175104"/>
              <a:gd name="connsiteY1327" fmla="*/ 1490916 h 7019132"/>
              <a:gd name="connsiteX1328" fmla="*/ 2203355 w 7175104"/>
              <a:gd name="connsiteY1328" fmla="*/ 1464594 h 7019132"/>
              <a:gd name="connsiteX1329" fmla="*/ 2143230 w 7175104"/>
              <a:gd name="connsiteY1329" fmla="*/ 1390178 h 7019132"/>
              <a:gd name="connsiteX1330" fmla="*/ 2149874 w 7175104"/>
              <a:gd name="connsiteY1330" fmla="*/ 1336560 h 7019132"/>
              <a:gd name="connsiteX1331" fmla="*/ 2243881 w 7175104"/>
              <a:gd name="connsiteY1331" fmla="*/ 1276442 h 7019132"/>
              <a:gd name="connsiteX1332" fmla="*/ 2270788 w 7175104"/>
              <a:gd name="connsiteY1332" fmla="*/ 1202676 h 7019132"/>
              <a:gd name="connsiteX1333" fmla="*/ 2216974 w 7175104"/>
              <a:gd name="connsiteY1333" fmla="*/ 1249471 h 7019132"/>
              <a:gd name="connsiteX1334" fmla="*/ 2250525 w 7175104"/>
              <a:gd name="connsiteY1334" fmla="*/ 1189028 h 7019132"/>
              <a:gd name="connsiteX1335" fmla="*/ 2237237 w 7175104"/>
              <a:gd name="connsiteY1335" fmla="*/ 1081466 h 7019132"/>
              <a:gd name="connsiteX1336" fmla="*/ 2297362 w 7175104"/>
              <a:gd name="connsiteY1336" fmla="*/ 1141909 h 7019132"/>
              <a:gd name="connsiteX1337" fmla="*/ 2337888 w 7175104"/>
              <a:gd name="connsiteY1337" fmla="*/ 1074642 h 7019132"/>
              <a:gd name="connsiteX1338" fmla="*/ 2337888 w 7175104"/>
              <a:gd name="connsiteY1338" fmla="*/ 1014525 h 7019132"/>
              <a:gd name="connsiteX1339" fmla="*/ 2398345 w 7175104"/>
              <a:gd name="connsiteY1339" fmla="*/ 980729 h 7019132"/>
              <a:gd name="connsiteX1340" fmla="*/ 2472421 w 7175104"/>
              <a:gd name="connsiteY1340" fmla="*/ 973905 h 7019132"/>
              <a:gd name="connsiteX1341" fmla="*/ 2599979 w 7175104"/>
              <a:gd name="connsiteY1341" fmla="*/ 1034347 h 7019132"/>
              <a:gd name="connsiteX1342" fmla="*/ 2761419 w 7175104"/>
              <a:gd name="connsiteY1342" fmla="*/ 1040846 h 7019132"/>
              <a:gd name="connsiteX1343" fmla="*/ 3023509 w 7175104"/>
              <a:gd name="connsiteY1343" fmla="*/ 1141909 h 7019132"/>
              <a:gd name="connsiteX1344" fmla="*/ 3050083 w 7175104"/>
              <a:gd name="connsiteY1344" fmla="*/ 1108438 h 7019132"/>
              <a:gd name="connsiteX1345" fmla="*/ 3070346 w 7175104"/>
              <a:gd name="connsiteY1345" fmla="*/ 1141909 h 7019132"/>
              <a:gd name="connsiteX1346" fmla="*/ 3043108 w 7175104"/>
              <a:gd name="connsiteY1346" fmla="*/ 1088290 h 7019132"/>
              <a:gd name="connsiteX1347" fmla="*/ 2996270 w 7175104"/>
              <a:gd name="connsiteY1347" fmla="*/ 1040846 h 7019132"/>
              <a:gd name="connsiteX1348" fmla="*/ 2875357 w 7175104"/>
              <a:gd name="connsiteY1348" fmla="*/ 973905 h 7019132"/>
              <a:gd name="connsiteX1349" fmla="*/ 2848782 w 7175104"/>
              <a:gd name="connsiteY1349" fmla="*/ 913462 h 7019132"/>
              <a:gd name="connsiteX1350" fmla="*/ 2895620 w 7175104"/>
              <a:gd name="connsiteY1350" fmla="*/ 900139 h 7019132"/>
              <a:gd name="connsiteX1351" fmla="*/ 2909239 w 7175104"/>
              <a:gd name="connsiteY1351" fmla="*/ 933934 h 7019132"/>
              <a:gd name="connsiteX1352" fmla="*/ 3003246 w 7175104"/>
              <a:gd name="connsiteY1352" fmla="*/ 873167 h 7019132"/>
              <a:gd name="connsiteX1353" fmla="*/ 2976007 w 7175104"/>
              <a:gd name="connsiteY1353" fmla="*/ 906963 h 7019132"/>
              <a:gd name="connsiteX1354" fmla="*/ 3003246 w 7175104"/>
              <a:gd name="connsiteY1354" fmla="*/ 906963 h 7019132"/>
              <a:gd name="connsiteX1355" fmla="*/ 3030153 w 7175104"/>
              <a:gd name="connsiteY1355" fmla="*/ 859519 h 7019132"/>
              <a:gd name="connsiteX1356" fmla="*/ 3090609 w 7175104"/>
              <a:gd name="connsiteY1356" fmla="*/ 866343 h 7019132"/>
              <a:gd name="connsiteX1357" fmla="*/ 3056727 w 7175104"/>
              <a:gd name="connsiteY1357" fmla="*/ 906963 h 7019132"/>
              <a:gd name="connsiteX1358" fmla="*/ 3076990 w 7175104"/>
              <a:gd name="connsiteY1358" fmla="*/ 920286 h 7019132"/>
              <a:gd name="connsiteX1359" fmla="*/ 3097253 w 7175104"/>
              <a:gd name="connsiteY1359" fmla="*/ 886490 h 7019132"/>
              <a:gd name="connsiteX1360" fmla="*/ 3137447 w 7175104"/>
              <a:gd name="connsiteY1360" fmla="*/ 900139 h 7019132"/>
              <a:gd name="connsiteX1361" fmla="*/ 3164354 w 7175104"/>
              <a:gd name="connsiteY1361" fmla="*/ 846520 h 7019132"/>
              <a:gd name="connsiteX1362" fmla="*/ 3150734 w 7175104"/>
              <a:gd name="connsiteY1362" fmla="*/ 805900 h 7019132"/>
              <a:gd name="connsiteX1363" fmla="*/ 3144091 w 7175104"/>
              <a:gd name="connsiteY1363" fmla="*/ 752607 h 7019132"/>
              <a:gd name="connsiteX1364" fmla="*/ 3170997 w 7175104"/>
              <a:gd name="connsiteY1364" fmla="*/ 765605 h 7019132"/>
              <a:gd name="connsiteX1365" fmla="*/ 3211523 w 7175104"/>
              <a:gd name="connsiteY1365" fmla="*/ 765605 h 7019132"/>
              <a:gd name="connsiteX1366" fmla="*/ 3150734 w 7175104"/>
              <a:gd name="connsiteY1366" fmla="*/ 698339 h 7019132"/>
              <a:gd name="connsiteX1367" fmla="*/ 3204880 w 7175104"/>
              <a:gd name="connsiteY1367" fmla="*/ 685015 h 7019132"/>
              <a:gd name="connsiteX1368" fmla="*/ 3204880 w 7175104"/>
              <a:gd name="connsiteY1368" fmla="*/ 665193 h 7019132"/>
              <a:gd name="connsiteX1369" fmla="*/ 3225143 w 7175104"/>
              <a:gd name="connsiteY1369" fmla="*/ 665193 h 7019132"/>
              <a:gd name="connsiteX1370" fmla="*/ 3177641 w 7175104"/>
              <a:gd name="connsiteY1370" fmla="*/ 570954 h 7019132"/>
              <a:gd name="connsiteX1371" fmla="*/ 3191261 w 7175104"/>
              <a:gd name="connsiteY1371" fmla="*/ 483865 h 7019132"/>
              <a:gd name="connsiteX1372" fmla="*/ 3338749 w 7175104"/>
              <a:gd name="connsiteY1372" fmla="*/ 550807 h 7019132"/>
              <a:gd name="connsiteX1373" fmla="*/ 3359012 w 7175104"/>
              <a:gd name="connsiteY1373" fmla="*/ 530659 h 7019132"/>
              <a:gd name="connsiteX1374" fmla="*/ 3439731 w 7175104"/>
              <a:gd name="connsiteY1374" fmla="*/ 530659 h 7019132"/>
              <a:gd name="connsiteX1375" fmla="*/ 3507164 w 7175104"/>
              <a:gd name="connsiteY1375" fmla="*/ 591102 h 7019132"/>
              <a:gd name="connsiteX1376" fmla="*/ 3654985 w 7175104"/>
              <a:gd name="connsiteY1376" fmla="*/ 805900 h 7019132"/>
              <a:gd name="connsiteX1377" fmla="*/ 3728729 w 7175104"/>
              <a:gd name="connsiteY1377" fmla="*/ 792577 h 7019132"/>
              <a:gd name="connsiteX1378" fmla="*/ 3701490 w 7175104"/>
              <a:gd name="connsiteY1378" fmla="*/ 819549 h 7019132"/>
              <a:gd name="connsiteX1379" fmla="*/ 3789518 w 7175104"/>
              <a:gd name="connsiteY1379" fmla="*/ 819549 h 7019132"/>
              <a:gd name="connsiteX1380" fmla="*/ 3889836 w 7175104"/>
              <a:gd name="connsiteY1380" fmla="*/ 805900 h 7019132"/>
              <a:gd name="connsiteX1381" fmla="*/ 3889836 w 7175104"/>
              <a:gd name="connsiteY1381" fmla="*/ 765605 h 7019132"/>
              <a:gd name="connsiteX1382" fmla="*/ 4004107 w 7175104"/>
              <a:gd name="connsiteY1382" fmla="*/ 799401 h 7019132"/>
              <a:gd name="connsiteX1383" fmla="*/ 3990487 w 7175104"/>
              <a:gd name="connsiteY1383" fmla="*/ 853019 h 7019132"/>
              <a:gd name="connsiteX1384" fmla="*/ 4037657 w 7175104"/>
              <a:gd name="connsiteY1384" fmla="*/ 819549 h 7019132"/>
              <a:gd name="connsiteX1385" fmla="*/ 3997463 w 7175104"/>
              <a:gd name="connsiteY1385" fmla="*/ 859519 h 7019132"/>
              <a:gd name="connsiteX1386" fmla="*/ 4051276 w 7175104"/>
              <a:gd name="connsiteY1386" fmla="*/ 879991 h 7019132"/>
              <a:gd name="connsiteX1387" fmla="*/ 4067221 w 7175104"/>
              <a:gd name="connsiteY1387" fmla="*/ 852045 h 7019132"/>
              <a:gd name="connsiteX1388" fmla="*/ 4092135 w 7175104"/>
              <a:gd name="connsiteY1388" fmla="*/ 826048 h 7019132"/>
              <a:gd name="connsiteX1389" fmla="*/ 4076854 w 7175104"/>
              <a:gd name="connsiteY1389" fmla="*/ 849770 h 7019132"/>
              <a:gd name="connsiteX1390" fmla="*/ 4111733 w 7175104"/>
              <a:gd name="connsiteY1390" fmla="*/ 879991 h 7019132"/>
              <a:gd name="connsiteX1391" fmla="*/ 4104758 w 7175104"/>
              <a:gd name="connsiteY1391" fmla="*/ 859519 h 7019132"/>
              <a:gd name="connsiteX1392" fmla="*/ 4171858 w 7175104"/>
              <a:gd name="connsiteY1392" fmla="*/ 826373 h 7019132"/>
              <a:gd name="connsiteX1393" fmla="*/ 4111733 w 7175104"/>
              <a:gd name="connsiteY1393" fmla="*/ 920286 h 7019132"/>
              <a:gd name="connsiteX1394" fmla="*/ 4178834 w 7175104"/>
              <a:gd name="connsiteY1394" fmla="*/ 933934 h 7019132"/>
              <a:gd name="connsiteX1395" fmla="*/ 4185477 w 7175104"/>
              <a:gd name="connsiteY1395" fmla="*/ 873167 h 7019132"/>
              <a:gd name="connsiteX1396" fmla="*/ 4239291 w 7175104"/>
              <a:gd name="connsiteY1396" fmla="*/ 879991 h 7019132"/>
              <a:gd name="connsiteX1397" fmla="*/ 4232647 w 7175104"/>
              <a:gd name="connsiteY1397" fmla="*/ 933934 h 7019132"/>
              <a:gd name="connsiteX1398" fmla="*/ 4313367 w 7175104"/>
              <a:gd name="connsiteY1398" fmla="*/ 906963 h 7019132"/>
              <a:gd name="connsiteX1399" fmla="*/ 4326654 w 7175104"/>
              <a:gd name="connsiteY1399" fmla="*/ 940109 h 7019132"/>
              <a:gd name="connsiteX1400" fmla="*/ 4326654 w 7175104"/>
              <a:gd name="connsiteY1400" fmla="*/ 1007700 h 7019132"/>
              <a:gd name="connsiteX1401" fmla="*/ 4340274 w 7175104"/>
              <a:gd name="connsiteY1401" fmla="*/ 987553 h 7019132"/>
              <a:gd name="connsiteX1402" fmla="*/ 4387111 w 7175104"/>
              <a:gd name="connsiteY1402" fmla="*/ 1027523 h 7019132"/>
              <a:gd name="connsiteX1403" fmla="*/ 4373492 w 7175104"/>
              <a:gd name="connsiteY1403" fmla="*/ 1047670 h 7019132"/>
              <a:gd name="connsiteX1404" fmla="*/ 4407374 w 7175104"/>
              <a:gd name="connsiteY1404" fmla="*/ 1021024 h 7019132"/>
              <a:gd name="connsiteX1405" fmla="*/ 4373492 w 7175104"/>
              <a:gd name="connsiteY1405" fmla="*/ 1068143 h 7019132"/>
              <a:gd name="connsiteX1406" fmla="*/ 4467499 w 7175104"/>
              <a:gd name="connsiteY1406" fmla="*/ 1021024 h 7019132"/>
              <a:gd name="connsiteX1407" fmla="*/ 4447236 w 7175104"/>
              <a:gd name="connsiteY1407" fmla="*/ 1074642 h 7019132"/>
              <a:gd name="connsiteX1408" fmla="*/ 4467499 w 7175104"/>
              <a:gd name="connsiteY1408" fmla="*/ 1081466 h 7019132"/>
              <a:gd name="connsiteX1409" fmla="*/ 4515001 w 7175104"/>
              <a:gd name="connsiteY1409" fmla="*/ 1054495 h 7019132"/>
              <a:gd name="connsiteX1410" fmla="*/ 4548219 w 7175104"/>
              <a:gd name="connsiteY1410" fmla="*/ 1081466 h 7019132"/>
              <a:gd name="connsiteX1411" fmla="*/ 4648870 w 7175104"/>
              <a:gd name="connsiteY1411" fmla="*/ 1101614 h 7019132"/>
              <a:gd name="connsiteX1412" fmla="*/ 4655846 w 7175104"/>
              <a:gd name="connsiteY1412" fmla="*/ 1128261 h 7019132"/>
              <a:gd name="connsiteX1413" fmla="*/ 4703015 w 7175104"/>
              <a:gd name="connsiteY1413" fmla="*/ 1115262 h 7019132"/>
              <a:gd name="connsiteX1414" fmla="*/ 4642226 w 7175104"/>
              <a:gd name="connsiteY1414" fmla="*/ 1040846 h 7019132"/>
              <a:gd name="connsiteX1415" fmla="*/ 4615652 w 7175104"/>
              <a:gd name="connsiteY1415" fmla="*/ 1101614 h 7019132"/>
              <a:gd name="connsiteX1416" fmla="*/ 4554863 w 7175104"/>
              <a:gd name="connsiteY1416" fmla="*/ 1108438 h 7019132"/>
              <a:gd name="connsiteX1417" fmla="*/ 4575126 w 7175104"/>
              <a:gd name="connsiteY1417" fmla="*/ 1108438 h 7019132"/>
              <a:gd name="connsiteX1418" fmla="*/ 4609008 w 7175104"/>
              <a:gd name="connsiteY1418" fmla="*/ 973905 h 7019132"/>
              <a:gd name="connsiteX1419" fmla="*/ 4635582 w 7175104"/>
              <a:gd name="connsiteY1419" fmla="*/ 1027523 h 7019132"/>
              <a:gd name="connsiteX1420" fmla="*/ 4783403 w 7175104"/>
              <a:gd name="connsiteY1420" fmla="*/ 987553 h 7019132"/>
              <a:gd name="connsiteX1421" fmla="*/ 4877742 w 7175104"/>
              <a:gd name="connsiteY1421" fmla="*/ 987553 h 7019132"/>
              <a:gd name="connsiteX1422" fmla="*/ 4803666 w 7175104"/>
              <a:gd name="connsiteY1422" fmla="*/ 1021024 h 7019132"/>
              <a:gd name="connsiteX1423" fmla="*/ 4830240 w 7175104"/>
              <a:gd name="connsiteY1423" fmla="*/ 1054495 h 7019132"/>
              <a:gd name="connsiteX1424" fmla="*/ 4877742 w 7175104"/>
              <a:gd name="connsiteY1424" fmla="*/ 1007700 h 7019132"/>
              <a:gd name="connsiteX1425" fmla="*/ 4971749 w 7175104"/>
              <a:gd name="connsiteY1425" fmla="*/ 1108438 h 7019132"/>
              <a:gd name="connsiteX1426" fmla="*/ 4964774 w 7175104"/>
              <a:gd name="connsiteY1426" fmla="*/ 1088290 h 7019132"/>
              <a:gd name="connsiteX1427" fmla="*/ 5018587 w 7175104"/>
              <a:gd name="connsiteY1427" fmla="*/ 1061319 h 7019132"/>
              <a:gd name="connsiteX1428" fmla="*/ 5025230 w 7175104"/>
              <a:gd name="connsiteY1428" fmla="*/ 1068143 h 7019132"/>
              <a:gd name="connsiteX1429" fmla="*/ 5038850 w 7175104"/>
              <a:gd name="connsiteY1429" fmla="*/ 1121436 h 7019132"/>
              <a:gd name="connsiteX1430" fmla="*/ 5005300 w 7175104"/>
              <a:gd name="connsiteY1430" fmla="*/ 1148408 h 7019132"/>
              <a:gd name="connsiteX1431" fmla="*/ 5018587 w 7175104"/>
              <a:gd name="connsiteY1431" fmla="*/ 1162056 h 7019132"/>
              <a:gd name="connsiteX1432" fmla="*/ 5031874 w 7175104"/>
              <a:gd name="connsiteY1432" fmla="*/ 1135085 h 7019132"/>
              <a:gd name="connsiteX1433" fmla="*/ 5099307 w 7175104"/>
              <a:gd name="connsiteY1433" fmla="*/ 1228998 h 7019132"/>
              <a:gd name="connsiteX1434" fmla="*/ 5146144 w 7175104"/>
              <a:gd name="connsiteY1434" fmla="*/ 1336560 h 7019132"/>
              <a:gd name="connsiteX1435" fmla="*/ 5159764 w 7175104"/>
              <a:gd name="connsiteY1435" fmla="*/ 1316412 h 7019132"/>
              <a:gd name="connsiteX1436" fmla="*/ 5173383 w 7175104"/>
              <a:gd name="connsiteY1436" fmla="*/ 1343384 h 7019132"/>
              <a:gd name="connsiteX1437" fmla="*/ 5267390 w 7175104"/>
              <a:gd name="connsiteY1437" fmla="*/ 1390178 h 7019132"/>
              <a:gd name="connsiteX1438" fmla="*/ 5253771 w 7175104"/>
              <a:gd name="connsiteY1438" fmla="*/ 1477592 h 7019132"/>
              <a:gd name="connsiteX1439" fmla="*/ 5300608 w 7175104"/>
              <a:gd name="connsiteY1439" fmla="*/ 1450946 h 7019132"/>
              <a:gd name="connsiteX1440" fmla="*/ 5361397 w 7175104"/>
              <a:gd name="connsiteY1440" fmla="*/ 1497740 h 7019132"/>
              <a:gd name="connsiteX1441" fmla="*/ 5408235 w 7175104"/>
              <a:gd name="connsiteY1441" fmla="*/ 1464594 h 7019132"/>
              <a:gd name="connsiteX1442" fmla="*/ 5381660 w 7175104"/>
              <a:gd name="connsiteY1442" fmla="*/ 1497740 h 7019132"/>
              <a:gd name="connsiteX1443" fmla="*/ 5441785 w 7175104"/>
              <a:gd name="connsiteY1443" fmla="*/ 1504564 h 7019132"/>
              <a:gd name="connsiteX1444" fmla="*/ 5408235 w 7175104"/>
              <a:gd name="connsiteY1444" fmla="*/ 1531536 h 7019132"/>
              <a:gd name="connsiteX1445" fmla="*/ 5475668 w 7175104"/>
              <a:gd name="connsiteY1445" fmla="*/ 1504564 h 7019132"/>
              <a:gd name="connsiteX1446" fmla="*/ 5515861 w 7175104"/>
              <a:gd name="connsiteY1446" fmla="*/ 1490916 h 7019132"/>
              <a:gd name="connsiteX1447" fmla="*/ 5481979 w 7175104"/>
              <a:gd name="connsiteY1447" fmla="*/ 1517887 h 7019132"/>
              <a:gd name="connsiteX1448" fmla="*/ 5575986 w 7175104"/>
              <a:gd name="connsiteY1448" fmla="*/ 1585154 h 7019132"/>
              <a:gd name="connsiteX1449" fmla="*/ 5549412 w 7175104"/>
              <a:gd name="connsiteY1449" fmla="*/ 1612126 h 7019132"/>
              <a:gd name="connsiteX1450" fmla="*/ 5616512 w 7175104"/>
              <a:gd name="connsiteY1450" fmla="*/ 1571506 h 7019132"/>
              <a:gd name="connsiteX1451" fmla="*/ 5650395 w 7175104"/>
              <a:gd name="connsiteY1451" fmla="*/ 1591978 h 7019132"/>
              <a:gd name="connsiteX1452" fmla="*/ 5717495 w 7175104"/>
              <a:gd name="connsiteY1452" fmla="*/ 1545184 h 7019132"/>
              <a:gd name="connsiteX1453" fmla="*/ 5616512 w 7175104"/>
              <a:gd name="connsiteY1453" fmla="*/ 1551683 h 7019132"/>
              <a:gd name="connsiteX1454" fmla="*/ 5643419 w 7175104"/>
              <a:gd name="connsiteY1454" fmla="*/ 1517887 h 7019132"/>
              <a:gd name="connsiteX1455" fmla="*/ 5522505 w 7175104"/>
              <a:gd name="connsiteY1455" fmla="*/ 1504564 h 7019132"/>
              <a:gd name="connsiteX1456" fmla="*/ 5569675 w 7175104"/>
              <a:gd name="connsiteY1456" fmla="*/ 1497740 h 7019132"/>
              <a:gd name="connsiteX1457" fmla="*/ 5488623 w 7175104"/>
              <a:gd name="connsiteY1457" fmla="*/ 1484416 h 7019132"/>
              <a:gd name="connsiteX1458" fmla="*/ 5522505 w 7175104"/>
              <a:gd name="connsiteY1458" fmla="*/ 1437622 h 7019132"/>
              <a:gd name="connsiteX1459" fmla="*/ 5435142 w 7175104"/>
              <a:gd name="connsiteY1459" fmla="*/ 1417150 h 7019132"/>
              <a:gd name="connsiteX1460" fmla="*/ 5441785 w 7175104"/>
              <a:gd name="connsiteY1460" fmla="*/ 1383354 h 7019132"/>
              <a:gd name="connsiteX1461" fmla="*/ 5428498 w 7175104"/>
              <a:gd name="connsiteY1461" fmla="*/ 1410651 h 7019132"/>
              <a:gd name="connsiteX1462" fmla="*/ 5394615 w 7175104"/>
              <a:gd name="connsiteY1462" fmla="*/ 1330061 h 7019132"/>
              <a:gd name="connsiteX1463" fmla="*/ 5435142 w 7175104"/>
              <a:gd name="connsiteY1463" fmla="*/ 1296265 h 7019132"/>
              <a:gd name="connsiteX1464" fmla="*/ 5381660 w 7175104"/>
              <a:gd name="connsiteY1464" fmla="*/ 1269618 h 7019132"/>
              <a:gd name="connsiteX1465" fmla="*/ 5381660 w 7175104"/>
              <a:gd name="connsiteY1465" fmla="*/ 1336560 h 7019132"/>
              <a:gd name="connsiteX1466" fmla="*/ 5320871 w 7175104"/>
              <a:gd name="connsiteY1466" fmla="*/ 1289766 h 7019132"/>
              <a:gd name="connsiteX1467" fmla="*/ 5347778 w 7175104"/>
              <a:gd name="connsiteY1467" fmla="*/ 1282941 h 7019132"/>
              <a:gd name="connsiteX1468" fmla="*/ 5368041 w 7175104"/>
              <a:gd name="connsiteY1468" fmla="*/ 1222499 h 7019132"/>
              <a:gd name="connsiteX1469" fmla="*/ 5327515 w 7175104"/>
              <a:gd name="connsiteY1469" fmla="*/ 1222499 h 7019132"/>
              <a:gd name="connsiteX1470" fmla="*/ 5347778 w 7175104"/>
              <a:gd name="connsiteY1470" fmla="*/ 1242646 h 7019132"/>
              <a:gd name="connsiteX1471" fmla="*/ 5287653 w 7175104"/>
              <a:gd name="connsiteY1471" fmla="*/ 1269618 h 7019132"/>
              <a:gd name="connsiteX1472" fmla="*/ 5314228 w 7175104"/>
              <a:gd name="connsiteY1472" fmla="*/ 1182204 h 7019132"/>
              <a:gd name="connsiteX1473" fmla="*/ 5274034 w 7175104"/>
              <a:gd name="connsiteY1473" fmla="*/ 1215675 h 7019132"/>
              <a:gd name="connsiteX1474" fmla="*/ 5293965 w 7175104"/>
              <a:gd name="connsiteY1474" fmla="*/ 1182204 h 7019132"/>
              <a:gd name="connsiteX1475" fmla="*/ 5119238 w 7175104"/>
              <a:gd name="connsiteY1475" fmla="*/ 1054495 h 7019132"/>
              <a:gd name="connsiteX1476" fmla="*/ 5005300 w 7175104"/>
              <a:gd name="connsiteY1476" fmla="*/ 973905 h 7019132"/>
              <a:gd name="connsiteX1477" fmla="*/ 4931223 w 7175104"/>
              <a:gd name="connsiteY1477" fmla="*/ 906963 h 7019132"/>
              <a:gd name="connsiteX1478" fmla="*/ 4850503 w 7175104"/>
              <a:gd name="connsiteY1478" fmla="*/ 819549 h 7019132"/>
              <a:gd name="connsiteX1479" fmla="*/ 4763140 w 7175104"/>
              <a:gd name="connsiteY1479" fmla="*/ 752607 h 7019132"/>
              <a:gd name="connsiteX1480" fmla="*/ 4803666 w 7175104"/>
              <a:gd name="connsiteY1480" fmla="*/ 725635 h 7019132"/>
              <a:gd name="connsiteX1481" fmla="*/ 4790379 w 7175104"/>
              <a:gd name="connsiteY1481" fmla="*/ 705163 h 7019132"/>
              <a:gd name="connsiteX1482" fmla="*/ 4763140 w 7175104"/>
              <a:gd name="connsiteY1482" fmla="*/ 745783 h 7019132"/>
              <a:gd name="connsiteX1483" fmla="*/ 4642226 w 7175104"/>
              <a:gd name="connsiteY1483" fmla="*/ 658369 h 7019132"/>
              <a:gd name="connsiteX1484" fmla="*/ 4682752 w 7175104"/>
              <a:gd name="connsiteY1484" fmla="*/ 638221 h 7019132"/>
              <a:gd name="connsiteX1485" fmla="*/ 4629271 w 7175104"/>
              <a:gd name="connsiteY1485" fmla="*/ 645045 h 7019132"/>
              <a:gd name="connsiteX1486" fmla="*/ 4655846 w 7175104"/>
              <a:gd name="connsiteY1486" fmla="*/ 638221 h 7019132"/>
              <a:gd name="connsiteX1487" fmla="*/ 4615652 w 7175104"/>
              <a:gd name="connsiteY1487" fmla="*/ 597601 h 7019132"/>
              <a:gd name="connsiteX1488" fmla="*/ 4602032 w 7175104"/>
              <a:gd name="connsiteY1488" fmla="*/ 624573 h 7019132"/>
              <a:gd name="connsiteX1489" fmla="*/ 4561838 w 7175104"/>
              <a:gd name="connsiteY1489" fmla="*/ 570954 h 7019132"/>
              <a:gd name="connsiteX1490" fmla="*/ 4501381 w 7175104"/>
              <a:gd name="connsiteY1490" fmla="*/ 570954 h 7019132"/>
              <a:gd name="connsiteX1491" fmla="*/ 4501381 w 7175104"/>
              <a:gd name="connsiteY1491" fmla="*/ 537483 h 7019132"/>
              <a:gd name="connsiteX1492" fmla="*/ 4460855 w 7175104"/>
              <a:gd name="connsiteY1492" fmla="*/ 569979 h 7019132"/>
              <a:gd name="connsiteX1493" fmla="*/ 4393755 w 7175104"/>
              <a:gd name="connsiteY1493" fmla="*/ 490689 h 7019132"/>
              <a:gd name="connsiteX1494" fmla="*/ 4494738 w 7175104"/>
              <a:gd name="connsiteY1494" fmla="*/ 463393 h 7019132"/>
              <a:gd name="connsiteX1495" fmla="*/ 4360205 w 7175104"/>
              <a:gd name="connsiteY1495" fmla="*/ 443245 h 7019132"/>
              <a:gd name="connsiteX1496" fmla="*/ 4265865 w 7175104"/>
              <a:gd name="connsiteY1496" fmla="*/ 335683 h 7019132"/>
              <a:gd name="connsiteX1497" fmla="*/ 4199097 w 7175104"/>
              <a:gd name="connsiteY1497" fmla="*/ 302538 h 7019132"/>
              <a:gd name="connsiteX1498" fmla="*/ 4165547 w 7175104"/>
              <a:gd name="connsiteY1498" fmla="*/ 241770 h 7019132"/>
              <a:gd name="connsiteX1499" fmla="*/ 4104758 w 7175104"/>
              <a:gd name="connsiteY1499" fmla="*/ 234946 h 7019132"/>
              <a:gd name="connsiteX1500" fmla="*/ 4131996 w 7175104"/>
              <a:gd name="connsiteY1500" fmla="*/ 208299 h 7019132"/>
              <a:gd name="connsiteX1501" fmla="*/ 4064896 w 7175104"/>
              <a:gd name="connsiteY1501" fmla="*/ 188152 h 7019132"/>
              <a:gd name="connsiteX1502" fmla="*/ 4031013 w 7175104"/>
              <a:gd name="connsiteY1502" fmla="*/ 134208 h 7019132"/>
              <a:gd name="connsiteX1503" fmla="*/ 4057920 w 7175104"/>
              <a:gd name="connsiteY1503" fmla="*/ 168004 h 7019132"/>
              <a:gd name="connsiteX1504" fmla="*/ 4044633 w 7175104"/>
              <a:gd name="connsiteY1504" fmla="*/ 60443 h 7019132"/>
              <a:gd name="connsiteX1505" fmla="*/ 4125021 w 7175104"/>
              <a:gd name="connsiteY1505" fmla="*/ 0 h 701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</a:cxnLst>
            <a:rect l="l" t="t" r="r" b="b"/>
            <a:pathLst>
              <a:path w="7175104" h="7019132">
                <a:moveTo>
                  <a:pt x="449108" y="6878100"/>
                </a:moveTo>
                <a:lnTo>
                  <a:pt x="456749" y="6898572"/>
                </a:lnTo>
                <a:cubicBezTo>
                  <a:pt x="456749" y="6898572"/>
                  <a:pt x="456749" y="6898572"/>
                  <a:pt x="450105" y="6898572"/>
                </a:cubicBezTo>
                <a:cubicBezTo>
                  <a:pt x="436486" y="6891748"/>
                  <a:pt x="429842" y="6891748"/>
                  <a:pt x="429842" y="6884924"/>
                </a:cubicBezTo>
                <a:close/>
                <a:moveTo>
                  <a:pt x="411572" y="6781912"/>
                </a:moveTo>
                <a:cubicBezTo>
                  <a:pt x="411240" y="6780287"/>
                  <a:pt x="411240" y="6779962"/>
                  <a:pt x="412236" y="6782237"/>
                </a:cubicBezTo>
                <a:lnTo>
                  <a:pt x="417883" y="6795560"/>
                </a:lnTo>
                <a:lnTo>
                  <a:pt x="416555" y="6791010"/>
                </a:lnTo>
                <a:cubicBezTo>
                  <a:pt x="423530" y="6791010"/>
                  <a:pt x="423198" y="6791010"/>
                  <a:pt x="429842" y="6791010"/>
                </a:cubicBezTo>
                <a:cubicBezTo>
                  <a:pt x="436486" y="6791010"/>
                  <a:pt x="443461" y="6791010"/>
                  <a:pt x="450105" y="6791010"/>
                </a:cubicBezTo>
                <a:cubicBezTo>
                  <a:pt x="483655" y="6797510"/>
                  <a:pt x="524181" y="6791010"/>
                  <a:pt x="564375" y="6791010"/>
                </a:cubicBezTo>
                <a:cubicBezTo>
                  <a:pt x="587960" y="6791010"/>
                  <a:pt x="609552" y="6789386"/>
                  <a:pt x="629815" y="6788411"/>
                </a:cubicBezTo>
                <a:lnTo>
                  <a:pt x="670009" y="6790036"/>
                </a:lnTo>
                <a:lnTo>
                  <a:pt x="671669" y="6794585"/>
                </a:lnTo>
                <a:cubicBezTo>
                  <a:pt x="676984" y="6809533"/>
                  <a:pt x="680306" y="6817982"/>
                  <a:pt x="678645" y="6811158"/>
                </a:cubicBezTo>
                <a:cubicBezTo>
                  <a:pt x="672002" y="6811158"/>
                  <a:pt x="672002" y="6811158"/>
                  <a:pt x="672002" y="6811158"/>
                </a:cubicBezTo>
                <a:cubicBezTo>
                  <a:pt x="651739" y="6817982"/>
                  <a:pt x="651739" y="6817982"/>
                  <a:pt x="651739" y="6817982"/>
                </a:cubicBezTo>
                <a:cubicBezTo>
                  <a:pt x="638119" y="6817982"/>
                  <a:pt x="624500" y="6817982"/>
                  <a:pt x="617856" y="6824806"/>
                </a:cubicBezTo>
                <a:cubicBezTo>
                  <a:pt x="590949" y="6824806"/>
                  <a:pt x="564375" y="6824156"/>
                  <a:pt x="537468" y="6830981"/>
                </a:cubicBezTo>
                <a:cubicBezTo>
                  <a:pt x="512223" y="6846254"/>
                  <a:pt x="502257" y="6857627"/>
                  <a:pt x="470368" y="6870626"/>
                </a:cubicBezTo>
                <a:lnTo>
                  <a:pt x="449108" y="6878100"/>
                </a:lnTo>
                <a:lnTo>
                  <a:pt x="432499" y="6833905"/>
                </a:lnTo>
                <a:cubicBezTo>
                  <a:pt x="426188" y="6817332"/>
                  <a:pt x="421537" y="6805959"/>
                  <a:pt x="418215" y="6797835"/>
                </a:cubicBezTo>
                <a:lnTo>
                  <a:pt x="418548" y="6800109"/>
                </a:lnTo>
                <a:cubicBezTo>
                  <a:pt x="418548" y="6802059"/>
                  <a:pt x="412901" y="6786136"/>
                  <a:pt x="411572" y="6781912"/>
                </a:cubicBezTo>
                <a:close/>
                <a:moveTo>
                  <a:pt x="386658" y="6752990"/>
                </a:moveTo>
                <a:lnTo>
                  <a:pt x="376361" y="6757215"/>
                </a:lnTo>
                <a:cubicBezTo>
                  <a:pt x="373039" y="6757215"/>
                  <a:pt x="374368" y="6755590"/>
                  <a:pt x="379350" y="6753965"/>
                </a:cubicBezTo>
                <a:close/>
                <a:moveTo>
                  <a:pt x="398949" y="6747791"/>
                </a:moveTo>
                <a:lnTo>
                  <a:pt x="403267" y="6750390"/>
                </a:lnTo>
                <a:lnTo>
                  <a:pt x="386658" y="6752990"/>
                </a:lnTo>
                <a:lnTo>
                  <a:pt x="396624" y="6748766"/>
                </a:lnTo>
                <a:close/>
                <a:moveTo>
                  <a:pt x="867988" y="6676625"/>
                </a:moveTo>
                <a:cubicBezTo>
                  <a:pt x="872639" y="6675325"/>
                  <a:pt x="875296" y="6675000"/>
                  <a:pt x="873635" y="6676625"/>
                </a:cubicBezTo>
                <a:lnTo>
                  <a:pt x="864334" y="6685074"/>
                </a:lnTo>
                <a:lnTo>
                  <a:pt x="861677" y="6679874"/>
                </a:lnTo>
                <a:lnTo>
                  <a:pt x="863670" y="6678249"/>
                </a:lnTo>
                <a:close/>
                <a:moveTo>
                  <a:pt x="703559" y="6670775"/>
                </a:moveTo>
                <a:lnTo>
                  <a:pt x="672002" y="6690273"/>
                </a:lnTo>
                <a:cubicBezTo>
                  <a:pt x="631476" y="6710420"/>
                  <a:pt x="659379" y="6688973"/>
                  <a:pt x="684292" y="6676950"/>
                </a:cubicBezTo>
                <a:close/>
                <a:moveTo>
                  <a:pt x="866327" y="6669800"/>
                </a:moveTo>
                <a:lnTo>
                  <a:pt x="873635" y="6669800"/>
                </a:lnTo>
                <a:lnTo>
                  <a:pt x="863670" y="6678249"/>
                </a:lnTo>
                <a:lnTo>
                  <a:pt x="851047" y="6682474"/>
                </a:lnTo>
                <a:cubicBezTo>
                  <a:pt x="838424" y="6686698"/>
                  <a:pt x="826466" y="6689948"/>
                  <a:pt x="833109" y="6683449"/>
                </a:cubicBezTo>
                <a:close/>
                <a:moveTo>
                  <a:pt x="705220" y="6669475"/>
                </a:moveTo>
                <a:lnTo>
                  <a:pt x="705220" y="6669800"/>
                </a:lnTo>
                <a:lnTo>
                  <a:pt x="703559" y="6670775"/>
                </a:lnTo>
                <a:close/>
                <a:moveTo>
                  <a:pt x="886590" y="6629830"/>
                </a:moveTo>
                <a:lnTo>
                  <a:pt x="886923" y="6629830"/>
                </a:lnTo>
                <a:cubicBezTo>
                  <a:pt x="886923" y="6636655"/>
                  <a:pt x="893234" y="6636655"/>
                  <a:pt x="893234" y="6636655"/>
                </a:cubicBezTo>
                <a:cubicBezTo>
                  <a:pt x="903532" y="6639904"/>
                  <a:pt x="906853" y="6644779"/>
                  <a:pt x="898549" y="6652578"/>
                </a:cubicBezTo>
                <a:lnTo>
                  <a:pt x="895227" y="6654527"/>
                </a:lnTo>
                <a:lnTo>
                  <a:pt x="888583" y="6635355"/>
                </a:lnTo>
                <a:close/>
                <a:moveTo>
                  <a:pt x="880279" y="6629830"/>
                </a:moveTo>
                <a:lnTo>
                  <a:pt x="884265" y="6629830"/>
                </a:lnTo>
                <a:lnTo>
                  <a:pt x="885594" y="6635030"/>
                </a:lnTo>
                <a:cubicBezTo>
                  <a:pt x="885926" y="6638929"/>
                  <a:pt x="885262" y="6639904"/>
                  <a:pt x="880279" y="6629830"/>
                </a:cubicBezTo>
                <a:close/>
                <a:moveTo>
                  <a:pt x="806203" y="6629830"/>
                </a:moveTo>
                <a:cubicBezTo>
                  <a:pt x="790922" y="6649978"/>
                  <a:pt x="821483" y="6658427"/>
                  <a:pt x="876957" y="6656152"/>
                </a:cubicBezTo>
                <a:lnTo>
                  <a:pt x="895227" y="6654527"/>
                </a:lnTo>
                <a:lnTo>
                  <a:pt x="876625" y="6665576"/>
                </a:lnTo>
                <a:lnTo>
                  <a:pt x="866327" y="6669800"/>
                </a:lnTo>
                <a:lnTo>
                  <a:pt x="829123" y="6669475"/>
                </a:lnTo>
                <a:cubicBezTo>
                  <a:pt x="787601" y="6667526"/>
                  <a:pt x="760694" y="6660052"/>
                  <a:pt x="806203" y="6629830"/>
                </a:cubicBezTo>
                <a:close/>
                <a:moveTo>
                  <a:pt x="882604" y="6621381"/>
                </a:moveTo>
                <a:cubicBezTo>
                  <a:pt x="882604" y="6620082"/>
                  <a:pt x="882604" y="6619757"/>
                  <a:pt x="883601" y="6621706"/>
                </a:cubicBezTo>
                <a:lnTo>
                  <a:pt x="886590" y="6629830"/>
                </a:lnTo>
                <a:lnTo>
                  <a:pt x="884265" y="6629830"/>
                </a:lnTo>
                <a:close/>
                <a:moveTo>
                  <a:pt x="266741" y="6380261"/>
                </a:moveTo>
                <a:lnTo>
                  <a:pt x="267738" y="6380911"/>
                </a:lnTo>
                <a:lnTo>
                  <a:pt x="264084" y="6382211"/>
                </a:lnTo>
                <a:close/>
                <a:moveTo>
                  <a:pt x="276374" y="6377337"/>
                </a:moveTo>
                <a:cubicBezTo>
                  <a:pt x="277039" y="6377012"/>
                  <a:pt x="275378" y="6377662"/>
                  <a:pt x="268734" y="6380911"/>
                </a:cubicBezTo>
                <a:lnTo>
                  <a:pt x="267738" y="6380911"/>
                </a:lnTo>
                <a:lnTo>
                  <a:pt x="269399" y="6380261"/>
                </a:lnTo>
                <a:cubicBezTo>
                  <a:pt x="272388" y="6378961"/>
                  <a:pt x="275378" y="6377662"/>
                  <a:pt x="276374" y="6377337"/>
                </a:cubicBezTo>
                <a:close/>
                <a:moveTo>
                  <a:pt x="262091" y="6307145"/>
                </a:moveTo>
                <a:cubicBezTo>
                  <a:pt x="228208" y="6327293"/>
                  <a:pt x="228540" y="6334117"/>
                  <a:pt x="181371" y="6354264"/>
                </a:cubicBezTo>
                <a:cubicBezTo>
                  <a:pt x="194658" y="6340941"/>
                  <a:pt x="235184" y="6320469"/>
                  <a:pt x="262091" y="6307145"/>
                </a:cubicBezTo>
                <a:close/>
                <a:moveTo>
                  <a:pt x="228540" y="6307145"/>
                </a:moveTo>
                <a:cubicBezTo>
                  <a:pt x="194990" y="6327293"/>
                  <a:pt x="241828" y="6307145"/>
                  <a:pt x="234852" y="6313969"/>
                </a:cubicBezTo>
                <a:cubicBezTo>
                  <a:pt x="181038" y="6340616"/>
                  <a:pt x="188014" y="6320794"/>
                  <a:pt x="161108" y="6327293"/>
                </a:cubicBezTo>
                <a:cubicBezTo>
                  <a:pt x="188014" y="6313969"/>
                  <a:pt x="215253" y="6307145"/>
                  <a:pt x="228540" y="6307145"/>
                </a:cubicBezTo>
                <a:close/>
                <a:moveTo>
                  <a:pt x="90021" y="6186585"/>
                </a:moveTo>
                <a:lnTo>
                  <a:pt x="67100" y="6193084"/>
                </a:lnTo>
                <a:cubicBezTo>
                  <a:pt x="73744" y="6186585"/>
                  <a:pt x="77066" y="6186585"/>
                  <a:pt x="80720" y="6187235"/>
                </a:cubicBezTo>
                <a:close/>
                <a:moveTo>
                  <a:pt x="94339" y="6185935"/>
                </a:moveTo>
                <a:lnTo>
                  <a:pt x="94007" y="6186585"/>
                </a:lnTo>
                <a:lnTo>
                  <a:pt x="90353" y="6186585"/>
                </a:lnTo>
                <a:close/>
                <a:moveTo>
                  <a:pt x="3191261" y="5863900"/>
                </a:moveTo>
                <a:lnTo>
                  <a:pt x="3197904" y="5877223"/>
                </a:lnTo>
                <a:lnTo>
                  <a:pt x="3197904" y="5881448"/>
                </a:lnTo>
                <a:lnTo>
                  <a:pt x="3197240" y="5881773"/>
                </a:lnTo>
                <a:lnTo>
                  <a:pt x="3191261" y="5864550"/>
                </a:lnTo>
                <a:close/>
                <a:moveTo>
                  <a:pt x="3191261" y="5857076"/>
                </a:moveTo>
                <a:lnTo>
                  <a:pt x="3191261" y="5863900"/>
                </a:lnTo>
                <a:lnTo>
                  <a:pt x="3190596" y="5862600"/>
                </a:lnTo>
                <a:lnTo>
                  <a:pt x="3189267" y="5858701"/>
                </a:lnTo>
                <a:cubicBezTo>
                  <a:pt x="3190264" y="5860326"/>
                  <a:pt x="3191261" y="5860326"/>
                  <a:pt x="3191261" y="5857076"/>
                </a:cubicBezTo>
                <a:close/>
                <a:moveTo>
                  <a:pt x="3473614" y="5783310"/>
                </a:moveTo>
                <a:lnTo>
                  <a:pt x="3474943" y="5790459"/>
                </a:lnTo>
                <a:cubicBezTo>
                  <a:pt x="3475275" y="5792734"/>
                  <a:pt x="3475275" y="5793384"/>
                  <a:pt x="3473614" y="5790134"/>
                </a:cubicBezTo>
                <a:cubicBezTo>
                  <a:pt x="3473614" y="5790134"/>
                  <a:pt x="3473614" y="5790134"/>
                  <a:pt x="3473614" y="5783310"/>
                </a:cubicBezTo>
                <a:close/>
                <a:moveTo>
                  <a:pt x="3466638" y="5763163"/>
                </a:moveTo>
                <a:cubicBezTo>
                  <a:pt x="3466638" y="5761213"/>
                  <a:pt x="3467635" y="5763488"/>
                  <a:pt x="3468631" y="5766737"/>
                </a:cubicBezTo>
                <a:lnTo>
                  <a:pt x="3469628" y="5769012"/>
                </a:lnTo>
                <a:lnTo>
                  <a:pt x="3466638" y="5769662"/>
                </a:lnTo>
                <a:cubicBezTo>
                  <a:pt x="3466638" y="5769662"/>
                  <a:pt x="3466638" y="5763163"/>
                  <a:pt x="3466638" y="5763163"/>
                </a:cubicBezTo>
                <a:close/>
                <a:moveTo>
                  <a:pt x="3506500" y="5756988"/>
                </a:moveTo>
                <a:lnTo>
                  <a:pt x="3486901" y="5776486"/>
                </a:lnTo>
                <a:cubicBezTo>
                  <a:pt x="3480257" y="5776486"/>
                  <a:pt x="3480257" y="5783310"/>
                  <a:pt x="3480257" y="5783310"/>
                </a:cubicBezTo>
                <a:lnTo>
                  <a:pt x="3473614" y="5783310"/>
                </a:lnTo>
                <a:lnTo>
                  <a:pt x="3472617" y="5779411"/>
                </a:lnTo>
                <a:lnTo>
                  <a:pt x="3469628" y="5769012"/>
                </a:lnTo>
                <a:close/>
                <a:moveTo>
                  <a:pt x="550756" y="5729692"/>
                </a:moveTo>
                <a:cubicBezTo>
                  <a:pt x="537468" y="5736516"/>
                  <a:pt x="537468" y="5743340"/>
                  <a:pt x="530493" y="5743340"/>
                </a:cubicBezTo>
                <a:cubicBezTo>
                  <a:pt x="530493" y="5749839"/>
                  <a:pt x="530493" y="5749839"/>
                  <a:pt x="530493" y="5749839"/>
                </a:cubicBezTo>
                <a:cubicBezTo>
                  <a:pt x="530493" y="5749839"/>
                  <a:pt x="530493" y="5749839"/>
                  <a:pt x="537468" y="5749839"/>
                </a:cubicBezTo>
                <a:cubicBezTo>
                  <a:pt x="503918" y="5769987"/>
                  <a:pt x="490631" y="5776486"/>
                  <a:pt x="497275" y="5769662"/>
                </a:cubicBezTo>
                <a:cubicBezTo>
                  <a:pt x="503918" y="5756338"/>
                  <a:pt x="517205" y="5749839"/>
                  <a:pt x="550756" y="5729692"/>
                </a:cubicBezTo>
                <a:close/>
                <a:moveTo>
                  <a:pt x="988490" y="5708196"/>
                </a:moveTo>
                <a:lnTo>
                  <a:pt x="988720" y="5708374"/>
                </a:lnTo>
                <a:lnTo>
                  <a:pt x="987573" y="5709544"/>
                </a:lnTo>
                <a:cubicBezTo>
                  <a:pt x="980597" y="5716043"/>
                  <a:pt x="960667" y="5722868"/>
                  <a:pt x="940736" y="5736516"/>
                </a:cubicBezTo>
                <a:cubicBezTo>
                  <a:pt x="937082" y="5732941"/>
                  <a:pt x="943725" y="5726117"/>
                  <a:pt x="956348" y="5717668"/>
                </a:cubicBezTo>
                <a:lnTo>
                  <a:pt x="973622" y="5708244"/>
                </a:lnTo>
                <a:lnTo>
                  <a:pt x="969636" y="5711494"/>
                </a:lnTo>
                <a:cubicBezTo>
                  <a:pt x="969802" y="5712956"/>
                  <a:pt x="976777" y="5711169"/>
                  <a:pt x="982466" y="5709666"/>
                </a:cubicBezTo>
                <a:close/>
                <a:moveTo>
                  <a:pt x="980930" y="5702720"/>
                </a:moveTo>
                <a:lnTo>
                  <a:pt x="982258" y="5703370"/>
                </a:lnTo>
                <a:lnTo>
                  <a:pt x="973622" y="5708244"/>
                </a:lnTo>
                <a:close/>
                <a:moveTo>
                  <a:pt x="835435" y="5187009"/>
                </a:moveTo>
                <a:lnTo>
                  <a:pt x="836099" y="5187009"/>
                </a:lnTo>
                <a:lnTo>
                  <a:pt x="839753" y="5192208"/>
                </a:lnTo>
                <a:cubicBezTo>
                  <a:pt x="839753" y="5192208"/>
                  <a:pt x="839753" y="5192208"/>
                  <a:pt x="833109" y="5192208"/>
                </a:cubicBezTo>
                <a:cubicBezTo>
                  <a:pt x="833109" y="5192208"/>
                  <a:pt x="826134" y="5192208"/>
                  <a:pt x="819490" y="5199032"/>
                </a:cubicBezTo>
                <a:cubicBezTo>
                  <a:pt x="826134" y="5192208"/>
                  <a:pt x="831116" y="5188959"/>
                  <a:pt x="835435" y="5187009"/>
                </a:cubicBezTo>
                <a:close/>
                <a:moveTo>
                  <a:pt x="846397" y="5180835"/>
                </a:moveTo>
                <a:lnTo>
                  <a:pt x="849054" y="5185709"/>
                </a:lnTo>
                <a:lnTo>
                  <a:pt x="846397" y="5182134"/>
                </a:lnTo>
                <a:close/>
                <a:moveTo>
                  <a:pt x="846397" y="5178885"/>
                </a:moveTo>
                <a:lnTo>
                  <a:pt x="846397" y="5180835"/>
                </a:lnTo>
                <a:lnTo>
                  <a:pt x="846064" y="5180510"/>
                </a:lnTo>
                <a:cubicBezTo>
                  <a:pt x="845068" y="5178560"/>
                  <a:pt x="844736" y="5177260"/>
                  <a:pt x="846397" y="5178885"/>
                </a:cubicBezTo>
                <a:close/>
                <a:moveTo>
                  <a:pt x="859684" y="5169786"/>
                </a:moveTo>
                <a:lnTo>
                  <a:pt x="860016" y="5170111"/>
                </a:lnTo>
                <a:lnTo>
                  <a:pt x="860016" y="5172061"/>
                </a:lnTo>
                <a:cubicBezTo>
                  <a:pt x="858355" y="5168811"/>
                  <a:pt x="858687" y="5168486"/>
                  <a:pt x="859684" y="5169786"/>
                </a:cubicBezTo>
                <a:close/>
                <a:moveTo>
                  <a:pt x="860016" y="5167186"/>
                </a:moveTo>
                <a:lnTo>
                  <a:pt x="862009" y="5170111"/>
                </a:lnTo>
                <a:cubicBezTo>
                  <a:pt x="864334" y="5174010"/>
                  <a:pt x="864002" y="5174660"/>
                  <a:pt x="863338" y="5173685"/>
                </a:cubicBezTo>
                <a:lnTo>
                  <a:pt x="860016" y="5170111"/>
                </a:lnTo>
                <a:close/>
                <a:moveTo>
                  <a:pt x="857359" y="5162637"/>
                </a:moveTo>
                <a:lnTo>
                  <a:pt x="860016" y="5165237"/>
                </a:lnTo>
                <a:lnTo>
                  <a:pt x="860016" y="5167186"/>
                </a:lnTo>
                <a:close/>
                <a:moveTo>
                  <a:pt x="814756" y="5152360"/>
                </a:moveTo>
                <a:cubicBezTo>
                  <a:pt x="815504" y="5153294"/>
                  <a:pt x="816999" y="5155325"/>
                  <a:pt x="819490" y="5158737"/>
                </a:cubicBezTo>
                <a:cubicBezTo>
                  <a:pt x="826134" y="5158737"/>
                  <a:pt x="826134" y="5158737"/>
                  <a:pt x="826134" y="5158737"/>
                </a:cubicBezTo>
                <a:lnTo>
                  <a:pt x="830784" y="5158737"/>
                </a:lnTo>
                <a:lnTo>
                  <a:pt x="845732" y="5180835"/>
                </a:lnTo>
                <a:lnTo>
                  <a:pt x="846397" y="5182134"/>
                </a:lnTo>
                <a:lnTo>
                  <a:pt x="846397" y="5185709"/>
                </a:lnTo>
                <a:lnTo>
                  <a:pt x="836099" y="5187009"/>
                </a:lnTo>
                <a:lnTo>
                  <a:pt x="833774" y="5183109"/>
                </a:lnTo>
                <a:cubicBezTo>
                  <a:pt x="826798" y="5172711"/>
                  <a:pt x="816168" y="5156463"/>
                  <a:pt x="814507" y="5152563"/>
                </a:cubicBezTo>
                <a:cubicBezTo>
                  <a:pt x="814009" y="5151588"/>
                  <a:pt x="814009" y="5151426"/>
                  <a:pt x="814756" y="5152360"/>
                </a:cubicBezTo>
                <a:close/>
                <a:moveTo>
                  <a:pt x="846397" y="5145089"/>
                </a:moveTo>
                <a:lnTo>
                  <a:pt x="857359" y="5162637"/>
                </a:lnTo>
                <a:lnTo>
                  <a:pt x="853372" y="5158737"/>
                </a:lnTo>
                <a:cubicBezTo>
                  <a:pt x="846397" y="5158737"/>
                  <a:pt x="839753" y="5158737"/>
                  <a:pt x="833109" y="5158737"/>
                </a:cubicBezTo>
                <a:lnTo>
                  <a:pt x="830784" y="5158737"/>
                </a:lnTo>
                <a:lnTo>
                  <a:pt x="826134" y="5151913"/>
                </a:lnTo>
                <a:cubicBezTo>
                  <a:pt x="826134" y="5151913"/>
                  <a:pt x="826466" y="5151913"/>
                  <a:pt x="833109" y="5151913"/>
                </a:cubicBezTo>
                <a:cubicBezTo>
                  <a:pt x="833109" y="5151913"/>
                  <a:pt x="839753" y="5151913"/>
                  <a:pt x="846397" y="5145089"/>
                </a:cubicBezTo>
                <a:close/>
                <a:moveTo>
                  <a:pt x="651739" y="4923791"/>
                </a:moveTo>
                <a:lnTo>
                  <a:pt x="637455" y="4941014"/>
                </a:lnTo>
                <a:lnTo>
                  <a:pt x="634465" y="4942314"/>
                </a:lnTo>
                <a:cubicBezTo>
                  <a:pt x="632804" y="4939714"/>
                  <a:pt x="651739" y="4918592"/>
                  <a:pt x="651739" y="4923791"/>
                </a:cubicBezTo>
                <a:close/>
                <a:moveTo>
                  <a:pt x="496231" y="4914606"/>
                </a:moveTo>
                <a:lnTo>
                  <a:pt x="483655" y="4930291"/>
                </a:lnTo>
                <a:cubicBezTo>
                  <a:pt x="487060" y="4925254"/>
                  <a:pt x="490008" y="4921476"/>
                  <a:pt x="492728" y="4918328"/>
                </a:cubicBezTo>
                <a:close/>
                <a:moveTo>
                  <a:pt x="792915" y="4634577"/>
                </a:moveTo>
                <a:cubicBezTo>
                  <a:pt x="796237" y="4634577"/>
                  <a:pt x="792583" y="4638152"/>
                  <a:pt x="790922" y="4638152"/>
                </a:cubicBezTo>
                <a:lnTo>
                  <a:pt x="790922" y="4636852"/>
                </a:lnTo>
                <a:close/>
                <a:moveTo>
                  <a:pt x="1200169" y="2465795"/>
                </a:moveTo>
                <a:lnTo>
                  <a:pt x="1200501" y="2465795"/>
                </a:lnTo>
                <a:cubicBezTo>
                  <a:pt x="1200501" y="2467745"/>
                  <a:pt x="1199172" y="2471644"/>
                  <a:pt x="1195851" y="2478468"/>
                </a:cubicBezTo>
                <a:close/>
                <a:moveTo>
                  <a:pt x="1209138" y="2411527"/>
                </a:moveTo>
                <a:cubicBezTo>
                  <a:pt x="1209138" y="2421601"/>
                  <a:pt x="1209470" y="2431349"/>
                  <a:pt x="1207809" y="2442398"/>
                </a:cubicBezTo>
                <a:lnTo>
                  <a:pt x="1200169" y="2465795"/>
                </a:lnTo>
                <a:lnTo>
                  <a:pt x="1197512" y="2463520"/>
                </a:lnTo>
                <a:cubicBezTo>
                  <a:pt x="1193858" y="2463520"/>
                  <a:pt x="1188875" y="2464820"/>
                  <a:pt x="1188875" y="2458321"/>
                </a:cubicBezTo>
                <a:cubicBezTo>
                  <a:pt x="1209138" y="2431349"/>
                  <a:pt x="1189207" y="2451822"/>
                  <a:pt x="1209138" y="2411527"/>
                </a:cubicBezTo>
                <a:close/>
                <a:moveTo>
                  <a:pt x="4096453" y="818899"/>
                </a:moveTo>
                <a:lnTo>
                  <a:pt x="4098114" y="819549"/>
                </a:lnTo>
                <a:lnTo>
                  <a:pt x="4092135" y="826048"/>
                </a:lnTo>
                <a:close/>
                <a:moveTo>
                  <a:pt x="4152259" y="772429"/>
                </a:moveTo>
                <a:cubicBezTo>
                  <a:pt x="4158903" y="772429"/>
                  <a:pt x="4104758" y="826048"/>
                  <a:pt x="4104758" y="805900"/>
                </a:cubicBezTo>
                <a:lnTo>
                  <a:pt x="4096453" y="818899"/>
                </a:lnTo>
                <a:lnTo>
                  <a:pt x="4089145" y="814674"/>
                </a:lnTo>
                <a:cubicBezTo>
                  <a:pt x="4076522" y="818249"/>
                  <a:pt x="4056259" y="839696"/>
                  <a:pt x="4051276" y="819549"/>
                </a:cubicBezTo>
                <a:cubicBezTo>
                  <a:pt x="4091470" y="786078"/>
                  <a:pt x="4105090" y="812724"/>
                  <a:pt x="4152259" y="772429"/>
                </a:cubicBezTo>
                <a:close/>
                <a:moveTo>
                  <a:pt x="4125021" y="0"/>
                </a:moveTo>
                <a:cubicBezTo>
                  <a:pt x="4118377" y="40295"/>
                  <a:pt x="4125021" y="53618"/>
                  <a:pt x="4138640" y="60443"/>
                </a:cubicBezTo>
                <a:cubicBezTo>
                  <a:pt x="4151927" y="73766"/>
                  <a:pt x="4172190" y="73766"/>
                  <a:pt x="4192121" y="80590"/>
                </a:cubicBezTo>
                <a:cubicBezTo>
                  <a:pt x="4178834" y="100737"/>
                  <a:pt x="4179166" y="80590"/>
                  <a:pt x="4158903" y="107562"/>
                </a:cubicBezTo>
                <a:cubicBezTo>
                  <a:pt x="4205741" y="100737"/>
                  <a:pt x="4205741" y="120885"/>
                  <a:pt x="4252910" y="107562"/>
                </a:cubicBezTo>
                <a:cubicBezTo>
                  <a:pt x="4239623" y="174828"/>
                  <a:pt x="4299748" y="161180"/>
                  <a:pt x="4333630" y="201475"/>
                </a:cubicBezTo>
                <a:cubicBezTo>
                  <a:pt x="4360205" y="194976"/>
                  <a:pt x="4373492" y="147857"/>
                  <a:pt x="4393755" y="161180"/>
                </a:cubicBezTo>
                <a:cubicBezTo>
                  <a:pt x="4339942" y="228447"/>
                  <a:pt x="4360205" y="228122"/>
                  <a:pt x="4387111" y="234946"/>
                </a:cubicBezTo>
                <a:cubicBezTo>
                  <a:pt x="4414018" y="241770"/>
                  <a:pt x="4447568" y="241770"/>
                  <a:pt x="4427637" y="288889"/>
                </a:cubicBezTo>
                <a:cubicBezTo>
                  <a:pt x="4434281" y="288889"/>
                  <a:pt x="4447568" y="282065"/>
                  <a:pt x="4460855" y="261918"/>
                </a:cubicBezTo>
                <a:cubicBezTo>
                  <a:pt x="4481118" y="322360"/>
                  <a:pt x="4521312" y="342508"/>
                  <a:pt x="4561838" y="362655"/>
                </a:cubicBezTo>
                <a:cubicBezTo>
                  <a:pt x="4602032" y="382803"/>
                  <a:pt x="4642226" y="396126"/>
                  <a:pt x="4669133" y="429922"/>
                </a:cubicBezTo>
                <a:cubicBezTo>
                  <a:pt x="4655846" y="443245"/>
                  <a:pt x="4642558" y="456893"/>
                  <a:pt x="4622295" y="463393"/>
                </a:cubicBezTo>
                <a:cubicBezTo>
                  <a:pt x="4655846" y="456893"/>
                  <a:pt x="4696039" y="450069"/>
                  <a:pt x="4729590" y="436421"/>
                </a:cubicBezTo>
                <a:cubicBezTo>
                  <a:pt x="4709327" y="456568"/>
                  <a:pt x="4736565" y="503688"/>
                  <a:pt x="4790379" y="450069"/>
                </a:cubicBezTo>
                <a:cubicBezTo>
                  <a:pt x="4770116" y="503688"/>
                  <a:pt x="4803666" y="557306"/>
                  <a:pt x="4850503" y="523835"/>
                </a:cubicBezTo>
                <a:cubicBezTo>
                  <a:pt x="4803666" y="597601"/>
                  <a:pt x="4877410" y="570954"/>
                  <a:pt x="4870766" y="611249"/>
                </a:cubicBezTo>
                <a:cubicBezTo>
                  <a:pt x="4884386" y="611249"/>
                  <a:pt x="4884386" y="590777"/>
                  <a:pt x="4904649" y="584278"/>
                </a:cubicBezTo>
                <a:cubicBezTo>
                  <a:pt x="4898005" y="610924"/>
                  <a:pt x="4904317" y="624573"/>
                  <a:pt x="4937867" y="597601"/>
                </a:cubicBezTo>
                <a:cubicBezTo>
                  <a:pt x="4910960" y="637896"/>
                  <a:pt x="4971417" y="610924"/>
                  <a:pt x="4917604" y="671367"/>
                </a:cubicBezTo>
                <a:cubicBezTo>
                  <a:pt x="4937867" y="658044"/>
                  <a:pt x="4951154" y="651544"/>
                  <a:pt x="4917604" y="691839"/>
                </a:cubicBezTo>
                <a:cubicBezTo>
                  <a:pt x="4958130" y="664868"/>
                  <a:pt x="4938199" y="718486"/>
                  <a:pt x="4971749" y="685015"/>
                </a:cubicBezTo>
                <a:cubicBezTo>
                  <a:pt x="4924580" y="758781"/>
                  <a:pt x="5025230" y="725310"/>
                  <a:pt x="5018587" y="765605"/>
                </a:cubicBezTo>
                <a:cubicBezTo>
                  <a:pt x="5038518" y="752282"/>
                  <a:pt x="5072400" y="725635"/>
                  <a:pt x="5086020" y="738959"/>
                </a:cubicBezTo>
                <a:cubicBezTo>
                  <a:pt x="5065757" y="806225"/>
                  <a:pt x="5099307" y="785753"/>
                  <a:pt x="5159764" y="792577"/>
                </a:cubicBezTo>
                <a:cubicBezTo>
                  <a:pt x="5159764" y="812724"/>
                  <a:pt x="5139501" y="779254"/>
                  <a:pt x="5119238" y="805900"/>
                </a:cubicBezTo>
                <a:cubicBezTo>
                  <a:pt x="5146144" y="819549"/>
                  <a:pt x="5166739" y="839371"/>
                  <a:pt x="5186670" y="859519"/>
                </a:cubicBezTo>
                <a:cubicBezTo>
                  <a:pt x="5213577" y="879666"/>
                  <a:pt x="5233840" y="900139"/>
                  <a:pt x="5253771" y="913462"/>
                </a:cubicBezTo>
                <a:cubicBezTo>
                  <a:pt x="5307584" y="947258"/>
                  <a:pt x="5368041" y="967080"/>
                  <a:pt x="5469024" y="953757"/>
                </a:cubicBezTo>
                <a:cubicBezTo>
                  <a:pt x="5509218" y="913462"/>
                  <a:pt x="5462048" y="933609"/>
                  <a:pt x="5495598" y="900139"/>
                </a:cubicBezTo>
                <a:cubicBezTo>
                  <a:pt x="5529149" y="900139"/>
                  <a:pt x="5522505" y="913462"/>
                  <a:pt x="5556388" y="906963"/>
                </a:cubicBezTo>
                <a:cubicBezTo>
                  <a:pt x="5536124" y="927110"/>
                  <a:pt x="5535792" y="913787"/>
                  <a:pt x="5522505" y="927110"/>
                </a:cubicBezTo>
                <a:cubicBezTo>
                  <a:pt x="5509218" y="940434"/>
                  <a:pt x="5509218" y="953757"/>
                  <a:pt x="5515861" y="960581"/>
                </a:cubicBezTo>
                <a:cubicBezTo>
                  <a:pt x="5529149" y="960581"/>
                  <a:pt x="5522505" y="940109"/>
                  <a:pt x="5549412" y="940109"/>
                </a:cubicBezTo>
                <a:cubicBezTo>
                  <a:pt x="5536124" y="960256"/>
                  <a:pt x="5556055" y="953757"/>
                  <a:pt x="5575986" y="946933"/>
                </a:cubicBezTo>
                <a:cubicBezTo>
                  <a:pt x="5589606" y="953757"/>
                  <a:pt x="5569675" y="953757"/>
                  <a:pt x="5549412" y="973905"/>
                </a:cubicBezTo>
                <a:cubicBezTo>
                  <a:pt x="5556388" y="987228"/>
                  <a:pt x="5582962" y="967080"/>
                  <a:pt x="5609869" y="940109"/>
                </a:cubicBezTo>
                <a:cubicBezTo>
                  <a:pt x="5616512" y="946933"/>
                  <a:pt x="5596249" y="960581"/>
                  <a:pt x="5582962" y="973905"/>
                </a:cubicBezTo>
                <a:cubicBezTo>
                  <a:pt x="5676969" y="980729"/>
                  <a:pt x="5710519" y="1054820"/>
                  <a:pt x="5764333" y="1095115"/>
                </a:cubicBezTo>
                <a:cubicBezTo>
                  <a:pt x="5770976" y="1101614"/>
                  <a:pt x="5770976" y="1122086"/>
                  <a:pt x="5764333" y="1115262"/>
                </a:cubicBezTo>
                <a:cubicBezTo>
                  <a:pt x="5804527" y="1128585"/>
                  <a:pt x="5845053" y="1168556"/>
                  <a:pt x="5784596" y="1222499"/>
                </a:cubicBezTo>
                <a:cubicBezTo>
                  <a:pt x="5851696" y="1175380"/>
                  <a:pt x="5784596" y="1255970"/>
                  <a:pt x="5838409" y="1249471"/>
                </a:cubicBezTo>
                <a:cubicBezTo>
                  <a:pt x="5764665" y="1303089"/>
                  <a:pt x="5811170" y="1336560"/>
                  <a:pt x="5864983" y="1316412"/>
                </a:cubicBezTo>
                <a:cubicBezTo>
                  <a:pt x="5891890" y="1282941"/>
                  <a:pt x="5871959" y="1255970"/>
                  <a:pt x="5845053" y="1255970"/>
                </a:cubicBezTo>
                <a:cubicBezTo>
                  <a:pt x="5932416" y="1222499"/>
                  <a:pt x="5885246" y="1336885"/>
                  <a:pt x="5992873" y="1282941"/>
                </a:cubicBezTo>
                <a:cubicBezTo>
                  <a:pt x="6033067" y="1316737"/>
                  <a:pt x="5985897" y="1383354"/>
                  <a:pt x="6052998" y="1383354"/>
                </a:cubicBezTo>
                <a:cubicBezTo>
                  <a:pt x="6026423" y="1403501"/>
                  <a:pt x="5999517" y="1417475"/>
                  <a:pt x="5992873" y="1437622"/>
                </a:cubicBezTo>
                <a:cubicBezTo>
                  <a:pt x="6012804" y="1457770"/>
                  <a:pt x="6026423" y="1417150"/>
                  <a:pt x="6066617" y="1403826"/>
                </a:cubicBezTo>
                <a:cubicBezTo>
                  <a:pt x="6073261" y="1430473"/>
                  <a:pt x="6106811" y="1437622"/>
                  <a:pt x="6133718" y="1450946"/>
                </a:cubicBezTo>
                <a:cubicBezTo>
                  <a:pt x="6147005" y="1450946"/>
                  <a:pt x="6153981" y="1457770"/>
                  <a:pt x="6160624" y="1457770"/>
                </a:cubicBezTo>
                <a:cubicBezTo>
                  <a:pt x="6160624" y="1457770"/>
                  <a:pt x="6167600" y="1464594"/>
                  <a:pt x="6167600" y="1464594"/>
                </a:cubicBezTo>
                <a:cubicBezTo>
                  <a:pt x="6170258" y="1464594"/>
                  <a:pt x="6171586" y="1465894"/>
                  <a:pt x="6172583" y="1467194"/>
                </a:cubicBezTo>
                <a:cubicBezTo>
                  <a:pt x="6168597" y="1458095"/>
                  <a:pt x="6207130" y="1510413"/>
                  <a:pt x="6201150" y="1504564"/>
                </a:cubicBezTo>
                <a:cubicBezTo>
                  <a:pt x="6207794" y="1511388"/>
                  <a:pt x="6214770" y="1518212"/>
                  <a:pt x="6201150" y="1538360"/>
                </a:cubicBezTo>
                <a:cubicBezTo>
                  <a:pt x="6221413" y="1538360"/>
                  <a:pt x="6227725" y="1517887"/>
                  <a:pt x="6247988" y="1511388"/>
                </a:cubicBezTo>
                <a:cubicBezTo>
                  <a:pt x="6288182" y="1524712"/>
                  <a:pt x="6261607" y="1551683"/>
                  <a:pt x="6302133" y="1551683"/>
                </a:cubicBezTo>
                <a:cubicBezTo>
                  <a:pt x="6268251" y="1571831"/>
                  <a:pt x="6261607" y="1585154"/>
                  <a:pt x="6274894" y="1585154"/>
                </a:cubicBezTo>
                <a:cubicBezTo>
                  <a:pt x="6268251" y="1591978"/>
                  <a:pt x="6268251" y="1591978"/>
                  <a:pt x="6261607" y="1591978"/>
                </a:cubicBezTo>
                <a:cubicBezTo>
                  <a:pt x="6228057" y="1605302"/>
                  <a:pt x="6241344" y="1605302"/>
                  <a:pt x="6234368" y="1618950"/>
                </a:cubicBezTo>
                <a:cubicBezTo>
                  <a:pt x="6247988" y="1612126"/>
                  <a:pt x="6261607" y="1591978"/>
                  <a:pt x="6261607" y="1612126"/>
                </a:cubicBezTo>
                <a:cubicBezTo>
                  <a:pt x="6247988" y="1625449"/>
                  <a:pt x="6248320" y="1612126"/>
                  <a:pt x="6214770" y="1639097"/>
                </a:cubicBezTo>
                <a:cubicBezTo>
                  <a:pt x="6187863" y="1639097"/>
                  <a:pt x="6221081" y="1605302"/>
                  <a:pt x="6153981" y="1652096"/>
                </a:cubicBezTo>
                <a:cubicBezTo>
                  <a:pt x="6234701" y="1578330"/>
                  <a:pt x="6086880" y="1665744"/>
                  <a:pt x="6113787" y="1618950"/>
                </a:cubicBezTo>
                <a:cubicBezTo>
                  <a:pt x="6033399" y="1672568"/>
                  <a:pt x="6160956" y="1611801"/>
                  <a:pt x="6100500" y="1665744"/>
                </a:cubicBezTo>
                <a:cubicBezTo>
                  <a:pt x="6113787" y="1665744"/>
                  <a:pt x="6147005" y="1645597"/>
                  <a:pt x="6133718" y="1665744"/>
                </a:cubicBezTo>
                <a:cubicBezTo>
                  <a:pt x="6113455" y="1679067"/>
                  <a:pt x="6120430" y="1665744"/>
                  <a:pt x="6107143" y="1672568"/>
                </a:cubicBezTo>
                <a:cubicBezTo>
                  <a:pt x="6080237" y="1692716"/>
                  <a:pt x="6113787" y="1692716"/>
                  <a:pt x="6120763" y="1692716"/>
                </a:cubicBezTo>
                <a:cubicBezTo>
                  <a:pt x="6134050" y="1685892"/>
                  <a:pt x="6127406" y="1685892"/>
                  <a:pt x="6127406" y="1679067"/>
                </a:cubicBezTo>
                <a:cubicBezTo>
                  <a:pt x="6140693" y="1679067"/>
                  <a:pt x="6167600" y="1685892"/>
                  <a:pt x="6127406" y="1706039"/>
                </a:cubicBezTo>
                <a:cubicBezTo>
                  <a:pt x="6140693" y="1699540"/>
                  <a:pt x="6153981" y="1699540"/>
                  <a:pt x="6174244" y="1692716"/>
                </a:cubicBezTo>
                <a:lnTo>
                  <a:pt x="6164278" y="1705389"/>
                </a:lnTo>
                <a:lnTo>
                  <a:pt x="6140361" y="1719687"/>
                </a:lnTo>
                <a:cubicBezTo>
                  <a:pt x="6143683" y="1719687"/>
                  <a:pt x="6152320" y="1716438"/>
                  <a:pt x="6159960" y="1711238"/>
                </a:cubicBezTo>
                <a:lnTo>
                  <a:pt x="6164278" y="1705389"/>
                </a:lnTo>
                <a:lnTo>
                  <a:pt x="6167600" y="1703764"/>
                </a:lnTo>
                <a:cubicBezTo>
                  <a:pt x="6174244" y="1697915"/>
                  <a:pt x="6177565" y="1692716"/>
                  <a:pt x="6174244" y="1692716"/>
                </a:cubicBezTo>
                <a:cubicBezTo>
                  <a:pt x="6207794" y="1685892"/>
                  <a:pt x="6167600" y="1719687"/>
                  <a:pt x="6167600" y="1733011"/>
                </a:cubicBezTo>
                <a:cubicBezTo>
                  <a:pt x="6214438" y="1672568"/>
                  <a:pt x="6153981" y="1759657"/>
                  <a:pt x="6180887" y="1746334"/>
                </a:cubicBezTo>
                <a:cubicBezTo>
                  <a:pt x="6194507" y="1739510"/>
                  <a:pt x="6201150" y="1733011"/>
                  <a:pt x="6214770" y="1726511"/>
                </a:cubicBezTo>
                <a:cubicBezTo>
                  <a:pt x="6214770" y="1733011"/>
                  <a:pt x="6174244" y="1753158"/>
                  <a:pt x="6187531" y="1753158"/>
                </a:cubicBezTo>
                <a:cubicBezTo>
                  <a:pt x="6214438" y="1746334"/>
                  <a:pt x="6221081" y="1753158"/>
                  <a:pt x="6227725" y="1766482"/>
                </a:cubicBezTo>
                <a:cubicBezTo>
                  <a:pt x="6234368" y="1766482"/>
                  <a:pt x="6241344" y="1773306"/>
                  <a:pt x="6247988" y="1773306"/>
                </a:cubicBezTo>
                <a:cubicBezTo>
                  <a:pt x="6247988" y="1779805"/>
                  <a:pt x="6247988" y="1780130"/>
                  <a:pt x="6254631" y="1780130"/>
                </a:cubicBezTo>
                <a:cubicBezTo>
                  <a:pt x="6254631" y="1780130"/>
                  <a:pt x="6261607" y="1780130"/>
                  <a:pt x="6268251" y="1780130"/>
                </a:cubicBezTo>
                <a:cubicBezTo>
                  <a:pt x="6274894" y="1780130"/>
                  <a:pt x="6281870" y="1780130"/>
                  <a:pt x="6295157" y="1780130"/>
                </a:cubicBezTo>
                <a:cubicBezTo>
                  <a:pt x="6281870" y="1786629"/>
                  <a:pt x="6268251" y="1800277"/>
                  <a:pt x="6261607" y="1800277"/>
                </a:cubicBezTo>
                <a:cubicBezTo>
                  <a:pt x="6261607" y="1820425"/>
                  <a:pt x="6281870" y="1813601"/>
                  <a:pt x="6288514" y="1820425"/>
                </a:cubicBezTo>
                <a:cubicBezTo>
                  <a:pt x="6301801" y="1807102"/>
                  <a:pt x="6308777" y="1793453"/>
                  <a:pt x="6308777" y="1786629"/>
                </a:cubicBezTo>
                <a:cubicBezTo>
                  <a:pt x="6329040" y="1780130"/>
                  <a:pt x="6315088" y="1807102"/>
                  <a:pt x="6341995" y="1800277"/>
                </a:cubicBezTo>
                <a:cubicBezTo>
                  <a:pt x="6315088" y="1813601"/>
                  <a:pt x="6308445" y="1806777"/>
                  <a:pt x="6281870" y="1833423"/>
                </a:cubicBezTo>
                <a:cubicBezTo>
                  <a:pt x="6301801" y="1840247"/>
                  <a:pt x="6308777" y="1847072"/>
                  <a:pt x="6295157" y="1874043"/>
                </a:cubicBezTo>
                <a:cubicBezTo>
                  <a:pt x="6301801" y="1880867"/>
                  <a:pt x="6308445" y="1860395"/>
                  <a:pt x="6335351" y="1847072"/>
                </a:cubicBezTo>
                <a:cubicBezTo>
                  <a:pt x="6321732" y="1880543"/>
                  <a:pt x="6301801" y="1921162"/>
                  <a:pt x="6382521" y="1867219"/>
                </a:cubicBezTo>
                <a:cubicBezTo>
                  <a:pt x="6375877" y="1907514"/>
                  <a:pt x="6516722" y="1840572"/>
                  <a:pt x="6523366" y="1901015"/>
                </a:cubicBezTo>
                <a:cubicBezTo>
                  <a:pt x="6483172" y="1901015"/>
                  <a:pt x="6510411" y="1900690"/>
                  <a:pt x="6490148" y="1920838"/>
                </a:cubicBezTo>
                <a:cubicBezTo>
                  <a:pt x="6510411" y="1920838"/>
                  <a:pt x="6530341" y="1914663"/>
                  <a:pt x="6550272" y="1914663"/>
                </a:cubicBezTo>
                <a:cubicBezTo>
                  <a:pt x="6536985" y="1934811"/>
                  <a:pt x="6530341" y="1940985"/>
                  <a:pt x="6557248" y="1947809"/>
                </a:cubicBezTo>
                <a:cubicBezTo>
                  <a:pt x="6523698" y="1967957"/>
                  <a:pt x="6530009" y="1954633"/>
                  <a:pt x="6510078" y="1974781"/>
                </a:cubicBezTo>
                <a:cubicBezTo>
                  <a:pt x="6556916" y="1961458"/>
                  <a:pt x="6550604" y="1974781"/>
                  <a:pt x="6590798" y="1974781"/>
                </a:cubicBezTo>
                <a:cubicBezTo>
                  <a:pt x="6557248" y="1988429"/>
                  <a:pt x="6530341" y="2014751"/>
                  <a:pt x="6584155" y="2008252"/>
                </a:cubicBezTo>
                <a:cubicBezTo>
                  <a:pt x="6550604" y="2034898"/>
                  <a:pt x="6583823" y="2042048"/>
                  <a:pt x="6543629" y="2069019"/>
                </a:cubicBezTo>
                <a:cubicBezTo>
                  <a:pt x="6543629" y="2082343"/>
                  <a:pt x="6590798" y="2042048"/>
                  <a:pt x="6584155" y="2062195"/>
                </a:cubicBezTo>
                <a:cubicBezTo>
                  <a:pt x="6543961" y="2089167"/>
                  <a:pt x="6550272" y="2095666"/>
                  <a:pt x="6516722" y="2102165"/>
                </a:cubicBezTo>
                <a:cubicBezTo>
                  <a:pt x="6523366" y="2108989"/>
                  <a:pt x="6530009" y="2122637"/>
                  <a:pt x="6516722" y="2135961"/>
                </a:cubicBezTo>
                <a:cubicBezTo>
                  <a:pt x="6556916" y="2115813"/>
                  <a:pt x="6536985" y="2109314"/>
                  <a:pt x="6584155" y="2082343"/>
                </a:cubicBezTo>
                <a:cubicBezTo>
                  <a:pt x="6590798" y="2095991"/>
                  <a:pt x="6597774" y="2115813"/>
                  <a:pt x="6597774" y="2135961"/>
                </a:cubicBezTo>
                <a:cubicBezTo>
                  <a:pt x="6597774" y="2156108"/>
                  <a:pt x="6584155" y="2176256"/>
                  <a:pt x="6557248" y="2189579"/>
                </a:cubicBezTo>
                <a:cubicBezTo>
                  <a:pt x="6563892" y="2189579"/>
                  <a:pt x="6590466" y="2176581"/>
                  <a:pt x="6604086" y="2169757"/>
                </a:cubicBezTo>
                <a:cubicBezTo>
                  <a:pt x="6617373" y="2176581"/>
                  <a:pt x="6570535" y="2203227"/>
                  <a:pt x="6543629" y="2223375"/>
                </a:cubicBezTo>
                <a:cubicBezTo>
                  <a:pt x="6550272" y="2203227"/>
                  <a:pt x="6503435" y="2229874"/>
                  <a:pt x="6503435" y="2209727"/>
                </a:cubicBezTo>
                <a:cubicBezTo>
                  <a:pt x="6463241" y="2263670"/>
                  <a:pt x="6523366" y="2243197"/>
                  <a:pt x="6516722" y="2283492"/>
                </a:cubicBezTo>
                <a:cubicBezTo>
                  <a:pt x="6556916" y="2256846"/>
                  <a:pt x="6577511" y="2236699"/>
                  <a:pt x="6563892" y="2223375"/>
                </a:cubicBezTo>
                <a:cubicBezTo>
                  <a:pt x="6584155" y="2216551"/>
                  <a:pt x="6590798" y="2223375"/>
                  <a:pt x="6597774" y="2230199"/>
                </a:cubicBezTo>
                <a:cubicBezTo>
                  <a:pt x="6577511" y="2243523"/>
                  <a:pt x="6577179" y="2250347"/>
                  <a:pt x="6557248" y="2263670"/>
                </a:cubicBezTo>
                <a:cubicBezTo>
                  <a:pt x="6550604" y="2283817"/>
                  <a:pt x="6590798" y="2263345"/>
                  <a:pt x="6597774" y="2276993"/>
                </a:cubicBezTo>
                <a:cubicBezTo>
                  <a:pt x="6577511" y="2283492"/>
                  <a:pt x="6570535" y="2283817"/>
                  <a:pt x="6543629" y="2297141"/>
                </a:cubicBezTo>
                <a:cubicBezTo>
                  <a:pt x="6630992" y="2276993"/>
                  <a:pt x="6637636" y="2297141"/>
                  <a:pt x="6644612" y="2324113"/>
                </a:cubicBezTo>
                <a:cubicBezTo>
                  <a:pt x="6644612" y="2351084"/>
                  <a:pt x="6644279" y="2377731"/>
                  <a:pt x="6711712" y="2370907"/>
                </a:cubicBezTo>
                <a:cubicBezTo>
                  <a:pt x="6671186" y="2377731"/>
                  <a:pt x="6650923" y="2397878"/>
                  <a:pt x="6610729" y="2397878"/>
                </a:cubicBezTo>
                <a:cubicBezTo>
                  <a:pt x="6597442" y="2411202"/>
                  <a:pt x="6604086" y="2411527"/>
                  <a:pt x="6617373" y="2404703"/>
                </a:cubicBezTo>
                <a:cubicBezTo>
                  <a:pt x="6510078" y="2465145"/>
                  <a:pt x="6590466" y="2471644"/>
                  <a:pt x="6617373" y="2485293"/>
                </a:cubicBezTo>
                <a:cubicBezTo>
                  <a:pt x="6577179" y="2505440"/>
                  <a:pt x="6563892" y="2485293"/>
                  <a:pt x="6543629" y="2485293"/>
                </a:cubicBezTo>
                <a:cubicBezTo>
                  <a:pt x="6516722" y="2505440"/>
                  <a:pt x="6523698" y="2532412"/>
                  <a:pt x="6577511" y="2498616"/>
                </a:cubicBezTo>
                <a:cubicBezTo>
                  <a:pt x="6570535" y="2518764"/>
                  <a:pt x="6584155" y="2512264"/>
                  <a:pt x="6597774" y="2525588"/>
                </a:cubicBezTo>
                <a:cubicBezTo>
                  <a:pt x="6584155" y="2545735"/>
                  <a:pt x="6577179" y="2512264"/>
                  <a:pt x="6550272" y="2525588"/>
                </a:cubicBezTo>
                <a:cubicBezTo>
                  <a:pt x="6530341" y="2545735"/>
                  <a:pt x="6530341" y="2559058"/>
                  <a:pt x="6536985" y="2572382"/>
                </a:cubicBezTo>
                <a:cubicBezTo>
                  <a:pt x="6543629" y="2579206"/>
                  <a:pt x="6557248" y="2586030"/>
                  <a:pt x="6557248" y="2592854"/>
                </a:cubicBezTo>
                <a:cubicBezTo>
                  <a:pt x="6563892" y="2599353"/>
                  <a:pt x="6570535" y="2606178"/>
                  <a:pt x="6563892" y="2606178"/>
                </a:cubicBezTo>
                <a:cubicBezTo>
                  <a:pt x="6597442" y="2613002"/>
                  <a:pt x="6550604" y="2653297"/>
                  <a:pt x="6557248" y="2659796"/>
                </a:cubicBezTo>
                <a:cubicBezTo>
                  <a:pt x="6557248" y="2666620"/>
                  <a:pt x="6597774" y="2646473"/>
                  <a:pt x="6597774" y="2659796"/>
                </a:cubicBezTo>
                <a:cubicBezTo>
                  <a:pt x="6604418" y="2686768"/>
                  <a:pt x="6610729" y="2754034"/>
                  <a:pt x="6704736" y="2754034"/>
                </a:cubicBezTo>
                <a:cubicBezTo>
                  <a:pt x="6698093" y="2760534"/>
                  <a:pt x="6671518" y="2774182"/>
                  <a:pt x="6671518" y="2781006"/>
                </a:cubicBezTo>
                <a:cubicBezTo>
                  <a:pt x="6631324" y="2794330"/>
                  <a:pt x="6691781" y="2760534"/>
                  <a:pt x="6671518" y="2754034"/>
                </a:cubicBezTo>
                <a:cubicBezTo>
                  <a:pt x="6611061" y="2794330"/>
                  <a:pt x="6637636" y="2814152"/>
                  <a:pt x="6651255" y="2820976"/>
                </a:cubicBezTo>
                <a:cubicBezTo>
                  <a:pt x="6664542" y="2814152"/>
                  <a:pt x="6658231" y="2807978"/>
                  <a:pt x="6684805" y="2794330"/>
                </a:cubicBezTo>
                <a:cubicBezTo>
                  <a:pt x="6678162" y="2821301"/>
                  <a:pt x="6617373" y="2888243"/>
                  <a:pt x="6704736" y="2861596"/>
                </a:cubicBezTo>
                <a:cubicBezTo>
                  <a:pt x="6711380" y="2861596"/>
                  <a:pt x="6691781" y="2874919"/>
                  <a:pt x="6671518" y="2881744"/>
                </a:cubicBezTo>
                <a:cubicBezTo>
                  <a:pt x="6684805" y="2895067"/>
                  <a:pt x="6684473" y="2901566"/>
                  <a:pt x="6698093" y="2901566"/>
                </a:cubicBezTo>
                <a:cubicBezTo>
                  <a:pt x="6718356" y="2894742"/>
                  <a:pt x="6718356" y="2888568"/>
                  <a:pt x="6718356" y="2881744"/>
                </a:cubicBezTo>
                <a:cubicBezTo>
                  <a:pt x="6778813" y="2868420"/>
                  <a:pt x="6711712" y="2921714"/>
                  <a:pt x="6765525" y="2914890"/>
                </a:cubicBezTo>
                <a:cubicBezTo>
                  <a:pt x="6718356" y="2935037"/>
                  <a:pt x="6745262" y="2942186"/>
                  <a:pt x="6718356" y="2962334"/>
                </a:cubicBezTo>
                <a:cubicBezTo>
                  <a:pt x="6792100" y="2982481"/>
                  <a:pt x="6846245" y="3056247"/>
                  <a:pt x="6846245" y="3130013"/>
                </a:cubicBezTo>
                <a:cubicBezTo>
                  <a:pt x="6933277" y="3116690"/>
                  <a:pt x="6866176" y="3183631"/>
                  <a:pt x="6919989" y="3190456"/>
                </a:cubicBezTo>
                <a:cubicBezTo>
                  <a:pt x="6913346" y="3203779"/>
                  <a:pt x="6913346" y="3217427"/>
                  <a:pt x="6873152" y="3237575"/>
                </a:cubicBezTo>
                <a:cubicBezTo>
                  <a:pt x="6900059" y="3237575"/>
                  <a:pt x="6906370" y="3237900"/>
                  <a:pt x="6893083" y="3251223"/>
                </a:cubicBezTo>
                <a:cubicBezTo>
                  <a:pt x="6899726" y="3258047"/>
                  <a:pt x="6913346" y="3237575"/>
                  <a:pt x="6946896" y="3231076"/>
                </a:cubicBezTo>
                <a:cubicBezTo>
                  <a:pt x="6940252" y="3264546"/>
                  <a:pt x="7040903" y="3231076"/>
                  <a:pt x="7061166" y="3251223"/>
                </a:cubicBezTo>
                <a:cubicBezTo>
                  <a:pt x="6980446" y="3284694"/>
                  <a:pt x="7013997" y="3244074"/>
                  <a:pt x="6960515" y="3257398"/>
                </a:cubicBezTo>
                <a:cubicBezTo>
                  <a:pt x="6946896" y="3284369"/>
                  <a:pt x="6933609" y="3311666"/>
                  <a:pt x="6960515" y="3318165"/>
                </a:cubicBezTo>
                <a:cubicBezTo>
                  <a:pt x="6946896" y="3318165"/>
                  <a:pt x="6939920" y="3324989"/>
                  <a:pt x="6919989" y="3331813"/>
                </a:cubicBezTo>
                <a:cubicBezTo>
                  <a:pt x="6980446" y="3318490"/>
                  <a:pt x="6967159" y="3345136"/>
                  <a:pt x="6960515" y="3371783"/>
                </a:cubicBezTo>
                <a:cubicBezTo>
                  <a:pt x="6967159" y="3378607"/>
                  <a:pt x="6973471" y="3364959"/>
                  <a:pt x="6993734" y="3358460"/>
                </a:cubicBezTo>
                <a:cubicBezTo>
                  <a:pt x="6987090" y="3418903"/>
                  <a:pt x="7067810" y="3445549"/>
                  <a:pt x="7054523" y="3526139"/>
                </a:cubicBezTo>
                <a:cubicBezTo>
                  <a:pt x="7061166" y="3526139"/>
                  <a:pt x="7087741" y="3513141"/>
                  <a:pt x="7101360" y="3506317"/>
                </a:cubicBezTo>
                <a:cubicBezTo>
                  <a:pt x="7114647" y="3526464"/>
                  <a:pt x="7114647" y="3532963"/>
                  <a:pt x="7114647" y="3553111"/>
                </a:cubicBezTo>
                <a:cubicBezTo>
                  <a:pt x="7155173" y="3512816"/>
                  <a:pt x="7121291" y="3573583"/>
                  <a:pt x="7101360" y="3586907"/>
                </a:cubicBezTo>
                <a:cubicBezTo>
                  <a:pt x="7108004" y="3593731"/>
                  <a:pt x="7141886" y="3566759"/>
                  <a:pt x="7148530" y="3573583"/>
                </a:cubicBezTo>
                <a:cubicBezTo>
                  <a:pt x="7148530" y="3586907"/>
                  <a:pt x="7094384" y="3593406"/>
                  <a:pt x="7081097" y="3613553"/>
                </a:cubicBezTo>
                <a:cubicBezTo>
                  <a:pt x="7141554" y="3600230"/>
                  <a:pt x="7121623" y="3627202"/>
                  <a:pt x="7155173" y="3633701"/>
                </a:cubicBezTo>
                <a:cubicBezTo>
                  <a:pt x="7141886" y="3647349"/>
                  <a:pt x="7128267" y="3627202"/>
                  <a:pt x="7121623" y="3627202"/>
                </a:cubicBezTo>
                <a:cubicBezTo>
                  <a:pt x="7061166" y="3653848"/>
                  <a:pt x="7094384" y="3660997"/>
                  <a:pt x="7094384" y="3674321"/>
                </a:cubicBezTo>
                <a:cubicBezTo>
                  <a:pt x="7101360" y="3681145"/>
                  <a:pt x="7141554" y="3654173"/>
                  <a:pt x="7161485" y="3654173"/>
                </a:cubicBezTo>
                <a:cubicBezTo>
                  <a:pt x="7161485" y="3667497"/>
                  <a:pt x="7101360" y="3687969"/>
                  <a:pt x="7128267" y="3701292"/>
                </a:cubicBezTo>
                <a:cubicBezTo>
                  <a:pt x="7141554" y="3708117"/>
                  <a:pt x="7154841" y="3681145"/>
                  <a:pt x="7175104" y="3687644"/>
                </a:cubicBezTo>
                <a:cubicBezTo>
                  <a:pt x="7127935" y="3721440"/>
                  <a:pt x="7168793" y="3741587"/>
                  <a:pt x="7148530" y="3775058"/>
                </a:cubicBezTo>
                <a:cubicBezTo>
                  <a:pt x="7128267" y="3781882"/>
                  <a:pt x="7128267" y="3768234"/>
                  <a:pt x="7128267" y="3768234"/>
                </a:cubicBezTo>
                <a:cubicBezTo>
                  <a:pt x="7094717" y="3788382"/>
                  <a:pt x="7141886" y="3775058"/>
                  <a:pt x="7134910" y="3788707"/>
                </a:cubicBezTo>
                <a:cubicBezTo>
                  <a:pt x="7148530" y="3781882"/>
                  <a:pt x="7155173" y="3775058"/>
                  <a:pt x="7155173" y="3768234"/>
                </a:cubicBezTo>
                <a:cubicBezTo>
                  <a:pt x="7161817" y="3775058"/>
                  <a:pt x="7168793" y="3794881"/>
                  <a:pt x="7148530" y="3815028"/>
                </a:cubicBezTo>
                <a:cubicBezTo>
                  <a:pt x="7128267" y="3835176"/>
                  <a:pt x="7108004" y="3822177"/>
                  <a:pt x="7074453" y="3848824"/>
                </a:cubicBezTo>
                <a:cubicBezTo>
                  <a:pt x="7094384" y="3842325"/>
                  <a:pt x="7148530" y="3822177"/>
                  <a:pt x="7121623" y="3848824"/>
                </a:cubicBezTo>
                <a:cubicBezTo>
                  <a:pt x="7094717" y="3855648"/>
                  <a:pt x="7088073" y="3849149"/>
                  <a:pt x="7034260" y="3875796"/>
                </a:cubicBezTo>
                <a:cubicBezTo>
                  <a:pt x="7034260" y="3875796"/>
                  <a:pt x="7034260" y="3882295"/>
                  <a:pt x="7020640" y="3889119"/>
                </a:cubicBezTo>
                <a:cubicBezTo>
                  <a:pt x="7034260" y="3902443"/>
                  <a:pt x="7081097" y="3855648"/>
                  <a:pt x="7074453" y="3875796"/>
                </a:cubicBezTo>
                <a:cubicBezTo>
                  <a:pt x="6993734" y="3902768"/>
                  <a:pt x="7027284" y="3916091"/>
                  <a:pt x="7013997" y="3936238"/>
                </a:cubicBezTo>
                <a:cubicBezTo>
                  <a:pt x="6987090" y="3943063"/>
                  <a:pt x="7000377" y="3922590"/>
                  <a:pt x="6993734" y="3922590"/>
                </a:cubicBezTo>
                <a:cubicBezTo>
                  <a:pt x="6953540" y="3936238"/>
                  <a:pt x="6960515" y="3943063"/>
                  <a:pt x="6967159" y="3956386"/>
                </a:cubicBezTo>
                <a:cubicBezTo>
                  <a:pt x="6946896" y="3976533"/>
                  <a:pt x="6953540" y="3936238"/>
                  <a:pt x="6933277" y="3943063"/>
                </a:cubicBezTo>
                <a:cubicBezTo>
                  <a:pt x="6919989" y="3969709"/>
                  <a:pt x="6940252" y="4023328"/>
                  <a:pt x="7034260" y="3996681"/>
                </a:cubicBezTo>
                <a:cubicBezTo>
                  <a:pt x="7027616" y="4010004"/>
                  <a:pt x="7013997" y="4030152"/>
                  <a:pt x="7054523" y="4016828"/>
                </a:cubicBezTo>
                <a:cubicBezTo>
                  <a:pt x="6987422" y="4070447"/>
                  <a:pt x="7081429" y="4070447"/>
                  <a:pt x="7061166" y="4097418"/>
                </a:cubicBezTo>
                <a:cubicBezTo>
                  <a:pt x="7040903" y="4097418"/>
                  <a:pt x="7034260" y="4090594"/>
                  <a:pt x="7013997" y="4097418"/>
                </a:cubicBezTo>
                <a:cubicBezTo>
                  <a:pt x="6993734" y="4103918"/>
                  <a:pt x="6987422" y="4110742"/>
                  <a:pt x="6960515" y="4124390"/>
                </a:cubicBezTo>
                <a:cubicBezTo>
                  <a:pt x="6987422" y="4164685"/>
                  <a:pt x="6939920" y="4244950"/>
                  <a:pt x="7007353" y="4265098"/>
                </a:cubicBezTo>
                <a:cubicBezTo>
                  <a:pt x="6960183" y="4312217"/>
                  <a:pt x="6994066" y="4312217"/>
                  <a:pt x="6973803" y="4366160"/>
                </a:cubicBezTo>
                <a:cubicBezTo>
                  <a:pt x="6946896" y="4319041"/>
                  <a:pt x="6960183" y="4231627"/>
                  <a:pt x="6946896" y="4171184"/>
                </a:cubicBezTo>
                <a:cubicBezTo>
                  <a:pt x="6946896" y="4157861"/>
                  <a:pt x="6873152" y="4157861"/>
                  <a:pt x="6967159" y="4117566"/>
                </a:cubicBezTo>
                <a:cubicBezTo>
                  <a:pt x="6960515" y="4104243"/>
                  <a:pt x="6966827" y="4083770"/>
                  <a:pt x="6926633" y="4097418"/>
                </a:cubicBezTo>
                <a:cubicBezTo>
                  <a:pt x="6933277" y="4083770"/>
                  <a:pt x="6973803" y="4070772"/>
                  <a:pt x="6953540" y="4057123"/>
                </a:cubicBezTo>
                <a:cubicBezTo>
                  <a:pt x="6953540" y="4057123"/>
                  <a:pt x="6940252" y="4063948"/>
                  <a:pt x="6940252" y="4057123"/>
                </a:cubicBezTo>
                <a:cubicBezTo>
                  <a:pt x="6933277" y="4050624"/>
                  <a:pt x="6893083" y="4083770"/>
                  <a:pt x="6873152" y="4076946"/>
                </a:cubicBezTo>
                <a:cubicBezTo>
                  <a:pt x="6866508" y="4076946"/>
                  <a:pt x="6960183" y="4030477"/>
                  <a:pt x="6893083" y="4057123"/>
                </a:cubicBezTo>
                <a:cubicBezTo>
                  <a:pt x="6946564" y="3990182"/>
                  <a:pt x="6906702" y="3949562"/>
                  <a:pt x="6873152" y="3889119"/>
                </a:cubicBezTo>
                <a:cubicBezTo>
                  <a:pt x="6933609" y="3848824"/>
                  <a:pt x="6893415" y="3821853"/>
                  <a:pt x="6879796" y="3815028"/>
                </a:cubicBezTo>
                <a:cubicBezTo>
                  <a:pt x="6846245" y="3828677"/>
                  <a:pt x="6906702" y="3828677"/>
                  <a:pt x="6852889" y="3842000"/>
                </a:cubicBezTo>
                <a:cubicBezTo>
                  <a:pt x="6852889" y="3828677"/>
                  <a:pt x="6839270" y="3828677"/>
                  <a:pt x="6825982" y="3821853"/>
                </a:cubicBezTo>
                <a:cubicBezTo>
                  <a:pt x="6919989" y="3794881"/>
                  <a:pt x="6852889" y="3768234"/>
                  <a:pt x="6852889" y="3754911"/>
                </a:cubicBezTo>
                <a:cubicBezTo>
                  <a:pt x="6819339" y="3768234"/>
                  <a:pt x="6839270" y="3781882"/>
                  <a:pt x="6839270" y="3788707"/>
                </a:cubicBezTo>
                <a:cubicBezTo>
                  <a:pt x="6785456" y="3795206"/>
                  <a:pt x="6785456" y="3768234"/>
                  <a:pt x="6792100" y="3741262"/>
                </a:cubicBezTo>
                <a:cubicBezTo>
                  <a:pt x="6798743" y="3714616"/>
                  <a:pt x="6806051" y="3680820"/>
                  <a:pt x="6779145" y="3667497"/>
                </a:cubicBezTo>
                <a:cubicBezTo>
                  <a:pt x="6806051" y="3654173"/>
                  <a:pt x="6785456" y="3653848"/>
                  <a:pt x="6812363" y="3640525"/>
                </a:cubicBezTo>
                <a:cubicBezTo>
                  <a:pt x="6731643" y="3640525"/>
                  <a:pt x="6792432" y="3573258"/>
                  <a:pt x="6738619" y="3559935"/>
                </a:cubicBezTo>
                <a:cubicBezTo>
                  <a:pt x="6758550" y="3486169"/>
                  <a:pt x="6731975" y="3479670"/>
                  <a:pt x="6671518" y="3432551"/>
                </a:cubicBezTo>
                <a:cubicBezTo>
                  <a:pt x="6664875" y="3439375"/>
                  <a:pt x="6644279" y="3452373"/>
                  <a:pt x="6624349" y="3459197"/>
                </a:cubicBezTo>
                <a:cubicBezTo>
                  <a:pt x="6677830" y="3445874"/>
                  <a:pt x="6624349" y="3479345"/>
                  <a:pt x="6610729" y="3492993"/>
                </a:cubicBezTo>
                <a:cubicBezTo>
                  <a:pt x="6617373" y="3492993"/>
                  <a:pt x="6624349" y="3492993"/>
                  <a:pt x="6630992" y="3499492"/>
                </a:cubicBezTo>
                <a:cubicBezTo>
                  <a:pt x="6651255" y="3479345"/>
                  <a:pt x="6644612" y="3465697"/>
                  <a:pt x="6678162" y="3445549"/>
                </a:cubicBezTo>
                <a:cubicBezTo>
                  <a:pt x="6678162" y="3459197"/>
                  <a:pt x="6651255" y="3479345"/>
                  <a:pt x="6671518" y="3486169"/>
                </a:cubicBezTo>
                <a:cubicBezTo>
                  <a:pt x="6624349" y="3513141"/>
                  <a:pt x="6597442" y="3512816"/>
                  <a:pt x="6610729" y="3526139"/>
                </a:cubicBezTo>
                <a:cubicBezTo>
                  <a:pt x="6604086" y="3526139"/>
                  <a:pt x="6570535" y="3539787"/>
                  <a:pt x="6570535" y="3526139"/>
                </a:cubicBezTo>
                <a:cubicBezTo>
                  <a:pt x="6483172" y="3566434"/>
                  <a:pt x="6577511" y="3613878"/>
                  <a:pt x="6563892" y="3573583"/>
                </a:cubicBezTo>
                <a:cubicBezTo>
                  <a:pt x="6604086" y="3573583"/>
                  <a:pt x="6563892" y="3627202"/>
                  <a:pt x="6617373" y="3593731"/>
                </a:cubicBezTo>
                <a:cubicBezTo>
                  <a:pt x="6650923" y="3607054"/>
                  <a:pt x="6590466" y="3640525"/>
                  <a:pt x="6604086" y="3654173"/>
                </a:cubicBezTo>
                <a:cubicBezTo>
                  <a:pt x="6617373" y="3667497"/>
                  <a:pt x="6677830" y="3647349"/>
                  <a:pt x="6698093" y="3654173"/>
                </a:cubicBezTo>
                <a:cubicBezTo>
                  <a:pt x="6698093" y="3654173"/>
                  <a:pt x="6698425" y="3654173"/>
                  <a:pt x="6671518" y="3667497"/>
                </a:cubicBezTo>
                <a:cubicBezTo>
                  <a:pt x="6684805" y="3674321"/>
                  <a:pt x="6758882" y="3660997"/>
                  <a:pt x="6678162" y="3701292"/>
                </a:cubicBezTo>
                <a:cubicBezTo>
                  <a:pt x="6698425" y="3681145"/>
                  <a:pt x="6671186" y="3674321"/>
                  <a:pt x="6624349" y="3694468"/>
                </a:cubicBezTo>
                <a:cubicBezTo>
                  <a:pt x="6684805" y="3687644"/>
                  <a:pt x="6631324" y="3781557"/>
                  <a:pt x="6691781" y="3794881"/>
                </a:cubicBezTo>
                <a:cubicBezTo>
                  <a:pt x="6691781" y="3801705"/>
                  <a:pt x="6671518" y="3808529"/>
                  <a:pt x="6657899" y="3815028"/>
                </a:cubicBezTo>
                <a:cubicBezTo>
                  <a:pt x="6718356" y="3835176"/>
                  <a:pt x="6657899" y="3922590"/>
                  <a:pt x="6711712" y="3929414"/>
                </a:cubicBezTo>
                <a:cubicBezTo>
                  <a:pt x="6704736" y="3936238"/>
                  <a:pt x="6691781" y="3943063"/>
                  <a:pt x="6678162" y="3949562"/>
                </a:cubicBezTo>
                <a:cubicBezTo>
                  <a:pt x="6725332" y="3936238"/>
                  <a:pt x="6711380" y="3956061"/>
                  <a:pt x="6704736" y="3976208"/>
                </a:cubicBezTo>
                <a:cubicBezTo>
                  <a:pt x="6684805" y="3962885"/>
                  <a:pt x="6657899" y="3990182"/>
                  <a:pt x="6657899" y="3963210"/>
                </a:cubicBezTo>
                <a:cubicBezTo>
                  <a:pt x="6651255" y="3990182"/>
                  <a:pt x="6678162" y="4003505"/>
                  <a:pt x="6630992" y="4036976"/>
                </a:cubicBezTo>
                <a:cubicBezTo>
                  <a:pt x="6651255" y="4030152"/>
                  <a:pt x="6664875" y="4023653"/>
                  <a:pt x="6664875" y="4016828"/>
                </a:cubicBezTo>
                <a:cubicBezTo>
                  <a:pt x="6684805" y="4016828"/>
                  <a:pt x="6657899" y="4050299"/>
                  <a:pt x="6644612" y="4063623"/>
                </a:cubicBezTo>
                <a:cubicBezTo>
                  <a:pt x="6657899" y="4063623"/>
                  <a:pt x="6677830" y="4077271"/>
                  <a:pt x="6698093" y="4057123"/>
                </a:cubicBezTo>
                <a:cubicBezTo>
                  <a:pt x="6704736" y="4084095"/>
                  <a:pt x="6724999" y="4111067"/>
                  <a:pt x="6738619" y="4131214"/>
                </a:cubicBezTo>
                <a:cubicBezTo>
                  <a:pt x="6691449" y="4151362"/>
                  <a:pt x="6691449" y="4130889"/>
                  <a:pt x="6644612" y="4164360"/>
                </a:cubicBezTo>
                <a:cubicBezTo>
                  <a:pt x="6644612" y="4130889"/>
                  <a:pt x="6678162" y="4090594"/>
                  <a:pt x="6590798" y="4110742"/>
                </a:cubicBezTo>
                <a:cubicBezTo>
                  <a:pt x="6590798" y="4104243"/>
                  <a:pt x="6610729" y="4090594"/>
                  <a:pt x="6624349" y="4090594"/>
                </a:cubicBezTo>
                <a:cubicBezTo>
                  <a:pt x="6617373" y="4083770"/>
                  <a:pt x="6597774" y="4097418"/>
                  <a:pt x="6597774" y="4090594"/>
                </a:cubicBezTo>
                <a:cubicBezTo>
                  <a:pt x="6577511" y="4110742"/>
                  <a:pt x="6550272" y="4164685"/>
                  <a:pt x="6624349" y="4137713"/>
                </a:cubicBezTo>
                <a:cubicBezTo>
                  <a:pt x="6610729" y="4157861"/>
                  <a:pt x="6611061" y="4171184"/>
                  <a:pt x="6597774" y="4184508"/>
                </a:cubicBezTo>
                <a:cubicBezTo>
                  <a:pt x="6537317" y="4211479"/>
                  <a:pt x="6503435" y="4225128"/>
                  <a:pt x="6490148" y="4204980"/>
                </a:cubicBezTo>
                <a:cubicBezTo>
                  <a:pt x="6510411" y="4191332"/>
                  <a:pt x="6503435" y="4211479"/>
                  <a:pt x="6530341" y="4198156"/>
                </a:cubicBezTo>
                <a:cubicBezTo>
                  <a:pt x="6563892" y="4184833"/>
                  <a:pt x="6550604" y="4184508"/>
                  <a:pt x="6577511" y="4171184"/>
                </a:cubicBezTo>
                <a:cubicBezTo>
                  <a:pt x="6563892" y="4171184"/>
                  <a:pt x="6543629" y="4144213"/>
                  <a:pt x="6516722" y="4171184"/>
                </a:cubicBezTo>
                <a:cubicBezTo>
                  <a:pt x="6489815" y="4171184"/>
                  <a:pt x="6536985" y="4151362"/>
                  <a:pt x="6557248" y="4137713"/>
                </a:cubicBezTo>
                <a:cubicBezTo>
                  <a:pt x="6523698" y="4144538"/>
                  <a:pt x="6510078" y="4151362"/>
                  <a:pt x="6536985" y="4131214"/>
                </a:cubicBezTo>
                <a:cubicBezTo>
                  <a:pt x="6523366" y="4131214"/>
                  <a:pt x="6503435" y="4131214"/>
                  <a:pt x="6483504" y="4137713"/>
                </a:cubicBezTo>
                <a:cubicBezTo>
                  <a:pt x="6490148" y="4111067"/>
                  <a:pt x="6462909" y="4084095"/>
                  <a:pt x="6442978" y="4050624"/>
                </a:cubicBezTo>
                <a:cubicBezTo>
                  <a:pt x="6449622" y="4043800"/>
                  <a:pt x="6456265" y="4043800"/>
                  <a:pt x="6469885" y="4043800"/>
                </a:cubicBezTo>
                <a:cubicBezTo>
                  <a:pt x="6436334" y="4036976"/>
                  <a:pt x="6429358" y="4030152"/>
                  <a:pt x="6422715" y="4003180"/>
                </a:cubicBezTo>
                <a:cubicBezTo>
                  <a:pt x="6402452" y="4016828"/>
                  <a:pt x="6382521" y="4023653"/>
                  <a:pt x="6382521" y="4023653"/>
                </a:cubicBezTo>
                <a:cubicBezTo>
                  <a:pt x="6382521" y="4003505"/>
                  <a:pt x="6328708" y="3976533"/>
                  <a:pt x="6295157" y="3970034"/>
                </a:cubicBezTo>
                <a:cubicBezTo>
                  <a:pt x="6328708" y="3956386"/>
                  <a:pt x="6328376" y="3949562"/>
                  <a:pt x="6321732" y="3943063"/>
                </a:cubicBezTo>
                <a:cubicBezTo>
                  <a:pt x="6315088" y="3936238"/>
                  <a:pt x="6308445" y="3929414"/>
                  <a:pt x="6341995" y="3909267"/>
                </a:cubicBezTo>
                <a:cubicBezTo>
                  <a:pt x="6315088" y="3916091"/>
                  <a:pt x="6315420" y="3895943"/>
                  <a:pt x="6268251" y="3916091"/>
                </a:cubicBezTo>
                <a:cubicBezTo>
                  <a:pt x="6268251" y="3902443"/>
                  <a:pt x="6301801" y="3908942"/>
                  <a:pt x="6328708" y="3882295"/>
                </a:cubicBezTo>
                <a:cubicBezTo>
                  <a:pt x="6321732" y="3875471"/>
                  <a:pt x="6247988" y="3889444"/>
                  <a:pt x="6261607" y="3869297"/>
                </a:cubicBezTo>
                <a:cubicBezTo>
                  <a:pt x="6261607" y="3869297"/>
                  <a:pt x="6295157" y="3848824"/>
                  <a:pt x="6295157" y="3848824"/>
                </a:cubicBezTo>
                <a:cubicBezTo>
                  <a:pt x="6288514" y="3842325"/>
                  <a:pt x="6254631" y="3848824"/>
                  <a:pt x="6247988" y="3842000"/>
                </a:cubicBezTo>
                <a:cubicBezTo>
                  <a:pt x="6247988" y="3842000"/>
                  <a:pt x="6274894" y="3835501"/>
                  <a:pt x="6274894" y="3835501"/>
                </a:cubicBezTo>
                <a:cubicBezTo>
                  <a:pt x="6268251" y="3828677"/>
                  <a:pt x="6241344" y="3828677"/>
                  <a:pt x="6241344" y="3828677"/>
                </a:cubicBezTo>
                <a:cubicBezTo>
                  <a:pt x="6234701" y="3815353"/>
                  <a:pt x="6281870" y="3788382"/>
                  <a:pt x="6274894" y="3775058"/>
                </a:cubicBezTo>
                <a:cubicBezTo>
                  <a:pt x="6268251" y="3768234"/>
                  <a:pt x="6214770" y="3788382"/>
                  <a:pt x="6201150" y="3775058"/>
                </a:cubicBezTo>
                <a:cubicBezTo>
                  <a:pt x="6180887" y="3768234"/>
                  <a:pt x="6241344" y="3721115"/>
                  <a:pt x="6187531" y="3727939"/>
                </a:cubicBezTo>
                <a:cubicBezTo>
                  <a:pt x="6180887" y="3714291"/>
                  <a:pt x="6214770" y="3701292"/>
                  <a:pt x="6214770" y="3687644"/>
                </a:cubicBezTo>
                <a:cubicBezTo>
                  <a:pt x="6167600" y="3674321"/>
                  <a:pt x="6153981" y="3647349"/>
                  <a:pt x="6100500" y="3627202"/>
                </a:cubicBezTo>
                <a:cubicBezTo>
                  <a:pt x="6073593" y="3633701"/>
                  <a:pt x="5979254" y="3660997"/>
                  <a:pt x="5992873" y="3674321"/>
                </a:cubicBezTo>
                <a:cubicBezTo>
                  <a:pt x="5979254" y="3654173"/>
                  <a:pt x="5932416" y="3627202"/>
                  <a:pt x="5885246" y="3681145"/>
                </a:cubicBezTo>
                <a:cubicBezTo>
                  <a:pt x="5871959" y="3694468"/>
                  <a:pt x="5905509" y="3687644"/>
                  <a:pt x="5905509" y="3687644"/>
                </a:cubicBezTo>
                <a:cubicBezTo>
                  <a:pt x="5898866" y="3701292"/>
                  <a:pt x="5898866" y="3721115"/>
                  <a:pt x="5905509" y="3727939"/>
                </a:cubicBezTo>
                <a:cubicBezTo>
                  <a:pt x="5918797" y="3748087"/>
                  <a:pt x="5932416" y="3748087"/>
                  <a:pt x="5972610" y="3748087"/>
                </a:cubicBezTo>
                <a:cubicBezTo>
                  <a:pt x="5972610" y="3835501"/>
                  <a:pt x="6059974" y="3882295"/>
                  <a:pt x="6026423" y="3976208"/>
                </a:cubicBezTo>
                <a:cubicBezTo>
                  <a:pt x="5905509" y="4030152"/>
                  <a:pt x="5965966" y="4063623"/>
                  <a:pt x="6019780" y="4070447"/>
                </a:cubicBezTo>
                <a:cubicBezTo>
                  <a:pt x="6013136" y="4130889"/>
                  <a:pt x="6080237" y="4171509"/>
                  <a:pt x="6113787" y="4231952"/>
                </a:cubicBezTo>
                <a:cubicBezTo>
                  <a:pt x="6093856" y="4238451"/>
                  <a:pt x="6093524" y="4238126"/>
                  <a:pt x="6073261" y="4244950"/>
                </a:cubicBezTo>
                <a:cubicBezTo>
                  <a:pt x="6073261" y="4251774"/>
                  <a:pt x="6086880" y="4251774"/>
                  <a:pt x="6113787" y="4238126"/>
                </a:cubicBezTo>
                <a:cubicBezTo>
                  <a:pt x="6080237" y="4265098"/>
                  <a:pt x="6147337" y="4285570"/>
                  <a:pt x="6066617" y="4319041"/>
                </a:cubicBezTo>
                <a:cubicBezTo>
                  <a:pt x="6079904" y="4319041"/>
                  <a:pt x="6120430" y="4305718"/>
                  <a:pt x="6113787" y="4325865"/>
                </a:cubicBezTo>
                <a:cubicBezTo>
                  <a:pt x="6073593" y="4339514"/>
                  <a:pt x="6086548" y="4332365"/>
                  <a:pt x="6039710" y="4352512"/>
                </a:cubicBezTo>
                <a:cubicBezTo>
                  <a:pt x="6046354" y="4339189"/>
                  <a:pt x="6066617" y="4325540"/>
                  <a:pt x="5999517" y="4345688"/>
                </a:cubicBezTo>
                <a:cubicBezTo>
                  <a:pt x="5999517" y="4365835"/>
                  <a:pt x="5965966" y="4399306"/>
                  <a:pt x="5979254" y="4419454"/>
                </a:cubicBezTo>
                <a:cubicBezTo>
                  <a:pt x="5999517" y="4406130"/>
                  <a:pt x="6052998" y="4406455"/>
                  <a:pt x="6039710" y="4393132"/>
                </a:cubicBezTo>
                <a:cubicBezTo>
                  <a:pt x="6079904" y="4386308"/>
                  <a:pt x="6012804" y="4419779"/>
                  <a:pt x="5986229" y="4433102"/>
                </a:cubicBezTo>
                <a:cubicBezTo>
                  <a:pt x="5992873" y="4446425"/>
                  <a:pt x="5979254" y="4466898"/>
                  <a:pt x="5972610" y="4480221"/>
                </a:cubicBezTo>
                <a:cubicBezTo>
                  <a:pt x="5972610" y="4493870"/>
                  <a:pt x="5979586" y="4500694"/>
                  <a:pt x="6013136" y="4493870"/>
                </a:cubicBezTo>
                <a:cubicBezTo>
                  <a:pt x="5952679" y="4527340"/>
                  <a:pt x="5979254" y="4547488"/>
                  <a:pt x="5905509" y="4574460"/>
                </a:cubicBezTo>
                <a:cubicBezTo>
                  <a:pt x="5912153" y="4580959"/>
                  <a:pt x="5925440" y="4567635"/>
                  <a:pt x="5952347" y="4553987"/>
                </a:cubicBezTo>
                <a:cubicBezTo>
                  <a:pt x="5972610" y="4580959"/>
                  <a:pt x="5898866" y="4574460"/>
                  <a:pt x="5898866" y="4594607"/>
                </a:cubicBezTo>
                <a:cubicBezTo>
                  <a:pt x="5845053" y="4581284"/>
                  <a:pt x="5992873" y="4506868"/>
                  <a:pt x="5905509" y="4513692"/>
                </a:cubicBezTo>
                <a:cubicBezTo>
                  <a:pt x="5925772" y="4506868"/>
                  <a:pt x="5925440" y="4507193"/>
                  <a:pt x="5945703" y="4500694"/>
                </a:cubicBezTo>
                <a:cubicBezTo>
                  <a:pt x="5898534" y="4500694"/>
                  <a:pt x="5999517" y="4433102"/>
                  <a:pt x="5912153" y="4466898"/>
                </a:cubicBezTo>
                <a:cubicBezTo>
                  <a:pt x="5945703" y="4433102"/>
                  <a:pt x="5972610" y="4386308"/>
                  <a:pt x="5925772" y="4372660"/>
                </a:cubicBezTo>
                <a:cubicBezTo>
                  <a:pt x="5965966" y="4366160"/>
                  <a:pt x="5959323" y="4359336"/>
                  <a:pt x="5986229" y="4345688"/>
                </a:cubicBezTo>
                <a:cubicBezTo>
                  <a:pt x="5952347" y="4319041"/>
                  <a:pt x="6013136" y="4265098"/>
                  <a:pt x="6013136" y="4238126"/>
                </a:cubicBezTo>
                <a:cubicBezTo>
                  <a:pt x="5959323" y="4224803"/>
                  <a:pt x="5965966" y="4184508"/>
                  <a:pt x="5972610" y="4151037"/>
                </a:cubicBezTo>
                <a:cubicBezTo>
                  <a:pt x="5972610" y="4130889"/>
                  <a:pt x="5979254" y="4110742"/>
                  <a:pt x="5972610" y="4090594"/>
                </a:cubicBezTo>
                <a:cubicBezTo>
                  <a:pt x="5965966" y="4077271"/>
                  <a:pt x="5959323" y="4063948"/>
                  <a:pt x="5932416" y="4057123"/>
                </a:cubicBezTo>
                <a:cubicBezTo>
                  <a:pt x="5831765" y="4104243"/>
                  <a:pt x="5784596" y="4130889"/>
                  <a:pt x="5710519" y="4151037"/>
                </a:cubicBezTo>
                <a:cubicBezTo>
                  <a:pt x="5697232" y="4151037"/>
                  <a:pt x="5697232" y="4157536"/>
                  <a:pt x="5690256" y="4164360"/>
                </a:cubicBezTo>
                <a:cubicBezTo>
                  <a:pt x="5703876" y="4164360"/>
                  <a:pt x="5744070" y="4171184"/>
                  <a:pt x="5690256" y="4198156"/>
                </a:cubicBezTo>
                <a:cubicBezTo>
                  <a:pt x="5710519" y="4171184"/>
                  <a:pt x="5657038" y="4177684"/>
                  <a:pt x="5643419" y="4164360"/>
                </a:cubicBezTo>
                <a:cubicBezTo>
                  <a:pt x="5603225" y="4184508"/>
                  <a:pt x="5576318" y="4184508"/>
                  <a:pt x="5549412" y="4184508"/>
                </a:cubicBezTo>
                <a:cubicBezTo>
                  <a:pt x="5515861" y="4204655"/>
                  <a:pt x="5508886" y="4211804"/>
                  <a:pt x="5495598" y="4231952"/>
                </a:cubicBezTo>
                <a:cubicBezTo>
                  <a:pt x="5468692" y="4225128"/>
                  <a:pt x="5482311" y="4211804"/>
                  <a:pt x="5441785" y="4218304"/>
                </a:cubicBezTo>
                <a:cubicBezTo>
                  <a:pt x="5441785" y="4238451"/>
                  <a:pt x="5448761" y="4258599"/>
                  <a:pt x="5455405" y="4278746"/>
                </a:cubicBezTo>
                <a:cubicBezTo>
                  <a:pt x="5455405" y="4298894"/>
                  <a:pt x="5448761" y="4319041"/>
                  <a:pt x="5435142" y="4352512"/>
                </a:cubicBezTo>
                <a:cubicBezTo>
                  <a:pt x="5462048" y="4339189"/>
                  <a:pt x="5475668" y="4332689"/>
                  <a:pt x="5469024" y="4325865"/>
                </a:cubicBezTo>
                <a:cubicBezTo>
                  <a:pt x="5502574" y="4325865"/>
                  <a:pt x="5482311" y="4352512"/>
                  <a:pt x="5462048" y="4366160"/>
                </a:cubicBezTo>
                <a:cubicBezTo>
                  <a:pt x="5549412" y="4346013"/>
                  <a:pt x="5482311" y="4399631"/>
                  <a:pt x="5563031" y="4393132"/>
                </a:cubicBezTo>
                <a:cubicBezTo>
                  <a:pt x="5603225" y="4366160"/>
                  <a:pt x="5616512" y="4352512"/>
                  <a:pt x="5609869" y="4339189"/>
                </a:cubicBezTo>
                <a:cubicBezTo>
                  <a:pt x="5630132" y="4325540"/>
                  <a:pt x="5656706" y="4312542"/>
                  <a:pt x="5669993" y="4305718"/>
                </a:cubicBezTo>
                <a:cubicBezTo>
                  <a:pt x="5710519" y="4285570"/>
                  <a:pt x="5643419" y="4325865"/>
                  <a:pt x="5683613" y="4305718"/>
                </a:cubicBezTo>
                <a:cubicBezTo>
                  <a:pt x="5650062" y="4319041"/>
                  <a:pt x="5616512" y="4352512"/>
                  <a:pt x="5609869" y="4366160"/>
                </a:cubicBezTo>
                <a:cubicBezTo>
                  <a:pt x="5616512" y="4372660"/>
                  <a:pt x="5636775" y="4359336"/>
                  <a:pt x="5636775" y="4366160"/>
                </a:cubicBezTo>
                <a:cubicBezTo>
                  <a:pt x="5683945" y="4339189"/>
                  <a:pt x="5657038" y="4346013"/>
                  <a:pt x="5663682" y="4325865"/>
                </a:cubicBezTo>
                <a:cubicBezTo>
                  <a:pt x="5717495" y="4305718"/>
                  <a:pt x="5636775" y="4352512"/>
                  <a:pt x="5697232" y="4332365"/>
                </a:cubicBezTo>
                <a:cubicBezTo>
                  <a:pt x="5764333" y="4305393"/>
                  <a:pt x="5730782" y="4292069"/>
                  <a:pt x="5744402" y="4271922"/>
                </a:cubicBezTo>
                <a:cubicBezTo>
                  <a:pt x="5798215" y="4278746"/>
                  <a:pt x="5744070" y="4346013"/>
                  <a:pt x="5770976" y="4366160"/>
                </a:cubicBezTo>
                <a:cubicBezTo>
                  <a:pt x="5723807" y="4406455"/>
                  <a:pt x="5791239" y="4426603"/>
                  <a:pt x="5623488" y="4480221"/>
                </a:cubicBezTo>
                <a:cubicBezTo>
                  <a:pt x="5589606" y="4480221"/>
                  <a:pt x="5515861" y="4500369"/>
                  <a:pt x="5522505" y="4466898"/>
                </a:cubicBezTo>
                <a:cubicBezTo>
                  <a:pt x="5421854" y="4527340"/>
                  <a:pt x="5589606" y="4500369"/>
                  <a:pt x="5575986" y="4513692"/>
                </a:cubicBezTo>
                <a:cubicBezTo>
                  <a:pt x="5535792" y="4533840"/>
                  <a:pt x="5562699" y="4507193"/>
                  <a:pt x="5508886" y="4533840"/>
                </a:cubicBezTo>
                <a:cubicBezTo>
                  <a:pt x="5522505" y="4513692"/>
                  <a:pt x="5515861" y="4513692"/>
                  <a:pt x="5475668" y="4520516"/>
                </a:cubicBezTo>
                <a:cubicBezTo>
                  <a:pt x="5475668" y="4533840"/>
                  <a:pt x="5462048" y="4560811"/>
                  <a:pt x="5522505" y="4533840"/>
                </a:cubicBezTo>
                <a:cubicBezTo>
                  <a:pt x="5502242" y="4553987"/>
                  <a:pt x="5502242" y="4574460"/>
                  <a:pt x="5522505" y="4581284"/>
                </a:cubicBezTo>
                <a:cubicBezTo>
                  <a:pt x="5482311" y="4594607"/>
                  <a:pt x="5482311" y="4581284"/>
                  <a:pt x="5448761" y="4594607"/>
                </a:cubicBezTo>
                <a:cubicBezTo>
                  <a:pt x="5435142" y="4601431"/>
                  <a:pt x="5428498" y="4607605"/>
                  <a:pt x="5428498" y="4614430"/>
                </a:cubicBezTo>
                <a:cubicBezTo>
                  <a:pt x="5414879" y="4607605"/>
                  <a:pt x="5347778" y="4634577"/>
                  <a:pt x="5320871" y="4634577"/>
                </a:cubicBezTo>
                <a:cubicBezTo>
                  <a:pt x="5307584" y="4648225"/>
                  <a:pt x="5287321" y="4668373"/>
                  <a:pt x="5240484" y="4682021"/>
                </a:cubicBezTo>
                <a:cubicBezTo>
                  <a:pt x="5240484" y="4668373"/>
                  <a:pt x="5274034" y="4668373"/>
                  <a:pt x="5247127" y="4661549"/>
                </a:cubicBezTo>
                <a:cubicBezTo>
                  <a:pt x="5180027" y="4688520"/>
                  <a:pt x="5220221" y="4695020"/>
                  <a:pt x="5233508" y="4695020"/>
                </a:cubicBezTo>
                <a:cubicBezTo>
                  <a:pt x="5213577" y="4701844"/>
                  <a:pt x="5213577" y="4701844"/>
                  <a:pt x="5193646" y="4715167"/>
                </a:cubicBezTo>
                <a:cubicBezTo>
                  <a:pt x="5220221" y="4735315"/>
                  <a:pt x="5166407" y="4775935"/>
                  <a:pt x="5260414" y="4762611"/>
                </a:cubicBezTo>
                <a:cubicBezTo>
                  <a:pt x="5300941" y="4742464"/>
                  <a:pt x="5293965" y="4735315"/>
                  <a:pt x="5334491" y="4721991"/>
                </a:cubicBezTo>
                <a:cubicBezTo>
                  <a:pt x="5368041" y="4701844"/>
                  <a:pt x="5354422" y="4721991"/>
                  <a:pt x="5387972" y="4708668"/>
                </a:cubicBezTo>
                <a:cubicBezTo>
                  <a:pt x="5408235" y="4721991"/>
                  <a:pt x="5307584" y="4789258"/>
                  <a:pt x="5421854" y="4748963"/>
                </a:cubicBezTo>
                <a:cubicBezTo>
                  <a:pt x="5435142" y="4762286"/>
                  <a:pt x="5394615" y="4788933"/>
                  <a:pt x="5408235" y="4788933"/>
                </a:cubicBezTo>
                <a:cubicBezTo>
                  <a:pt x="5307584" y="4822729"/>
                  <a:pt x="5515861" y="4789258"/>
                  <a:pt x="5502242" y="4829553"/>
                </a:cubicBezTo>
                <a:cubicBezTo>
                  <a:pt x="5522505" y="4822729"/>
                  <a:pt x="5522505" y="4815905"/>
                  <a:pt x="5536124" y="4809406"/>
                </a:cubicBezTo>
                <a:cubicBezTo>
                  <a:pt x="5515861" y="4762286"/>
                  <a:pt x="5522505" y="4708668"/>
                  <a:pt x="5508886" y="4648225"/>
                </a:cubicBezTo>
                <a:cubicBezTo>
                  <a:pt x="5556055" y="4648225"/>
                  <a:pt x="5529149" y="4701844"/>
                  <a:pt x="5603225" y="4688195"/>
                </a:cubicBezTo>
                <a:cubicBezTo>
                  <a:pt x="5609869" y="4701844"/>
                  <a:pt x="5582962" y="4695020"/>
                  <a:pt x="5556388" y="4715167"/>
                </a:cubicBezTo>
                <a:cubicBezTo>
                  <a:pt x="5582962" y="4769110"/>
                  <a:pt x="5643751" y="4796082"/>
                  <a:pt x="5657038" y="4836377"/>
                </a:cubicBezTo>
                <a:cubicBezTo>
                  <a:pt x="5737758" y="4816230"/>
                  <a:pt x="5757689" y="4842876"/>
                  <a:pt x="5751045" y="4863024"/>
                </a:cubicBezTo>
                <a:cubicBezTo>
                  <a:pt x="5751045" y="4883171"/>
                  <a:pt x="5777952" y="4896820"/>
                  <a:pt x="5804859" y="4910143"/>
                </a:cubicBezTo>
                <a:cubicBezTo>
                  <a:pt x="5811502" y="4916967"/>
                  <a:pt x="5818146" y="4916967"/>
                  <a:pt x="5824790" y="4923791"/>
                </a:cubicBezTo>
                <a:cubicBezTo>
                  <a:pt x="5831765" y="4943939"/>
                  <a:pt x="5811502" y="4883171"/>
                  <a:pt x="5838409" y="4963761"/>
                </a:cubicBezTo>
                <a:cubicBezTo>
                  <a:pt x="5838409" y="4963761"/>
                  <a:pt x="5838409" y="4963761"/>
                  <a:pt x="5845053" y="4963761"/>
                </a:cubicBezTo>
                <a:cubicBezTo>
                  <a:pt x="5845053" y="4970586"/>
                  <a:pt x="5845053" y="4970586"/>
                  <a:pt x="5845053" y="4970586"/>
                </a:cubicBezTo>
                <a:cubicBezTo>
                  <a:pt x="5845053" y="4977085"/>
                  <a:pt x="5845053" y="4990733"/>
                  <a:pt x="5824790" y="4997557"/>
                </a:cubicBezTo>
                <a:cubicBezTo>
                  <a:pt x="5871959" y="4997557"/>
                  <a:pt x="5871627" y="5017705"/>
                  <a:pt x="5864983" y="5037852"/>
                </a:cubicBezTo>
                <a:cubicBezTo>
                  <a:pt x="5864983" y="5051501"/>
                  <a:pt x="5858340" y="5064499"/>
                  <a:pt x="5851364" y="5071323"/>
                </a:cubicBezTo>
                <a:cubicBezTo>
                  <a:pt x="5851364" y="5078147"/>
                  <a:pt x="5851364" y="5078147"/>
                  <a:pt x="5851364" y="5078147"/>
                </a:cubicBezTo>
                <a:cubicBezTo>
                  <a:pt x="5851364" y="5084646"/>
                  <a:pt x="5851364" y="5084646"/>
                  <a:pt x="5851364" y="5084646"/>
                </a:cubicBezTo>
                <a:cubicBezTo>
                  <a:pt x="5851364" y="5084646"/>
                  <a:pt x="5851364" y="5084646"/>
                  <a:pt x="5851364" y="5091471"/>
                </a:cubicBezTo>
                <a:cubicBezTo>
                  <a:pt x="5851364" y="5091471"/>
                  <a:pt x="5851364" y="5098295"/>
                  <a:pt x="5851364" y="5105119"/>
                </a:cubicBezTo>
                <a:cubicBezTo>
                  <a:pt x="5790907" y="5125266"/>
                  <a:pt x="5764333" y="5124941"/>
                  <a:pt x="5724139" y="5131441"/>
                </a:cubicBezTo>
                <a:cubicBezTo>
                  <a:pt x="5717495" y="5131441"/>
                  <a:pt x="5710519" y="5125266"/>
                  <a:pt x="5710519" y="5125266"/>
                </a:cubicBezTo>
                <a:cubicBezTo>
                  <a:pt x="5710519" y="5118442"/>
                  <a:pt x="5703876" y="5118442"/>
                  <a:pt x="5703876" y="5111618"/>
                </a:cubicBezTo>
                <a:cubicBezTo>
                  <a:pt x="5703876" y="5111618"/>
                  <a:pt x="5697232" y="5105119"/>
                  <a:pt x="5697232" y="5098295"/>
                </a:cubicBezTo>
                <a:cubicBezTo>
                  <a:pt x="5690589" y="5084971"/>
                  <a:pt x="5683945" y="5078147"/>
                  <a:pt x="5643419" y="5091471"/>
                </a:cubicBezTo>
                <a:cubicBezTo>
                  <a:pt x="5643419" y="5111618"/>
                  <a:pt x="5609536" y="5138590"/>
                  <a:pt x="5575986" y="5165237"/>
                </a:cubicBezTo>
                <a:cubicBezTo>
                  <a:pt x="5569343" y="5172061"/>
                  <a:pt x="5563031" y="5178885"/>
                  <a:pt x="5549412" y="5185709"/>
                </a:cubicBezTo>
                <a:cubicBezTo>
                  <a:pt x="5542768" y="5192208"/>
                  <a:pt x="5536124" y="5199032"/>
                  <a:pt x="5529149" y="5205856"/>
                </a:cubicBezTo>
                <a:cubicBezTo>
                  <a:pt x="5515861" y="5219180"/>
                  <a:pt x="5508886" y="5232503"/>
                  <a:pt x="5502242" y="5245827"/>
                </a:cubicBezTo>
                <a:cubicBezTo>
                  <a:pt x="5495598" y="5252651"/>
                  <a:pt x="5455405" y="5259475"/>
                  <a:pt x="5469024" y="5265974"/>
                </a:cubicBezTo>
                <a:cubicBezTo>
                  <a:pt x="5415211" y="5286447"/>
                  <a:pt x="5381660" y="5286447"/>
                  <a:pt x="5361397" y="5279622"/>
                </a:cubicBezTo>
                <a:cubicBezTo>
                  <a:pt x="5368041" y="5292946"/>
                  <a:pt x="5341134" y="5313093"/>
                  <a:pt x="5327515" y="5346564"/>
                </a:cubicBezTo>
                <a:cubicBezTo>
                  <a:pt x="5307584" y="5340065"/>
                  <a:pt x="5274034" y="5380360"/>
                  <a:pt x="5274034" y="5360212"/>
                </a:cubicBezTo>
                <a:cubicBezTo>
                  <a:pt x="5247127" y="5373536"/>
                  <a:pt x="5273702" y="5380360"/>
                  <a:pt x="5293965" y="5373536"/>
                </a:cubicBezTo>
                <a:cubicBezTo>
                  <a:pt x="5280345" y="5393683"/>
                  <a:pt x="5260747" y="5400182"/>
                  <a:pt x="5267390" y="5413831"/>
                </a:cubicBezTo>
                <a:cubicBezTo>
                  <a:pt x="5226864" y="5427154"/>
                  <a:pt x="5220221" y="5440802"/>
                  <a:pt x="5193646" y="5440802"/>
                </a:cubicBezTo>
                <a:cubicBezTo>
                  <a:pt x="5193646" y="5447627"/>
                  <a:pt x="5213245" y="5447627"/>
                  <a:pt x="5213245" y="5454126"/>
                </a:cubicBezTo>
                <a:cubicBezTo>
                  <a:pt x="5179695" y="5460950"/>
                  <a:pt x="5180027" y="5454451"/>
                  <a:pt x="5146144" y="5467774"/>
                </a:cubicBezTo>
                <a:cubicBezTo>
                  <a:pt x="5146144" y="5460950"/>
                  <a:pt x="5159764" y="5454126"/>
                  <a:pt x="5173383" y="5447627"/>
                </a:cubicBezTo>
                <a:cubicBezTo>
                  <a:pt x="5180027" y="5440802"/>
                  <a:pt x="5193314" y="5433978"/>
                  <a:pt x="5213245" y="5427154"/>
                </a:cubicBezTo>
                <a:cubicBezTo>
                  <a:pt x="5233508" y="5407007"/>
                  <a:pt x="5267390" y="5394008"/>
                  <a:pt x="5267390" y="5380360"/>
                </a:cubicBezTo>
                <a:cubicBezTo>
                  <a:pt x="5220221" y="5394008"/>
                  <a:pt x="5253439" y="5407007"/>
                  <a:pt x="5199958" y="5420655"/>
                </a:cubicBezTo>
                <a:cubicBezTo>
                  <a:pt x="5199958" y="5413831"/>
                  <a:pt x="5173383" y="5420655"/>
                  <a:pt x="5166407" y="5420655"/>
                </a:cubicBezTo>
                <a:cubicBezTo>
                  <a:pt x="5119570" y="5440802"/>
                  <a:pt x="5079044" y="5467449"/>
                  <a:pt x="5059113" y="5487597"/>
                </a:cubicBezTo>
                <a:cubicBezTo>
                  <a:pt x="5045494" y="5507744"/>
                  <a:pt x="5045494" y="5521392"/>
                  <a:pt x="5065757" y="5528217"/>
                </a:cubicBezTo>
                <a:cubicBezTo>
                  <a:pt x="5025563" y="5554863"/>
                  <a:pt x="5018587" y="5541540"/>
                  <a:pt x="4937867" y="5568512"/>
                </a:cubicBezTo>
                <a:cubicBezTo>
                  <a:pt x="4937867" y="5568512"/>
                  <a:pt x="4937867" y="5568512"/>
                  <a:pt x="4931223" y="5561687"/>
                </a:cubicBezTo>
                <a:cubicBezTo>
                  <a:pt x="4924580" y="5568512"/>
                  <a:pt x="4897673" y="5575336"/>
                  <a:pt x="4891029" y="5568512"/>
                </a:cubicBezTo>
                <a:cubicBezTo>
                  <a:pt x="4823929" y="5595483"/>
                  <a:pt x="4796690" y="5615631"/>
                  <a:pt x="4749853" y="5642278"/>
                </a:cubicBezTo>
                <a:cubicBezTo>
                  <a:pt x="4669133" y="5655926"/>
                  <a:pt x="4440925" y="5776811"/>
                  <a:pt x="4427637" y="5736516"/>
                </a:cubicBezTo>
                <a:cubicBezTo>
                  <a:pt x="4387111" y="5743015"/>
                  <a:pt x="4353561" y="5729692"/>
                  <a:pt x="4340274" y="5736516"/>
                </a:cubicBezTo>
                <a:cubicBezTo>
                  <a:pt x="4300080" y="5722868"/>
                  <a:pt x="4239291" y="5722868"/>
                  <a:pt x="4152259" y="5736516"/>
                </a:cubicBezTo>
                <a:cubicBezTo>
                  <a:pt x="4165547" y="5702720"/>
                  <a:pt x="3956937" y="5769987"/>
                  <a:pt x="3990487" y="5729692"/>
                </a:cubicBezTo>
                <a:cubicBezTo>
                  <a:pt x="4004107" y="5722868"/>
                  <a:pt x="4024370" y="5716043"/>
                  <a:pt x="4037657" y="5709544"/>
                </a:cubicBezTo>
                <a:cubicBezTo>
                  <a:pt x="4017726" y="5702720"/>
                  <a:pt x="4044633" y="5676073"/>
                  <a:pt x="4071539" y="5649102"/>
                </a:cubicBezTo>
                <a:cubicBezTo>
                  <a:pt x="4098446" y="5622130"/>
                  <a:pt x="4125021" y="5595158"/>
                  <a:pt x="4077851" y="5588334"/>
                </a:cubicBezTo>
                <a:cubicBezTo>
                  <a:pt x="3990487" y="5628629"/>
                  <a:pt x="4011082" y="5662425"/>
                  <a:pt x="3876549" y="5709544"/>
                </a:cubicBezTo>
                <a:cubicBezTo>
                  <a:pt x="3876549" y="5702720"/>
                  <a:pt x="3876549" y="5695896"/>
                  <a:pt x="3863262" y="5702720"/>
                </a:cubicBezTo>
                <a:cubicBezTo>
                  <a:pt x="3816092" y="5709544"/>
                  <a:pt x="3849642" y="5716368"/>
                  <a:pt x="3829379" y="5722868"/>
                </a:cubicBezTo>
                <a:cubicBezTo>
                  <a:pt x="3795829" y="5729692"/>
                  <a:pt x="3795829" y="5729692"/>
                  <a:pt x="3809116" y="5716043"/>
                </a:cubicBezTo>
                <a:cubicBezTo>
                  <a:pt x="3715109" y="5763163"/>
                  <a:pt x="3695178" y="5736191"/>
                  <a:pt x="3574265" y="5783310"/>
                </a:cubicBezTo>
                <a:cubicBezTo>
                  <a:pt x="3580909" y="5769987"/>
                  <a:pt x="3594195" y="5756338"/>
                  <a:pt x="3527095" y="5776486"/>
                </a:cubicBezTo>
                <a:cubicBezTo>
                  <a:pt x="3542043" y="5761538"/>
                  <a:pt x="3538389" y="5750164"/>
                  <a:pt x="3507164" y="5756663"/>
                </a:cubicBezTo>
                <a:lnTo>
                  <a:pt x="3507164" y="5756338"/>
                </a:lnTo>
                <a:cubicBezTo>
                  <a:pt x="3527427" y="5749514"/>
                  <a:pt x="3547358" y="5729692"/>
                  <a:pt x="3574265" y="5716043"/>
                </a:cubicBezTo>
                <a:cubicBezTo>
                  <a:pt x="3621434" y="5689397"/>
                  <a:pt x="3661628" y="5669249"/>
                  <a:pt x="3648009" y="5655926"/>
                </a:cubicBezTo>
                <a:cubicBezTo>
                  <a:pt x="3668272" y="5649102"/>
                  <a:pt x="3701822" y="5635453"/>
                  <a:pt x="3708466" y="5622130"/>
                </a:cubicBezTo>
                <a:cubicBezTo>
                  <a:pt x="3721753" y="5622130"/>
                  <a:pt x="3728729" y="5622130"/>
                  <a:pt x="3735372" y="5622130"/>
                </a:cubicBezTo>
                <a:cubicBezTo>
                  <a:pt x="3816092" y="5581835"/>
                  <a:pt x="3775898" y="5561687"/>
                  <a:pt x="3856286" y="5528217"/>
                </a:cubicBezTo>
                <a:cubicBezTo>
                  <a:pt x="3822736" y="5514568"/>
                  <a:pt x="3795829" y="5514893"/>
                  <a:pt x="3816092" y="5481097"/>
                </a:cubicBezTo>
                <a:cubicBezTo>
                  <a:pt x="3755635" y="5501245"/>
                  <a:pt x="3809449" y="5507744"/>
                  <a:pt x="3762279" y="5514568"/>
                </a:cubicBezTo>
                <a:cubicBezTo>
                  <a:pt x="3769255" y="5514568"/>
                  <a:pt x="3775898" y="5514568"/>
                  <a:pt x="3775898" y="5521392"/>
                </a:cubicBezTo>
                <a:cubicBezTo>
                  <a:pt x="3762279" y="5527892"/>
                  <a:pt x="3715109" y="5548364"/>
                  <a:pt x="3721753" y="5555188"/>
                </a:cubicBezTo>
                <a:cubicBezTo>
                  <a:pt x="3688203" y="5561687"/>
                  <a:pt x="3708466" y="5541540"/>
                  <a:pt x="3715109" y="5541540"/>
                </a:cubicBezTo>
                <a:cubicBezTo>
                  <a:pt x="3674915" y="5554863"/>
                  <a:pt x="3654652" y="5568512"/>
                  <a:pt x="3627746" y="5575336"/>
                </a:cubicBezTo>
                <a:cubicBezTo>
                  <a:pt x="3614459" y="5595483"/>
                  <a:pt x="3688203" y="5562012"/>
                  <a:pt x="3701490" y="5575336"/>
                </a:cubicBezTo>
                <a:cubicBezTo>
                  <a:pt x="3667940" y="5588659"/>
                  <a:pt x="3594195" y="5601982"/>
                  <a:pt x="3614459" y="5615306"/>
                </a:cubicBezTo>
                <a:cubicBezTo>
                  <a:pt x="3587552" y="5628954"/>
                  <a:pt x="3587884" y="5622130"/>
                  <a:pt x="3587884" y="5615306"/>
                </a:cubicBezTo>
                <a:cubicBezTo>
                  <a:pt x="3574265" y="5622130"/>
                  <a:pt x="3567289" y="5628954"/>
                  <a:pt x="3547358" y="5635778"/>
                </a:cubicBezTo>
                <a:cubicBezTo>
                  <a:pt x="3574265" y="5628954"/>
                  <a:pt x="3574265" y="5628954"/>
                  <a:pt x="3567621" y="5635778"/>
                </a:cubicBezTo>
                <a:cubicBezTo>
                  <a:pt x="3540715" y="5649102"/>
                  <a:pt x="3533739" y="5655926"/>
                  <a:pt x="3513476" y="5662750"/>
                </a:cubicBezTo>
                <a:cubicBezTo>
                  <a:pt x="3473282" y="5669249"/>
                  <a:pt x="3399206" y="5709544"/>
                  <a:pt x="3426112" y="5716043"/>
                </a:cubicBezTo>
                <a:cubicBezTo>
                  <a:pt x="3365655" y="5729692"/>
                  <a:pt x="3332437" y="5756338"/>
                  <a:pt x="3319150" y="5769662"/>
                </a:cubicBezTo>
                <a:cubicBezTo>
                  <a:pt x="3292243" y="5776486"/>
                  <a:pt x="3285268" y="5776486"/>
                  <a:pt x="3298887" y="5769662"/>
                </a:cubicBezTo>
                <a:cubicBezTo>
                  <a:pt x="3204880" y="5803458"/>
                  <a:pt x="3184617" y="5830104"/>
                  <a:pt x="3184617" y="5850252"/>
                </a:cubicBezTo>
                <a:lnTo>
                  <a:pt x="3190596" y="5862600"/>
                </a:lnTo>
                <a:lnTo>
                  <a:pt x="3191261" y="5864550"/>
                </a:lnTo>
                <a:lnTo>
                  <a:pt x="3191261" y="5884048"/>
                </a:lnTo>
                <a:lnTo>
                  <a:pt x="3197240" y="5881773"/>
                </a:lnTo>
                <a:lnTo>
                  <a:pt x="3197904" y="5884048"/>
                </a:lnTo>
                <a:lnTo>
                  <a:pt x="3197904" y="5881448"/>
                </a:lnTo>
                <a:lnTo>
                  <a:pt x="3212188" y="5874949"/>
                </a:lnTo>
                <a:cubicBezTo>
                  <a:pt x="3216506" y="5872349"/>
                  <a:pt x="3218167" y="5870724"/>
                  <a:pt x="3218167" y="5870724"/>
                </a:cubicBezTo>
                <a:cubicBezTo>
                  <a:pt x="3218167" y="5877223"/>
                  <a:pt x="3224811" y="5890872"/>
                  <a:pt x="3204880" y="5911019"/>
                </a:cubicBezTo>
                <a:cubicBezTo>
                  <a:pt x="3211523" y="5911019"/>
                  <a:pt x="3231454" y="5904195"/>
                  <a:pt x="3244741" y="5904195"/>
                </a:cubicBezTo>
                <a:cubicBezTo>
                  <a:pt x="3258361" y="5911019"/>
                  <a:pt x="3271980" y="5917843"/>
                  <a:pt x="3285268" y="5931167"/>
                </a:cubicBezTo>
                <a:cubicBezTo>
                  <a:pt x="3291911" y="5931167"/>
                  <a:pt x="3298887" y="5937666"/>
                  <a:pt x="3305530" y="5937666"/>
                </a:cubicBezTo>
                <a:cubicBezTo>
                  <a:pt x="3312174" y="5944490"/>
                  <a:pt x="3318818" y="5944490"/>
                  <a:pt x="3325461" y="5950989"/>
                </a:cubicBezTo>
                <a:cubicBezTo>
                  <a:pt x="3352368" y="5957813"/>
                  <a:pt x="3372631" y="5978286"/>
                  <a:pt x="3372631" y="5998433"/>
                </a:cubicBezTo>
                <a:cubicBezTo>
                  <a:pt x="3379275" y="5998433"/>
                  <a:pt x="3399538" y="5991609"/>
                  <a:pt x="3413157" y="5991609"/>
                </a:cubicBezTo>
                <a:cubicBezTo>
                  <a:pt x="3413157" y="5991609"/>
                  <a:pt x="3419468" y="5991609"/>
                  <a:pt x="3419468" y="5998433"/>
                </a:cubicBezTo>
                <a:cubicBezTo>
                  <a:pt x="3419468" y="5998433"/>
                  <a:pt x="3426112" y="5998433"/>
                  <a:pt x="3426112" y="5998433"/>
                </a:cubicBezTo>
                <a:cubicBezTo>
                  <a:pt x="3433088" y="6004933"/>
                  <a:pt x="3439731" y="6005258"/>
                  <a:pt x="3446375" y="6005258"/>
                </a:cubicBezTo>
                <a:cubicBezTo>
                  <a:pt x="3459994" y="6011757"/>
                  <a:pt x="3473614" y="6018256"/>
                  <a:pt x="3486901" y="6025080"/>
                </a:cubicBezTo>
                <a:cubicBezTo>
                  <a:pt x="3513808" y="6031579"/>
                  <a:pt x="3540715" y="6038728"/>
                  <a:pt x="3547358" y="6065375"/>
                </a:cubicBezTo>
                <a:cubicBezTo>
                  <a:pt x="3574265" y="6052052"/>
                  <a:pt x="3580909" y="6045228"/>
                  <a:pt x="3594528" y="6038404"/>
                </a:cubicBezTo>
                <a:cubicBezTo>
                  <a:pt x="3621434" y="6031579"/>
                  <a:pt x="3601171" y="6058551"/>
                  <a:pt x="3648009" y="6038404"/>
                </a:cubicBezTo>
                <a:cubicBezTo>
                  <a:pt x="3641365" y="6051727"/>
                  <a:pt x="3621102" y="6065375"/>
                  <a:pt x="3634722" y="6072199"/>
                </a:cubicBezTo>
                <a:cubicBezTo>
                  <a:pt x="3654652" y="6065375"/>
                  <a:pt x="3668272" y="6058551"/>
                  <a:pt x="3668272" y="6058551"/>
                </a:cubicBezTo>
                <a:cubicBezTo>
                  <a:pt x="3654985" y="6078699"/>
                  <a:pt x="3661628" y="6105670"/>
                  <a:pt x="3648009" y="6132642"/>
                </a:cubicBezTo>
                <a:cubicBezTo>
                  <a:pt x="3641365" y="6152789"/>
                  <a:pt x="3627746" y="6172937"/>
                  <a:pt x="3607483" y="6193084"/>
                </a:cubicBezTo>
                <a:cubicBezTo>
                  <a:pt x="3587552" y="6213232"/>
                  <a:pt x="3547358" y="6226555"/>
                  <a:pt x="3500521" y="6253527"/>
                </a:cubicBezTo>
                <a:cubicBezTo>
                  <a:pt x="3574265" y="6266850"/>
                  <a:pt x="3721753" y="6219731"/>
                  <a:pt x="3795829" y="6226555"/>
                </a:cubicBezTo>
                <a:cubicBezTo>
                  <a:pt x="3782210" y="6239879"/>
                  <a:pt x="3748660" y="6260351"/>
                  <a:pt x="3715109" y="6273674"/>
                </a:cubicBezTo>
                <a:cubicBezTo>
                  <a:pt x="3681559" y="6287323"/>
                  <a:pt x="3648009" y="6307145"/>
                  <a:pt x="3627746" y="6320794"/>
                </a:cubicBezTo>
                <a:cubicBezTo>
                  <a:pt x="3594195" y="6320794"/>
                  <a:pt x="3507164" y="6354264"/>
                  <a:pt x="3507164" y="6367913"/>
                </a:cubicBezTo>
                <a:cubicBezTo>
                  <a:pt x="3486901" y="6367913"/>
                  <a:pt x="3473282" y="6367913"/>
                  <a:pt x="3459994" y="6361089"/>
                </a:cubicBezTo>
                <a:cubicBezTo>
                  <a:pt x="3453351" y="6361089"/>
                  <a:pt x="3446375" y="6354264"/>
                  <a:pt x="3439731" y="6347765"/>
                </a:cubicBezTo>
                <a:cubicBezTo>
                  <a:pt x="3426444" y="6334117"/>
                  <a:pt x="3413157" y="6313969"/>
                  <a:pt x="3392894" y="6307145"/>
                </a:cubicBezTo>
                <a:cubicBezTo>
                  <a:pt x="3265337" y="6347440"/>
                  <a:pt x="3318818" y="6374412"/>
                  <a:pt x="3150734" y="6421531"/>
                </a:cubicBezTo>
                <a:cubicBezTo>
                  <a:pt x="3130471" y="6421531"/>
                  <a:pt x="3110540" y="6421531"/>
                  <a:pt x="3076990" y="6428030"/>
                </a:cubicBezTo>
                <a:cubicBezTo>
                  <a:pt x="3063371" y="6434855"/>
                  <a:pt x="3057059" y="6441679"/>
                  <a:pt x="3030153" y="6455327"/>
                </a:cubicBezTo>
                <a:cubicBezTo>
                  <a:pt x="2982983" y="6461826"/>
                  <a:pt x="2969696" y="6455002"/>
                  <a:pt x="2909239" y="6475150"/>
                </a:cubicBezTo>
                <a:cubicBezTo>
                  <a:pt x="2909239" y="6455002"/>
                  <a:pt x="2868713" y="6455327"/>
                  <a:pt x="2835163" y="6455327"/>
                </a:cubicBezTo>
                <a:cubicBezTo>
                  <a:pt x="2815232" y="6455327"/>
                  <a:pt x="2794637" y="6455327"/>
                  <a:pt x="2781349" y="6455327"/>
                </a:cubicBezTo>
                <a:cubicBezTo>
                  <a:pt x="2767730" y="6455327"/>
                  <a:pt x="2761419" y="6448503"/>
                  <a:pt x="2761419" y="6448503"/>
                </a:cubicBezTo>
                <a:cubicBezTo>
                  <a:pt x="2754775" y="6441679"/>
                  <a:pt x="2754775" y="6441679"/>
                  <a:pt x="2747799" y="6434855"/>
                </a:cubicBezTo>
                <a:cubicBezTo>
                  <a:pt x="2674055" y="6461826"/>
                  <a:pt x="2606955" y="6481974"/>
                  <a:pt x="2553141" y="6508620"/>
                </a:cubicBezTo>
                <a:cubicBezTo>
                  <a:pt x="2492684" y="6535592"/>
                  <a:pt x="2438871" y="6562564"/>
                  <a:pt x="2378414" y="6589210"/>
                </a:cubicBezTo>
                <a:cubicBezTo>
                  <a:pt x="2365127" y="6602859"/>
                  <a:pt x="2418608" y="6575887"/>
                  <a:pt x="2404989" y="6596035"/>
                </a:cubicBezTo>
                <a:cubicBezTo>
                  <a:pt x="2331245" y="6636330"/>
                  <a:pt x="2304670" y="6663301"/>
                  <a:pt x="2183756" y="6696772"/>
                </a:cubicBezTo>
                <a:cubicBezTo>
                  <a:pt x="2143230" y="6737067"/>
                  <a:pt x="2143230" y="6770863"/>
                  <a:pt x="2062510" y="6817982"/>
                </a:cubicBezTo>
                <a:cubicBezTo>
                  <a:pt x="2049223" y="6770863"/>
                  <a:pt x="2076130" y="6723744"/>
                  <a:pt x="2096393" y="6683449"/>
                </a:cubicBezTo>
                <a:cubicBezTo>
                  <a:pt x="2103036" y="6669800"/>
                  <a:pt x="2069154" y="6683449"/>
                  <a:pt x="2069154" y="6676625"/>
                </a:cubicBezTo>
                <a:cubicBezTo>
                  <a:pt x="2015673" y="6696772"/>
                  <a:pt x="2009029" y="6703596"/>
                  <a:pt x="1988766" y="6696772"/>
                </a:cubicBezTo>
                <a:cubicBezTo>
                  <a:pt x="1941596" y="6710420"/>
                  <a:pt x="1955216" y="6737067"/>
                  <a:pt x="1887783" y="6737067"/>
                </a:cubicBezTo>
                <a:cubicBezTo>
                  <a:pt x="1901402" y="6750390"/>
                  <a:pt x="1881139" y="6764039"/>
                  <a:pt x="1860876" y="6777362"/>
                </a:cubicBezTo>
                <a:cubicBezTo>
                  <a:pt x="1867520" y="6791010"/>
                  <a:pt x="1901402" y="6784186"/>
                  <a:pt x="1908046" y="6797835"/>
                </a:cubicBezTo>
                <a:cubicBezTo>
                  <a:pt x="1881139" y="6804334"/>
                  <a:pt x="1874496" y="6804334"/>
                  <a:pt x="1854233" y="6804334"/>
                </a:cubicBezTo>
                <a:cubicBezTo>
                  <a:pt x="1820683" y="6838130"/>
                  <a:pt x="1786800" y="6864776"/>
                  <a:pt x="1746606" y="6891748"/>
                </a:cubicBezTo>
                <a:cubicBezTo>
                  <a:pt x="1726343" y="6905071"/>
                  <a:pt x="1706412" y="6925219"/>
                  <a:pt x="1686482" y="6938542"/>
                </a:cubicBezTo>
                <a:cubicBezTo>
                  <a:pt x="1666219" y="6951866"/>
                  <a:pt x="1646288" y="6965514"/>
                  <a:pt x="1619381" y="6985661"/>
                </a:cubicBezTo>
                <a:cubicBezTo>
                  <a:pt x="1626025" y="6992486"/>
                  <a:pt x="1632668" y="7005809"/>
                  <a:pt x="1619381" y="7019132"/>
                </a:cubicBezTo>
                <a:cubicBezTo>
                  <a:pt x="1585499" y="7019132"/>
                  <a:pt x="1572211" y="7012633"/>
                  <a:pt x="1578855" y="6999310"/>
                </a:cubicBezTo>
                <a:cubicBezTo>
                  <a:pt x="1578855" y="6992486"/>
                  <a:pt x="1578855" y="6985661"/>
                  <a:pt x="1585499" y="6979162"/>
                </a:cubicBezTo>
                <a:cubicBezTo>
                  <a:pt x="1592142" y="6979162"/>
                  <a:pt x="1592142" y="6972338"/>
                  <a:pt x="1599118" y="6965514"/>
                </a:cubicBezTo>
                <a:cubicBezTo>
                  <a:pt x="1599118" y="6965514"/>
                  <a:pt x="1605762" y="6965514"/>
                  <a:pt x="1605762" y="6958690"/>
                </a:cubicBezTo>
                <a:cubicBezTo>
                  <a:pt x="1605762" y="6958690"/>
                  <a:pt x="1612405" y="6958690"/>
                  <a:pt x="1612405" y="6958690"/>
                </a:cubicBezTo>
                <a:cubicBezTo>
                  <a:pt x="1652931" y="6925219"/>
                  <a:pt x="1706412" y="6884924"/>
                  <a:pt x="1693125" y="6864776"/>
                </a:cubicBezTo>
                <a:cubicBezTo>
                  <a:pt x="1645956" y="6871600"/>
                  <a:pt x="1619049" y="6891748"/>
                  <a:pt x="1585499" y="6891748"/>
                </a:cubicBezTo>
                <a:cubicBezTo>
                  <a:pt x="1585499" y="6884924"/>
                  <a:pt x="1666219" y="6844629"/>
                  <a:pt x="1578855" y="6871600"/>
                </a:cubicBezTo>
                <a:cubicBezTo>
                  <a:pt x="1578855" y="6857952"/>
                  <a:pt x="1626025" y="6844304"/>
                  <a:pt x="1619381" y="6830981"/>
                </a:cubicBezTo>
                <a:cubicBezTo>
                  <a:pt x="1659575" y="6824156"/>
                  <a:pt x="1619381" y="6844629"/>
                  <a:pt x="1626025" y="6851128"/>
                </a:cubicBezTo>
                <a:cubicBezTo>
                  <a:pt x="1686482" y="6824481"/>
                  <a:pt x="1665886" y="6817982"/>
                  <a:pt x="1652599" y="6804334"/>
                </a:cubicBezTo>
                <a:cubicBezTo>
                  <a:pt x="1692793" y="6791010"/>
                  <a:pt x="1726675" y="6777362"/>
                  <a:pt x="1760226" y="6764039"/>
                </a:cubicBezTo>
                <a:cubicBezTo>
                  <a:pt x="1793776" y="6750390"/>
                  <a:pt x="1827326" y="6730568"/>
                  <a:pt x="1860876" y="6717245"/>
                </a:cubicBezTo>
                <a:cubicBezTo>
                  <a:pt x="1874496" y="6717245"/>
                  <a:pt x="1881139" y="6717245"/>
                  <a:pt x="1894759" y="6717245"/>
                </a:cubicBezTo>
                <a:cubicBezTo>
                  <a:pt x="1901402" y="6717245"/>
                  <a:pt x="1907714" y="6716920"/>
                  <a:pt x="1921333" y="6710420"/>
                </a:cubicBezTo>
                <a:cubicBezTo>
                  <a:pt x="1927977" y="6710420"/>
                  <a:pt x="1934621" y="6703596"/>
                  <a:pt x="1934621" y="6696772"/>
                </a:cubicBezTo>
                <a:cubicBezTo>
                  <a:pt x="1934621" y="6696772"/>
                  <a:pt x="1927977" y="6690273"/>
                  <a:pt x="1921333" y="6690273"/>
                </a:cubicBezTo>
                <a:cubicBezTo>
                  <a:pt x="1907714" y="6690273"/>
                  <a:pt x="1881139" y="6690273"/>
                  <a:pt x="1860876" y="6696772"/>
                </a:cubicBezTo>
                <a:cubicBezTo>
                  <a:pt x="1901402" y="6670125"/>
                  <a:pt x="1887783" y="6649978"/>
                  <a:pt x="1954884" y="6616182"/>
                </a:cubicBezTo>
                <a:cubicBezTo>
                  <a:pt x="2049223" y="6589535"/>
                  <a:pt x="2089417" y="6589210"/>
                  <a:pt x="2156517" y="6569063"/>
                </a:cubicBezTo>
                <a:cubicBezTo>
                  <a:pt x="2203687" y="6548915"/>
                  <a:pt x="2210331" y="6529093"/>
                  <a:pt x="2216974" y="6515445"/>
                </a:cubicBezTo>
                <a:cubicBezTo>
                  <a:pt x="2257168" y="6502121"/>
                  <a:pt x="2284075" y="6488473"/>
                  <a:pt x="2297362" y="6475150"/>
                </a:cubicBezTo>
                <a:cubicBezTo>
                  <a:pt x="2317625" y="6461501"/>
                  <a:pt x="2331245" y="6448503"/>
                  <a:pt x="2337888" y="6434855"/>
                </a:cubicBezTo>
                <a:cubicBezTo>
                  <a:pt x="2364795" y="6414707"/>
                  <a:pt x="2391701" y="6388060"/>
                  <a:pt x="2459134" y="6361089"/>
                </a:cubicBezTo>
                <a:cubicBezTo>
                  <a:pt x="2479065" y="6340941"/>
                  <a:pt x="2492352" y="6320469"/>
                  <a:pt x="2492352" y="6300321"/>
                </a:cubicBezTo>
                <a:cubicBezTo>
                  <a:pt x="2492352" y="6293822"/>
                  <a:pt x="2492352" y="6287323"/>
                  <a:pt x="2492352" y="6287323"/>
                </a:cubicBezTo>
                <a:cubicBezTo>
                  <a:pt x="2492352" y="6287323"/>
                  <a:pt x="2492352" y="6287323"/>
                  <a:pt x="2492352" y="6280499"/>
                </a:cubicBezTo>
                <a:cubicBezTo>
                  <a:pt x="2492352" y="6273674"/>
                  <a:pt x="2486041" y="6267175"/>
                  <a:pt x="2479397" y="6267175"/>
                </a:cubicBezTo>
                <a:cubicBezTo>
                  <a:pt x="2512947" y="6253527"/>
                  <a:pt x="2512615" y="6260351"/>
                  <a:pt x="2532878" y="6253527"/>
                </a:cubicBezTo>
                <a:cubicBezTo>
                  <a:pt x="2566429" y="6226555"/>
                  <a:pt x="2519591" y="6220056"/>
                  <a:pt x="2633529" y="6179761"/>
                </a:cubicBezTo>
                <a:cubicBezTo>
                  <a:pt x="2633529" y="6172937"/>
                  <a:pt x="2640505" y="6172937"/>
                  <a:pt x="2640505" y="6166113"/>
                </a:cubicBezTo>
                <a:cubicBezTo>
                  <a:pt x="2647148" y="6159614"/>
                  <a:pt x="2647148" y="6159614"/>
                  <a:pt x="2647148" y="6152789"/>
                </a:cubicBezTo>
                <a:cubicBezTo>
                  <a:pt x="2653792" y="6152789"/>
                  <a:pt x="2653792" y="6145965"/>
                  <a:pt x="2660768" y="6139141"/>
                </a:cubicBezTo>
                <a:cubicBezTo>
                  <a:pt x="2674055" y="6125818"/>
                  <a:pt x="2693986" y="6105995"/>
                  <a:pt x="2714249" y="6092347"/>
                </a:cubicBezTo>
                <a:cubicBezTo>
                  <a:pt x="2754443" y="6079024"/>
                  <a:pt x="2761086" y="6079024"/>
                  <a:pt x="2767730" y="6092347"/>
                </a:cubicBezTo>
                <a:cubicBezTo>
                  <a:pt x="2841806" y="6058876"/>
                  <a:pt x="2841806" y="6045228"/>
                  <a:pt x="2875357" y="6025080"/>
                </a:cubicBezTo>
                <a:cubicBezTo>
                  <a:pt x="2855094" y="6025080"/>
                  <a:pt x="2850111" y="6018256"/>
                  <a:pt x="2852768" y="6009157"/>
                </a:cubicBezTo>
                <a:lnTo>
                  <a:pt x="2868381" y="5988360"/>
                </a:lnTo>
                <a:lnTo>
                  <a:pt x="2903592" y="5973737"/>
                </a:lnTo>
                <a:lnTo>
                  <a:pt x="2907578" y="5984785"/>
                </a:lnTo>
                <a:lnTo>
                  <a:pt x="2909571" y="5991284"/>
                </a:lnTo>
                <a:lnTo>
                  <a:pt x="2909239" y="5991609"/>
                </a:lnTo>
                <a:cubicBezTo>
                  <a:pt x="2912561" y="6001683"/>
                  <a:pt x="2913225" y="6003958"/>
                  <a:pt x="2912561" y="6001683"/>
                </a:cubicBezTo>
                <a:lnTo>
                  <a:pt x="2909571" y="5991284"/>
                </a:lnTo>
                <a:lnTo>
                  <a:pt x="2915882" y="5984785"/>
                </a:lnTo>
                <a:cubicBezTo>
                  <a:pt x="2922526" y="5978286"/>
                  <a:pt x="2922526" y="5971462"/>
                  <a:pt x="2909239" y="5971462"/>
                </a:cubicBezTo>
                <a:lnTo>
                  <a:pt x="2903592" y="5973737"/>
                </a:lnTo>
                <a:lnTo>
                  <a:pt x="2899606" y="5963013"/>
                </a:lnTo>
                <a:cubicBezTo>
                  <a:pt x="2897281" y="5957489"/>
                  <a:pt x="2895620" y="5954564"/>
                  <a:pt x="2895620" y="5957813"/>
                </a:cubicBezTo>
                <a:cubicBezTo>
                  <a:pt x="2888976" y="5957813"/>
                  <a:pt x="2888976" y="5957813"/>
                  <a:pt x="2888976" y="5957813"/>
                </a:cubicBezTo>
                <a:cubicBezTo>
                  <a:pt x="2888976" y="5964638"/>
                  <a:pt x="2882000" y="5971462"/>
                  <a:pt x="2875357" y="5978286"/>
                </a:cubicBezTo>
                <a:lnTo>
                  <a:pt x="2868381" y="5988360"/>
                </a:lnTo>
                <a:lnTo>
                  <a:pt x="2827855" y="6005258"/>
                </a:lnTo>
                <a:cubicBezTo>
                  <a:pt x="2803273" y="6016956"/>
                  <a:pt x="2781682" y="6028330"/>
                  <a:pt x="2761419" y="6038404"/>
                </a:cubicBezTo>
                <a:cubicBezTo>
                  <a:pt x="2748131" y="6045228"/>
                  <a:pt x="2741156" y="6052052"/>
                  <a:pt x="2727868" y="6058551"/>
                </a:cubicBezTo>
                <a:cubicBezTo>
                  <a:pt x="2720893" y="6058551"/>
                  <a:pt x="2720893" y="6058876"/>
                  <a:pt x="2714249" y="6065375"/>
                </a:cubicBezTo>
                <a:cubicBezTo>
                  <a:pt x="2707605" y="6065375"/>
                  <a:pt x="2707605" y="6065375"/>
                  <a:pt x="2700630" y="6072199"/>
                </a:cubicBezTo>
                <a:cubicBezTo>
                  <a:pt x="2707605" y="6079024"/>
                  <a:pt x="2673723" y="5984785"/>
                  <a:pt x="2687342" y="6025080"/>
                </a:cubicBezTo>
                <a:cubicBezTo>
                  <a:pt x="2687342" y="6025080"/>
                  <a:pt x="2687342" y="6025080"/>
                  <a:pt x="2680367" y="6025080"/>
                </a:cubicBezTo>
                <a:cubicBezTo>
                  <a:pt x="2660436" y="6038404"/>
                  <a:pt x="2633529" y="6052052"/>
                  <a:pt x="2613266" y="6058551"/>
                </a:cubicBezTo>
                <a:cubicBezTo>
                  <a:pt x="2606622" y="6058551"/>
                  <a:pt x="2532878" y="6079024"/>
                  <a:pt x="2553141" y="6085523"/>
                </a:cubicBezTo>
                <a:cubicBezTo>
                  <a:pt x="2526235" y="6092347"/>
                  <a:pt x="2519259" y="6092347"/>
                  <a:pt x="2519259" y="6085523"/>
                </a:cubicBezTo>
                <a:cubicBezTo>
                  <a:pt x="2499328" y="6092347"/>
                  <a:pt x="2492352" y="6099171"/>
                  <a:pt x="2498996" y="6105995"/>
                </a:cubicBezTo>
                <a:cubicBezTo>
                  <a:pt x="2438539" y="6112494"/>
                  <a:pt x="2391701" y="6152789"/>
                  <a:pt x="2337888" y="6166113"/>
                </a:cubicBezTo>
                <a:cubicBezTo>
                  <a:pt x="2284407" y="6206408"/>
                  <a:pt x="2169805" y="6260026"/>
                  <a:pt x="2115991" y="6300321"/>
                </a:cubicBezTo>
                <a:cubicBezTo>
                  <a:pt x="1975147" y="6360764"/>
                  <a:pt x="1860876" y="6408208"/>
                  <a:pt x="1760226" y="6455327"/>
                </a:cubicBezTo>
                <a:cubicBezTo>
                  <a:pt x="1706412" y="6481974"/>
                  <a:pt x="1652599" y="6495297"/>
                  <a:pt x="1592142" y="6515445"/>
                </a:cubicBezTo>
                <a:cubicBezTo>
                  <a:pt x="1538661" y="6535592"/>
                  <a:pt x="1478204" y="6562564"/>
                  <a:pt x="1404128" y="6582711"/>
                </a:cubicBezTo>
                <a:cubicBezTo>
                  <a:pt x="1383865" y="6596035"/>
                  <a:pt x="1397484" y="6589210"/>
                  <a:pt x="1383865" y="6596035"/>
                </a:cubicBezTo>
                <a:cubicBezTo>
                  <a:pt x="1356958" y="6602859"/>
                  <a:pt x="1303477" y="6623006"/>
                  <a:pt x="1303477" y="6616182"/>
                </a:cubicBezTo>
                <a:cubicBezTo>
                  <a:pt x="1283214" y="6623006"/>
                  <a:pt x="1303145" y="6623006"/>
                  <a:pt x="1276238" y="6629830"/>
                </a:cubicBezTo>
                <a:cubicBezTo>
                  <a:pt x="1209138" y="6649978"/>
                  <a:pt x="1135394" y="6676625"/>
                  <a:pt x="1034743" y="6710420"/>
                </a:cubicBezTo>
                <a:cubicBezTo>
                  <a:pt x="1021124" y="6710420"/>
                  <a:pt x="1021124" y="6710420"/>
                  <a:pt x="1021124" y="6710420"/>
                </a:cubicBezTo>
                <a:cubicBezTo>
                  <a:pt x="913829" y="6750715"/>
                  <a:pt x="860016" y="6764039"/>
                  <a:pt x="739102" y="6804334"/>
                </a:cubicBezTo>
                <a:cubicBezTo>
                  <a:pt x="739102" y="6804334"/>
                  <a:pt x="739102" y="6804334"/>
                  <a:pt x="732126" y="6804334"/>
                </a:cubicBezTo>
                <a:cubicBezTo>
                  <a:pt x="732126" y="6797835"/>
                  <a:pt x="725483" y="6797510"/>
                  <a:pt x="725483" y="6791010"/>
                </a:cubicBezTo>
                <a:cubicBezTo>
                  <a:pt x="712196" y="6791010"/>
                  <a:pt x="698908" y="6791010"/>
                  <a:pt x="685289" y="6791010"/>
                </a:cubicBezTo>
                <a:lnTo>
                  <a:pt x="670009" y="6790036"/>
                </a:lnTo>
                <a:lnTo>
                  <a:pt x="651739" y="6738042"/>
                </a:lnTo>
                <a:cubicBezTo>
                  <a:pt x="638119" y="6698722"/>
                  <a:pt x="628154" y="6666551"/>
                  <a:pt x="644763" y="6710420"/>
                </a:cubicBezTo>
                <a:cubicBezTo>
                  <a:pt x="644763" y="6710420"/>
                  <a:pt x="645095" y="6710420"/>
                  <a:pt x="651739" y="6710420"/>
                </a:cubicBezTo>
                <a:cubicBezTo>
                  <a:pt x="698576" y="6710420"/>
                  <a:pt x="752389" y="6710420"/>
                  <a:pt x="812846" y="6710420"/>
                </a:cubicBezTo>
                <a:cubicBezTo>
                  <a:pt x="833109" y="6703596"/>
                  <a:pt x="846397" y="6698397"/>
                  <a:pt x="855698" y="6693198"/>
                </a:cubicBezTo>
                <a:lnTo>
                  <a:pt x="864334" y="6685074"/>
                </a:lnTo>
                <a:lnTo>
                  <a:pt x="865995" y="6687673"/>
                </a:lnTo>
                <a:lnTo>
                  <a:pt x="908514" y="6689623"/>
                </a:lnTo>
                <a:lnTo>
                  <a:pt x="909179" y="6692548"/>
                </a:lnTo>
                <a:lnTo>
                  <a:pt x="890244" y="6703596"/>
                </a:lnTo>
                <a:cubicBezTo>
                  <a:pt x="880279" y="6708796"/>
                  <a:pt x="869981" y="6713670"/>
                  <a:pt x="866659" y="6717245"/>
                </a:cubicBezTo>
                <a:cubicBezTo>
                  <a:pt x="873635" y="6723744"/>
                  <a:pt x="879947" y="6723744"/>
                  <a:pt x="893234" y="6723744"/>
                </a:cubicBezTo>
                <a:cubicBezTo>
                  <a:pt x="900210" y="6723744"/>
                  <a:pt x="906853" y="6723744"/>
                  <a:pt x="913497" y="6723744"/>
                </a:cubicBezTo>
                <a:cubicBezTo>
                  <a:pt x="920473" y="6723744"/>
                  <a:pt x="920473" y="6723744"/>
                  <a:pt x="920473" y="6723744"/>
                </a:cubicBezTo>
                <a:lnTo>
                  <a:pt x="909179" y="6692548"/>
                </a:lnTo>
                <a:lnTo>
                  <a:pt x="913497" y="6690273"/>
                </a:lnTo>
                <a:lnTo>
                  <a:pt x="908514" y="6689623"/>
                </a:lnTo>
                <a:lnTo>
                  <a:pt x="900210" y="6667526"/>
                </a:lnTo>
                <a:lnTo>
                  <a:pt x="895227" y="6654527"/>
                </a:lnTo>
                <a:lnTo>
                  <a:pt x="940736" y="6649653"/>
                </a:lnTo>
                <a:cubicBezTo>
                  <a:pt x="1001193" y="6616182"/>
                  <a:pt x="920473" y="6636655"/>
                  <a:pt x="913497" y="6629830"/>
                </a:cubicBezTo>
                <a:cubicBezTo>
                  <a:pt x="954023" y="6616507"/>
                  <a:pt x="980930" y="6616182"/>
                  <a:pt x="980930" y="6616182"/>
                </a:cubicBezTo>
                <a:cubicBezTo>
                  <a:pt x="1068293" y="6575887"/>
                  <a:pt x="954023" y="6609683"/>
                  <a:pt x="933760" y="6609683"/>
                </a:cubicBezTo>
                <a:cubicBezTo>
                  <a:pt x="1014480" y="6569388"/>
                  <a:pt x="967310" y="6562239"/>
                  <a:pt x="927116" y="6569063"/>
                </a:cubicBezTo>
                <a:cubicBezTo>
                  <a:pt x="906853" y="6582386"/>
                  <a:pt x="893566" y="6589535"/>
                  <a:pt x="866659" y="6602859"/>
                </a:cubicBezTo>
                <a:cubicBezTo>
                  <a:pt x="853372" y="6602859"/>
                  <a:pt x="833109" y="6609683"/>
                  <a:pt x="812846" y="6616182"/>
                </a:cubicBezTo>
                <a:cubicBezTo>
                  <a:pt x="785940" y="6623006"/>
                  <a:pt x="772652" y="6636655"/>
                  <a:pt x="786272" y="6636655"/>
                </a:cubicBezTo>
                <a:cubicBezTo>
                  <a:pt x="749400" y="6646728"/>
                  <a:pt x="727144" y="6656802"/>
                  <a:pt x="711199" y="6665901"/>
                </a:cubicBezTo>
                <a:lnTo>
                  <a:pt x="705220" y="6669475"/>
                </a:lnTo>
                <a:lnTo>
                  <a:pt x="703559" y="6667526"/>
                </a:lnTo>
                <a:cubicBezTo>
                  <a:pt x="700237" y="6668501"/>
                  <a:pt x="695586" y="6669800"/>
                  <a:pt x="692265" y="6669800"/>
                </a:cubicBezTo>
                <a:cubicBezTo>
                  <a:pt x="678645" y="6676625"/>
                  <a:pt x="672002" y="6669800"/>
                  <a:pt x="692265" y="6662976"/>
                </a:cubicBezTo>
                <a:cubicBezTo>
                  <a:pt x="665358" y="6676625"/>
                  <a:pt x="618188" y="6690273"/>
                  <a:pt x="550756" y="6717245"/>
                </a:cubicBezTo>
                <a:cubicBezTo>
                  <a:pt x="577662" y="6697097"/>
                  <a:pt x="450105" y="6743891"/>
                  <a:pt x="436486" y="6730568"/>
                </a:cubicBezTo>
                <a:lnTo>
                  <a:pt x="398949" y="6747791"/>
                </a:lnTo>
                <a:lnTo>
                  <a:pt x="385330" y="6738042"/>
                </a:lnTo>
                <a:cubicBezTo>
                  <a:pt x="381011" y="6733818"/>
                  <a:pt x="376029" y="6730568"/>
                  <a:pt x="362741" y="6730568"/>
                </a:cubicBezTo>
                <a:cubicBezTo>
                  <a:pt x="342478" y="6737392"/>
                  <a:pt x="308928" y="6750390"/>
                  <a:pt x="288997" y="6750390"/>
                </a:cubicBezTo>
                <a:cubicBezTo>
                  <a:pt x="268734" y="6757215"/>
                  <a:pt x="248471" y="6764039"/>
                  <a:pt x="248471" y="6750390"/>
                </a:cubicBezTo>
                <a:cubicBezTo>
                  <a:pt x="181371" y="6784186"/>
                  <a:pt x="174727" y="6791010"/>
                  <a:pt x="100651" y="6817982"/>
                </a:cubicBezTo>
                <a:cubicBezTo>
                  <a:pt x="47170" y="6824481"/>
                  <a:pt x="87363" y="6797510"/>
                  <a:pt x="107627" y="6777362"/>
                </a:cubicBezTo>
                <a:cubicBezTo>
                  <a:pt x="127557" y="6757215"/>
                  <a:pt x="127557" y="6743891"/>
                  <a:pt x="6644" y="6791010"/>
                </a:cubicBezTo>
                <a:cubicBezTo>
                  <a:pt x="40194" y="6770863"/>
                  <a:pt x="80720" y="6750390"/>
                  <a:pt x="120914" y="6737067"/>
                </a:cubicBezTo>
                <a:cubicBezTo>
                  <a:pt x="208277" y="6683124"/>
                  <a:pt x="235184" y="6629830"/>
                  <a:pt x="215253" y="6616182"/>
                </a:cubicBezTo>
                <a:cubicBezTo>
                  <a:pt x="188346" y="6629830"/>
                  <a:pt x="141177" y="6649653"/>
                  <a:pt x="134533" y="6656477"/>
                </a:cubicBezTo>
                <a:cubicBezTo>
                  <a:pt x="87363" y="6669800"/>
                  <a:pt x="60457" y="6690273"/>
                  <a:pt x="0" y="6717245"/>
                </a:cubicBezTo>
                <a:cubicBezTo>
                  <a:pt x="20263" y="6703596"/>
                  <a:pt x="33882" y="6689948"/>
                  <a:pt x="40526" y="6683449"/>
                </a:cubicBezTo>
                <a:cubicBezTo>
                  <a:pt x="53813" y="6676625"/>
                  <a:pt x="87363" y="6662976"/>
                  <a:pt x="80720" y="6662976"/>
                </a:cubicBezTo>
                <a:cubicBezTo>
                  <a:pt x="100651" y="6656477"/>
                  <a:pt x="107627" y="6649653"/>
                  <a:pt x="114270" y="6649653"/>
                </a:cubicBezTo>
                <a:cubicBezTo>
                  <a:pt x="127890" y="6642829"/>
                  <a:pt x="121246" y="6649978"/>
                  <a:pt x="134533" y="6636655"/>
                </a:cubicBezTo>
                <a:cubicBezTo>
                  <a:pt x="134533" y="6629830"/>
                  <a:pt x="94007" y="6649653"/>
                  <a:pt x="87363" y="6649653"/>
                </a:cubicBezTo>
                <a:cubicBezTo>
                  <a:pt x="87363" y="6642829"/>
                  <a:pt x="113938" y="6636330"/>
                  <a:pt x="154464" y="6616182"/>
                </a:cubicBezTo>
                <a:cubicBezTo>
                  <a:pt x="144166" y="6616182"/>
                  <a:pt x="146159" y="6614557"/>
                  <a:pt x="152803" y="6610983"/>
                </a:cubicBezTo>
                <a:lnTo>
                  <a:pt x="165094" y="6604808"/>
                </a:lnTo>
                <a:lnTo>
                  <a:pt x="175059" y="6600584"/>
                </a:lnTo>
                <a:cubicBezTo>
                  <a:pt x="180374" y="6597984"/>
                  <a:pt x="183032" y="6596035"/>
                  <a:pt x="181371" y="6596035"/>
                </a:cubicBezTo>
                <a:lnTo>
                  <a:pt x="165094" y="6604808"/>
                </a:lnTo>
                <a:lnTo>
                  <a:pt x="154464" y="6609683"/>
                </a:lnTo>
                <a:cubicBezTo>
                  <a:pt x="139184" y="6616182"/>
                  <a:pt x="124568" y="6623006"/>
                  <a:pt x="127890" y="6623006"/>
                </a:cubicBezTo>
                <a:cubicBezTo>
                  <a:pt x="147820" y="6609683"/>
                  <a:pt x="120914" y="6602859"/>
                  <a:pt x="94007" y="6609683"/>
                </a:cubicBezTo>
                <a:cubicBezTo>
                  <a:pt x="127557" y="6602859"/>
                  <a:pt x="113938" y="6589210"/>
                  <a:pt x="140845" y="6589210"/>
                </a:cubicBezTo>
                <a:cubicBezTo>
                  <a:pt x="161108" y="6555740"/>
                  <a:pt x="147820" y="6548915"/>
                  <a:pt x="201634" y="6508620"/>
                </a:cubicBezTo>
                <a:cubicBezTo>
                  <a:pt x="194990" y="6508620"/>
                  <a:pt x="181371" y="6515445"/>
                  <a:pt x="161108" y="6522269"/>
                </a:cubicBezTo>
                <a:cubicBezTo>
                  <a:pt x="201301" y="6502121"/>
                  <a:pt x="188014" y="6488798"/>
                  <a:pt x="275378" y="6448503"/>
                </a:cubicBezTo>
                <a:cubicBezTo>
                  <a:pt x="268734" y="6441679"/>
                  <a:pt x="268734" y="6434855"/>
                  <a:pt x="248471" y="6434855"/>
                </a:cubicBezTo>
                <a:cubicBezTo>
                  <a:pt x="228208" y="6441679"/>
                  <a:pt x="228540" y="6448503"/>
                  <a:pt x="228540" y="6448503"/>
                </a:cubicBezTo>
                <a:cubicBezTo>
                  <a:pt x="181703" y="6468650"/>
                  <a:pt x="255115" y="6428030"/>
                  <a:pt x="275378" y="6421531"/>
                </a:cubicBezTo>
                <a:cubicBezTo>
                  <a:pt x="248471" y="6421531"/>
                  <a:pt x="282021" y="6394559"/>
                  <a:pt x="234852" y="6401059"/>
                </a:cubicBezTo>
                <a:cubicBezTo>
                  <a:pt x="282021" y="6380911"/>
                  <a:pt x="275710" y="6381236"/>
                  <a:pt x="302284" y="6367913"/>
                </a:cubicBezTo>
                <a:cubicBezTo>
                  <a:pt x="288997" y="6367913"/>
                  <a:pt x="295641" y="6367913"/>
                  <a:pt x="275378" y="6374737"/>
                </a:cubicBezTo>
                <a:lnTo>
                  <a:pt x="266741" y="6380261"/>
                </a:lnTo>
                <a:lnTo>
                  <a:pt x="247807" y="6371162"/>
                </a:lnTo>
                <a:cubicBezTo>
                  <a:pt x="238506" y="6367588"/>
                  <a:pt x="221565" y="6367588"/>
                  <a:pt x="181371" y="6380911"/>
                </a:cubicBezTo>
                <a:cubicBezTo>
                  <a:pt x="194658" y="6374087"/>
                  <a:pt x="201634" y="6367913"/>
                  <a:pt x="228540" y="6354264"/>
                </a:cubicBezTo>
                <a:cubicBezTo>
                  <a:pt x="221897" y="6347765"/>
                  <a:pt x="167751" y="6374412"/>
                  <a:pt x="174727" y="6361089"/>
                </a:cubicBezTo>
                <a:cubicBezTo>
                  <a:pt x="201634" y="6354264"/>
                  <a:pt x="214921" y="6354264"/>
                  <a:pt x="248471" y="6340941"/>
                </a:cubicBezTo>
                <a:cubicBezTo>
                  <a:pt x="248471" y="6327293"/>
                  <a:pt x="302284" y="6307145"/>
                  <a:pt x="288997" y="6300321"/>
                </a:cubicBezTo>
                <a:cubicBezTo>
                  <a:pt x="282354" y="6300321"/>
                  <a:pt x="255115" y="6320469"/>
                  <a:pt x="262091" y="6307145"/>
                </a:cubicBezTo>
                <a:cubicBezTo>
                  <a:pt x="255115" y="6307145"/>
                  <a:pt x="262091" y="6307145"/>
                  <a:pt x="282021" y="6293497"/>
                </a:cubicBezTo>
                <a:cubicBezTo>
                  <a:pt x="262091" y="6300321"/>
                  <a:pt x="242160" y="6307145"/>
                  <a:pt x="228540" y="6307145"/>
                </a:cubicBezTo>
                <a:cubicBezTo>
                  <a:pt x="248803" y="6286998"/>
                  <a:pt x="248471" y="6287323"/>
                  <a:pt x="234852" y="6287323"/>
                </a:cubicBezTo>
                <a:cubicBezTo>
                  <a:pt x="248471" y="6287323"/>
                  <a:pt x="255115" y="6280499"/>
                  <a:pt x="268734" y="6273674"/>
                </a:cubicBezTo>
                <a:cubicBezTo>
                  <a:pt x="255115" y="6267175"/>
                  <a:pt x="255115" y="6267175"/>
                  <a:pt x="234852" y="6267175"/>
                </a:cubicBezTo>
                <a:cubicBezTo>
                  <a:pt x="248471" y="6260351"/>
                  <a:pt x="255115" y="6246703"/>
                  <a:pt x="268734" y="6246703"/>
                </a:cubicBezTo>
                <a:cubicBezTo>
                  <a:pt x="248471" y="6246703"/>
                  <a:pt x="235184" y="6253527"/>
                  <a:pt x="262091" y="6233379"/>
                </a:cubicBezTo>
                <a:cubicBezTo>
                  <a:pt x="255115" y="6239879"/>
                  <a:pt x="248471" y="6240204"/>
                  <a:pt x="234852" y="6246703"/>
                </a:cubicBezTo>
                <a:cubicBezTo>
                  <a:pt x="214921" y="6260351"/>
                  <a:pt x="235184" y="6253527"/>
                  <a:pt x="215253" y="6267175"/>
                </a:cubicBezTo>
                <a:cubicBezTo>
                  <a:pt x="194990" y="6273674"/>
                  <a:pt x="215253" y="6253527"/>
                  <a:pt x="221897" y="6246703"/>
                </a:cubicBezTo>
                <a:cubicBezTo>
                  <a:pt x="188346" y="6266850"/>
                  <a:pt x="221565" y="6240204"/>
                  <a:pt x="167751" y="6267175"/>
                </a:cubicBezTo>
                <a:cubicBezTo>
                  <a:pt x="181371" y="6260351"/>
                  <a:pt x="181371" y="6260351"/>
                  <a:pt x="181371" y="6260351"/>
                </a:cubicBezTo>
                <a:cubicBezTo>
                  <a:pt x="194658" y="6240204"/>
                  <a:pt x="167751" y="6246703"/>
                  <a:pt x="140845" y="6246703"/>
                </a:cubicBezTo>
                <a:cubicBezTo>
                  <a:pt x="113938" y="6246703"/>
                  <a:pt x="94007" y="6246703"/>
                  <a:pt x="120914" y="6219731"/>
                </a:cubicBezTo>
                <a:cubicBezTo>
                  <a:pt x="107627" y="6226555"/>
                  <a:pt x="94007" y="6226555"/>
                  <a:pt x="94007" y="6226555"/>
                </a:cubicBezTo>
                <a:cubicBezTo>
                  <a:pt x="100651" y="6219731"/>
                  <a:pt x="114270" y="6213557"/>
                  <a:pt x="134533" y="6199909"/>
                </a:cubicBezTo>
                <a:cubicBezTo>
                  <a:pt x="134533" y="6199909"/>
                  <a:pt x="127557" y="6199909"/>
                  <a:pt x="147488" y="6186585"/>
                </a:cubicBezTo>
                <a:cubicBezTo>
                  <a:pt x="140845" y="6193084"/>
                  <a:pt x="107627" y="6206408"/>
                  <a:pt x="100651" y="6213232"/>
                </a:cubicBezTo>
                <a:cubicBezTo>
                  <a:pt x="67100" y="6226555"/>
                  <a:pt x="107627" y="6199909"/>
                  <a:pt x="134533" y="6193084"/>
                </a:cubicBezTo>
                <a:cubicBezTo>
                  <a:pt x="168083" y="6172937"/>
                  <a:pt x="147488" y="6172937"/>
                  <a:pt x="147488" y="6166113"/>
                </a:cubicBezTo>
                <a:cubicBezTo>
                  <a:pt x="107294" y="6186260"/>
                  <a:pt x="134533" y="6179761"/>
                  <a:pt x="114270" y="6193084"/>
                </a:cubicBezTo>
                <a:cubicBezTo>
                  <a:pt x="110948" y="6189835"/>
                  <a:pt x="108955" y="6186585"/>
                  <a:pt x="103308" y="6185610"/>
                </a:cubicBezTo>
                <a:lnTo>
                  <a:pt x="94339" y="6185935"/>
                </a:lnTo>
                <a:lnTo>
                  <a:pt x="156457" y="6144340"/>
                </a:lnTo>
                <a:cubicBezTo>
                  <a:pt x="171405" y="6132642"/>
                  <a:pt x="181371" y="6122243"/>
                  <a:pt x="188014" y="6112169"/>
                </a:cubicBezTo>
                <a:cubicBezTo>
                  <a:pt x="221565" y="6098846"/>
                  <a:pt x="140845" y="6152789"/>
                  <a:pt x="140845" y="6159614"/>
                </a:cubicBezTo>
                <a:cubicBezTo>
                  <a:pt x="201301" y="6125818"/>
                  <a:pt x="174727" y="6159614"/>
                  <a:pt x="167751" y="6172937"/>
                </a:cubicBezTo>
                <a:cubicBezTo>
                  <a:pt x="174727" y="6172937"/>
                  <a:pt x="181371" y="6166438"/>
                  <a:pt x="181371" y="6172937"/>
                </a:cubicBezTo>
                <a:cubicBezTo>
                  <a:pt x="201634" y="6159614"/>
                  <a:pt x="201634" y="6152789"/>
                  <a:pt x="201634" y="6152789"/>
                </a:cubicBezTo>
                <a:cubicBezTo>
                  <a:pt x="235184" y="6145965"/>
                  <a:pt x="140845" y="6206408"/>
                  <a:pt x="241828" y="6159614"/>
                </a:cubicBezTo>
                <a:cubicBezTo>
                  <a:pt x="268734" y="6139466"/>
                  <a:pt x="194658" y="6172937"/>
                  <a:pt x="268734" y="6132642"/>
                </a:cubicBezTo>
                <a:cubicBezTo>
                  <a:pt x="268734" y="6132642"/>
                  <a:pt x="228208" y="6145965"/>
                  <a:pt x="255115" y="6132642"/>
                </a:cubicBezTo>
                <a:cubicBezTo>
                  <a:pt x="302284" y="6112494"/>
                  <a:pt x="309260" y="6125818"/>
                  <a:pt x="309260" y="6139141"/>
                </a:cubicBezTo>
                <a:cubicBezTo>
                  <a:pt x="309260" y="6152789"/>
                  <a:pt x="308928" y="6166113"/>
                  <a:pt x="335835" y="6152789"/>
                </a:cubicBezTo>
                <a:cubicBezTo>
                  <a:pt x="349122" y="6145965"/>
                  <a:pt x="362741" y="6126143"/>
                  <a:pt x="383004" y="6105995"/>
                </a:cubicBezTo>
                <a:cubicBezTo>
                  <a:pt x="409911" y="6092347"/>
                  <a:pt x="382672" y="6119319"/>
                  <a:pt x="423198" y="6092347"/>
                </a:cubicBezTo>
                <a:cubicBezTo>
                  <a:pt x="443129" y="6079024"/>
                  <a:pt x="402935" y="6092347"/>
                  <a:pt x="450105" y="6065375"/>
                </a:cubicBezTo>
                <a:cubicBezTo>
                  <a:pt x="436486" y="6065375"/>
                  <a:pt x="436818" y="6079024"/>
                  <a:pt x="403267" y="6092347"/>
                </a:cubicBezTo>
                <a:cubicBezTo>
                  <a:pt x="430174" y="6072199"/>
                  <a:pt x="403267" y="6079024"/>
                  <a:pt x="389648" y="6092347"/>
                </a:cubicBezTo>
                <a:cubicBezTo>
                  <a:pt x="396292" y="6079024"/>
                  <a:pt x="463724" y="6011432"/>
                  <a:pt x="396624" y="6038404"/>
                </a:cubicBezTo>
                <a:cubicBezTo>
                  <a:pt x="416555" y="6018256"/>
                  <a:pt x="436486" y="6018581"/>
                  <a:pt x="456749" y="6005258"/>
                </a:cubicBezTo>
                <a:cubicBezTo>
                  <a:pt x="429842" y="6018581"/>
                  <a:pt x="416555" y="6011757"/>
                  <a:pt x="396624" y="6011757"/>
                </a:cubicBezTo>
                <a:cubicBezTo>
                  <a:pt x="403267" y="6005258"/>
                  <a:pt x="416222" y="6004933"/>
                  <a:pt x="429842" y="5991609"/>
                </a:cubicBezTo>
                <a:cubicBezTo>
                  <a:pt x="429842" y="5984785"/>
                  <a:pt x="423198" y="5991609"/>
                  <a:pt x="396624" y="6005258"/>
                </a:cubicBezTo>
                <a:cubicBezTo>
                  <a:pt x="423198" y="5991609"/>
                  <a:pt x="429842" y="5977961"/>
                  <a:pt x="463392" y="5964638"/>
                </a:cubicBezTo>
                <a:cubicBezTo>
                  <a:pt x="443461" y="5971462"/>
                  <a:pt x="416555" y="5978286"/>
                  <a:pt x="403267" y="5978286"/>
                </a:cubicBezTo>
                <a:cubicBezTo>
                  <a:pt x="423530" y="5964638"/>
                  <a:pt x="423198" y="5964638"/>
                  <a:pt x="443461" y="5957813"/>
                </a:cubicBezTo>
                <a:cubicBezTo>
                  <a:pt x="383004" y="5977961"/>
                  <a:pt x="423198" y="5944490"/>
                  <a:pt x="383004" y="5950989"/>
                </a:cubicBezTo>
                <a:cubicBezTo>
                  <a:pt x="396292" y="5950989"/>
                  <a:pt x="403267" y="5950989"/>
                  <a:pt x="409911" y="5937666"/>
                </a:cubicBezTo>
                <a:cubicBezTo>
                  <a:pt x="383004" y="5924343"/>
                  <a:pt x="409911" y="5890872"/>
                  <a:pt x="369385" y="5884048"/>
                </a:cubicBezTo>
                <a:cubicBezTo>
                  <a:pt x="396292" y="5877223"/>
                  <a:pt x="409911" y="5863900"/>
                  <a:pt x="409911" y="5877223"/>
                </a:cubicBezTo>
                <a:cubicBezTo>
                  <a:pt x="477011" y="5830429"/>
                  <a:pt x="409911" y="5850577"/>
                  <a:pt x="416555" y="5837253"/>
                </a:cubicBezTo>
                <a:cubicBezTo>
                  <a:pt x="416555" y="5830429"/>
                  <a:pt x="443461" y="5817106"/>
                  <a:pt x="443461" y="5810282"/>
                </a:cubicBezTo>
                <a:cubicBezTo>
                  <a:pt x="443461" y="5810282"/>
                  <a:pt x="436486" y="5817106"/>
                  <a:pt x="429842" y="5817106"/>
                </a:cubicBezTo>
                <a:cubicBezTo>
                  <a:pt x="416222" y="5823605"/>
                  <a:pt x="409911" y="5830429"/>
                  <a:pt x="409911" y="5830429"/>
                </a:cubicBezTo>
                <a:cubicBezTo>
                  <a:pt x="409911" y="5830429"/>
                  <a:pt x="409911" y="5823605"/>
                  <a:pt x="403267" y="5823605"/>
                </a:cubicBezTo>
                <a:cubicBezTo>
                  <a:pt x="403267" y="5823605"/>
                  <a:pt x="409911" y="5823605"/>
                  <a:pt x="409911" y="5823605"/>
                </a:cubicBezTo>
                <a:cubicBezTo>
                  <a:pt x="409911" y="5817106"/>
                  <a:pt x="416555" y="5810282"/>
                  <a:pt x="436486" y="5796633"/>
                </a:cubicBezTo>
                <a:cubicBezTo>
                  <a:pt x="436486" y="5796633"/>
                  <a:pt x="436486" y="5803458"/>
                  <a:pt x="436486" y="5803458"/>
                </a:cubicBezTo>
                <a:cubicBezTo>
                  <a:pt x="436486" y="5803458"/>
                  <a:pt x="443461" y="5803458"/>
                  <a:pt x="456749" y="5796633"/>
                </a:cubicBezTo>
                <a:cubicBezTo>
                  <a:pt x="463392" y="5790134"/>
                  <a:pt x="470368" y="5783310"/>
                  <a:pt x="477011" y="5776486"/>
                </a:cubicBezTo>
                <a:cubicBezTo>
                  <a:pt x="483655" y="5776486"/>
                  <a:pt x="490631" y="5769662"/>
                  <a:pt x="497275" y="5769662"/>
                </a:cubicBezTo>
                <a:cubicBezTo>
                  <a:pt x="483987" y="5776486"/>
                  <a:pt x="490631" y="5776486"/>
                  <a:pt x="477011" y="5783310"/>
                </a:cubicBezTo>
                <a:cubicBezTo>
                  <a:pt x="544112" y="5749839"/>
                  <a:pt x="524181" y="5783310"/>
                  <a:pt x="503918" y="5803458"/>
                </a:cubicBezTo>
                <a:cubicBezTo>
                  <a:pt x="490631" y="5830429"/>
                  <a:pt x="477011" y="5850577"/>
                  <a:pt x="577994" y="5803458"/>
                </a:cubicBezTo>
                <a:cubicBezTo>
                  <a:pt x="517538" y="5843753"/>
                  <a:pt x="577994" y="5836928"/>
                  <a:pt x="577994" y="5850252"/>
                </a:cubicBezTo>
                <a:cubicBezTo>
                  <a:pt x="551088" y="5863900"/>
                  <a:pt x="550756" y="5863900"/>
                  <a:pt x="530493" y="5870724"/>
                </a:cubicBezTo>
                <a:cubicBezTo>
                  <a:pt x="523849" y="5884048"/>
                  <a:pt x="551088" y="5863900"/>
                  <a:pt x="577994" y="5850252"/>
                </a:cubicBezTo>
                <a:cubicBezTo>
                  <a:pt x="557731" y="5870399"/>
                  <a:pt x="571019" y="5863900"/>
                  <a:pt x="577994" y="5870724"/>
                </a:cubicBezTo>
                <a:cubicBezTo>
                  <a:pt x="510562" y="5904195"/>
                  <a:pt x="577662" y="5884373"/>
                  <a:pt x="523849" y="5917843"/>
                </a:cubicBezTo>
                <a:cubicBezTo>
                  <a:pt x="530493" y="5917843"/>
                  <a:pt x="537468" y="5911019"/>
                  <a:pt x="537468" y="5911019"/>
                </a:cubicBezTo>
                <a:cubicBezTo>
                  <a:pt x="577662" y="5890872"/>
                  <a:pt x="571019" y="5890872"/>
                  <a:pt x="584638" y="5884048"/>
                </a:cubicBezTo>
                <a:cubicBezTo>
                  <a:pt x="577994" y="5904195"/>
                  <a:pt x="597925" y="5917518"/>
                  <a:pt x="530493" y="5964638"/>
                </a:cubicBezTo>
                <a:cubicBezTo>
                  <a:pt x="537468" y="5964638"/>
                  <a:pt x="571019" y="5950989"/>
                  <a:pt x="577994" y="5944490"/>
                </a:cubicBezTo>
                <a:cubicBezTo>
                  <a:pt x="517538" y="5984785"/>
                  <a:pt x="597925" y="5951314"/>
                  <a:pt x="550756" y="5971462"/>
                </a:cubicBezTo>
                <a:cubicBezTo>
                  <a:pt x="577662" y="5964638"/>
                  <a:pt x="577662" y="5971137"/>
                  <a:pt x="631476" y="5950989"/>
                </a:cubicBezTo>
                <a:cubicBezTo>
                  <a:pt x="644763" y="5950989"/>
                  <a:pt x="584638" y="5964638"/>
                  <a:pt x="597925" y="5971462"/>
                </a:cubicBezTo>
                <a:cubicBezTo>
                  <a:pt x="571351" y="5984785"/>
                  <a:pt x="591282" y="5971462"/>
                  <a:pt x="577994" y="5971462"/>
                </a:cubicBezTo>
                <a:cubicBezTo>
                  <a:pt x="537468" y="6004933"/>
                  <a:pt x="530825" y="6011757"/>
                  <a:pt x="571019" y="6005258"/>
                </a:cubicBezTo>
                <a:cubicBezTo>
                  <a:pt x="604569" y="5985110"/>
                  <a:pt x="597593" y="5984785"/>
                  <a:pt x="611213" y="5971462"/>
                </a:cubicBezTo>
                <a:cubicBezTo>
                  <a:pt x="651406" y="5951314"/>
                  <a:pt x="645095" y="5957813"/>
                  <a:pt x="685289" y="5937666"/>
                </a:cubicBezTo>
                <a:cubicBezTo>
                  <a:pt x="672002" y="5957813"/>
                  <a:pt x="745746" y="5910694"/>
                  <a:pt x="718839" y="5937666"/>
                </a:cubicBezTo>
                <a:cubicBezTo>
                  <a:pt x="732126" y="5924343"/>
                  <a:pt x="739102" y="5917843"/>
                  <a:pt x="739102" y="5917843"/>
                </a:cubicBezTo>
                <a:cubicBezTo>
                  <a:pt x="772652" y="5904520"/>
                  <a:pt x="772652" y="5917843"/>
                  <a:pt x="779628" y="5924668"/>
                </a:cubicBezTo>
                <a:cubicBezTo>
                  <a:pt x="846729" y="5884373"/>
                  <a:pt x="759365" y="5924343"/>
                  <a:pt x="779628" y="5904195"/>
                </a:cubicBezTo>
                <a:cubicBezTo>
                  <a:pt x="792915" y="5897696"/>
                  <a:pt x="799227" y="5897371"/>
                  <a:pt x="819490" y="5884048"/>
                </a:cubicBezTo>
                <a:cubicBezTo>
                  <a:pt x="846397" y="5850577"/>
                  <a:pt x="893566" y="5816781"/>
                  <a:pt x="906853" y="5783310"/>
                </a:cubicBezTo>
                <a:cubicBezTo>
                  <a:pt x="819490" y="5830429"/>
                  <a:pt x="947379" y="5749839"/>
                  <a:pt x="940736" y="5743340"/>
                </a:cubicBezTo>
                <a:cubicBezTo>
                  <a:pt x="950701" y="5743340"/>
                  <a:pt x="953026" y="5746590"/>
                  <a:pt x="976279" y="5734566"/>
                </a:cubicBezTo>
                <a:lnTo>
                  <a:pt x="988238" y="5727742"/>
                </a:lnTo>
                <a:lnTo>
                  <a:pt x="997871" y="5725467"/>
                </a:lnTo>
                <a:lnTo>
                  <a:pt x="1005843" y="5722218"/>
                </a:lnTo>
                <a:lnTo>
                  <a:pt x="999200" y="5726767"/>
                </a:lnTo>
                <a:cubicBezTo>
                  <a:pt x="990895" y="5732941"/>
                  <a:pt x="980930" y="5739765"/>
                  <a:pt x="980930" y="5743340"/>
                </a:cubicBezTo>
                <a:cubicBezTo>
                  <a:pt x="1014812" y="5722868"/>
                  <a:pt x="1014480" y="5722868"/>
                  <a:pt x="1021124" y="5716043"/>
                </a:cubicBezTo>
                <a:lnTo>
                  <a:pt x="1005843" y="5722218"/>
                </a:lnTo>
                <a:lnTo>
                  <a:pt x="1009165" y="5719293"/>
                </a:lnTo>
                <a:cubicBezTo>
                  <a:pt x="1011158" y="5717343"/>
                  <a:pt x="1011158" y="5716043"/>
                  <a:pt x="1007504" y="5716043"/>
                </a:cubicBezTo>
                <a:lnTo>
                  <a:pt x="988238" y="5727742"/>
                </a:lnTo>
                <a:lnTo>
                  <a:pt x="985580" y="5728067"/>
                </a:lnTo>
                <a:cubicBezTo>
                  <a:pt x="975615" y="5728717"/>
                  <a:pt x="988238" y="5717343"/>
                  <a:pt x="990231" y="5709544"/>
                </a:cubicBezTo>
                <a:lnTo>
                  <a:pt x="988720" y="5708374"/>
                </a:lnTo>
                <a:lnTo>
                  <a:pt x="989021" y="5708067"/>
                </a:lnTo>
                <a:lnTo>
                  <a:pt x="988490" y="5708196"/>
                </a:lnTo>
                <a:lnTo>
                  <a:pt x="982258" y="5703370"/>
                </a:lnTo>
                <a:lnTo>
                  <a:pt x="1007504" y="5689072"/>
                </a:lnTo>
                <a:cubicBezTo>
                  <a:pt x="967310" y="5695896"/>
                  <a:pt x="974286" y="5689072"/>
                  <a:pt x="974286" y="5668924"/>
                </a:cubicBezTo>
                <a:cubicBezTo>
                  <a:pt x="967643" y="5668924"/>
                  <a:pt x="954023" y="5682573"/>
                  <a:pt x="927116" y="5695896"/>
                </a:cubicBezTo>
                <a:cubicBezTo>
                  <a:pt x="940404" y="5682573"/>
                  <a:pt x="934092" y="5682573"/>
                  <a:pt x="980930" y="5655926"/>
                </a:cubicBezTo>
                <a:cubicBezTo>
                  <a:pt x="987906" y="5649102"/>
                  <a:pt x="960999" y="5662425"/>
                  <a:pt x="960999" y="5649102"/>
                </a:cubicBezTo>
                <a:cubicBezTo>
                  <a:pt x="947379" y="5662425"/>
                  <a:pt x="933760" y="5668924"/>
                  <a:pt x="933760" y="5675748"/>
                </a:cubicBezTo>
                <a:cubicBezTo>
                  <a:pt x="900210" y="5689072"/>
                  <a:pt x="1007836" y="5615631"/>
                  <a:pt x="920473" y="5655926"/>
                </a:cubicBezTo>
                <a:cubicBezTo>
                  <a:pt x="960667" y="5622130"/>
                  <a:pt x="960667" y="5595158"/>
                  <a:pt x="900210" y="5615306"/>
                </a:cubicBezTo>
                <a:cubicBezTo>
                  <a:pt x="927116" y="5601982"/>
                  <a:pt x="934092" y="5595158"/>
                  <a:pt x="960999" y="5581510"/>
                </a:cubicBezTo>
                <a:cubicBezTo>
                  <a:pt x="927116" y="5588334"/>
                  <a:pt x="920473" y="5581835"/>
                  <a:pt x="980930" y="5541540"/>
                </a:cubicBezTo>
                <a:cubicBezTo>
                  <a:pt x="954355" y="5548364"/>
                  <a:pt x="940404" y="5548364"/>
                  <a:pt x="920473" y="5555188"/>
                </a:cubicBezTo>
                <a:cubicBezTo>
                  <a:pt x="893566" y="5568512"/>
                  <a:pt x="927449" y="5554863"/>
                  <a:pt x="880279" y="5588334"/>
                </a:cubicBezTo>
                <a:cubicBezTo>
                  <a:pt x="900542" y="5568187"/>
                  <a:pt x="907186" y="5555188"/>
                  <a:pt x="873635" y="5575336"/>
                </a:cubicBezTo>
                <a:cubicBezTo>
                  <a:pt x="893566" y="5555188"/>
                  <a:pt x="900210" y="5548364"/>
                  <a:pt x="940736" y="5528217"/>
                </a:cubicBezTo>
                <a:cubicBezTo>
                  <a:pt x="927116" y="5534716"/>
                  <a:pt x="913497" y="5534716"/>
                  <a:pt x="906853" y="5528217"/>
                </a:cubicBezTo>
                <a:cubicBezTo>
                  <a:pt x="866659" y="5561687"/>
                  <a:pt x="907186" y="5541865"/>
                  <a:pt x="853372" y="5575336"/>
                </a:cubicBezTo>
                <a:cubicBezTo>
                  <a:pt x="880279" y="5575336"/>
                  <a:pt x="786272" y="5649102"/>
                  <a:pt x="866659" y="5615306"/>
                </a:cubicBezTo>
                <a:cubicBezTo>
                  <a:pt x="839753" y="5635453"/>
                  <a:pt x="846729" y="5649102"/>
                  <a:pt x="880279" y="5628954"/>
                </a:cubicBezTo>
                <a:cubicBezTo>
                  <a:pt x="806203" y="5675748"/>
                  <a:pt x="826466" y="5668924"/>
                  <a:pt x="853372" y="5668924"/>
                </a:cubicBezTo>
                <a:cubicBezTo>
                  <a:pt x="772652" y="5716043"/>
                  <a:pt x="752389" y="5722868"/>
                  <a:pt x="644763" y="5783310"/>
                </a:cubicBezTo>
                <a:cubicBezTo>
                  <a:pt x="631476" y="5790134"/>
                  <a:pt x="604569" y="5803458"/>
                  <a:pt x="577994" y="5810282"/>
                </a:cubicBezTo>
                <a:cubicBezTo>
                  <a:pt x="638451" y="5769987"/>
                  <a:pt x="598258" y="5789809"/>
                  <a:pt x="604901" y="5776486"/>
                </a:cubicBezTo>
                <a:cubicBezTo>
                  <a:pt x="685621" y="5729367"/>
                  <a:pt x="645095" y="5722543"/>
                  <a:pt x="604901" y="5756338"/>
                </a:cubicBezTo>
                <a:cubicBezTo>
                  <a:pt x="624832" y="5736191"/>
                  <a:pt x="665358" y="5709219"/>
                  <a:pt x="692265" y="5689072"/>
                </a:cubicBezTo>
                <a:cubicBezTo>
                  <a:pt x="692265" y="5682573"/>
                  <a:pt x="644763" y="5709544"/>
                  <a:pt x="638119" y="5709544"/>
                </a:cubicBezTo>
                <a:cubicBezTo>
                  <a:pt x="685289" y="5682573"/>
                  <a:pt x="672002" y="5682573"/>
                  <a:pt x="665026" y="5682573"/>
                </a:cubicBezTo>
                <a:cubicBezTo>
                  <a:pt x="645095" y="5689072"/>
                  <a:pt x="644763" y="5689397"/>
                  <a:pt x="644763" y="5695896"/>
                </a:cubicBezTo>
                <a:cubicBezTo>
                  <a:pt x="638119" y="5695896"/>
                  <a:pt x="638119" y="5689072"/>
                  <a:pt x="631476" y="5689072"/>
                </a:cubicBezTo>
                <a:cubicBezTo>
                  <a:pt x="624832" y="5689072"/>
                  <a:pt x="624832" y="5689072"/>
                  <a:pt x="624832" y="5689072"/>
                </a:cubicBezTo>
                <a:cubicBezTo>
                  <a:pt x="624832" y="5682573"/>
                  <a:pt x="624832" y="5676073"/>
                  <a:pt x="644763" y="5662750"/>
                </a:cubicBezTo>
                <a:cubicBezTo>
                  <a:pt x="644763" y="5662750"/>
                  <a:pt x="624500" y="5675748"/>
                  <a:pt x="611213" y="5682573"/>
                </a:cubicBezTo>
                <a:cubicBezTo>
                  <a:pt x="678313" y="5628629"/>
                  <a:pt x="665026" y="5628954"/>
                  <a:pt x="658382" y="5615306"/>
                </a:cubicBezTo>
                <a:cubicBezTo>
                  <a:pt x="672002" y="5615306"/>
                  <a:pt x="678645" y="5608482"/>
                  <a:pt x="692265" y="5595158"/>
                </a:cubicBezTo>
                <a:cubicBezTo>
                  <a:pt x="698908" y="5588334"/>
                  <a:pt x="671669" y="5602307"/>
                  <a:pt x="711863" y="5575336"/>
                </a:cubicBezTo>
                <a:cubicBezTo>
                  <a:pt x="718839" y="5575336"/>
                  <a:pt x="772652" y="5548364"/>
                  <a:pt x="766009" y="5561687"/>
                </a:cubicBezTo>
                <a:cubicBezTo>
                  <a:pt x="792915" y="5541540"/>
                  <a:pt x="792915" y="5538290"/>
                  <a:pt x="793912" y="5534716"/>
                </a:cubicBezTo>
                <a:lnTo>
                  <a:pt x="797566" y="5529191"/>
                </a:lnTo>
                <a:lnTo>
                  <a:pt x="826134" y="5507744"/>
                </a:lnTo>
                <a:cubicBezTo>
                  <a:pt x="811517" y="5517818"/>
                  <a:pt x="803545" y="5523342"/>
                  <a:pt x="799227" y="5527242"/>
                </a:cubicBezTo>
                <a:cubicBezTo>
                  <a:pt x="791587" y="5531466"/>
                  <a:pt x="803877" y="5519118"/>
                  <a:pt x="826134" y="5501245"/>
                </a:cubicBezTo>
                <a:cubicBezTo>
                  <a:pt x="785940" y="5521392"/>
                  <a:pt x="813178" y="5501245"/>
                  <a:pt x="786272" y="5514568"/>
                </a:cubicBezTo>
                <a:cubicBezTo>
                  <a:pt x="806203" y="5501245"/>
                  <a:pt x="826134" y="5487597"/>
                  <a:pt x="826134" y="5487597"/>
                </a:cubicBezTo>
                <a:cubicBezTo>
                  <a:pt x="860016" y="5467449"/>
                  <a:pt x="812846" y="5514893"/>
                  <a:pt x="893234" y="5460950"/>
                </a:cubicBezTo>
                <a:cubicBezTo>
                  <a:pt x="900210" y="5460950"/>
                  <a:pt x="880279" y="5474273"/>
                  <a:pt x="846397" y="5494421"/>
                </a:cubicBezTo>
                <a:cubicBezTo>
                  <a:pt x="853372" y="5494421"/>
                  <a:pt x="900210" y="5460950"/>
                  <a:pt x="920473" y="5454126"/>
                </a:cubicBezTo>
                <a:cubicBezTo>
                  <a:pt x="886923" y="5467774"/>
                  <a:pt x="940736" y="5420655"/>
                  <a:pt x="886923" y="5454126"/>
                </a:cubicBezTo>
                <a:cubicBezTo>
                  <a:pt x="900542" y="5440802"/>
                  <a:pt x="913497" y="5420655"/>
                  <a:pt x="906853" y="5420655"/>
                </a:cubicBezTo>
                <a:cubicBezTo>
                  <a:pt x="906853" y="5413831"/>
                  <a:pt x="906853" y="5413831"/>
                  <a:pt x="900210" y="5413831"/>
                </a:cubicBezTo>
                <a:cubicBezTo>
                  <a:pt x="893234" y="5413831"/>
                  <a:pt x="893898" y="5413831"/>
                  <a:pt x="886923" y="5413831"/>
                </a:cubicBezTo>
                <a:cubicBezTo>
                  <a:pt x="880279" y="5413831"/>
                  <a:pt x="866659" y="5413831"/>
                  <a:pt x="846397" y="5420655"/>
                </a:cubicBezTo>
                <a:cubicBezTo>
                  <a:pt x="880279" y="5400507"/>
                  <a:pt x="866992" y="5400507"/>
                  <a:pt x="880279" y="5387184"/>
                </a:cubicBezTo>
                <a:cubicBezTo>
                  <a:pt x="833109" y="5394008"/>
                  <a:pt x="873303" y="5319917"/>
                  <a:pt x="766009" y="5387184"/>
                </a:cubicBezTo>
                <a:cubicBezTo>
                  <a:pt x="759365" y="5380360"/>
                  <a:pt x="806203" y="5360212"/>
                  <a:pt x="819490" y="5346564"/>
                </a:cubicBezTo>
                <a:cubicBezTo>
                  <a:pt x="900210" y="5326417"/>
                  <a:pt x="846397" y="5400507"/>
                  <a:pt x="940736" y="5367037"/>
                </a:cubicBezTo>
                <a:cubicBezTo>
                  <a:pt x="967310" y="5346889"/>
                  <a:pt x="934092" y="5346564"/>
                  <a:pt x="974286" y="5326417"/>
                </a:cubicBezTo>
                <a:cubicBezTo>
                  <a:pt x="920473" y="5319592"/>
                  <a:pt x="927116" y="5245827"/>
                  <a:pt x="873635" y="5245827"/>
                </a:cubicBezTo>
                <a:cubicBezTo>
                  <a:pt x="920473" y="5212356"/>
                  <a:pt x="886923" y="5252651"/>
                  <a:pt x="920473" y="5232503"/>
                </a:cubicBezTo>
                <a:cubicBezTo>
                  <a:pt x="886923" y="5225679"/>
                  <a:pt x="886923" y="5199032"/>
                  <a:pt x="873635" y="5178885"/>
                </a:cubicBezTo>
                <a:lnTo>
                  <a:pt x="860016" y="5165237"/>
                </a:lnTo>
                <a:lnTo>
                  <a:pt x="880279" y="5145089"/>
                </a:lnTo>
                <a:cubicBezTo>
                  <a:pt x="893566" y="5131766"/>
                  <a:pt x="900210" y="5118117"/>
                  <a:pt x="860016" y="5145089"/>
                </a:cubicBezTo>
                <a:cubicBezTo>
                  <a:pt x="866659" y="5138265"/>
                  <a:pt x="886590" y="5125266"/>
                  <a:pt x="900210" y="5111618"/>
                </a:cubicBezTo>
                <a:cubicBezTo>
                  <a:pt x="886590" y="5111618"/>
                  <a:pt x="853372" y="5131766"/>
                  <a:pt x="866659" y="5111618"/>
                </a:cubicBezTo>
                <a:cubicBezTo>
                  <a:pt x="880279" y="5105119"/>
                  <a:pt x="880279" y="5111618"/>
                  <a:pt x="880279" y="5111618"/>
                </a:cubicBezTo>
                <a:cubicBezTo>
                  <a:pt x="886923" y="5105119"/>
                  <a:pt x="886923" y="5105119"/>
                  <a:pt x="886923" y="5098295"/>
                </a:cubicBezTo>
                <a:cubicBezTo>
                  <a:pt x="960999" y="5058000"/>
                  <a:pt x="954023" y="5044351"/>
                  <a:pt x="927116" y="5051176"/>
                </a:cubicBezTo>
                <a:cubicBezTo>
                  <a:pt x="906853" y="5051176"/>
                  <a:pt x="866659" y="5071323"/>
                  <a:pt x="860016" y="5071323"/>
                </a:cubicBezTo>
                <a:cubicBezTo>
                  <a:pt x="860016" y="5064499"/>
                  <a:pt x="866992" y="5064499"/>
                  <a:pt x="880279" y="5051176"/>
                </a:cubicBezTo>
                <a:cubicBezTo>
                  <a:pt x="866992" y="5037527"/>
                  <a:pt x="833109" y="5044676"/>
                  <a:pt x="839753" y="5017705"/>
                </a:cubicBezTo>
                <a:cubicBezTo>
                  <a:pt x="833109" y="5017705"/>
                  <a:pt x="819490" y="5031028"/>
                  <a:pt x="819490" y="5031028"/>
                </a:cubicBezTo>
                <a:cubicBezTo>
                  <a:pt x="819490" y="5031028"/>
                  <a:pt x="893566" y="4950438"/>
                  <a:pt x="812846" y="5010881"/>
                </a:cubicBezTo>
                <a:cubicBezTo>
                  <a:pt x="826134" y="4997557"/>
                  <a:pt x="826466" y="4997232"/>
                  <a:pt x="846397" y="4983909"/>
                </a:cubicBezTo>
                <a:cubicBezTo>
                  <a:pt x="833109" y="4990733"/>
                  <a:pt x="792915" y="5024529"/>
                  <a:pt x="786272" y="5024529"/>
                </a:cubicBezTo>
                <a:cubicBezTo>
                  <a:pt x="806203" y="5004381"/>
                  <a:pt x="812846" y="4997557"/>
                  <a:pt x="826134" y="4990733"/>
                </a:cubicBezTo>
                <a:cubicBezTo>
                  <a:pt x="860016" y="4950438"/>
                  <a:pt x="785940" y="5004056"/>
                  <a:pt x="826134" y="4970586"/>
                </a:cubicBezTo>
                <a:cubicBezTo>
                  <a:pt x="819490" y="4970586"/>
                  <a:pt x="799227" y="4983909"/>
                  <a:pt x="799227" y="4983909"/>
                </a:cubicBezTo>
                <a:cubicBezTo>
                  <a:pt x="759033" y="5017380"/>
                  <a:pt x="779296" y="4997557"/>
                  <a:pt x="745746" y="5024529"/>
                </a:cubicBezTo>
                <a:lnTo>
                  <a:pt x="752389" y="5017705"/>
                </a:lnTo>
                <a:lnTo>
                  <a:pt x="774313" y="5001782"/>
                </a:lnTo>
                <a:cubicBezTo>
                  <a:pt x="780957" y="4995932"/>
                  <a:pt x="786272" y="4990733"/>
                  <a:pt x="786272" y="4990733"/>
                </a:cubicBezTo>
                <a:cubicBezTo>
                  <a:pt x="796237" y="4980659"/>
                  <a:pt x="791255" y="4982284"/>
                  <a:pt x="788597" y="4983259"/>
                </a:cubicBezTo>
                <a:lnTo>
                  <a:pt x="788929" y="4982284"/>
                </a:lnTo>
                <a:lnTo>
                  <a:pt x="784943" y="4984884"/>
                </a:lnTo>
                <a:cubicBezTo>
                  <a:pt x="779296" y="4989108"/>
                  <a:pt x="772652" y="4993983"/>
                  <a:pt x="759365" y="5004056"/>
                </a:cubicBezTo>
                <a:cubicBezTo>
                  <a:pt x="759365" y="4997557"/>
                  <a:pt x="785940" y="4977085"/>
                  <a:pt x="799227" y="4963761"/>
                </a:cubicBezTo>
                <a:cubicBezTo>
                  <a:pt x="812846" y="4936790"/>
                  <a:pt x="772652" y="4956937"/>
                  <a:pt x="739102" y="4970586"/>
                </a:cubicBezTo>
                <a:cubicBezTo>
                  <a:pt x="792583" y="4916642"/>
                  <a:pt x="792915" y="4903319"/>
                  <a:pt x="772652" y="4910143"/>
                </a:cubicBezTo>
                <a:cubicBezTo>
                  <a:pt x="813178" y="4876672"/>
                  <a:pt x="785940" y="4883171"/>
                  <a:pt x="812846" y="4863024"/>
                </a:cubicBezTo>
                <a:cubicBezTo>
                  <a:pt x="812846" y="4863024"/>
                  <a:pt x="805870" y="4869523"/>
                  <a:pt x="799227" y="4869523"/>
                </a:cubicBezTo>
                <a:cubicBezTo>
                  <a:pt x="765677" y="4903319"/>
                  <a:pt x="785940" y="4883171"/>
                  <a:pt x="752389" y="4916967"/>
                </a:cubicBezTo>
                <a:cubicBezTo>
                  <a:pt x="766009" y="4903319"/>
                  <a:pt x="785940" y="4876672"/>
                  <a:pt x="812846" y="4843201"/>
                </a:cubicBezTo>
                <a:cubicBezTo>
                  <a:pt x="785940" y="4883496"/>
                  <a:pt x="826134" y="4843201"/>
                  <a:pt x="819490" y="4849701"/>
                </a:cubicBezTo>
                <a:cubicBezTo>
                  <a:pt x="846397" y="4823054"/>
                  <a:pt x="812846" y="4843201"/>
                  <a:pt x="812846" y="4843201"/>
                </a:cubicBezTo>
                <a:cubicBezTo>
                  <a:pt x="785940" y="4863349"/>
                  <a:pt x="786272" y="4869523"/>
                  <a:pt x="786272" y="4869523"/>
                </a:cubicBezTo>
                <a:cubicBezTo>
                  <a:pt x="792915" y="4856200"/>
                  <a:pt x="746078" y="4883171"/>
                  <a:pt x="792915" y="4829553"/>
                </a:cubicBezTo>
                <a:cubicBezTo>
                  <a:pt x="766009" y="4849701"/>
                  <a:pt x="765677" y="4863024"/>
                  <a:pt x="725483" y="4896495"/>
                </a:cubicBezTo>
                <a:cubicBezTo>
                  <a:pt x="738770" y="4889996"/>
                  <a:pt x="765677" y="4876672"/>
                  <a:pt x="705220" y="4943939"/>
                </a:cubicBezTo>
                <a:cubicBezTo>
                  <a:pt x="711863" y="4930291"/>
                  <a:pt x="685289" y="4950438"/>
                  <a:pt x="658382" y="4977085"/>
                </a:cubicBezTo>
                <a:cubicBezTo>
                  <a:pt x="658382" y="4970586"/>
                  <a:pt x="645095" y="4977410"/>
                  <a:pt x="672002" y="4950763"/>
                </a:cubicBezTo>
                <a:cubicBezTo>
                  <a:pt x="658382" y="4957262"/>
                  <a:pt x="651739" y="4963761"/>
                  <a:pt x="631476" y="4977085"/>
                </a:cubicBezTo>
                <a:cubicBezTo>
                  <a:pt x="646424" y="4952063"/>
                  <a:pt x="612541" y="4976110"/>
                  <a:pt x="623171" y="4958562"/>
                </a:cubicBezTo>
                <a:lnTo>
                  <a:pt x="637455" y="4941014"/>
                </a:lnTo>
                <a:lnTo>
                  <a:pt x="644763" y="4937115"/>
                </a:lnTo>
                <a:cubicBezTo>
                  <a:pt x="665026" y="4910143"/>
                  <a:pt x="651739" y="4916967"/>
                  <a:pt x="644763" y="4923791"/>
                </a:cubicBezTo>
                <a:cubicBezTo>
                  <a:pt x="631476" y="4930291"/>
                  <a:pt x="631476" y="4937115"/>
                  <a:pt x="624832" y="4937115"/>
                </a:cubicBezTo>
                <a:cubicBezTo>
                  <a:pt x="631476" y="4937115"/>
                  <a:pt x="611545" y="4943939"/>
                  <a:pt x="597925" y="4950763"/>
                </a:cubicBezTo>
                <a:cubicBezTo>
                  <a:pt x="584638" y="4957262"/>
                  <a:pt x="577994" y="4957262"/>
                  <a:pt x="604901" y="4923791"/>
                </a:cubicBezTo>
                <a:cubicBezTo>
                  <a:pt x="557731" y="4970586"/>
                  <a:pt x="618188" y="4890321"/>
                  <a:pt x="550756" y="4950763"/>
                </a:cubicBezTo>
                <a:cubicBezTo>
                  <a:pt x="571019" y="4930616"/>
                  <a:pt x="591282" y="4910143"/>
                  <a:pt x="597925" y="4889996"/>
                </a:cubicBezTo>
                <a:cubicBezTo>
                  <a:pt x="564375" y="4910143"/>
                  <a:pt x="564375" y="4896495"/>
                  <a:pt x="557731" y="4883171"/>
                </a:cubicBezTo>
                <a:cubicBezTo>
                  <a:pt x="557731" y="4876347"/>
                  <a:pt x="544444" y="4876672"/>
                  <a:pt x="497275" y="4923791"/>
                </a:cubicBezTo>
                <a:cubicBezTo>
                  <a:pt x="497275" y="4916967"/>
                  <a:pt x="517205" y="4896495"/>
                  <a:pt x="517205" y="4889996"/>
                </a:cubicBezTo>
                <a:cubicBezTo>
                  <a:pt x="510396" y="4900070"/>
                  <a:pt x="505413" y="4905106"/>
                  <a:pt x="500430" y="4910143"/>
                </a:cubicBezTo>
                <a:lnTo>
                  <a:pt x="496231" y="4914606"/>
                </a:lnTo>
                <a:lnTo>
                  <a:pt x="499247" y="4910844"/>
                </a:lnTo>
                <a:cubicBezTo>
                  <a:pt x="506596" y="4900394"/>
                  <a:pt x="493953" y="4911605"/>
                  <a:pt x="503918" y="4896495"/>
                </a:cubicBezTo>
                <a:cubicBezTo>
                  <a:pt x="503918" y="4896495"/>
                  <a:pt x="537468" y="4863349"/>
                  <a:pt x="537468" y="4856525"/>
                </a:cubicBezTo>
                <a:cubicBezTo>
                  <a:pt x="557399" y="4843201"/>
                  <a:pt x="510562" y="4896495"/>
                  <a:pt x="530493" y="4883171"/>
                </a:cubicBezTo>
                <a:cubicBezTo>
                  <a:pt x="544112" y="4863024"/>
                  <a:pt x="537468" y="4869848"/>
                  <a:pt x="544112" y="4856525"/>
                </a:cubicBezTo>
                <a:cubicBezTo>
                  <a:pt x="571019" y="4829553"/>
                  <a:pt x="544112" y="4863024"/>
                  <a:pt x="550756" y="4863024"/>
                </a:cubicBezTo>
                <a:cubicBezTo>
                  <a:pt x="577662" y="4822729"/>
                  <a:pt x="564375" y="4822729"/>
                  <a:pt x="571019" y="4809406"/>
                </a:cubicBezTo>
                <a:cubicBezTo>
                  <a:pt x="577662" y="4809406"/>
                  <a:pt x="584638" y="4816230"/>
                  <a:pt x="584638" y="4822729"/>
                </a:cubicBezTo>
                <a:cubicBezTo>
                  <a:pt x="591282" y="4829553"/>
                  <a:pt x="591282" y="4836377"/>
                  <a:pt x="591282" y="4843201"/>
                </a:cubicBezTo>
                <a:cubicBezTo>
                  <a:pt x="591282" y="4856525"/>
                  <a:pt x="591282" y="4863024"/>
                  <a:pt x="597925" y="4863024"/>
                </a:cubicBezTo>
                <a:cubicBezTo>
                  <a:pt x="611545" y="4863024"/>
                  <a:pt x="624832" y="4856525"/>
                  <a:pt x="644763" y="4843201"/>
                </a:cubicBezTo>
                <a:cubicBezTo>
                  <a:pt x="644763" y="4849701"/>
                  <a:pt x="617856" y="4876347"/>
                  <a:pt x="617856" y="4883171"/>
                </a:cubicBezTo>
                <a:cubicBezTo>
                  <a:pt x="617856" y="4883171"/>
                  <a:pt x="651739" y="4843201"/>
                  <a:pt x="644763" y="4856525"/>
                </a:cubicBezTo>
                <a:cubicBezTo>
                  <a:pt x="591282" y="4923791"/>
                  <a:pt x="691932" y="4822729"/>
                  <a:pt x="624832" y="4889996"/>
                </a:cubicBezTo>
                <a:cubicBezTo>
                  <a:pt x="651406" y="4863024"/>
                  <a:pt x="672002" y="4849701"/>
                  <a:pt x="685289" y="4836377"/>
                </a:cubicBezTo>
                <a:cubicBezTo>
                  <a:pt x="692265" y="4836377"/>
                  <a:pt x="672002" y="4849376"/>
                  <a:pt x="658382" y="4869523"/>
                </a:cubicBezTo>
                <a:cubicBezTo>
                  <a:pt x="691932" y="4836052"/>
                  <a:pt x="692265" y="4843201"/>
                  <a:pt x="698908" y="4843201"/>
                </a:cubicBezTo>
                <a:cubicBezTo>
                  <a:pt x="698908" y="4849701"/>
                  <a:pt x="698576" y="4856525"/>
                  <a:pt x="718839" y="4843201"/>
                </a:cubicBezTo>
                <a:cubicBezTo>
                  <a:pt x="698576" y="4863349"/>
                  <a:pt x="718839" y="4856525"/>
                  <a:pt x="732126" y="4849701"/>
                </a:cubicBezTo>
                <a:cubicBezTo>
                  <a:pt x="792583" y="4789258"/>
                  <a:pt x="759033" y="4802581"/>
                  <a:pt x="739102" y="4822729"/>
                </a:cubicBezTo>
                <a:cubicBezTo>
                  <a:pt x="752389" y="4796082"/>
                  <a:pt x="759033" y="4788933"/>
                  <a:pt x="752389" y="4788933"/>
                </a:cubicBezTo>
                <a:cubicBezTo>
                  <a:pt x="752389" y="4782434"/>
                  <a:pt x="745746" y="4782434"/>
                  <a:pt x="745746" y="4782434"/>
                </a:cubicBezTo>
                <a:cubicBezTo>
                  <a:pt x="772652" y="4748638"/>
                  <a:pt x="766009" y="4769110"/>
                  <a:pt x="786272" y="4742139"/>
                </a:cubicBezTo>
                <a:cubicBezTo>
                  <a:pt x="792915" y="4735640"/>
                  <a:pt x="799227" y="4728815"/>
                  <a:pt x="812846" y="4715167"/>
                </a:cubicBezTo>
                <a:cubicBezTo>
                  <a:pt x="806203" y="4715167"/>
                  <a:pt x="806203" y="4701844"/>
                  <a:pt x="772652" y="4735640"/>
                </a:cubicBezTo>
                <a:cubicBezTo>
                  <a:pt x="786272" y="4708668"/>
                  <a:pt x="752389" y="4728815"/>
                  <a:pt x="812846" y="4648225"/>
                </a:cubicBezTo>
                <a:cubicBezTo>
                  <a:pt x="799227" y="4655050"/>
                  <a:pt x="779628" y="4675197"/>
                  <a:pt x="786272" y="4661549"/>
                </a:cubicBezTo>
                <a:cubicBezTo>
                  <a:pt x="792915" y="4648225"/>
                  <a:pt x="799227" y="4655050"/>
                  <a:pt x="799227" y="4655050"/>
                </a:cubicBezTo>
                <a:cubicBezTo>
                  <a:pt x="812846" y="4628078"/>
                  <a:pt x="819490" y="4614430"/>
                  <a:pt x="799227" y="4621254"/>
                </a:cubicBezTo>
                <a:cubicBezTo>
                  <a:pt x="794244" y="4628078"/>
                  <a:pt x="791919" y="4632302"/>
                  <a:pt x="790922" y="4634577"/>
                </a:cubicBezTo>
                <a:lnTo>
                  <a:pt x="790922" y="4636852"/>
                </a:lnTo>
                <a:lnTo>
                  <a:pt x="768666" y="4661224"/>
                </a:lnTo>
                <a:cubicBezTo>
                  <a:pt x="758369" y="4671948"/>
                  <a:pt x="780957" y="4643026"/>
                  <a:pt x="766009" y="4648225"/>
                </a:cubicBezTo>
                <a:cubicBezTo>
                  <a:pt x="779296" y="4634902"/>
                  <a:pt x="786272" y="4634577"/>
                  <a:pt x="786272" y="4634577"/>
                </a:cubicBezTo>
                <a:cubicBezTo>
                  <a:pt x="806203" y="4594282"/>
                  <a:pt x="813178" y="4574460"/>
                  <a:pt x="792915" y="4587783"/>
                </a:cubicBezTo>
                <a:cubicBezTo>
                  <a:pt x="759365" y="4621579"/>
                  <a:pt x="785940" y="4594282"/>
                  <a:pt x="759365" y="4628078"/>
                </a:cubicBezTo>
                <a:cubicBezTo>
                  <a:pt x="759365" y="4621254"/>
                  <a:pt x="792915" y="4580959"/>
                  <a:pt x="752389" y="4628078"/>
                </a:cubicBezTo>
                <a:cubicBezTo>
                  <a:pt x="772652" y="4594282"/>
                  <a:pt x="772652" y="4587783"/>
                  <a:pt x="739102" y="4621254"/>
                </a:cubicBezTo>
                <a:cubicBezTo>
                  <a:pt x="752389" y="4594282"/>
                  <a:pt x="752389" y="4594607"/>
                  <a:pt x="745746" y="4594607"/>
                </a:cubicBezTo>
                <a:cubicBezTo>
                  <a:pt x="772652" y="4574460"/>
                  <a:pt x="766009" y="4594607"/>
                  <a:pt x="792915" y="4574460"/>
                </a:cubicBezTo>
                <a:cubicBezTo>
                  <a:pt x="826466" y="4534165"/>
                  <a:pt x="826134" y="4520516"/>
                  <a:pt x="799227" y="4547488"/>
                </a:cubicBezTo>
                <a:cubicBezTo>
                  <a:pt x="819490" y="4520516"/>
                  <a:pt x="812846" y="4520516"/>
                  <a:pt x="806203" y="4520516"/>
                </a:cubicBezTo>
                <a:cubicBezTo>
                  <a:pt x="799227" y="4520516"/>
                  <a:pt x="792583" y="4513692"/>
                  <a:pt x="833109" y="4460074"/>
                </a:cubicBezTo>
                <a:cubicBezTo>
                  <a:pt x="799559" y="4480221"/>
                  <a:pt x="853040" y="4399631"/>
                  <a:pt x="806203" y="4426278"/>
                </a:cubicBezTo>
                <a:cubicBezTo>
                  <a:pt x="846397" y="4385983"/>
                  <a:pt x="819490" y="4386308"/>
                  <a:pt x="812846" y="4386308"/>
                </a:cubicBezTo>
                <a:cubicBezTo>
                  <a:pt x="779296" y="4426603"/>
                  <a:pt x="792915" y="4412955"/>
                  <a:pt x="786272" y="4426278"/>
                </a:cubicBezTo>
                <a:cubicBezTo>
                  <a:pt x="799559" y="4412955"/>
                  <a:pt x="806203" y="4406455"/>
                  <a:pt x="806203" y="4413279"/>
                </a:cubicBezTo>
                <a:cubicBezTo>
                  <a:pt x="765677" y="4466898"/>
                  <a:pt x="752722" y="4453575"/>
                  <a:pt x="792915" y="4399631"/>
                </a:cubicBezTo>
                <a:cubicBezTo>
                  <a:pt x="786272" y="4399631"/>
                  <a:pt x="772652" y="4399631"/>
                  <a:pt x="772652" y="4386308"/>
                </a:cubicBezTo>
                <a:cubicBezTo>
                  <a:pt x="766009" y="4372984"/>
                  <a:pt x="779628" y="4352837"/>
                  <a:pt x="792915" y="4312542"/>
                </a:cubicBezTo>
                <a:cubicBezTo>
                  <a:pt x="786272" y="4319041"/>
                  <a:pt x="779296" y="4339189"/>
                  <a:pt x="772652" y="4345688"/>
                </a:cubicBezTo>
                <a:cubicBezTo>
                  <a:pt x="772652" y="4345688"/>
                  <a:pt x="766009" y="4339189"/>
                  <a:pt x="752389" y="4339189"/>
                </a:cubicBezTo>
                <a:cubicBezTo>
                  <a:pt x="752389" y="4332365"/>
                  <a:pt x="745746" y="4332689"/>
                  <a:pt x="745746" y="4325865"/>
                </a:cubicBezTo>
                <a:cubicBezTo>
                  <a:pt x="739102" y="4325865"/>
                  <a:pt x="739102" y="4319041"/>
                  <a:pt x="732126" y="4312542"/>
                </a:cubicBezTo>
                <a:cubicBezTo>
                  <a:pt x="705220" y="4325865"/>
                  <a:pt x="718839" y="4292069"/>
                  <a:pt x="711863" y="4265098"/>
                </a:cubicBezTo>
                <a:cubicBezTo>
                  <a:pt x="698576" y="4278746"/>
                  <a:pt x="705220" y="4271922"/>
                  <a:pt x="705220" y="4278746"/>
                </a:cubicBezTo>
                <a:cubicBezTo>
                  <a:pt x="678313" y="4271922"/>
                  <a:pt x="658382" y="4251774"/>
                  <a:pt x="644763" y="4238126"/>
                </a:cubicBezTo>
                <a:cubicBezTo>
                  <a:pt x="638119" y="4238126"/>
                  <a:pt x="631476" y="4231952"/>
                  <a:pt x="631476" y="4225128"/>
                </a:cubicBezTo>
                <a:cubicBezTo>
                  <a:pt x="624832" y="4225128"/>
                  <a:pt x="617856" y="4225128"/>
                  <a:pt x="611213" y="4218304"/>
                </a:cubicBezTo>
                <a:cubicBezTo>
                  <a:pt x="604569" y="4218304"/>
                  <a:pt x="591282" y="4211479"/>
                  <a:pt x="577994" y="4211479"/>
                </a:cubicBezTo>
                <a:cubicBezTo>
                  <a:pt x="591282" y="4191332"/>
                  <a:pt x="590949" y="4198156"/>
                  <a:pt x="611213" y="4171184"/>
                </a:cubicBezTo>
                <a:cubicBezTo>
                  <a:pt x="631476" y="4130889"/>
                  <a:pt x="591282" y="4171184"/>
                  <a:pt x="577994" y="4198156"/>
                </a:cubicBezTo>
                <a:cubicBezTo>
                  <a:pt x="591282" y="4157861"/>
                  <a:pt x="564375" y="4164360"/>
                  <a:pt x="537468" y="4164360"/>
                </a:cubicBezTo>
                <a:cubicBezTo>
                  <a:pt x="523849" y="4164360"/>
                  <a:pt x="510894" y="4171184"/>
                  <a:pt x="503918" y="4164360"/>
                </a:cubicBezTo>
                <a:cubicBezTo>
                  <a:pt x="497275" y="4164360"/>
                  <a:pt x="490631" y="4157536"/>
                  <a:pt x="490631" y="4157536"/>
                </a:cubicBezTo>
                <a:cubicBezTo>
                  <a:pt x="483655" y="4151037"/>
                  <a:pt x="483655" y="4144538"/>
                  <a:pt x="483655" y="4137713"/>
                </a:cubicBezTo>
                <a:cubicBezTo>
                  <a:pt x="483655" y="4137713"/>
                  <a:pt x="483987" y="4137713"/>
                  <a:pt x="497275" y="4110742"/>
                </a:cubicBezTo>
                <a:cubicBezTo>
                  <a:pt x="497275" y="4110742"/>
                  <a:pt x="470368" y="4137713"/>
                  <a:pt x="497275" y="4097418"/>
                </a:cubicBezTo>
                <a:cubicBezTo>
                  <a:pt x="457081" y="4137713"/>
                  <a:pt x="456749" y="4097418"/>
                  <a:pt x="429842" y="4110742"/>
                </a:cubicBezTo>
                <a:cubicBezTo>
                  <a:pt x="423198" y="4104243"/>
                  <a:pt x="443461" y="4076946"/>
                  <a:pt x="456749" y="4063623"/>
                </a:cubicBezTo>
                <a:cubicBezTo>
                  <a:pt x="456749" y="4063623"/>
                  <a:pt x="456749" y="4063948"/>
                  <a:pt x="443461" y="4057123"/>
                </a:cubicBezTo>
                <a:cubicBezTo>
                  <a:pt x="436486" y="4057123"/>
                  <a:pt x="430174" y="4077271"/>
                  <a:pt x="416555" y="4104243"/>
                </a:cubicBezTo>
                <a:cubicBezTo>
                  <a:pt x="409911" y="4070447"/>
                  <a:pt x="430174" y="4016828"/>
                  <a:pt x="396624" y="4036976"/>
                </a:cubicBezTo>
                <a:cubicBezTo>
                  <a:pt x="409911" y="4010004"/>
                  <a:pt x="409579" y="4003180"/>
                  <a:pt x="423198" y="3983033"/>
                </a:cubicBezTo>
                <a:cubicBezTo>
                  <a:pt x="402935" y="3996356"/>
                  <a:pt x="403267" y="3970034"/>
                  <a:pt x="389648" y="3970034"/>
                </a:cubicBezTo>
                <a:cubicBezTo>
                  <a:pt x="409911" y="3936238"/>
                  <a:pt x="409579" y="3956386"/>
                  <a:pt x="429842" y="3929414"/>
                </a:cubicBezTo>
                <a:cubicBezTo>
                  <a:pt x="423198" y="3929414"/>
                  <a:pt x="423530" y="3922590"/>
                  <a:pt x="416555" y="3909267"/>
                </a:cubicBezTo>
                <a:cubicBezTo>
                  <a:pt x="416555" y="3895943"/>
                  <a:pt x="416555" y="3882620"/>
                  <a:pt x="416555" y="3869297"/>
                </a:cubicBezTo>
                <a:cubicBezTo>
                  <a:pt x="409911" y="3848824"/>
                  <a:pt x="403267" y="3828677"/>
                  <a:pt x="376361" y="3842000"/>
                </a:cubicBezTo>
                <a:cubicBezTo>
                  <a:pt x="403267" y="3781557"/>
                  <a:pt x="389980" y="3848824"/>
                  <a:pt x="416555" y="3801705"/>
                </a:cubicBezTo>
                <a:cubicBezTo>
                  <a:pt x="409911" y="3761410"/>
                  <a:pt x="329191" y="3848824"/>
                  <a:pt x="349122" y="3768234"/>
                </a:cubicBezTo>
                <a:cubicBezTo>
                  <a:pt x="342478" y="3768234"/>
                  <a:pt x="322548" y="3801705"/>
                  <a:pt x="322548" y="3801705"/>
                </a:cubicBezTo>
                <a:cubicBezTo>
                  <a:pt x="329523" y="3741262"/>
                  <a:pt x="308928" y="3734763"/>
                  <a:pt x="275378" y="3748087"/>
                </a:cubicBezTo>
                <a:cubicBezTo>
                  <a:pt x="362741" y="3593731"/>
                  <a:pt x="241828" y="3694468"/>
                  <a:pt x="275378" y="3586907"/>
                </a:cubicBezTo>
                <a:cubicBezTo>
                  <a:pt x="255115" y="3600230"/>
                  <a:pt x="248471" y="3593731"/>
                  <a:pt x="234852" y="3586907"/>
                </a:cubicBezTo>
                <a:cubicBezTo>
                  <a:pt x="234852" y="3580082"/>
                  <a:pt x="235184" y="3573583"/>
                  <a:pt x="228540" y="3566759"/>
                </a:cubicBezTo>
                <a:cubicBezTo>
                  <a:pt x="228540" y="3553436"/>
                  <a:pt x="228540" y="3546287"/>
                  <a:pt x="228540" y="3532963"/>
                </a:cubicBezTo>
                <a:cubicBezTo>
                  <a:pt x="221897" y="3532963"/>
                  <a:pt x="208277" y="3553436"/>
                  <a:pt x="194990" y="3566759"/>
                </a:cubicBezTo>
                <a:cubicBezTo>
                  <a:pt x="188014" y="3559935"/>
                  <a:pt x="201634" y="3553111"/>
                  <a:pt x="215253" y="3526139"/>
                </a:cubicBezTo>
                <a:cubicBezTo>
                  <a:pt x="208277" y="3519640"/>
                  <a:pt x="194990" y="3553111"/>
                  <a:pt x="188014" y="3539787"/>
                </a:cubicBezTo>
                <a:cubicBezTo>
                  <a:pt x="181371" y="3553111"/>
                  <a:pt x="188014" y="3553111"/>
                  <a:pt x="188014" y="3559935"/>
                </a:cubicBezTo>
                <a:cubicBezTo>
                  <a:pt x="154464" y="3580082"/>
                  <a:pt x="147820" y="3539787"/>
                  <a:pt x="127890" y="3526139"/>
                </a:cubicBezTo>
                <a:cubicBezTo>
                  <a:pt x="154796" y="3505992"/>
                  <a:pt x="188014" y="3512816"/>
                  <a:pt x="174727" y="3553111"/>
                </a:cubicBezTo>
                <a:cubicBezTo>
                  <a:pt x="174727" y="3553111"/>
                  <a:pt x="188014" y="3532963"/>
                  <a:pt x="194990" y="3532963"/>
                </a:cubicBezTo>
                <a:cubicBezTo>
                  <a:pt x="214921" y="3485844"/>
                  <a:pt x="208277" y="3459197"/>
                  <a:pt x="181371" y="3499492"/>
                </a:cubicBezTo>
                <a:cubicBezTo>
                  <a:pt x="181371" y="3479345"/>
                  <a:pt x="188014" y="3445874"/>
                  <a:pt x="188014" y="3425727"/>
                </a:cubicBezTo>
                <a:cubicBezTo>
                  <a:pt x="181371" y="3412403"/>
                  <a:pt x="147488" y="3486169"/>
                  <a:pt x="140845" y="3479345"/>
                </a:cubicBezTo>
                <a:cubicBezTo>
                  <a:pt x="207945" y="3345136"/>
                  <a:pt x="100651" y="3432551"/>
                  <a:pt x="140845" y="3338637"/>
                </a:cubicBezTo>
                <a:cubicBezTo>
                  <a:pt x="127557" y="3345136"/>
                  <a:pt x="114270" y="3338313"/>
                  <a:pt x="100651" y="3324989"/>
                </a:cubicBezTo>
                <a:cubicBezTo>
                  <a:pt x="100651" y="3318165"/>
                  <a:pt x="94007" y="3311341"/>
                  <a:pt x="87363" y="3304841"/>
                </a:cubicBezTo>
                <a:cubicBezTo>
                  <a:pt x="87363" y="3298017"/>
                  <a:pt x="80720" y="3284369"/>
                  <a:pt x="80720" y="3277870"/>
                </a:cubicBezTo>
                <a:cubicBezTo>
                  <a:pt x="100651" y="3250898"/>
                  <a:pt x="114270" y="3230751"/>
                  <a:pt x="107627" y="3217427"/>
                </a:cubicBezTo>
                <a:cubicBezTo>
                  <a:pt x="134533" y="3210603"/>
                  <a:pt x="87031" y="3284694"/>
                  <a:pt x="140845" y="3237575"/>
                </a:cubicBezTo>
                <a:cubicBezTo>
                  <a:pt x="147488" y="3210928"/>
                  <a:pt x="161108" y="3183631"/>
                  <a:pt x="147488" y="3183631"/>
                </a:cubicBezTo>
                <a:cubicBezTo>
                  <a:pt x="154464" y="3210603"/>
                  <a:pt x="134533" y="3204104"/>
                  <a:pt x="127890" y="3197280"/>
                </a:cubicBezTo>
                <a:cubicBezTo>
                  <a:pt x="134533" y="3190456"/>
                  <a:pt x="154464" y="3163809"/>
                  <a:pt x="167751" y="3143662"/>
                </a:cubicBezTo>
                <a:cubicBezTo>
                  <a:pt x="188014" y="3163809"/>
                  <a:pt x="228540" y="3190456"/>
                  <a:pt x="288997" y="3130013"/>
                </a:cubicBezTo>
                <a:cubicBezTo>
                  <a:pt x="282354" y="3116690"/>
                  <a:pt x="268734" y="3103041"/>
                  <a:pt x="262091" y="3103041"/>
                </a:cubicBezTo>
                <a:cubicBezTo>
                  <a:pt x="248471" y="3130013"/>
                  <a:pt x="241828" y="3136837"/>
                  <a:pt x="248471" y="3143662"/>
                </a:cubicBezTo>
                <a:cubicBezTo>
                  <a:pt x="234852" y="3170633"/>
                  <a:pt x="241828" y="3143662"/>
                  <a:pt x="234852" y="3143662"/>
                </a:cubicBezTo>
                <a:cubicBezTo>
                  <a:pt x="261758" y="3110191"/>
                  <a:pt x="248471" y="3110191"/>
                  <a:pt x="268734" y="3076720"/>
                </a:cubicBezTo>
                <a:cubicBezTo>
                  <a:pt x="268734" y="3076720"/>
                  <a:pt x="268734" y="3076069"/>
                  <a:pt x="282021" y="3082894"/>
                </a:cubicBezTo>
                <a:cubicBezTo>
                  <a:pt x="315904" y="3015627"/>
                  <a:pt x="262091" y="3056247"/>
                  <a:pt x="275378" y="3015952"/>
                </a:cubicBezTo>
                <a:cubicBezTo>
                  <a:pt x="302284" y="2975657"/>
                  <a:pt x="268734" y="3042599"/>
                  <a:pt x="302284" y="3015952"/>
                </a:cubicBezTo>
                <a:cubicBezTo>
                  <a:pt x="336167" y="2948685"/>
                  <a:pt x="295641" y="2988980"/>
                  <a:pt x="302284" y="2955509"/>
                </a:cubicBezTo>
                <a:cubicBezTo>
                  <a:pt x="349454" y="2895067"/>
                  <a:pt x="342478" y="2948685"/>
                  <a:pt x="362741" y="2942186"/>
                </a:cubicBezTo>
                <a:cubicBezTo>
                  <a:pt x="376029" y="2935362"/>
                  <a:pt x="396292" y="2901566"/>
                  <a:pt x="389648" y="2935362"/>
                </a:cubicBezTo>
                <a:cubicBezTo>
                  <a:pt x="403267" y="2921714"/>
                  <a:pt x="436486" y="2895067"/>
                  <a:pt x="456749" y="2895067"/>
                </a:cubicBezTo>
                <a:cubicBezTo>
                  <a:pt x="443461" y="2915214"/>
                  <a:pt x="443129" y="2915214"/>
                  <a:pt x="429842" y="2928538"/>
                </a:cubicBezTo>
                <a:cubicBezTo>
                  <a:pt x="443129" y="2941861"/>
                  <a:pt x="483655" y="2888243"/>
                  <a:pt x="517205" y="2841124"/>
                </a:cubicBezTo>
                <a:cubicBezTo>
                  <a:pt x="530493" y="2814477"/>
                  <a:pt x="503918" y="2847948"/>
                  <a:pt x="510894" y="2820976"/>
                </a:cubicBezTo>
                <a:cubicBezTo>
                  <a:pt x="537801" y="2814152"/>
                  <a:pt x="544444" y="2780681"/>
                  <a:pt x="584638" y="2733562"/>
                </a:cubicBezTo>
                <a:cubicBezTo>
                  <a:pt x="604901" y="2740386"/>
                  <a:pt x="618188" y="2774182"/>
                  <a:pt x="651739" y="2707240"/>
                </a:cubicBezTo>
                <a:cubicBezTo>
                  <a:pt x="685289" y="2700416"/>
                  <a:pt x="691932" y="2733887"/>
                  <a:pt x="732126" y="2686768"/>
                </a:cubicBezTo>
                <a:cubicBezTo>
                  <a:pt x="705220" y="2767358"/>
                  <a:pt x="765677" y="2706915"/>
                  <a:pt x="799227" y="2673444"/>
                </a:cubicBezTo>
                <a:cubicBezTo>
                  <a:pt x="799227" y="2653297"/>
                  <a:pt x="806203" y="2626000"/>
                  <a:pt x="779628" y="2632825"/>
                </a:cubicBezTo>
                <a:cubicBezTo>
                  <a:pt x="799559" y="2599353"/>
                  <a:pt x="826134" y="2586030"/>
                  <a:pt x="819490" y="2613002"/>
                </a:cubicBezTo>
                <a:cubicBezTo>
                  <a:pt x="826134" y="2606178"/>
                  <a:pt x="839753" y="2579206"/>
                  <a:pt x="860016" y="2552235"/>
                </a:cubicBezTo>
                <a:cubicBezTo>
                  <a:pt x="860016" y="2511939"/>
                  <a:pt x="806203" y="2586030"/>
                  <a:pt x="826134" y="2525588"/>
                </a:cubicBezTo>
                <a:cubicBezTo>
                  <a:pt x="846397" y="2512264"/>
                  <a:pt x="893566" y="2485293"/>
                  <a:pt x="920473" y="2492117"/>
                </a:cubicBezTo>
                <a:cubicBezTo>
                  <a:pt x="927116" y="2498616"/>
                  <a:pt x="934092" y="2559058"/>
                  <a:pt x="954023" y="2498616"/>
                </a:cubicBezTo>
                <a:cubicBezTo>
                  <a:pt x="980930" y="2478468"/>
                  <a:pt x="954023" y="2579206"/>
                  <a:pt x="1014480" y="2465145"/>
                </a:cubicBezTo>
                <a:cubicBezTo>
                  <a:pt x="1068293" y="2485293"/>
                  <a:pt x="1128750" y="2471644"/>
                  <a:pt x="1195851" y="2478468"/>
                </a:cubicBezTo>
                <a:cubicBezTo>
                  <a:pt x="1256307" y="2431349"/>
                  <a:pt x="1236044" y="2545410"/>
                  <a:pt x="1303477" y="2458321"/>
                </a:cubicBezTo>
                <a:cubicBezTo>
                  <a:pt x="1303477" y="2478468"/>
                  <a:pt x="1303477" y="2478793"/>
                  <a:pt x="1330384" y="2438498"/>
                </a:cubicBezTo>
                <a:cubicBezTo>
                  <a:pt x="1323740" y="2492117"/>
                  <a:pt x="1383865" y="2418351"/>
                  <a:pt x="1383865" y="2451822"/>
                </a:cubicBezTo>
                <a:cubicBezTo>
                  <a:pt x="1444322" y="2337761"/>
                  <a:pt x="1363602" y="2398204"/>
                  <a:pt x="1377221" y="2357908"/>
                </a:cubicBezTo>
                <a:cubicBezTo>
                  <a:pt x="1417415" y="2324113"/>
                  <a:pt x="1431035" y="2384555"/>
                  <a:pt x="1477872" y="2351084"/>
                </a:cubicBezTo>
                <a:cubicBezTo>
                  <a:pt x="1484516" y="2378056"/>
                  <a:pt x="1518398" y="2404703"/>
                  <a:pt x="1532018" y="2411527"/>
                </a:cubicBezTo>
                <a:cubicBezTo>
                  <a:pt x="1558924" y="2364407"/>
                  <a:pt x="1565236" y="2344260"/>
                  <a:pt x="1551616" y="2344260"/>
                </a:cubicBezTo>
                <a:cubicBezTo>
                  <a:pt x="1565236" y="2317614"/>
                  <a:pt x="1565236" y="2344260"/>
                  <a:pt x="1571879" y="2337436"/>
                </a:cubicBezTo>
                <a:cubicBezTo>
                  <a:pt x="1551948" y="2378056"/>
                  <a:pt x="1551616" y="2391379"/>
                  <a:pt x="1551616" y="2404703"/>
                </a:cubicBezTo>
                <a:cubicBezTo>
                  <a:pt x="1578523" y="2377731"/>
                  <a:pt x="1585499" y="2391054"/>
                  <a:pt x="1592142" y="2397878"/>
                </a:cubicBezTo>
                <a:cubicBezTo>
                  <a:pt x="1599118" y="2411202"/>
                  <a:pt x="1605762" y="2424850"/>
                  <a:pt x="1632668" y="2404703"/>
                </a:cubicBezTo>
                <a:cubicBezTo>
                  <a:pt x="1632668" y="2411527"/>
                  <a:pt x="1626025" y="2418351"/>
                  <a:pt x="1619381" y="2424850"/>
                </a:cubicBezTo>
                <a:cubicBezTo>
                  <a:pt x="1646288" y="2451822"/>
                  <a:pt x="1666219" y="2478468"/>
                  <a:pt x="1686482" y="2505440"/>
                </a:cubicBezTo>
                <a:cubicBezTo>
                  <a:pt x="1706412" y="2532412"/>
                  <a:pt x="1726675" y="2552235"/>
                  <a:pt x="1753250" y="2572382"/>
                </a:cubicBezTo>
                <a:cubicBezTo>
                  <a:pt x="1766869" y="2586030"/>
                  <a:pt x="1794108" y="2592854"/>
                  <a:pt x="1821015" y="2606178"/>
                </a:cubicBezTo>
                <a:cubicBezTo>
                  <a:pt x="1840946" y="2613002"/>
                  <a:pt x="1860876" y="2633149"/>
                  <a:pt x="1867852" y="2666620"/>
                </a:cubicBezTo>
                <a:cubicBezTo>
                  <a:pt x="1887783" y="2653297"/>
                  <a:pt x="1901402" y="2613002"/>
                  <a:pt x="1894759" y="2613002"/>
                </a:cubicBezTo>
                <a:cubicBezTo>
                  <a:pt x="1908046" y="2606178"/>
                  <a:pt x="1934953" y="2613002"/>
                  <a:pt x="1941596" y="2626650"/>
                </a:cubicBezTo>
                <a:cubicBezTo>
                  <a:pt x="1908046" y="2673444"/>
                  <a:pt x="1941264" y="2612677"/>
                  <a:pt x="1921333" y="2639649"/>
                </a:cubicBezTo>
                <a:cubicBezTo>
                  <a:pt x="1901070" y="2666620"/>
                  <a:pt x="1927977" y="2653297"/>
                  <a:pt x="1921333" y="2659796"/>
                </a:cubicBezTo>
                <a:cubicBezTo>
                  <a:pt x="1934621" y="2659796"/>
                  <a:pt x="1934953" y="2646798"/>
                  <a:pt x="1948240" y="2626650"/>
                </a:cubicBezTo>
                <a:cubicBezTo>
                  <a:pt x="1961860" y="2633149"/>
                  <a:pt x="1968503" y="2646473"/>
                  <a:pt x="1982122" y="2652972"/>
                </a:cubicBezTo>
                <a:cubicBezTo>
                  <a:pt x="1995410" y="2666620"/>
                  <a:pt x="2002386" y="2673444"/>
                  <a:pt x="2009029" y="2686768"/>
                </a:cubicBezTo>
                <a:cubicBezTo>
                  <a:pt x="2029292" y="2700416"/>
                  <a:pt x="2049223" y="2720239"/>
                  <a:pt x="2082773" y="2727063"/>
                </a:cubicBezTo>
                <a:cubicBezTo>
                  <a:pt x="2109680" y="2686768"/>
                  <a:pt x="2089417" y="2679943"/>
                  <a:pt x="2076130" y="2679943"/>
                </a:cubicBezTo>
                <a:cubicBezTo>
                  <a:pt x="2062510" y="2673444"/>
                  <a:pt x="2049223" y="2673119"/>
                  <a:pt x="2076130" y="2632825"/>
                </a:cubicBezTo>
                <a:cubicBezTo>
                  <a:pt x="2055867" y="2679943"/>
                  <a:pt x="2109348" y="2632825"/>
                  <a:pt x="2109348" y="2652972"/>
                </a:cubicBezTo>
                <a:cubicBezTo>
                  <a:pt x="2149542" y="2599353"/>
                  <a:pt x="2096393" y="2626000"/>
                  <a:pt x="2082773" y="2632825"/>
                </a:cubicBezTo>
                <a:cubicBezTo>
                  <a:pt x="2089417" y="2619501"/>
                  <a:pt x="2102704" y="2613002"/>
                  <a:pt x="2109348" y="2599679"/>
                </a:cubicBezTo>
                <a:cubicBezTo>
                  <a:pt x="2082441" y="2626325"/>
                  <a:pt x="2089417" y="2613002"/>
                  <a:pt x="2089417" y="2606178"/>
                </a:cubicBezTo>
                <a:cubicBezTo>
                  <a:pt x="2069486" y="2626325"/>
                  <a:pt x="2069154" y="2626325"/>
                  <a:pt x="2035604" y="2666620"/>
                </a:cubicBezTo>
                <a:cubicBezTo>
                  <a:pt x="2048891" y="2633149"/>
                  <a:pt x="2008697" y="2660121"/>
                  <a:pt x="2049223" y="2613002"/>
                </a:cubicBezTo>
                <a:cubicBezTo>
                  <a:pt x="2049223" y="2586030"/>
                  <a:pt x="2015341" y="2639973"/>
                  <a:pt x="2015341" y="2619826"/>
                </a:cubicBezTo>
                <a:cubicBezTo>
                  <a:pt x="2035604" y="2592854"/>
                  <a:pt x="2035604" y="2599353"/>
                  <a:pt x="2049223" y="2579206"/>
                </a:cubicBezTo>
                <a:cubicBezTo>
                  <a:pt x="2049223" y="2565883"/>
                  <a:pt x="2035604" y="2592854"/>
                  <a:pt x="2028960" y="2586030"/>
                </a:cubicBezTo>
                <a:cubicBezTo>
                  <a:pt x="2021984" y="2599353"/>
                  <a:pt x="2028960" y="2592529"/>
                  <a:pt x="2002386" y="2632825"/>
                </a:cubicBezTo>
                <a:cubicBezTo>
                  <a:pt x="1995410" y="2612677"/>
                  <a:pt x="2002053" y="2579206"/>
                  <a:pt x="1975147" y="2592854"/>
                </a:cubicBezTo>
                <a:cubicBezTo>
                  <a:pt x="1995410" y="2572707"/>
                  <a:pt x="1982122" y="2579206"/>
                  <a:pt x="2009029" y="2552235"/>
                </a:cubicBezTo>
                <a:cubicBezTo>
                  <a:pt x="2002386" y="2538911"/>
                  <a:pt x="1982122" y="2579206"/>
                  <a:pt x="1975147" y="2565883"/>
                </a:cubicBezTo>
                <a:cubicBezTo>
                  <a:pt x="1988766" y="2552235"/>
                  <a:pt x="1988766" y="2559058"/>
                  <a:pt x="1988766" y="2559058"/>
                </a:cubicBezTo>
                <a:cubicBezTo>
                  <a:pt x="1982122" y="2538911"/>
                  <a:pt x="1968503" y="2519089"/>
                  <a:pt x="1954884" y="2512264"/>
                </a:cubicBezTo>
                <a:cubicBezTo>
                  <a:pt x="1948240" y="2498941"/>
                  <a:pt x="1928309" y="2485293"/>
                  <a:pt x="1915022" y="2478468"/>
                </a:cubicBezTo>
                <a:cubicBezTo>
                  <a:pt x="1888115" y="2458321"/>
                  <a:pt x="1860876" y="2438174"/>
                  <a:pt x="1833970" y="2404703"/>
                </a:cubicBezTo>
                <a:cubicBezTo>
                  <a:pt x="1827326" y="2411527"/>
                  <a:pt x="1827658" y="2424850"/>
                  <a:pt x="1814039" y="2438498"/>
                </a:cubicBezTo>
                <a:cubicBezTo>
                  <a:pt x="1800752" y="2431674"/>
                  <a:pt x="1760226" y="2458321"/>
                  <a:pt x="1807395" y="2384555"/>
                </a:cubicBezTo>
                <a:cubicBezTo>
                  <a:pt x="1787132" y="2397878"/>
                  <a:pt x="1793776" y="2357584"/>
                  <a:pt x="1753250" y="2404703"/>
                </a:cubicBezTo>
                <a:cubicBezTo>
                  <a:pt x="1773513" y="2364407"/>
                  <a:pt x="1733319" y="2404378"/>
                  <a:pt x="1753250" y="2364083"/>
                </a:cubicBezTo>
                <a:cubicBezTo>
                  <a:pt x="1746606" y="2364083"/>
                  <a:pt x="1733651" y="2391054"/>
                  <a:pt x="1720032" y="2397878"/>
                </a:cubicBezTo>
                <a:cubicBezTo>
                  <a:pt x="1720032" y="2391054"/>
                  <a:pt x="1726675" y="2323788"/>
                  <a:pt x="1686482" y="2370907"/>
                </a:cubicBezTo>
                <a:cubicBezTo>
                  <a:pt x="1713056" y="2303640"/>
                  <a:pt x="1666219" y="2344260"/>
                  <a:pt x="1686482" y="2297141"/>
                </a:cubicBezTo>
                <a:cubicBezTo>
                  <a:pt x="1679506" y="2303965"/>
                  <a:pt x="1665886" y="2303965"/>
                  <a:pt x="1645956" y="2344260"/>
                </a:cubicBezTo>
                <a:cubicBezTo>
                  <a:pt x="1638980" y="2344260"/>
                  <a:pt x="1652599" y="2324113"/>
                  <a:pt x="1666219" y="2310464"/>
                </a:cubicBezTo>
                <a:cubicBezTo>
                  <a:pt x="1625692" y="2324113"/>
                  <a:pt x="1598786" y="2303640"/>
                  <a:pt x="1578855" y="2276993"/>
                </a:cubicBezTo>
                <a:cubicBezTo>
                  <a:pt x="1572211" y="2263345"/>
                  <a:pt x="1558592" y="2250347"/>
                  <a:pt x="1551616" y="2243523"/>
                </a:cubicBezTo>
                <a:cubicBezTo>
                  <a:pt x="1538329" y="2230199"/>
                  <a:pt x="1525042" y="2223375"/>
                  <a:pt x="1505111" y="2230199"/>
                </a:cubicBezTo>
                <a:cubicBezTo>
                  <a:pt x="1538661" y="2183080"/>
                  <a:pt x="1498135" y="2223050"/>
                  <a:pt x="1518398" y="2189579"/>
                </a:cubicBezTo>
                <a:cubicBezTo>
                  <a:pt x="1404128" y="2182755"/>
                  <a:pt x="1330384" y="2115813"/>
                  <a:pt x="1249664" y="2055371"/>
                </a:cubicBezTo>
                <a:cubicBezTo>
                  <a:pt x="1370578" y="2082343"/>
                  <a:pt x="1518398" y="2135961"/>
                  <a:pt x="1578855" y="2236699"/>
                </a:cubicBezTo>
                <a:cubicBezTo>
                  <a:pt x="1592142" y="2223375"/>
                  <a:pt x="1612405" y="2176581"/>
                  <a:pt x="1626025" y="2169757"/>
                </a:cubicBezTo>
                <a:cubicBezTo>
                  <a:pt x="1605762" y="2210052"/>
                  <a:pt x="1612405" y="2223375"/>
                  <a:pt x="1626025" y="2216551"/>
                </a:cubicBezTo>
                <a:cubicBezTo>
                  <a:pt x="1599118" y="2250022"/>
                  <a:pt x="1612738" y="2250347"/>
                  <a:pt x="1632668" y="2250347"/>
                </a:cubicBezTo>
                <a:cubicBezTo>
                  <a:pt x="1646288" y="2236699"/>
                  <a:pt x="1652599" y="2216551"/>
                  <a:pt x="1652599" y="2216551"/>
                </a:cubicBezTo>
                <a:cubicBezTo>
                  <a:pt x="1645956" y="2256846"/>
                  <a:pt x="1672862" y="2250022"/>
                  <a:pt x="1720032" y="2216551"/>
                </a:cubicBezTo>
                <a:cubicBezTo>
                  <a:pt x="1706745" y="2229874"/>
                  <a:pt x="1706412" y="2243523"/>
                  <a:pt x="1693125" y="2250347"/>
                </a:cubicBezTo>
                <a:cubicBezTo>
                  <a:pt x="1733319" y="2236699"/>
                  <a:pt x="1760226" y="2250022"/>
                  <a:pt x="1746606" y="2310464"/>
                </a:cubicBezTo>
                <a:cubicBezTo>
                  <a:pt x="1780157" y="2256846"/>
                  <a:pt x="1766869" y="2276993"/>
                  <a:pt x="1793776" y="2230199"/>
                </a:cubicBezTo>
                <a:cubicBezTo>
                  <a:pt x="1787132" y="2250347"/>
                  <a:pt x="1766869" y="2283817"/>
                  <a:pt x="1766869" y="2303965"/>
                </a:cubicBezTo>
                <a:cubicBezTo>
                  <a:pt x="1787132" y="2310464"/>
                  <a:pt x="1807063" y="2317288"/>
                  <a:pt x="1833970" y="2330937"/>
                </a:cubicBezTo>
                <a:cubicBezTo>
                  <a:pt x="1854233" y="2344260"/>
                  <a:pt x="1867852" y="2364407"/>
                  <a:pt x="1867852" y="2404703"/>
                </a:cubicBezTo>
                <a:cubicBezTo>
                  <a:pt x="1887783" y="2384555"/>
                  <a:pt x="1881139" y="2384555"/>
                  <a:pt x="1874496" y="2377731"/>
                </a:cubicBezTo>
                <a:cubicBezTo>
                  <a:pt x="1894759" y="2404703"/>
                  <a:pt x="1921333" y="2418351"/>
                  <a:pt x="1948240" y="2431674"/>
                </a:cubicBezTo>
                <a:cubicBezTo>
                  <a:pt x="1961860" y="2438498"/>
                  <a:pt x="1982122" y="2438498"/>
                  <a:pt x="1995410" y="2444998"/>
                </a:cubicBezTo>
                <a:cubicBezTo>
                  <a:pt x="2015673" y="2451822"/>
                  <a:pt x="2028960" y="2451497"/>
                  <a:pt x="2049223" y="2458321"/>
                </a:cubicBezTo>
                <a:cubicBezTo>
                  <a:pt x="2116324" y="2471644"/>
                  <a:pt x="2183424" y="2485293"/>
                  <a:pt x="2223618" y="2532412"/>
                </a:cubicBezTo>
                <a:cubicBezTo>
                  <a:pt x="2230262" y="2539236"/>
                  <a:pt x="2243881" y="2532412"/>
                  <a:pt x="2257500" y="2505440"/>
                </a:cubicBezTo>
                <a:cubicBezTo>
                  <a:pt x="2257500" y="2545735"/>
                  <a:pt x="2277431" y="2565883"/>
                  <a:pt x="2310982" y="2572382"/>
                </a:cubicBezTo>
                <a:cubicBezTo>
                  <a:pt x="2324601" y="2572382"/>
                  <a:pt x="2344864" y="2572382"/>
                  <a:pt x="2358151" y="2572382"/>
                </a:cubicBezTo>
                <a:cubicBezTo>
                  <a:pt x="2378414" y="2572382"/>
                  <a:pt x="2398345" y="2565883"/>
                  <a:pt x="2418608" y="2565883"/>
                </a:cubicBezTo>
                <a:cubicBezTo>
                  <a:pt x="2404989" y="2579206"/>
                  <a:pt x="2392034" y="2592854"/>
                  <a:pt x="2378414" y="2606178"/>
                </a:cubicBezTo>
                <a:cubicBezTo>
                  <a:pt x="2459134" y="2572707"/>
                  <a:pt x="2505972" y="2612677"/>
                  <a:pt x="2519259" y="2659796"/>
                </a:cubicBezTo>
                <a:cubicBezTo>
                  <a:pt x="2526235" y="2646473"/>
                  <a:pt x="2526235" y="2646473"/>
                  <a:pt x="2526235" y="2646473"/>
                </a:cubicBezTo>
                <a:cubicBezTo>
                  <a:pt x="2559785" y="2632825"/>
                  <a:pt x="2532878" y="2706915"/>
                  <a:pt x="2613266" y="2646473"/>
                </a:cubicBezTo>
                <a:cubicBezTo>
                  <a:pt x="2606622" y="2659796"/>
                  <a:pt x="2599979" y="2666620"/>
                  <a:pt x="2586359" y="2679943"/>
                </a:cubicBezTo>
                <a:cubicBezTo>
                  <a:pt x="2599979" y="2673444"/>
                  <a:pt x="2613598" y="2673444"/>
                  <a:pt x="2626885" y="2673444"/>
                </a:cubicBezTo>
                <a:cubicBezTo>
                  <a:pt x="2640505" y="2673444"/>
                  <a:pt x="2653792" y="2679943"/>
                  <a:pt x="2660768" y="2679943"/>
                </a:cubicBezTo>
                <a:cubicBezTo>
                  <a:pt x="2680699" y="2686768"/>
                  <a:pt x="2693986" y="2700091"/>
                  <a:pt x="2687342" y="2727063"/>
                </a:cubicBezTo>
                <a:cubicBezTo>
                  <a:pt x="2700630" y="2727063"/>
                  <a:pt x="2714249" y="2686768"/>
                  <a:pt x="2720893" y="2693592"/>
                </a:cubicBezTo>
                <a:cubicBezTo>
                  <a:pt x="2720893" y="2733887"/>
                  <a:pt x="2761419" y="2740386"/>
                  <a:pt x="2821876" y="2727063"/>
                </a:cubicBezTo>
                <a:cubicBezTo>
                  <a:pt x="2808256" y="2727063"/>
                  <a:pt x="2808256" y="2713740"/>
                  <a:pt x="2808256" y="2700416"/>
                </a:cubicBezTo>
                <a:cubicBezTo>
                  <a:pt x="2801612" y="2686768"/>
                  <a:pt x="2801612" y="2666620"/>
                  <a:pt x="2801612" y="2652972"/>
                </a:cubicBezTo>
                <a:cubicBezTo>
                  <a:pt x="2801612" y="2619501"/>
                  <a:pt x="2788325" y="2599679"/>
                  <a:pt x="2741156" y="2613002"/>
                </a:cubicBezTo>
                <a:cubicBezTo>
                  <a:pt x="2768062" y="2572707"/>
                  <a:pt x="2781349" y="2586030"/>
                  <a:pt x="2814900" y="2552235"/>
                </a:cubicBezTo>
                <a:cubicBezTo>
                  <a:pt x="2794969" y="2545735"/>
                  <a:pt x="2754443" y="2565883"/>
                  <a:pt x="2720893" y="2572382"/>
                </a:cubicBezTo>
                <a:cubicBezTo>
                  <a:pt x="2687342" y="2586030"/>
                  <a:pt x="2660436" y="2592854"/>
                  <a:pt x="2673723" y="2539236"/>
                </a:cubicBezTo>
                <a:cubicBezTo>
                  <a:pt x="2673723" y="2566208"/>
                  <a:pt x="2707605" y="2572707"/>
                  <a:pt x="2761419" y="2519089"/>
                </a:cubicBezTo>
                <a:cubicBezTo>
                  <a:pt x="2741156" y="2552559"/>
                  <a:pt x="2781349" y="2532087"/>
                  <a:pt x="2787993" y="2545410"/>
                </a:cubicBezTo>
                <a:cubicBezTo>
                  <a:pt x="2814900" y="2505115"/>
                  <a:pt x="2801612" y="2505440"/>
                  <a:pt x="2787993" y="2505440"/>
                </a:cubicBezTo>
                <a:cubicBezTo>
                  <a:pt x="2781349" y="2505440"/>
                  <a:pt x="2761086" y="2511939"/>
                  <a:pt x="2767730" y="2478468"/>
                </a:cubicBezTo>
                <a:cubicBezTo>
                  <a:pt x="2774374" y="2471644"/>
                  <a:pt x="2781349" y="2464820"/>
                  <a:pt x="2787993" y="2458321"/>
                </a:cubicBezTo>
                <a:cubicBezTo>
                  <a:pt x="2808256" y="2438174"/>
                  <a:pt x="2781349" y="2465145"/>
                  <a:pt x="2774706" y="2478468"/>
                </a:cubicBezTo>
                <a:cubicBezTo>
                  <a:pt x="2801280" y="2478468"/>
                  <a:pt x="2821543" y="2485293"/>
                  <a:pt x="2861737" y="2485293"/>
                </a:cubicBezTo>
                <a:cubicBezTo>
                  <a:pt x="2895620" y="2438174"/>
                  <a:pt x="2862069" y="2431674"/>
                  <a:pt x="2835163" y="2444998"/>
                </a:cubicBezTo>
                <a:cubicBezTo>
                  <a:pt x="2848782" y="2431674"/>
                  <a:pt x="2855094" y="2431674"/>
                  <a:pt x="2868713" y="2418026"/>
                </a:cubicBezTo>
                <a:cubicBezTo>
                  <a:pt x="2861737" y="2397878"/>
                  <a:pt x="2821876" y="2444998"/>
                  <a:pt x="2821876" y="2431674"/>
                </a:cubicBezTo>
                <a:cubicBezTo>
                  <a:pt x="2855426" y="2404703"/>
                  <a:pt x="2875357" y="2397878"/>
                  <a:pt x="2888976" y="2397878"/>
                </a:cubicBezTo>
                <a:cubicBezTo>
                  <a:pt x="2908907" y="2350759"/>
                  <a:pt x="2828519" y="2418026"/>
                  <a:pt x="2821876" y="2384555"/>
                </a:cubicBezTo>
                <a:cubicBezTo>
                  <a:pt x="2855426" y="2337436"/>
                  <a:pt x="2841806" y="2330937"/>
                  <a:pt x="2821876" y="2330937"/>
                </a:cubicBezTo>
                <a:cubicBezTo>
                  <a:pt x="2895620" y="2256846"/>
                  <a:pt x="2855426" y="2330937"/>
                  <a:pt x="2848782" y="2351084"/>
                </a:cubicBezTo>
                <a:cubicBezTo>
                  <a:pt x="2875689" y="2344260"/>
                  <a:pt x="2868713" y="2364083"/>
                  <a:pt x="2895620" y="2370907"/>
                </a:cubicBezTo>
                <a:cubicBezTo>
                  <a:pt x="2895620" y="2370907"/>
                  <a:pt x="2902263" y="2364083"/>
                  <a:pt x="2902263" y="2364083"/>
                </a:cubicBezTo>
                <a:cubicBezTo>
                  <a:pt x="2929170" y="2377731"/>
                  <a:pt x="2855426" y="2438498"/>
                  <a:pt x="2922526" y="2431674"/>
                </a:cubicBezTo>
                <a:cubicBezTo>
                  <a:pt x="2963052" y="2378056"/>
                  <a:pt x="2915882" y="2397878"/>
                  <a:pt x="2929170" y="2364083"/>
                </a:cubicBezTo>
                <a:cubicBezTo>
                  <a:pt x="2936145" y="2350759"/>
                  <a:pt x="2956076" y="2324113"/>
                  <a:pt x="2969364" y="2310464"/>
                </a:cubicBezTo>
                <a:cubicBezTo>
                  <a:pt x="2969364" y="2290317"/>
                  <a:pt x="2909239" y="2323788"/>
                  <a:pt x="2929170" y="2283492"/>
                </a:cubicBezTo>
                <a:cubicBezTo>
                  <a:pt x="2956076" y="2276993"/>
                  <a:pt x="2989627" y="2283817"/>
                  <a:pt x="3003246" y="2303965"/>
                </a:cubicBezTo>
                <a:cubicBezTo>
                  <a:pt x="2969696" y="2337436"/>
                  <a:pt x="2996270" y="2303965"/>
                  <a:pt x="2982983" y="2303965"/>
                </a:cubicBezTo>
                <a:cubicBezTo>
                  <a:pt x="2915882" y="2370907"/>
                  <a:pt x="2989959" y="2323788"/>
                  <a:pt x="2942789" y="2377731"/>
                </a:cubicBezTo>
                <a:cubicBezTo>
                  <a:pt x="2963052" y="2384555"/>
                  <a:pt x="3009890" y="2283817"/>
                  <a:pt x="3016533" y="2317288"/>
                </a:cubicBezTo>
                <a:cubicBezTo>
                  <a:pt x="3009890" y="2324113"/>
                  <a:pt x="3009890" y="2324113"/>
                  <a:pt x="3003246" y="2324113"/>
                </a:cubicBezTo>
                <a:cubicBezTo>
                  <a:pt x="2996270" y="2330937"/>
                  <a:pt x="2989627" y="2337761"/>
                  <a:pt x="2989627" y="2344260"/>
                </a:cubicBezTo>
                <a:cubicBezTo>
                  <a:pt x="3043440" y="2297466"/>
                  <a:pt x="3043440" y="2324113"/>
                  <a:pt x="3070346" y="2344260"/>
                </a:cubicBezTo>
                <a:cubicBezTo>
                  <a:pt x="3083634" y="2324113"/>
                  <a:pt x="3076990" y="2297141"/>
                  <a:pt x="3090609" y="2310464"/>
                </a:cubicBezTo>
                <a:cubicBezTo>
                  <a:pt x="3076990" y="2303965"/>
                  <a:pt x="3043440" y="2270169"/>
                  <a:pt x="3009890" y="2290317"/>
                </a:cubicBezTo>
                <a:cubicBezTo>
                  <a:pt x="3023177" y="2250022"/>
                  <a:pt x="2969696" y="2250022"/>
                  <a:pt x="2915882" y="2283492"/>
                </a:cubicBezTo>
                <a:cubicBezTo>
                  <a:pt x="2895620" y="2283492"/>
                  <a:pt x="2875689" y="2270494"/>
                  <a:pt x="2855426" y="2263670"/>
                </a:cubicBezTo>
                <a:cubicBezTo>
                  <a:pt x="2835495" y="2257171"/>
                  <a:pt x="2808256" y="2250347"/>
                  <a:pt x="2781349" y="2250347"/>
                </a:cubicBezTo>
                <a:cubicBezTo>
                  <a:pt x="2761086" y="2210052"/>
                  <a:pt x="2734180" y="2183080"/>
                  <a:pt x="2700630" y="2162932"/>
                </a:cubicBezTo>
                <a:cubicBezTo>
                  <a:pt x="2667079" y="2135961"/>
                  <a:pt x="2626885" y="2122312"/>
                  <a:pt x="2586359" y="2102165"/>
                </a:cubicBezTo>
                <a:cubicBezTo>
                  <a:pt x="2512615" y="2061870"/>
                  <a:pt x="2445515" y="2015401"/>
                  <a:pt x="2425252" y="1907839"/>
                </a:cubicBezTo>
                <a:cubicBezTo>
                  <a:pt x="2398345" y="1914338"/>
                  <a:pt x="2378414" y="1887367"/>
                  <a:pt x="2337888" y="1920838"/>
                </a:cubicBezTo>
                <a:cubicBezTo>
                  <a:pt x="2351508" y="1893866"/>
                  <a:pt x="2392034" y="1880867"/>
                  <a:pt x="2378414" y="1867219"/>
                </a:cubicBezTo>
                <a:cubicBezTo>
                  <a:pt x="2398677" y="1840572"/>
                  <a:pt x="2405321" y="1847397"/>
                  <a:pt x="2438871" y="1807102"/>
                </a:cubicBezTo>
                <a:cubicBezTo>
                  <a:pt x="2445515" y="1753158"/>
                  <a:pt x="2378082" y="1786954"/>
                  <a:pt x="2391701" y="1719687"/>
                </a:cubicBezTo>
                <a:cubicBezTo>
                  <a:pt x="2411632" y="1699540"/>
                  <a:pt x="2438871" y="1652421"/>
                  <a:pt x="2438871" y="1639097"/>
                </a:cubicBezTo>
                <a:cubicBezTo>
                  <a:pt x="2378414" y="1719687"/>
                  <a:pt x="2351175" y="1699215"/>
                  <a:pt x="2297362" y="1753158"/>
                </a:cubicBezTo>
                <a:cubicBezTo>
                  <a:pt x="2284075" y="1759657"/>
                  <a:pt x="2304338" y="1733011"/>
                  <a:pt x="2297362" y="1726511"/>
                </a:cubicBezTo>
                <a:cubicBezTo>
                  <a:pt x="2317625" y="1726511"/>
                  <a:pt x="2358483" y="1679392"/>
                  <a:pt x="2378414" y="1692716"/>
                </a:cubicBezTo>
                <a:cubicBezTo>
                  <a:pt x="2411964" y="1652421"/>
                  <a:pt x="2391701" y="1659245"/>
                  <a:pt x="2398345" y="1639097"/>
                </a:cubicBezTo>
                <a:cubicBezTo>
                  <a:pt x="2411632" y="1625774"/>
                  <a:pt x="2418608" y="1632273"/>
                  <a:pt x="2431895" y="1632273"/>
                </a:cubicBezTo>
                <a:cubicBezTo>
                  <a:pt x="2452158" y="1598802"/>
                  <a:pt x="2438871" y="1605302"/>
                  <a:pt x="2459134" y="1585154"/>
                </a:cubicBezTo>
                <a:cubicBezTo>
                  <a:pt x="2452158" y="1571831"/>
                  <a:pt x="2438871" y="1578655"/>
                  <a:pt x="2418608" y="1612126"/>
                </a:cubicBezTo>
                <a:cubicBezTo>
                  <a:pt x="2404989" y="1591978"/>
                  <a:pt x="2398677" y="1571506"/>
                  <a:pt x="2371770" y="1578330"/>
                </a:cubicBezTo>
                <a:cubicBezTo>
                  <a:pt x="2405321" y="1484416"/>
                  <a:pt x="2317957" y="1517887"/>
                  <a:pt x="2291051" y="1517887"/>
                </a:cubicBezTo>
                <a:cubicBezTo>
                  <a:pt x="2277763" y="1524712"/>
                  <a:pt x="2298026" y="1490916"/>
                  <a:pt x="2291051" y="1490916"/>
                </a:cubicBezTo>
                <a:cubicBezTo>
                  <a:pt x="2277763" y="1464269"/>
                  <a:pt x="2236905" y="1464594"/>
                  <a:pt x="2203355" y="1464594"/>
                </a:cubicBezTo>
                <a:cubicBezTo>
                  <a:pt x="2163161" y="1457770"/>
                  <a:pt x="2136254" y="1450621"/>
                  <a:pt x="2143230" y="1390178"/>
                </a:cubicBezTo>
                <a:cubicBezTo>
                  <a:pt x="2116324" y="1410326"/>
                  <a:pt x="2122967" y="1383679"/>
                  <a:pt x="2149874" y="1336560"/>
                </a:cubicBezTo>
                <a:cubicBezTo>
                  <a:pt x="2183424" y="1303089"/>
                  <a:pt x="2203687" y="1323236"/>
                  <a:pt x="2243881" y="1276442"/>
                </a:cubicBezTo>
                <a:cubicBezTo>
                  <a:pt x="2264144" y="1242646"/>
                  <a:pt x="2277763" y="1209176"/>
                  <a:pt x="2270788" y="1202676"/>
                </a:cubicBezTo>
                <a:cubicBezTo>
                  <a:pt x="2237237" y="1242971"/>
                  <a:pt x="2257168" y="1168880"/>
                  <a:pt x="2216974" y="1249471"/>
                </a:cubicBezTo>
                <a:cubicBezTo>
                  <a:pt x="2183424" y="1282941"/>
                  <a:pt x="2243881" y="1189028"/>
                  <a:pt x="2250525" y="1189028"/>
                </a:cubicBezTo>
                <a:cubicBezTo>
                  <a:pt x="2216974" y="1182204"/>
                  <a:pt x="2257500" y="1088290"/>
                  <a:pt x="2237237" y="1081466"/>
                </a:cubicBezTo>
                <a:cubicBezTo>
                  <a:pt x="2284075" y="1034347"/>
                  <a:pt x="2250525" y="1141909"/>
                  <a:pt x="2297362" y="1141909"/>
                </a:cubicBezTo>
                <a:cubicBezTo>
                  <a:pt x="2304338" y="1141909"/>
                  <a:pt x="2324601" y="1088290"/>
                  <a:pt x="2337888" y="1074642"/>
                </a:cubicBezTo>
                <a:cubicBezTo>
                  <a:pt x="2371438" y="1021024"/>
                  <a:pt x="2331245" y="1041171"/>
                  <a:pt x="2337888" y="1014525"/>
                </a:cubicBezTo>
                <a:cubicBezTo>
                  <a:pt x="2378414" y="960581"/>
                  <a:pt x="2351175" y="1041171"/>
                  <a:pt x="2398345" y="980729"/>
                </a:cubicBezTo>
                <a:cubicBezTo>
                  <a:pt x="2391701" y="1014200"/>
                  <a:pt x="2411964" y="1081466"/>
                  <a:pt x="2472421" y="973905"/>
                </a:cubicBezTo>
                <a:cubicBezTo>
                  <a:pt x="2505972" y="1007375"/>
                  <a:pt x="2552809" y="1027523"/>
                  <a:pt x="2599979" y="1034347"/>
                </a:cubicBezTo>
                <a:cubicBezTo>
                  <a:pt x="2646816" y="1040846"/>
                  <a:pt x="2700962" y="1040846"/>
                  <a:pt x="2761419" y="1040846"/>
                </a:cubicBezTo>
                <a:cubicBezTo>
                  <a:pt x="2869045" y="1047670"/>
                  <a:pt x="2969696" y="1054495"/>
                  <a:pt x="3023509" y="1141909"/>
                </a:cubicBezTo>
                <a:cubicBezTo>
                  <a:pt x="3036796" y="1141909"/>
                  <a:pt x="3029821" y="1121761"/>
                  <a:pt x="3050083" y="1108438"/>
                </a:cubicBezTo>
                <a:cubicBezTo>
                  <a:pt x="3036464" y="1148733"/>
                  <a:pt x="3076990" y="1114937"/>
                  <a:pt x="3070346" y="1141909"/>
                </a:cubicBezTo>
                <a:cubicBezTo>
                  <a:pt x="3103897" y="1081466"/>
                  <a:pt x="3063371" y="1088290"/>
                  <a:pt x="3043108" y="1088290"/>
                </a:cubicBezTo>
                <a:cubicBezTo>
                  <a:pt x="3023177" y="1088290"/>
                  <a:pt x="3016533" y="1040846"/>
                  <a:pt x="2996270" y="1040846"/>
                </a:cubicBezTo>
                <a:cubicBezTo>
                  <a:pt x="2956076" y="1047670"/>
                  <a:pt x="2922526" y="994052"/>
                  <a:pt x="2875357" y="973905"/>
                </a:cubicBezTo>
                <a:cubicBezTo>
                  <a:pt x="2915550" y="893314"/>
                  <a:pt x="2855426" y="933609"/>
                  <a:pt x="2848782" y="913462"/>
                </a:cubicBezTo>
                <a:cubicBezTo>
                  <a:pt x="2869045" y="886815"/>
                  <a:pt x="2882000" y="893314"/>
                  <a:pt x="2895620" y="900139"/>
                </a:cubicBezTo>
                <a:cubicBezTo>
                  <a:pt x="2902263" y="906963"/>
                  <a:pt x="2909239" y="920286"/>
                  <a:pt x="2909239" y="933934"/>
                </a:cubicBezTo>
                <a:cubicBezTo>
                  <a:pt x="2942789" y="900139"/>
                  <a:pt x="2969696" y="886490"/>
                  <a:pt x="3003246" y="873167"/>
                </a:cubicBezTo>
                <a:cubicBezTo>
                  <a:pt x="2996270" y="886490"/>
                  <a:pt x="2989627" y="900139"/>
                  <a:pt x="2976007" y="906963"/>
                </a:cubicBezTo>
                <a:cubicBezTo>
                  <a:pt x="2989627" y="900139"/>
                  <a:pt x="2996602" y="900139"/>
                  <a:pt x="3003246" y="906963"/>
                </a:cubicBezTo>
                <a:cubicBezTo>
                  <a:pt x="3016533" y="886815"/>
                  <a:pt x="3016865" y="879666"/>
                  <a:pt x="3030153" y="859519"/>
                </a:cubicBezTo>
                <a:cubicBezTo>
                  <a:pt x="3003246" y="919961"/>
                  <a:pt x="3056727" y="886490"/>
                  <a:pt x="3090609" y="866343"/>
                </a:cubicBezTo>
                <a:cubicBezTo>
                  <a:pt x="3090609" y="879666"/>
                  <a:pt x="3070014" y="893314"/>
                  <a:pt x="3056727" y="906963"/>
                </a:cubicBezTo>
                <a:cubicBezTo>
                  <a:pt x="3070014" y="913462"/>
                  <a:pt x="3083634" y="900139"/>
                  <a:pt x="3076990" y="920286"/>
                </a:cubicBezTo>
                <a:cubicBezTo>
                  <a:pt x="3090277" y="927110"/>
                  <a:pt x="3103897" y="886490"/>
                  <a:pt x="3097253" y="886490"/>
                </a:cubicBezTo>
                <a:cubicBezTo>
                  <a:pt x="3117516" y="886490"/>
                  <a:pt x="3103565" y="920286"/>
                  <a:pt x="3137447" y="900139"/>
                </a:cubicBezTo>
                <a:cubicBezTo>
                  <a:pt x="3170997" y="859844"/>
                  <a:pt x="3130803" y="879991"/>
                  <a:pt x="3164354" y="846520"/>
                </a:cubicBezTo>
                <a:cubicBezTo>
                  <a:pt x="3157710" y="839696"/>
                  <a:pt x="3150734" y="819549"/>
                  <a:pt x="3150734" y="805900"/>
                </a:cubicBezTo>
                <a:cubicBezTo>
                  <a:pt x="3144091" y="785753"/>
                  <a:pt x="3144091" y="772754"/>
                  <a:pt x="3144091" y="752607"/>
                </a:cubicBezTo>
                <a:cubicBezTo>
                  <a:pt x="3150734" y="745783"/>
                  <a:pt x="3157710" y="758781"/>
                  <a:pt x="3170997" y="765605"/>
                </a:cubicBezTo>
                <a:cubicBezTo>
                  <a:pt x="3177641" y="778929"/>
                  <a:pt x="3191261" y="785753"/>
                  <a:pt x="3211523" y="765605"/>
                </a:cubicBezTo>
                <a:cubicBezTo>
                  <a:pt x="3218167" y="711987"/>
                  <a:pt x="3177641" y="705163"/>
                  <a:pt x="3150734" y="698339"/>
                </a:cubicBezTo>
                <a:cubicBezTo>
                  <a:pt x="3177641" y="671692"/>
                  <a:pt x="3191261" y="664868"/>
                  <a:pt x="3204880" y="685015"/>
                </a:cubicBezTo>
                <a:cubicBezTo>
                  <a:pt x="3211523" y="671692"/>
                  <a:pt x="3204880" y="672017"/>
                  <a:pt x="3204880" y="665193"/>
                </a:cubicBezTo>
                <a:cubicBezTo>
                  <a:pt x="3211523" y="651869"/>
                  <a:pt x="3218167" y="658369"/>
                  <a:pt x="3225143" y="665193"/>
                </a:cubicBezTo>
                <a:cubicBezTo>
                  <a:pt x="3191261" y="645045"/>
                  <a:pt x="3204547" y="604750"/>
                  <a:pt x="3177641" y="570954"/>
                </a:cubicBezTo>
                <a:cubicBezTo>
                  <a:pt x="3238098" y="497189"/>
                  <a:pt x="3151067" y="544308"/>
                  <a:pt x="3191261" y="483865"/>
                </a:cubicBezTo>
                <a:cubicBezTo>
                  <a:pt x="3224811" y="557631"/>
                  <a:pt x="3318818" y="470217"/>
                  <a:pt x="3338749" y="550807"/>
                </a:cubicBezTo>
                <a:cubicBezTo>
                  <a:pt x="3352368" y="544308"/>
                  <a:pt x="3365987" y="530659"/>
                  <a:pt x="3359012" y="530659"/>
                </a:cubicBezTo>
                <a:cubicBezTo>
                  <a:pt x="3399538" y="497189"/>
                  <a:pt x="3399538" y="564130"/>
                  <a:pt x="3439731" y="530659"/>
                </a:cubicBezTo>
                <a:cubicBezTo>
                  <a:pt x="3399538" y="624573"/>
                  <a:pt x="3486901" y="577454"/>
                  <a:pt x="3507164" y="591102"/>
                </a:cubicBezTo>
                <a:cubicBezTo>
                  <a:pt x="3507164" y="685015"/>
                  <a:pt x="3648009" y="718811"/>
                  <a:pt x="3654985" y="805900"/>
                </a:cubicBezTo>
                <a:cubicBezTo>
                  <a:pt x="3701822" y="765605"/>
                  <a:pt x="3668272" y="826048"/>
                  <a:pt x="3728729" y="792577"/>
                </a:cubicBezTo>
                <a:cubicBezTo>
                  <a:pt x="3715109" y="805900"/>
                  <a:pt x="3708466" y="806225"/>
                  <a:pt x="3701490" y="819549"/>
                </a:cubicBezTo>
                <a:cubicBezTo>
                  <a:pt x="3735372" y="806225"/>
                  <a:pt x="3762611" y="812724"/>
                  <a:pt x="3789518" y="819549"/>
                </a:cubicBezTo>
                <a:cubicBezTo>
                  <a:pt x="3816092" y="819549"/>
                  <a:pt x="3849310" y="819549"/>
                  <a:pt x="3889836" y="805900"/>
                </a:cubicBezTo>
                <a:cubicBezTo>
                  <a:pt x="3909767" y="779254"/>
                  <a:pt x="3849310" y="805900"/>
                  <a:pt x="3889836" y="765605"/>
                </a:cubicBezTo>
                <a:cubicBezTo>
                  <a:pt x="3936674" y="785753"/>
                  <a:pt x="3930030" y="832872"/>
                  <a:pt x="4004107" y="799401"/>
                </a:cubicBezTo>
                <a:cubicBezTo>
                  <a:pt x="3990487" y="826048"/>
                  <a:pt x="3990487" y="839371"/>
                  <a:pt x="3990487" y="853019"/>
                </a:cubicBezTo>
                <a:cubicBezTo>
                  <a:pt x="4004107" y="853019"/>
                  <a:pt x="4037657" y="799401"/>
                  <a:pt x="4037657" y="819549"/>
                </a:cubicBezTo>
                <a:cubicBezTo>
                  <a:pt x="4017726" y="853019"/>
                  <a:pt x="4010750" y="839371"/>
                  <a:pt x="3997463" y="859519"/>
                </a:cubicBezTo>
                <a:cubicBezTo>
                  <a:pt x="4024037" y="859519"/>
                  <a:pt x="4031013" y="859844"/>
                  <a:pt x="4051276" y="879991"/>
                </a:cubicBezTo>
                <a:cubicBezTo>
                  <a:pt x="4054598" y="866343"/>
                  <a:pt x="4059581" y="859519"/>
                  <a:pt x="4067221" y="852045"/>
                </a:cubicBezTo>
                <a:lnTo>
                  <a:pt x="4092135" y="826048"/>
                </a:lnTo>
                <a:lnTo>
                  <a:pt x="4076854" y="849770"/>
                </a:lnTo>
                <a:cubicBezTo>
                  <a:pt x="4059913" y="886165"/>
                  <a:pt x="4076190" y="900139"/>
                  <a:pt x="4111733" y="879991"/>
                </a:cubicBezTo>
                <a:cubicBezTo>
                  <a:pt x="4118377" y="866343"/>
                  <a:pt x="4111733" y="866343"/>
                  <a:pt x="4104758" y="859519"/>
                </a:cubicBezTo>
                <a:cubicBezTo>
                  <a:pt x="4125021" y="853019"/>
                  <a:pt x="4158571" y="826373"/>
                  <a:pt x="4171858" y="826373"/>
                </a:cubicBezTo>
                <a:cubicBezTo>
                  <a:pt x="4138308" y="859844"/>
                  <a:pt x="4125021" y="879991"/>
                  <a:pt x="4111733" y="920286"/>
                </a:cubicBezTo>
                <a:cubicBezTo>
                  <a:pt x="4138640" y="900139"/>
                  <a:pt x="4144951" y="954082"/>
                  <a:pt x="4178834" y="933934"/>
                </a:cubicBezTo>
                <a:cubicBezTo>
                  <a:pt x="4198765" y="900139"/>
                  <a:pt x="4131664" y="920286"/>
                  <a:pt x="4185477" y="873167"/>
                </a:cubicBezTo>
                <a:cubicBezTo>
                  <a:pt x="4171858" y="920286"/>
                  <a:pt x="4205741" y="893314"/>
                  <a:pt x="4239291" y="879991"/>
                </a:cubicBezTo>
                <a:cubicBezTo>
                  <a:pt x="4212384" y="906638"/>
                  <a:pt x="4212384" y="927110"/>
                  <a:pt x="4232647" y="933934"/>
                </a:cubicBezTo>
                <a:cubicBezTo>
                  <a:pt x="4246267" y="947258"/>
                  <a:pt x="4279485" y="940434"/>
                  <a:pt x="4313367" y="906963"/>
                </a:cubicBezTo>
                <a:cubicBezTo>
                  <a:pt x="4333298" y="913462"/>
                  <a:pt x="4279817" y="980404"/>
                  <a:pt x="4326654" y="940109"/>
                </a:cubicBezTo>
                <a:cubicBezTo>
                  <a:pt x="4299748" y="973905"/>
                  <a:pt x="4313367" y="994377"/>
                  <a:pt x="4326654" y="1007700"/>
                </a:cubicBezTo>
                <a:cubicBezTo>
                  <a:pt x="4346917" y="994377"/>
                  <a:pt x="4340274" y="987553"/>
                  <a:pt x="4340274" y="987553"/>
                </a:cubicBezTo>
                <a:cubicBezTo>
                  <a:pt x="4380468" y="953757"/>
                  <a:pt x="4306391" y="1081141"/>
                  <a:pt x="4387111" y="1027523"/>
                </a:cubicBezTo>
                <a:cubicBezTo>
                  <a:pt x="4373492" y="1034347"/>
                  <a:pt x="4373492" y="1041171"/>
                  <a:pt x="4373492" y="1047670"/>
                </a:cubicBezTo>
                <a:cubicBezTo>
                  <a:pt x="4387111" y="1041171"/>
                  <a:pt x="4387111" y="1027848"/>
                  <a:pt x="4407374" y="1021024"/>
                </a:cubicBezTo>
                <a:cubicBezTo>
                  <a:pt x="4407374" y="1041171"/>
                  <a:pt x="4393755" y="1041171"/>
                  <a:pt x="4373492" y="1068143"/>
                </a:cubicBezTo>
                <a:cubicBezTo>
                  <a:pt x="4407042" y="1041171"/>
                  <a:pt x="4433949" y="1034672"/>
                  <a:pt x="4467499" y="1021024"/>
                </a:cubicBezTo>
                <a:cubicBezTo>
                  <a:pt x="4454212" y="1041171"/>
                  <a:pt x="4433949" y="1068143"/>
                  <a:pt x="4447236" y="1074642"/>
                </a:cubicBezTo>
                <a:cubicBezTo>
                  <a:pt x="4467499" y="1021024"/>
                  <a:pt x="4514669" y="1041171"/>
                  <a:pt x="4467499" y="1081466"/>
                </a:cubicBezTo>
                <a:cubicBezTo>
                  <a:pt x="4481118" y="1081466"/>
                  <a:pt x="4515001" y="1067818"/>
                  <a:pt x="4515001" y="1054495"/>
                </a:cubicBezTo>
                <a:cubicBezTo>
                  <a:pt x="4521644" y="1054495"/>
                  <a:pt x="4487762" y="1128585"/>
                  <a:pt x="4548219" y="1081466"/>
                </a:cubicBezTo>
                <a:cubicBezTo>
                  <a:pt x="4521312" y="1148733"/>
                  <a:pt x="4595389" y="1148733"/>
                  <a:pt x="4648870" y="1101614"/>
                </a:cubicBezTo>
                <a:cubicBezTo>
                  <a:pt x="4669133" y="1081466"/>
                  <a:pt x="4662489" y="1114937"/>
                  <a:pt x="4655846" y="1128261"/>
                </a:cubicBezTo>
                <a:cubicBezTo>
                  <a:pt x="4662489" y="1141909"/>
                  <a:pt x="4696372" y="1095115"/>
                  <a:pt x="4703015" y="1115262"/>
                </a:cubicBezTo>
                <a:cubicBezTo>
                  <a:pt x="4703015" y="1074967"/>
                  <a:pt x="4675776" y="1054495"/>
                  <a:pt x="4642226" y="1040846"/>
                </a:cubicBezTo>
                <a:cubicBezTo>
                  <a:pt x="4608676" y="1074642"/>
                  <a:pt x="4649202" y="1068143"/>
                  <a:pt x="4615652" y="1101614"/>
                </a:cubicBezTo>
                <a:cubicBezTo>
                  <a:pt x="4609008" y="1074967"/>
                  <a:pt x="4561506" y="1135410"/>
                  <a:pt x="4554863" y="1108438"/>
                </a:cubicBezTo>
                <a:cubicBezTo>
                  <a:pt x="4568482" y="1095115"/>
                  <a:pt x="4568482" y="1101614"/>
                  <a:pt x="4575126" y="1108438"/>
                </a:cubicBezTo>
                <a:cubicBezTo>
                  <a:pt x="4622295" y="1041171"/>
                  <a:pt x="4622295" y="1000876"/>
                  <a:pt x="4609008" y="973905"/>
                </a:cubicBezTo>
                <a:cubicBezTo>
                  <a:pt x="4649202" y="953757"/>
                  <a:pt x="4642226" y="1000551"/>
                  <a:pt x="4635582" y="1027523"/>
                </a:cubicBezTo>
                <a:cubicBezTo>
                  <a:pt x="4689396" y="1000551"/>
                  <a:pt x="4696039" y="1081466"/>
                  <a:pt x="4783403" y="987553"/>
                </a:cubicBezTo>
                <a:cubicBezTo>
                  <a:pt x="4763472" y="1047995"/>
                  <a:pt x="4837216" y="994052"/>
                  <a:pt x="4877742" y="987553"/>
                </a:cubicBezTo>
                <a:cubicBezTo>
                  <a:pt x="4850836" y="1041171"/>
                  <a:pt x="4830573" y="1000876"/>
                  <a:pt x="4803666" y="1021024"/>
                </a:cubicBezTo>
                <a:cubicBezTo>
                  <a:pt x="4756828" y="1074967"/>
                  <a:pt x="4857147" y="1007375"/>
                  <a:pt x="4830240" y="1054495"/>
                </a:cubicBezTo>
                <a:cubicBezTo>
                  <a:pt x="4857147" y="1047670"/>
                  <a:pt x="4850836" y="1014525"/>
                  <a:pt x="4877742" y="1007700"/>
                </a:cubicBezTo>
                <a:cubicBezTo>
                  <a:pt x="4904317" y="1041171"/>
                  <a:pt x="4897673" y="1121761"/>
                  <a:pt x="4971749" y="1108438"/>
                </a:cubicBezTo>
                <a:cubicBezTo>
                  <a:pt x="4985037" y="1095115"/>
                  <a:pt x="4971749" y="1094790"/>
                  <a:pt x="4964774" y="1088290"/>
                </a:cubicBezTo>
                <a:cubicBezTo>
                  <a:pt x="4991680" y="1081466"/>
                  <a:pt x="4985037" y="1087966"/>
                  <a:pt x="5018587" y="1061319"/>
                </a:cubicBezTo>
                <a:cubicBezTo>
                  <a:pt x="5004967" y="1074642"/>
                  <a:pt x="5018587" y="1088290"/>
                  <a:pt x="5025230" y="1068143"/>
                </a:cubicBezTo>
                <a:cubicBezTo>
                  <a:pt x="5045494" y="1061319"/>
                  <a:pt x="5005300" y="1135085"/>
                  <a:pt x="5038850" y="1121436"/>
                </a:cubicBezTo>
                <a:cubicBezTo>
                  <a:pt x="5025230" y="1128261"/>
                  <a:pt x="5018919" y="1135085"/>
                  <a:pt x="5005300" y="1148408"/>
                </a:cubicBezTo>
                <a:cubicBezTo>
                  <a:pt x="5011943" y="1148408"/>
                  <a:pt x="5011611" y="1155232"/>
                  <a:pt x="5018587" y="1162056"/>
                </a:cubicBezTo>
                <a:cubicBezTo>
                  <a:pt x="5025230" y="1148733"/>
                  <a:pt x="5031874" y="1141909"/>
                  <a:pt x="5031874" y="1135085"/>
                </a:cubicBezTo>
                <a:cubicBezTo>
                  <a:pt x="5045494" y="1168556"/>
                  <a:pt x="5072732" y="1202351"/>
                  <a:pt x="5099307" y="1228998"/>
                </a:cubicBezTo>
                <a:cubicBezTo>
                  <a:pt x="5126213" y="1262794"/>
                  <a:pt x="5153120" y="1296265"/>
                  <a:pt x="5146144" y="1336560"/>
                </a:cubicBezTo>
                <a:cubicBezTo>
                  <a:pt x="5159764" y="1343384"/>
                  <a:pt x="5173051" y="1316412"/>
                  <a:pt x="5159764" y="1316412"/>
                </a:cubicBezTo>
                <a:cubicBezTo>
                  <a:pt x="5193314" y="1296265"/>
                  <a:pt x="5193314" y="1330061"/>
                  <a:pt x="5173383" y="1343384"/>
                </a:cubicBezTo>
                <a:cubicBezTo>
                  <a:pt x="5247127" y="1336560"/>
                  <a:pt x="5206933" y="1390178"/>
                  <a:pt x="5267390" y="1390178"/>
                </a:cubicBezTo>
                <a:cubicBezTo>
                  <a:pt x="5200290" y="1457445"/>
                  <a:pt x="5300941" y="1437297"/>
                  <a:pt x="5253771" y="1477592"/>
                </a:cubicBezTo>
                <a:cubicBezTo>
                  <a:pt x="5260414" y="1497740"/>
                  <a:pt x="5300608" y="1437622"/>
                  <a:pt x="5300608" y="1450946"/>
                </a:cubicBezTo>
                <a:cubicBezTo>
                  <a:pt x="5314228" y="1457770"/>
                  <a:pt x="5348110" y="1491241"/>
                  <a:pt x="5361397" y="1497740"/>
                </a:cubicBezTo>
                <a:cubicBezTo>
                  <a:pt x="5374685" y="1484416"/>
                  <a:pt x="5387972" y="1477917"/>
                  <a:pt x="5408235" y="1464594"/>
                </a:cubicBezTo>
                <a:cubicBezTo>
                  <a:pt x="5414879" y="1477917"/>
                  <a:pt x="5388304" y="1477592"/>
                  <a:pt x="5381660" y="1497740"/>
                </a:cubicBezTo>
                <a:cubicBezTo>
                  <a:pt x="5428498" y="1477592"/>
                  <a:pt x="5368041" y="1551683"/>
                  <a:pt x="5441785" y="1504564"/>
                </a:cubicBezTo>
                <a:cubicBezTo>
                  <a:pt x="5441785" y="1517887"/>
                  <a:pt x="5428498" y="1524712"/>
                  <a:pt x="5408235" y="1531536"/>
                </a:cubicBezTo>
                <a:cubicBezTo>
                  <a:pt x="5421522" y="1531536"/>
                  <a:pt x="5462380" y="1531536"/>
                  <a:pt x="5475668" y="1504564"/>
                </a:cubicBezTo>
                <a:cubicBezTo>
                  <a:pt x="5502574" y="1484416"/>
                  <a:pt x="5482311" y="1524712"/>
                  <a:pt x="5515861" y="1490916"/>
                </a:cubicBezTo>
                <a:cubicBezTo>
                  <a:pt x="5515861" y="1504564"/>
                  <a:pt x="5495598" y="1511388"/>
                  <a:pt x="5481979" y="1517887"/>
                </a:cubicBezTo>
                <a:cubicBezTo>
                  <a:pt x="5529149" y="1524712"/>
                  <a:pt x="5529149" y="1578330"/>
                  <a:pt x="5575986" y="1585154"/>
                </a:cubicBezTo>
                <a:cubicBezTo>
                  <a:pt x="5556055" y="1591978"/>
                  <a:pt x="5549412" y="1598802"/>
                  <a:pt x="5549412" y="1612126"/>
                </a:cubicBezTo>
                <a:cubicBezTo>
                  <a:pt x="5576318" y="1591978"/>
                  <a:pt x="5609869" y="1598477"/>
                  <a:pt x="5616512" y="1571506"/>
                </a:cubicBezTo>
                <a:cubicBezTo>
                  <a:pt x="5636775" y="1571506"/>
                  <a:pt x="5657038" y="1571831"/>
                  <a:pt x="5650395" y="1591978"/>
                </a:cubicBezTo>
                <a:cubicBezTo>
                  <a:pt x="5657038" y="1585154"/>
                  <a:pt x="5676969" y="1571831"/>
                  <a:pt x="5717495" y="1545184"/>
                </a:cubicBezTo>
                <a:cubicBezTo>
                  <a:pt x="5697232" y="1531536"/>
                  <a:pt x="5663682" y="1511388"/>
                  <a:pt x="5616512" y="1551683"/>
                </a:cubicBezTo>
                <a:cubicBezTo>
                  <a:pt x="5616512" y="1545184"/>
                  <a:pt x="5657038" y="1524712"/>
                  <a:pt x="5643419" y="1517887"/>
                </a:cubicBezTo>
                <a:cubicBezTo>
                  <a:pt x="5609869" y="1517887"/>
                  <a:pt x="5562699" y="1531536"/>
                  <a:pt x="5522505" y="1504564"/>
                </a:cubicBezTo>
                <a:cubicBezTo>
                  <a:pt x="5549412" y="1484416"/>
                  <a:pt x="5542768" y="1524712"/>
                  <a:pt x="5569675" y="1497740"/>
                </a:cubicBezTo>
                <a:cubicBezTo>
                  <a:pt x="5569675" y="1484416"/>
                  <a:pt x="5529149" y="1464269"/>
                  <a:pt x="5488623" y="1484416"/>
                </a:cubicBezTo>
                <a:cubicBezTo>
                  <a:pt x="5502242" y="1470768"/>
                  <a:pt x="5515861" y="1457770"/>
                  <a:pt x="5522505" y="1437622"/>
                </a:cubicBezTo>
                <a:cubicBezTo>
                  <a:pt x="5475335" y="1450946"/>
                  <a:pt x="5522505" y="1376855"/>
                  <a:pt x="5435142" y="1417150"/>
                </a:cubicBezTo>
                <a:cubicBezTo>
                  <a:pt x="5435142" y="1403826"/>
                  <a:pt x="5448761" y="1390178"/>
                  <a:pt x="5441785" y="1383354"/>
                </a:cubicBezTo>
                <a:cubicBezTo>
                  <a:pt x="5428498" y="1376855"/>
                  <a:pt x="5414879" y="1410651"/>
                  <a:pt x="5428498" y="1410651"/>
                </a:cubicBezTo>
                <a:cubicBezTo>
                  <a:pt x="5361397" y="1430798"/>
                  <a:pt x="5448429" y="1309913"/>
                  <a:pt x="5394615" y="1330061"/>
                </a:cubicBezTo>
                <a:cubicBezTo>
                  <a:pt x="5387972" y="1309913"/>
                  <a:pt x="5415211" y="1309588"/>
                  <a:pt x="5435142" y="1296265"/>
                </a:cubicBezTo>
                <a:cubicBezTo>
                  <a:pt x="5401591" y="1296265"/>
                  <a:pt x="5401923" y="1282941"/>
                  <a:pt x="5381660" y="1269618"/>
                </a:cubicBezTo>
                <a:cubicBezTo>
                  <a:pt x="5368041" y="1303089"/>
                  <a:pt x="5381660" y="1303089"/>
                  <a:pt x="5381660" y="1336560"/>
                </a:cubicBezTo>
                <a:cubicBezTo>
                  <a:pt x="5334491" y="1350208"/>
                  <a:pt x="5368041" y="1276442"/>
                  <a:pt x="5320871" y="1289766"/>
                </a:cubicBezTo>
                <a:cubicBezTo>
                  <a:pt x="5334491" y="1283266"/>
                  <a:pt x="5347778" y="1276442"/>
                  <a:pt x="5347778" y="1282941"/>
                </a:cubicBezTo>
                <a:cubicBezTo>
                  <a:pt x="5347778" y="1242646"/>
                  <a:pt x="5314228" y="1289440"/>
                  <a:pt x="5368041" y="1222499"/>
                </a:cubicBezTo>
                <a:cubicBezTo>
                  <a:pt x="5368041" y="1202351"/>
                  <a:pt x="5341134" y="1222499"/>
                  <a:pt x="5327515" y="1222499"/>
                </a:cubicBezTo>
                <a:cubicBezTo>
                  <a:pt x="5307584" y="1249146"/>
                  <a:pt x="5347778" y="1229323"/>
                  <a:pt x="5347778" y="1242646"/>
                </a:cubicBezTo>
                <a:cubicBezTo>
                  <a:pt x="5327847" y="1249471"/>
                  <a:pt x="5307584" y="1256295"/>
                  <a:pt x="5287653" y="1269618"/>
                </a:cubicBezTo>
                <a:cubicBezTo>
                  <a:pt x="5314560" y="1236147"/>
                  <a:pt x="5327515" y="1209176"/>
                  <a:pt x="5314228" y="1182204"/>
                </a:cubicBezTo>
                <a:cubicBezTo>
                  <a:pt x="5307584" y="1182204"/>
                  <a:pt x="5287653" y="1202351"/>
                  <a:pt x="5274034" y="1215675"/>
                </a:cubicBezTo>
                <a:cubicBezTo>
                  <a:pt x="5260747" y="1208851"/>
                  <a:pt x="5280345" y="1195852"/>
                  <a:pt x="5293965" y="1182204"/>
                </a:cubicBezTo>
                <a:cubicBezTo>
                  <a:pt x="5199958" y="1182204"/>
                  <a:pt x="5186338" y="1094790"/>
                  <a:pt x="5119238" y="1054495"/>
                </a:cubicBezTo>
                <a:cubicBezTo>
                  <a:pt x="5079044" y="1027523"/>
                  <a:pt x="5011943" y="1007375"/>
                  <a:pt x="5005300" y="973905"/>
                </a:cubicBezTo>
                <a:cubicBezTo>
                  <a:pt x="4992012" y="946933"/>
                  <a:pt x="4897673" y="960581"/>
                  <a:pt x="4931223" y="906963"/>
                </a:cubicBezTo>
                <a:cubicBezTo>
                  <a:pt x="4910960" y="873167"/>
                  <a:pt x="4877410" y="846520"/>
                  <a:pt x="4850503" y="819549"/>
                </a:cubicBezTo>
                <a:cubicBezTo>
                  <a:pt x="4816953" y="799401"/>
                  <a:pt x="4790047" y="779254"/>
                  <a:pt x="4763140" y="752607"/>
                </a:cubicBezTo>
                <a:cubicBezTo>
                  <a:pt x="4776759" y="738959"/>
                  <a:pt x="4790379" y="738959"/>
                  <a:pt x="4803666" y="725635"/>
                </a:cubicBezTo>
                <a:cubicBezTo>
                  <a:pt x="4823929" y="705488"/>
                  <a:pt x="4790379" y="711987"/>
                  <a:pt x="4790379" y="705163"/>
                </a:cubicBezTo>
                <a:cubicBezTo>
                  <a:pt x="4756828" y="725310"/>
                  <a:pt x="4797022" y="718811"/>
                  <a:pt x="4763140" y="745783"/>
                </a:cubicBezTo>
                <a:cubicBezTo>
                  <a:pt x="4716302" y="745783"/>
                  <a:pt x="4689396" y="671692"/>
                  <a:pt x="4642226" y="658369"/>
                </a:cubicBezTo>
                <a:cubicBezTo>
                  <a:pt x="4662489" y="645045"/>
                  <a:pt x="4662489" y="665193"/>
                  <a:pt x="4682752" y="638221"/>
                </a:cubicBezTo>
                <a:cubicBezTo>
                  <a:pt x="4676109" y="618073"/>
                  <a:pt x="4609008" y="691839"/>
                  <a:pt x="4629271" y="645045"/>
                </a:cubicBezTo>
                <a:cubicBezTo>
                  <a:pt x="4642558" y="631397"/>
                  <a:pt x="4655846" y="631397"/>
                  <a:pt x="4655846" y="638221"/>
                </a:cubicBezTo>
                <a:cubicBezTo>
                  <a:pt x="4682752" y="591102"/>
                  <a:pt x="4602364" y="624573"/>
                  <a:pt x="4615652" y="597601"/>
                </a:cubicBezTo>
                <a:cubicBezTo>
                  <a:pt x="4602364" y="611249"/>
                  <a:pt x="4602032" y="618073"/>
                  <a:pt x="4602032" y="624573"/>
                </a:cubicBezTo>
                <a:cubicBezTo>
                  <a:pt x="4595389" y="611249"/>
                  <a:pt x="4581769" y="584603"/>
                  <a:pt x="4561838" y="570954"/>
                </a:cubicBezTo>
                <a:cubicBezTo>
                  <a:pt x="4548219" y="550807"/>
                  <a:pt x="4528288" y="544308"/>
                  <a:pt x="4501381" y="570954"/>
                </a:cubicBezTo>
                <a:cubicBezTo>
                  <a:pt x="4487762" y="564455"/>
                  <a:pt x="4521644" y="537483"/>
                  <a:pt x="4501381" y="537483"/>
                </a:cubicBezTo>
                <a:cubicBezTo>
                  <a:pt x="4491748" y="532609"/>
                  <a:pt x="4477464" y="551132"/>
                  <a:pt x="4460855" y="569979"/>
                </a:cubicBezTo>
                <a:cubicBezTo>
                  <a:pt x="4490752" y="524160"/>
                  <a:pt x="4411360" y="502388"/>
                  <a:pt x="4393755" y="490689"/>
                </a:cubicBezTo>
                <a:cubicBezTo>
                  <a:pt x="4447568" y="443570"/>
                  <a:pt x="4447568" y="510512"/>
                  <a:pt x="4494738" y="463393"/>
                </a:cubicBezTo>
                <a:cubicBezTo>
                  <a:pt x="4454212" y="450069"/>
                  <a:pt x="4420662" y="409774"/>
                  <a:pt x="4360205" y="443245"/>
                </a:cubicBezTo>
                <a:cubicBezTo>
                  <a:pt x="4360205" y="375978"/>
                  <a:pt x="4313035" y="355831"/>
                  <a:pt x="4265865" y="335683"/>
                </a:cubicBezTo>
                <a:cubicBezTo>
                  <a:pt x="4245934" y="329184"/>
                  <a:pt x="4219028" y="322685"/>
                  <a:pt x="4199097" y="302538"/>
                </a:cubicBezTo>
                <a:cubicBezTo>
                  <a:pt x="4185477" y="295713"/>
                  <a:pt x="4172190" y="275241"/>
                  <a:pt x="4165547" y="241770"/>
                </a:cubicBezTo>
                <a:cubicBezTo>
                  <a:pt x="4138640" y="248269"/>
                  <a:pt x="4104758" y="261918"/>
                  <a:pt x="4104758" y="234946"/>
                </a:cubicBezTo>
                <a:cubicBezTo>
                  <a:pt x="4111733" y="228122"/>
                  <a:pt x="4125021" y="221948"/>
                  <a:pt x="4131996" y="208299"/>
                </a:cubicBezTo>
                <a:cubicBezTo>
                  <a:pt x="4118377" y="188152"/>
                  <a:pt x="4084827" y="188152"/>
                  <a:pt x="4064896" y="188152"/>
                </a:cubicBezTo>
                <a:cubicBezTo>
                  <a:pt x="4037989" y="188152"/>
                  <a:pt x="4024370" y="181003"/>
                  <a:pt x="4031013" y="134208"/>
                </a:cubicBezTo>
                <a:cubicBezTo>
                  <a:pt x="4064564" y="107237"/>
                  <a:pt x="4024370" y="174503"/>
                  <a:pt x="4057920" y="168004"/>
                </a:cubicBezTo>
                <a:cubicBezTo>
                  <a:pt x="4091802" y="100737"/>
                  <a:pt x="4064564" y="80590"/>
                  <a:pt x="4044633" y="60443"/>
                </a:cubicBezTo>
                <a:cubicBezTo>
                  <a:pt x="4078183" y="26647"/>
                  <a:pt x="4091470" y="53618"/>
                  <a:pt x="412502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1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803191" y="0"/>
            <a:ext cx="7175104" cy="7019132"/>
          </a:xfrm>
          <a:custGeom>
            <a:avLst/>
            <a:gdLst>
              <a:gd name="connsiteX0" fmla="*/ 449108 w 7175104"/>
              <a:gd name="connsiteY0" fmla="*/ 6878100 h 7019132"/>
              <a:gd name="connsiteX1" fmla="*/ 456749 w 7175104"/>
              <a:gd name="connsiteY1" fmla="*/ 6898572 h 7019132"/>
              <a:gd name="connsiteX2" fmla="*/ 450105 w 7175104"/>
              <a:gd name="connsiteY2" fmla="*/ 6898572 h 7019132"/>
              <a:gd name="connsiteX3" fmla="*/ 429842 w 7175104"/>
              <a:gd name="connsiteY3" fmla="*/ 6884924 h 7019132"/>
              <a:gd name="connsiteX4" fmla="*/ 411572 w 7175104"/>
              <a:gd name="connsiteY4" fmla="*/ 6781912 h 7019132"/>
              <a:gd name="connsiteX5" fmla="*/ 412236 w 7175104"/>
              <a:gd name="connsiteY5" fmla="*/ 6782237 h 7019132"/>
              <a:gd name="connsiteX6" fmla="*/ 417883 w 7175104"/>
              <a:gd name="connsiteY6" fmla="*/ 6795560 h 7019132"/>
              <a:gd name="connsiteX7" fmla="*/ 416555 w 7175104"/>
              <a:gd name="connsiteY7" fmla="*/ 6791010 h 7019132"/>
              <a:gd name="connsiteX8" fmla="*/ 429842 w 7175104"/>
              <a:gd name="connsiteY8" fmla="*/ 6791010 h 7019132"/>
              <a:gd name="connsiteX9" fmla="*/ 450105 w 7175104"/>
              <a:gd name="connsiteY9" fmla="*/ 6791010 h 7019132"/>
              <a:gd name="connsiteX10" fmla="*/ 564375 w 7175104"/>
              <a:gd name="connsiteY10" fmla="*/ 6791010 h 7019132"/>
              <a:gd name="connsiteX11" fmla="*/ 629815 w 7175104"/>
              <a:gd name="connsiteY11" fmla="*/ 6788411 h 7019132"/>
              <a:gd name="connsiteX12" fmla="*/ 670009 w 7175104"/>
              <a:gd name="connsiteY12" fmla="*/ 6790036 h 7019132"/>
              <a:gd name="connsiteX13" fmla="*/ 671669 w 7175104"/>
              <a:gd name="connsiteY13" fmla="*/ 6794585 h 7019132"/>
              <a:gd name="connsiteX14" fmla="*/ 678645 w 7175104"/>
              <a:gd name="connsiteY14" fmla="*/ 6811158 h 7019132"/>
              <a:gd name="connsiteX15" fmla="*/ 672002 w 7175104"/>
              <a:gd name="connsiteY15" fmla="*/ 6811158 h 7019132"/>
              <a:gd name="connsiteX16" fmla="*/ 651739 w 7175104"/>
              <a:gd name="connsiteY16" fmla="*/ 6817982 h 7019132"/>
              <a:gd name="connsiteX17" fmla="*/ 617856 w 7175104"/>
              <a:gd name="connsiteY17" fmla="*/ 6824806 h 7019132"/>
              <a:gd name="connsiteX18" fmla="*/ 537468 w 7175104"/>
              <a:gd name="connsiteY18" fmla="*/ 6830981 h 7019132"/>
              <a:gd name="connsiteX19" fmla="*/ 470368 w 7175104"/>
              <a:gd name="connsiteY19" fmla="*/ 6870626 h 7019132"/>
              <a:gd name="connsiteX20" fmla="*/ 449108 w 7175104"/>
              <a:gd name="connsiteY20" fmla="*/ 6878100 h 7019132"/>
              <a:gd name="connsiteX21" fmla="*/ 432499 w 7175104"/>
              <a:gd name="connsiteY21" fmla="*/ 6833905 h 7019132"/>
              <a:gd name="connsiteX22" fmla="*/ 418215 w 7175104"/>
              <a:gd name="connsiteY22" fmla="*/ 6797835 h 7019132"/>
              <a:gd name="connsiteX23" fmla="*/ 418548 w 7175104"/>
              <a:gd name="connsiteY23" fmla="*/ 6800109 h 7019132"/>
              <a:gd name="connsiteX24" fmla="*/ 411572 w 7175104"/>
              <a:gd name="connsiteY24" fmla="*/ 6781912 h 7019132"/>
              <a:gd name="connsiteX25" fmla="*/ 386658 w 7175104"/>
              <a:gd name="connsiteY25" fmla="*/ 6752990 h 7019132"/>
              <a:gd name="connsiteX26" fmla="*/ 376361 w 7175104"/>
              <a:gd name="connsiteY26" fmla="*/ 6757215 h 7019132"/>
              <a:gd name="connsiteX27" fmla="*/ 379350 w 7175104"/>
              <a:gd name="connsiteY27" fmla="*/ 6753965 h 7019132"/>
              <a:gd name="connsiteX28" fmla="*/ 398949 w 7175104"/>
              <a:gd name="connsiteY28" fmla="*/ 6747791 h 7019132"/>
              <a:gd name="connsiteX29" fmla="*/ 403267 w 7175104"/>
              <a:gd name="connsiteY29" fmla="*/ 6750390 h 7019132"/>
              <a:gd name="connsiteX30" fmla="*/ 386658 w 7175104"/>
              <a:gd name="connsiteY30" fmla="*/ 6752990 h 7019132"/>
              <a:gd name="connsiteX31" fmla="*/ 396624 w 7175104"/>
              <a:gd name="connsiteY31" fmla="*/ 6748766 h 7019132"/>
              <a:gd name="connsiteX32" fmla="*/ 867988 w 7175104"/>
              <a:gd name="connsiteY32" fmla="*/ 6676625 h 7019132"/>
              <a:gd name="connsiteX33" fmla="*/ 873635 w 7175104"/>
              <a:gd name="connsiteY33" fmla="*/ 6676625 h 7019132"/>
              <a:gd name="connsiteX34" fmla="*/ 864334 w 7175104"/>
              <a:gd name="connsiteY34" fmla="*/ 6685074 h 7019132"/>
              <a:gd name="connsiteX35" fmla="*/ 861677 w 7175104"/>
              <a:gd name="connsiteY35" fmla="*/ 6679874 h 7019132"/>
              <a:gd name="connsiteX36" fmla="*/ 863670 w 7175104"/>
              <a:gd name="connsiteY36" fmla="*/ 6678249 h 7019132"/>
              <a:gd name="connsiteX37" fmla="*/ 703559 w 7175104"/>
              <a:gd name="connsiteY37" fmla="*/ 6670775 h 7019132"/>
              <a:gd name="connsiteX38" fmla="*/ 672002 w 7175104"/>
              <a:gd name="connsiteY38" fmla="*/ 6690273 h 7019132"/>
              <a:gd name="connsiteX39" fmla="*/ 684292 w 7175104"/>
              <a:gd name="connsiteY39" fmla="*/ 6676950 h 7019132"/>
              <a:gd name="connsiteX40" fmla="*/ 866327 w 7175104"/>
              <a:gd name="connsiteY40" fmla="*/ 6669800 h 7019132"/>
              <a:gd name="connsiteX41" fmla="*/ 873635 w 7175104"/>
              <a:gd name="connsiteY41" fmla="*/ 6669800 h 7019132"/>
              <a:gd name="connsiteX42" fmla="*/ 863670 w 7175104"/>
              <a:gd name="connsiteY42" fmla="*/ 6678249 h 7019132"/>
              <a:gd name="connsiteX43" fmla="*/ 851047 w 7175104"/>
              <a:gd name="connsiteY43" fmla="*/ 6682474 h 7019132"/>
              <a:gd name="connsiteX44" fmla="*/ 833109 w 7175104"/>
              <a:gd name="connsiteY44" fmla="*/ 6683449 h 7019132"/>
              <a:gd name="connsiteX45" fmla="*/ 705220 w 7175104"/>
              <a:gd name="connsiteY45" fmla="*/ 6669475 h 7019132"/>
              <a:gd name="connsiteX46" fmla="*/ 705220 w 7175104"/>
              <a:gd name="connsiteY46" fmla="*/ 6669800 h 7019132"/>
              <a:gd name="connsiteX47" fmla="*/ 703559 w 7175104"/>
              <a:gd name="connsiteY47" fmla="*/ 6670775 h 7019132"/>
              <a:gd name="connsiteX48" fmla="*/ 886590 w 7175104"/>
              <a:gd name="connsiteY48" fmla="*/ 6629830 h 7019132"/>
              <a:gd name="connsiteX49" fmla="*/ 886923 w 7175104"/>
              <a:gd name="connsiteY49" fmla="*/ 6629830 h 7019132"/>
              <a:gd name="connsiteX50" fmla="*/ 893234 w 7175104"/>
              <a:gd name="connsiteY50" fmla="*/ 6636655 h 7019132"/>
              <a:gd name="connsiteX51" fmla="*/ 898549 w 7175104"/>
              <a:gd name="connsiteY51" fmla="*/ 6652578 h 7019132"/>
              <a:gd name="connsiteX52" fmla="*/ 895227 w 7175104"/>
              <a:gd name="connsiteY52" fmla="*/ 6654527 h 7019132"/>
              <a:gd name="connsiteX53" fmla="*/ 888583 w 7175104"/>
              <a:gd name="connsiteY53" fmla="*/ 6635355 h 7019132"/>
              <a:gd name="connsiteX54" fmla="*/ 880279 w 7175104"/>
              <a:gd name="connsiteY54" fmla="*/ 6629830 h 7019132"/>
              <a:gd name="connsiteX55" fmla="*/ 884265 w 7175104"/>
              <a:gd name="connsiteY55" fmla="*/ 6629830 h 7019132"/>
              <a:gd name="connsiteX56" fmla="*/ 885594 w 7175104"/>
              <a:gd name="connsiteY56" fmla="*/ 6635030 h 7019132"/>
              <a:gd name="connsiteX57" fmla="*/ 880279 w 7175104"/>
              <a:gd name="connsiteY57" fmla="*/ 6629830 h 7019132"/>
              <a:gd name="connsiteX58" fmla="*/ 806203 w 7175104"/>
              <a:gd name="connsiteY58" fmla="*/ 6629830 h 7019132"/>
              <a:gd name="connsiteX59" fmla="*/ 876957 w 7175104"/>
              <a:gd name="connsiteY59" fmla="*/ 6656152 h 7019132"/>
              <a:gd name="connsiteX60" fmla="*/ 895227 w 7175104"/>
              <a:gd name="connsiteY60" fmla="*/ 6654527 h 7019132"/>
              <a:gd name="connsiteX61" fmla="*/ 876625 w 7175104"/>
              <a:gd name="connsiteY61" fmla="*/ 6665576 h 7019132"/>
              <a:gd name="connsiteX62" fmla="*/ 866327 w 7175104"/>
              <a:gd name="connsiteY62" fmla="*/ 6669800 h 7019132"/>
              <a:gd name="connsiteX63" fmla="*/ 829123 w 7175104"/>
              <a:gd name="connsiteY63" fmla="*/ 6669475 h 7019132"/>
              <a:gd name="connsiteX64" fmla="*/ 806203 w 7175104"/>
              <a:gd name="connsiteY64" fmla="*/ 6629830 h 7019132"/>
              <a:gd name="connsiteX65" fmla="*/ 882604 w 7175104"/>
              <a:gd name="connsiteY65" fmla="*/ 6621381 h 7019132"/>
              <a:gd name="connsiteX66" fmla="*/ 883601 w 7175104"/>
              <a:gd name="connsiteY66" fmla="*/ 6621706 h 7019132"/>
              <a:gd name="connsiteX67" fmla="*/ 886590 w 7175104"/>
              <a:gd name="connsiteY67" fmla="*/ 6629830 h 7019132"/>
              <a:gd name="connsiteX68" fmla="*/ 884265 w 7175104"/>
              <a:gd name="connsiteY68" fmla="*/ 6629830 h 7019132"/>
              <a:gd name="connsiteX69" fmla="*/ 266741 w 7175104"/>
              <a:gd name="connsiteY69" fmla="*/ 6380261 h 7019132"/>
              <a:gd name="connsiteX70" fmla="*/ 267738 w 7175104"/>
              <a:gd name="connsiteY70" fmla="*/ 6380911 h 7019132"/>
              <a:gd name="connsiteX71" fmla="*/ 264084 w 7175104"/>
              <a:gd name="connsiteY71" fmla="*/ 6382211 h 7019132"/>
              <a:gd name="connsiteX72" fmla="*/ 276374 w 7175104"/>
              <a:gd name="connsiteY72" fmla="*/ 6377337 h 7019132"/>
              <a:gd name="connsiteX73" fmla="*/ 268734 w 7175104"/>
              <a:gd name="connsiteY73" fmla="*/ 6380911 h 7019132"/>
              <a:gd name="connsiteX74" fmla="*/ 267738 w 7175104"/>
              <a:gd name="connsiteY74" fmla="*/ 6380911 h 7019132"/>
              <a:gd name="connsiteX75" fmla="*/ 269399 w 7175104"/>
              <a:gd name="connsiteY75" fmla="*/ 6380261 h 7019132"/>
              <a:gd name="connsiteX76" fmla="*/ 276374 w 7175104"/>
              <a:gd name="connsiteY76" fmla="*/ 6377337 h 7019132"/>
              <a:gd name="connsiteX77" fmla="*/ 262091 w 7175104"/>
              <a:gd name="connsiteY77" fmla="*/ 6307145 h 7019132"/>
              <a:gd name="connsiteX78" fmla="*/ 181371 w 7175104"/>
              <a:gd name="connsiteY78" fmla="*/ 6354264 h 7019132"/>
              <a:gd name="connsiteX79" fmla="*/ 262091 w 7175104"/>
              <a:gd name="connsiteY79" fmla="*/ 6307145 h 7019132"/>
              <a:gd name="connsiteX80" fmla="*/ 228540 w 7175104"/>
              <a:gd name="connsiteY80" fmla="*/ 6307145 h 7019132"/>
              <a:gd name="connsiteX81" fmla="*/ 234852 w 7175104"/>
              <a:gd name="connsiteY81" fmla="*/ 6313969 h 7019132"/>
              <a:gd name="connsiteX82" fmla="*/ 161108 w 7175104"/>
              <a:gd name="connsiteY82" fmla="*/ 6327293 h 7019132"/>
              <a:gd name="connsiteX83" fmla="*/ 228540 w 7175104"/>
              <a:gd name="connsiteY83" fmla="*/ 6307145 h 7019132"/>
              <a:gd name="connsiteX84" fmla="*/ 90021 w 7175104"/>
              <a:gd name="connsiteY84" fmla="*/ 6186585 h 7019132"/>
              <a:gd name="connsiteX85" fmla="*/ 67100 w 7175104"/>
              <a:gd name="connsiteY85" fmla="*/ 6193084 h 7019132"/>
              <a:gd name="connsiteX86" fmla="*/ 80720 w 7175104"/>
              <a:gd name="connsiteY86" fmla="*/ 6187235 h 7019132"/>
              <a:gd name="connsiteX87" fmla="*/ 94339 w 7175104"/>
              <a:gd name="connsiteY87" fmla="*/ 6185935 h 7019132"/>
              <a:gd name="connsiteX88" fmla="*/ 94007 w 7175104"/>
              <a:gd name="connsiteY88" fmla="*/ 6186585 h 7019132"/>
              <a:gd name="connsiteX89" fmla="*/ 90353 w 7175104"/>
              <a:gd name="connsiteY89" fmla="*/ 6186585 h 7019132"/>
              <a:gd name="connsiteX90" fmla="*/ 3191261 w 7175104"/>
              <a:gd name="connsiteY90" fmla="*/ 5863900 h 7019132"/>
              <a:gd name="connsiteX91" fmla="*/ 3197904 w 7175104"/>
              <a:gd name="connsiteY91" fmla="*/ 5877223 h 7019132"/>
              <a:gd name="connsiteX92" fmla="*/ 3197904 w 7175104"/>
              <a:gd name="connsiteY92" fmla="*/ 5881448 h 7019132"/>
              <a:gd name="connsiteX93" fmla="*/ 3197240 w 7175104"/>
              <a:gd name="connsiteY93" fmla="*/ 5881773 h 7019132"/>
              <a:gd name="connsiteX94" fmla="*/ 3191261 w 7175104"/>
              <a:gd name="connsiteY94" fmla="*/ 5864550 h 7019132"/>
              <a:gd name="connsiteX95" fmla="*/ 3191261 w 7175104"/>
              <a:gd name="connsiteY95" fmla="*/ 5857076 h 7019132"/>
              <a:gd name="connsiteX96" fmla="*/ 3191261 w 7175104"/>
              <a:gd name="connsiteY96" fmla="*/ 5863900 h 7019132"/>
              <a:gd name="connsiteX97" fmla="*/ 3190596 w 7175104"/>
              <a:gd name="connsiteY97" fmla="*/ 5862600 h 7019132"/>
              <a:gd name="connsiteX98" fmla="*/ 3189267 w 7175104"/>
              <a:gd name="connsiteY98" fmla="*/ 5858701 h 7019132"/>
              <a:gd name="connsiteX99" fmla="*/ 3191261 w 7175104"/>
              <a:gd name="connsiteY99" fmla="*/ 5857076 h 7019132"/>
              <a:gd name="connsiteX100" fmla="*/ 3473614 w 7175104"/>
              <a:gd name="connsiteY100" fmla="*/ 5783310 h 7019132"/>
              <a:gd name="connsiteX101" fmla="*/ 3474943 w 7175104"/>
              <a:gd name="connsiteY101" fmla="*/ 5790459 h 7019132"/>
              <a:gd name="connsiteX102" fmla="*/ 3473614 w 7175104"/>
              <a:gd name="connsiteY102" fmla="*/ 5790134 h 7019132"/>
              <a:gd name="connsiteX103" fmla="*/ 3473614 w 7175104"/>
              <a:gd name="connsiteY103" fmla="*/ 5783310 h 7019132"/>
              <a:gd name="connsiteX104" fmla="*/ 3466638 w 7175104"/>
              <a:gd name="connsiteY104" fmla="*/ 5763163 h 7019132"/>
              <a:gd name="connsiteX105" fmla="*/ 3468631 w 7175104"/>
              <a:gd name="connsiteY105" fmla="*/ 5766737 h 7019132"/>
              <a:gd name="connsiteX106" fmla="*/ 3469628 w 7175104"/>
              <a:gd name="connsiteY106" fmla="*/ 5769012 h 7019132"/>
              <a:gd name="connsiteX107" fmla="*/ 3466638 w 7175104"/>
              <a:gd name="connsiteY107" fmla="*/ 5769662 h 7019132"/>
              <a:gd name="connsiteX108" fmla="*/ 3466638 w 7175104"/>
              <a:gd name="connsiteY108" fmla="*/ 5763163 h 7019132"/>
              <a:gd name="connsiteX109" fmla="*/ 3506500 w 7175104"/>
              <a:gd name="connsiteY109" fmla="*/ 5756988 h 7019132"/>
              <a:gd name="connsiteX110" fmla="*/ 3486901 w 7175104"/>
              <a:gd name="connsiteY110" fmla="*/ 5776486 h 7019132"/>
              <a:gd name="connsiteX111" fmla="*/ 3480257 w 7175104"/>
              <a:gd name="connsiteY111" fmla="*/ 5783310 h 7019132"/>
              <a:gd name="connsiteX112" fmla="*/ 3473614 w 7175104"/>
              <a:gd name="connsiteY112" fmla="*/ 5783310 h 7019132"/>
              <a:gd name="connsiteX113" fmla="*/ 3472617 w 7175104"/>
              <a:gd name="connsiteY113" fmla="*/ 5779411 h 7019132"/>
              <a:gd name="connsiteX114" fmla="*/ 3469628 w 7175104"/>
              <a:gd name="connsiteY114" fmla="*/ 5769012 h 7019132"/>
              <a:gd name="connsiteX115" fmla="*/ 550756 w 7175104"/>
              <a:gd name="connsiteY115" fmla="*/ 5729692 h 7019132"/>
              <a:gd name="connsiteX116" fmla="*/ 530493 w 7175104"/>
              <a:gd name="connsiteY116" fmla="*/ 5743340 h 7019132"/>
              <a:gd name="connsiteX117" fmla="*/ 530493 w 7175104"/>
              <a:gd name="connsiteY117" fmla="*/ 5749839 h 7019132"/>
              <a:gd name="connsiteX118" fmla="*/ 537468 w 7175104"/>
              <a:gd name="connsiteY118" fmla="*/ 5749839 h 7019132"/>
              <a:gd name="connsiteX119" fmla="*/ 497275 w 7175104"/>
              <a:gd name="connsiteY119" fmla="*/ 5769662 h 7019132"/>
              <a:gd name="connsiteX120" fmla="*/ 550756 w 7175104"/>
              <a:gd name="connsiteY120" fmla="*/ 5729692 h 7019132"/>
              <a:gd name="connsiteX121" fmla="*/ 988490 w 7175104"/>
              <a:gd name="connsiteY121" fmla="*/ 5708196 h 7019132"/>
              <a:gd name="connsiteX122" fmla="*/ 988720 w 7175104"/>
              <a:gd name="connsiteY122" fmla="*/ 5708374 h 7019132"/>
              <a:gd name="connsiteX123" fmla="*/ 987573 w 7175104"/>
              <a:gd name="connsiteY123" fmla="*/ 5709544 h 7019132"/>
              <a:gd name="connsiteX124" fmla="*/ 940736 w 7175104"/>
              <a:gd name="connsiteY124" fmla="*/ 5736516 h 7019132"/>
              <a:gd name="connsiteX125" fmla="*/ 956348 w 7175104"/>
              <a:gd name="connsiteY125" fmla="*/ 5717668 h 7019132"/>
              <a:gd name="connsiteX126" fmla="*/ 973622 w 7175104"/>
              <a:gd name="connsiteY126" fmla="*/ 5708244 h 7019132"/>
              <a:gd name="connsiteX127" fmla="*/ 969636 w 7175104"/>
              <a:gd name="connsiteY127" fmla="*/ 5711494 h 7019132"/>
              <a:gd name="connsiteX128" fmla="*/ 982466 w 7175104"/>
              <a:gd name="connsiteY128" fmla="*/ 5709666 h 7019132"/>
              <a:gd name="connsiteX129" fmla="*/ 980930 w 7175104"/>
              <a:gd name="connsiteY129" fmla="*/ 5702720 h 7019132"/>
              <a:gd name="connsiteX130" fmla="*/ 982258 w 7175104"/>
              <a:gd name="connsiteY130" fmla="*/ 5703370 h 7019132"/>
              <a:gd name="connsiteX131" fmla="*/ 973622 w 7175104"/>
              <a:gd name="connsiteY131" fmla="*/ 5708244 h 7019132"/>
              <a:gd name="connsiteX132" fmla="*/ 835435 w 7175104"/>
              <a:gd name="connsiteY132" fmla="*/ 5187009 h 7019132"/>
              <a:gd name="connsiteX133" fmla="*/ 836099 w 7175104"/>
              <a:gd name="connsiteY133" fmla="*/ 5187009 h 7019132"/>
              <a:gd name="connsiteX134" fmla="*/ 839753 w 7175104"/>
              <a:gd name="connsiteY134" fmla="*/ 5192208 h 7019132"/>
              <a:gd name="connsiteX135" fmla="*/ 833109 w 7175104"/>
              <a:gd name="connsiteY135" fmla="*/ 5192208 h 7019132"/>
              <a:gd name="connsiteX136" fmla="*/ 819490 w 7175104"/>
              <a:gd name="connsiteY136" fmla="*/ 5199032 h 7019132"/>
              <a:gd name="connsiteX137" fmla="*/ 835435 w 7175104"/>
              <a:gd name="connsiteY137" fmla="*/ 5187009 h 7019132"/>
              <a:gd name="connsiteX138" fmla="*/ 846397 w 7175104"/>
              <a:gd name="connsiteY138" fmla="*/ 5180835 h 7019132"/>
              <a:gd name="connsiteX139" fmla="*/ 849054 w 7175104"/>
              <a:gd name="connsiteY139" fmla="*/ 5185709 h 7019132"/>
              <a:gd name="connsiteX140" fmla="*/ 846397 w 7175104"/>
              <a:gd name="connsiteY140" fmla="*/ 5182134 h 7019132"/>
              <a:gd name="connsiteX141" fmla="*/ 846397 w 7175104"/>
              <a:gd name="connsiteY141" fmla="*/ 5178885 h 7019132"/>
              <a:gd name="connsiteX142" fmla="*/ 846397 w 7175104"/>
              <a:gd name="connsiteY142" fmla="*/ 5180835 h 7019132"/>
              <a:gd name="connsiteX143" fmla="*/ 846064 w 7175104"/>
              <a:gd name="connsiteY143" fmla="*/ 5180510 h 7019132"/>
              <a:gd name="connsiteX144" fmla="*/ 846397 w 7175104"/>
              <a:gd name="connsiteY144" fmla="*/ 5178885 h 7019132"/>
              <a:gd name="connsiteX145" fmla="*/ 859684 w 7175104"/>
              <a:gd name="connsiteY145" fmla="*/ 5169786 h 7019132"/>
              <a:gd name="connsiteX146" fmla="*/ 860016 w 7175104"/>
              <a:gd name="connsiteY146" fmla="*/ 5170111 h 7019132"/>
              <a:gd name="connsiteX147" fmla="*/ 860016 w 7175104"/>
              <a:gd name="connsiteY147" fmla="*/ 5172061 h 7019132"/>
              <a:gd name="connsiteX148" fmla="*/ 859684 w 7175104"/>
              <a:gd name="connsiteY148" fmla="*/ 5169786 h 7019132"/>
              <a:gd name="connsiteX149" fmla="*/ 860016 w 7175104"/>
              <a:gd name="connsiteY149" fmla="*/ 5167186 h 7019132"/>
              <a:gd name="connsiteX150" fmla="*/ 862009 w 7175104"/>
              <a:gd name="connsiteY150" fmla="*/ 5170111 h 7019132"/>
              <a:gd name="connsiteX151" fmla="*/ 863338 w 7175104"/>
              <a:gd name="connsiteY151" fmla="*/ 5173685 h 7019132"/>
              <a:gd name="connsiteX152" fmla="*/ 860016 w 7175104"/>
              <a:gd name="connsiteY152" fmla="*/ 5170111 h 7019132"/>
              <a:gd name="connsiteX153" fmla="*/ 857359 w 7175104"/>
              <a:gd name="connsiteY153" fmla="*/ 5162637 h 7019132"/>
              <a:gd name="connsiteX154" fmla="*/ 860016 w 7175104"/>
              <a:gd name="connsiteY154" fmla="*/ 5165237 h 7019132"/>
              <a:gd name="connsiteX155" fmla="*/ 860016 w 7175104"/>
              <a:gd name="connsiteY155" fmla="*/ 5167186 h 7019132"/>
              <a:gd name="connsiteX156" fmla="*/ 814756 w 7175104"/>
              <a:gd name="connsiteY156" fmla="*/ 5152360 h 7019132"/>
              <a:gd name="connsiteX157" fmla="*/ 819490 w 7175104"/>
              <a:gd name="connsiteY157" fmla="*/ 5158737 h 7019132"/>
              <a:gd name="connsiteX158" fmla="*/ 826134 w 7175104"/>
              <a:gd name="connsiteY158" fmla="*/ 5158737 h 7019132"/>
              <a:gd name="connsiteX159" fmla="*/ 830784 w 7175104"/>
              <a:gd name="connsiteY159" fmla="*/ 5158737 h 7019132"/>
              <a:gd name="connsiteX160" fmla="*/ 845732 w 7175104"/>
              <a:gd name="connsiteY160" fmla="*/ 5180835 h 7019132"/>
              <a:gd name="connsiteX161" fmla="*/ 846397 w 7175104"/>
              <a:gd name="connsiteY161" fmla="*/ 5182134 h 7019132"/>
              <a:gd name="connsiteX162" fmla="*/ 846397 w 7175104"/>
              <a:gd name="connsiteY162" fmla="*/ 5185709 h 7019132"/>
              <a:gd name="connsiteX163" fmla="*/ 836099 w 7175104"/>
              <a:gd name="connsiteY163" fmla="*/ 5187009 h 7019132"/>
              <a:gd name="connsiteX164" fmla="*/ 833774 w 7175104"/>
              <a:gd name="connsiteY164" fmla="*/ 5183109 h 7019132"/>
              <a:gd name="connsiteX165" fmla="*/ 814507 w 7175104"/>
              <a:gd name="connsiteY165" fmla="*/ 5152563 h 7019132"/>
              <a:gd name="connsiteX166" fmla="*/ 814756 w 7175104"/>
              <a:gd name="connsiteY166" fmla="*/ 5152360 h 7019132"/>
              <a:gd name="connsiteX167" fmla="*/ 846397 w 7175104"/>
              <a:gd name="connsiteY167" fmla="*/ 5145089 h 7019132"/>
              <a:gd name="connsiteX168" fmla="*/ 857359 w 7175104"/>
              <a:gd name="connsiteY168" fmla="*/ 5162637 h 7019132"/>
              <a:gd name="connsiteX169" fmla="*/ 853372 w 7175104"/>
              <a:gd name="connsiteY169" fmla="*/ 5158737 h 7019132"/>
              <a:gd name="connsiteX170" fmla="*/ 833109 w 7175104"/>
              <a:gd name="connsiteY170" fmla="*/ 5158737 h 7019132"/>
              <a:gd name="connsiteX171" fmla="*/ 830784 w 7175104"/>
              <a:gd name="connsiteY171" fmla="*/ 5158737 h 7019132"/>
              <a:gd name="connsiteX172" fmla="*/ 826134 w 7175104"/>
              <a:gd name="connsiteY172" fmla="*/ 5151913 h 7019132"/>
              <a:gd name="connsiteX173" fmla="*/ 833109 w 7175104"/>
              <a:gd name="connsiteY173" fmla="*/ 5151913 h 7019132"/>
              <a:gd name="connsiteX174" fmla="*/ 846397 w 7175104"/>
              <a:gd name="connsiteY174" fmla="*/ 5145089 h 7019132"/>
              <a:gd name="connsiteX175" fmla="*/ 651739 w 7175104"/>
              <a:gd name="connsiteY175" fmla="*/ 4923791 h 7019132"/>
              <a:gd name="connsiteX176" fmla="*/ 637455 w 7175104"/>
              <a:gd name="connsiteY176" fmla="*/ 4941014 h 7019132"/>
              <a:gd name="connsiteX177" fmla="*/ 634465 w 7175104"/>
              <a:gd name="connsiteY177" fmla="*/ 4942314 h 7019132"/>
              <a:gd name="connsiteX178" fmla="*/ 651739 w 7175104"/>
              <a:gd name="connsiteY178" fmla="*/ 4923791 h 7019132"/>
              <a:gd name="connsiteX179" fmla="*/ 496231 w 7175104"/>
              <a:gd name="connsiteY179" fmla="*/ 4914606 h 7019132"/>
              <a:gd name="connsiteX180" fmla="*/ 483655 w 7175104"/>
              <a:gd name="connsiteY180" fmla="*/ 4930291 h 7019132"/>
              <a:gd name="connsiteX181" fmla="*/ 492728 w 7175104"/>
              <a:gd name="connsiteY181" fmla="*/ 4918328 h 7019132"/>
              <a:gd name="connsiteX182" fmla="*/ 792915 w 7175104"/>
              <a:gd name="connsiteY182" fmla="*/ 4634577 h 7019132"/>
              <a:gd name="connsiteX183" fmla="*/ 790922 w 7175104"/>
              <a:gd name="connsiteY183" fmla="*/ 4638152 h 7019132"/>
              <a:gd name="connsiteX184" fmla="*/ 790922 w 7175104"/>
              <a:gd name="connsiteY184" fmla="*/ 4636852 h 7019132"/>
              <a:gd name="connsiteX185" fmla="*/ 1200169 w 7175104"/>
              <a:gd name="connsiteY185" fmla="*/ 2465795 h 7019132"/>
              <a:gd name="connsiteX186" fmla="*/ 1200501 w 7175104"/>
              <a:gd name="connsiteY186" fmla="*/ 2465795 h 7019132"/>
              <a:gd name="connsiteX187" fmla="*/ 1195851 w 7175104"/>
              <a:gd name="connsiteY187" fmla="*/ 2478468 h 7019132"/>
              <a:gd name="connsiteX188" fmla="*/ 1209138 w 7175104"/>
              <a:gd name="connsiteY188" fmla="*/ 2411527 h 7019132"/>
              <a:gd name="connsiteX189" fmla="*/ 1207809 w 7175104"/>
              <a:gd name="connsiteY189" fmla="*/ 2442398 h 7019132"/>
              <a:gd name="connsiteX190" fmla="*/ 1200169 w 7175104"/>
              <a:gd name="connsiteY190" fmla="*/ 2465795 h 7019132"/>
              <a:gd name="connsiteX191" fmla="*/ 1197512 w 7175104"/>
              <a:gd name="connsiteY191" fmla="*/ 2463520 h 7019132"/>
              <a:gd name="connsiteX192" fmla="*/ 1188875 w 7175104"/>
              <a:gd name="connsiteY192" fmla="*/ 2458321 h 7019132"/>
              <a:gd name="connsiteX193" fmla="*/ 1209138 w 7175104"/>
              <a:gd name="connsiteY193" fmla="*/ 2411527 h 7019132"/>
              <a:gd name="connsiteX194" fmla="*/ 4096453 w 7175104"/>
              <a:gd name="connsiteY194" fmla="*/ 818899 h 7019132"/>
              <a:gd name="connsiteX195" fmla="*/ 4098114 w 7175104"/>
              <a:gd name="connsiteY195" fmla="*/ 819549 h 7019132"/>
              <a:gd name="connsiteX196" fmla="*/ 4092135 w 7175104"/>
              <a:gd name="connsiteY196" fmla="*/ 826048 h 7019132"/>
              <a:gd name="connsiteX197" fmla="*/ 4152259 w 7175104"/>
              <a:gd name="connsiteY197" fmla="*/ 772429 h 7019132"/>
              <a:gd name="connsiteX198" fmla="*/ 4104758 w 7175104"/>
              <a:gd name="connsiteY198" fmla="*/ 805900 h 7019132"/>
              <a:gd name="connsiteX199" fmla="*/ 4096453 w 7175104"/>
              <a:gd name="connsiteY199" fmla="*/ 818899 h 7019132"/>
              <a:gd name="connsiteX200" fmla="*/ 4089145 w 7175104"/>
              <a:gd name="connsiteY200" fmla="*/ 814674 h 7019132"/>
              <a:gd name="connsiteX201" fmla="*/ 4051276 w 7175104"/>
              <a:gd name="connsiteY201" fmla="*/ 819549 h 7019132"/>
              <a:gd name="connsiteX202" fmla="*/ 4152259 w 7175104"/>
              <a:gd name="connsiteY202" fmla="*/ 772429 h 7019132"/>
              <a:gd name="connsiteX203" fmla="*/ 4125021 w 7175104"/>
              <a:gd name="connsiteY203" fmla="*/ 0 h 7019132"/>
              <a:gd name="connsiteX204" fmla="*/ 4138640 w 7175104"/>
              <a:gd name="connsiteY204" fmla="*/ 60443 h 7019132"/>
              <a:gd name="connsiteX205" fmla="*/ 4192121 w 7175104"/>
              <a:gd name="connsiteY205" fmla="*/ 80590 h 7019132"/>
              <a:gd name="connsiteX206" fmla="*/ 4158903 w 7175104"/>
              <a:gd name="connsiteY206" fmla="*/ 107562 h 7019132"/>
              <a:gd name="connsiteX207" fmla="*/ 4252910 w 7175104"/>
              <a:gd name="connsiteY207" fmla="*/ 107562 h 7019132"/>
              <a:gd name="connsiteX208" fmla="*/ 4333630 w 7175104"/>
              <a:gd name="connsiteY208" fmla="*/ 201475 h 7019132"/>
              <a:gd name="connsiteX209" fmla="*/ 4393755 w 7175104"/>
              <a:gd name="connsiteY209" fmla="*/ 161180 h 7019132"/>
              <a:gd name="connsiteX210" fmla="*/ 4387111 w 7175104"/>
              <a:gd name="connsiteY210" fmla="*/ 234946 h 7019132"/>
              <a:gd name="connsiteX211" fmla="*/ 4427637 w 7175104"/>
              <a:gd name="connsiteY211" fmla="*/ 288889 h 7019132"/>
              <a:gd name="connsiteX212" fmla="*/ 4460855 w 7175104"/>
              <a:gd name="connsiteY212" fmla="*/ 261918 h 7019132"/>
              <a:gd name="connsiteX213" fmla="*/ 4561838 w 7175104"/>
              <a:gd name="connsiteY213" fmla="*/ 362655 h 7019132"/>
              <a:gd name="connsiteX214" fmla="*/ 4669133 w 7175104"/>
              <a:gd name="connsiteY214" fmla="*/ 429922 h 7019132"/>
              <a:gd name="connsiteX215" fmla="*/ 4622295 w 7175104"/>
              <a:gd name="connsiteY215" fmla="*/ 463393 h 7019132"/>
              <a:gd name="connsiteX216" fmla="*/ 4729590 w 7175104"/>
              <a:gd name="connsiteY216" fmla="*/ 436421 h 7019132"/>
              <a:gd name="connsiteX217" fmla="*/ 4790379 w 7175104"/>
              <a:gd name="connsiteY217" fmla="*/ 450069 h 7019132"/>
              <a:gd name="connsiteX218" fmla="*/ 4850503 w 7175104"/>
              <a:gd name="connsiteY218" fmla="*/ 523835 h 7019132"/>
              <a:gd name="connsiteX219" fmla="*/ 4870766 w 7175104"/>
              <a:gd name="connsiteY219" fmla="*/ 611249 h 7019132"/>
              <a:gd name="connsiteX220" fmla="*/ 4904649 w 7175104"/>
              <a:gd name="connsiteY220" fmla="*/ 584278 h 7019132"/>
              <a:gd name="connsiteX221" fmla="*/ 4937867 w 7175104"/>
              <a:gd name="connsiteY221" fmla="*/ 597601 h 7019132"/>
              <a:gd name="connsiteX222" fmla="*/ 4917604 w 7175104"/>
              <a:gd name="connsiteY222" fmla="*/ 671367 h 7019132"/>
              <a:gd name="connsiteX223" fmla="*/ 4917604 w 7175104"/>
              <a:gd name="connsiteY223" fmla="*/ 691839 h 7019132"/>
              <a:gd name="connsiteX224" fmla="*/ 4971749 w 7175104"/>
              <a:gd name="connsiteY224" fmla="*/ 685015 h 7019132"/>
              <a:gd name="connsiteX225" fmla="*/ 5018587 w 7175104"/>
              <a:gd name="connsiteY225" fmla="*/ 765605 h 7019132"/>
              <a:gd name="connsiteX226" fmla="*/ 5086020 w 7175104"/>
              <a:gd name="connsiteY226" fmla="*/ 738959 h 7019132"/>
              <a:gd name="connsiteX227" fmla="*/ 5159764 w 7175104"/>
              <a:gd name="connsiteY227" fmla="*/ 792577 h 7019132"/>
              <a:gd name="connsiteX228" fmla="*/ 5119238 w 7175104"/>
              <a:gd name="connsiteY228" fmla="*/ 805900 h 7019132"/>
              <a:gd name="connsiteX229" fmla="*/ 5186670 w 7175104"/>
              <a:gd name="connsiteY229" fmla="*/ 859519 h 7019132"/>
              <a:gd name="connsiteX230" fmla="*/ 5253771 w 7175104"/>
              <a:gd name="connsiteY230" fmla="*/ 913462 h 7019132"/>
              <a:gd name="connsiteX231" fmla="*/ 5469024 w 7175104"/>
              <a:gd name="connsiteY231" fmla="*/ 953757 h 7019132"/>
              <a:gd name="connsiteX232" fmla="*/ 5495598 w 7175104"/>
              <a:gd name="connsiteY232" fmla="*/ 900139 h 7019132"/>
              <a:gd name="connsiteX233" fmla="*/ 5556388 w 7175104"/>
              <a:gd name="connsiteY233" fmla="*/ 906963 h 7019132"/>
              <a:gd name="connsiteX234" fmla="*/ 5522505 w 7175104"/>
              <a:gd name="connsiteY234" fmla="*/ 927110 h 7019132"/>
              <a:gd name="connsiteX235" fmla="*/ 5515861 w 7175104"/>
              <a:gd name="connsiteY235" fmla="*/ 960581 h 7019132"/>
              <a:gd name="connsiteX236" fmla="*/ 5549412 w 7175104"/>
              <a:gd name="connsiteY236" fmla="*/ 940109 h 7019132"/>
              <a:gd name="connsiteX237" fmla="*/ 5575986 w 7175104"/>
              <a:gd name="connsiteY237" fmla="*/ 946933 h 7019132"/>
              <a:gd name="connsiteX238" fmla="*/ 5549412 w 7175104"/>
              <a:gd name="connsiteY238" fmla="*/ 973905 h 7019132"/>
              <a:gd name="connsiteX239" fmla="*/ 5609869 w 7175104"/>
              <a:gd name="connsiteY239" fmla="*/ 940109 h 7019132"/>
              <a:gd name="connsiteX240" fmla="*/ 5582962 w 7175104"/>
              <a:gd name="connsiteY240" fmla="*/ 973905 h 7019132"/>
              <a:gd name="connsiteX241" fmla="*/ 5764333 w 7175104"/>
              <a:gd name="connsiteY241" fmla="*/ 1095115 h 7019132"/>
              <a:gd name="connsiteX242" fmla="*/ 5764333 w 7175104"/>
              <a:gd name="connsiteY242" fmla="*/ 1115262 h 7019132"/>
              <a:gd name="connsiteX243" fmla="*/ 5784596 w 7175104"/>
              <a:gd name="connsiteY243" fmla="*/ 1222499 h 7019132"/>
              <a:gd name="connsiteX244" fmla="*/ 5838409 w 7175104"/>
              <a:gd name="connsiteY244" fmla="*/ 1249471 h 7019132"/>
              <a:gd name="connsiteX245" fmla="*/ 5864983 w 7175104"/>
              <a:gd name="connsiteY245" fmla="*/ 1316412 h 7019132"/>
              <a:gd name="connsiteX246" fmla="*/ 5845053 w 7175104"/>
              <a:gd name="connsiteY246" fmla="*/ 1255970 h 7019132"/>
              <a:gd name="connsiteX247" fmla="*/ 5992873 w 7175104"/>
              <a:gd name="connsiteY247" fmla="*/ 1282941 h 7019132"/>
              <a:gd name="connsiteX248" fmla="*/ 6052998 w 7175104"/>
              <a:gd name="connsiteY248" fmla="*/ 1383354 h 7019132"/>
              <a:gd name="connsiteX249" fmla="*/ 5992873 w 7175104"/>
              <a:gd name="connsiteY249" fmla="*/ 1437622 h 7019132"/>
              <a:gd name="connsiteX250" fmla="*/ 6066617 w 7175104"/>
              <a:gd name="connsiteY250" fmla="*/ 1403826 h 7019132"/>
              <a:gd name="connsiteX251" fmla="*/ 6133718 w 7175104"/>
              <a:gd name="connsiteY251" fmla="*/ 1450946 h 7019132"/>
              <a:gd name="connsiteX252" fmla="*/ 6160624 w 7175104"/>
              <a:gd name="connsiteY252" fmla="*/ 1457770 h 7019132"/>
              <a:gd name="connsiteX253" fmla="*/ 6167600 w 7175104"/>
              <a:gd name="connsiteY253" fmla="*/ 1464594 h 7019132"/>
              <a:gd name="connsiteX254" fmla="*/ 6172583 w 7175104"/>
              <a:gd name="connsiteY254" fmla="*/ 1467194 h 7019132"/>
              <a:gd name="connsiteX255" fmla="*/ 6201150 w 7175104"/>
              <a:gd name="connsiteY255" fmla="*/ 1504564 h 7019132"/>
              <a:gd name="connsiteX256" fmla="*/ 6201150 w 7175104"/>
              <a:gd name="connsiteY256" fmla="*/ 1538360 h 7019132"/>
              <a:gd name="connsiteX257" fmla="*/ 6247988 w 7175104"/>
              <a:gd name="connsiteY257" fmla="*/ 1511388 h 7019132"/>
              <a:gd name="connsiteX258" fmla="*/ 6302133 w 7175104"/>
              <a:gd name="connsiteY258" fmla="*/ 1551683 h 7019132"/>
              <a:gd name="connsiteX259" fmla="*/ 6274894 w 7175104"/>
              <a:gd name="connsiteY259" fmla="*/ 1585154 h 7019132"/>
              <a:gd name="connsiteX260" fmla="*/ 6261607 w 7175104"/>
              <a:gd name="connsiteY260" fmla="*/ 1591978 h 7019132"/>
              <a:gd name="connsiteX261" fmla="*/ 6234368 w 7175104"/>
              <a:gd name="connsiteY261" fmla="*/ 1618950 h 7019132"/>
              <a:gd name="connsiteX262" fmla="*/ 6261607 w 7175104"/>
              <a:gd name="connsiteY262" fmla="*/ 1612126 h 7019132"/>
              <a:gd name="connsiteX263" fmla="*/ 6214770 w 7175104"/>
              <a:gd name="connsiteY263" fmla="*/ 1639097 h 7019132"/>
              <a:gd name="connsiteX264" fmla="*/ 6153981 w 7175104"/>
              <a:gd name="connsiteY264" fmla="*/ 1652096 h 7019132"/>
              <a:gd name="connsiteX265" fmla="*/ 6113787 w 7175104"/>
              <a:gd name="connsiteY265" fmla="*/ 1618950 h 7019132"/>
              <a:gd name="connsiteX266" fmla="*/ 6100500 w 7175104"/>
              <a:gd name="connsiteY266" fmla="*/ 1665744 h 7019132"/>
              <a:gd name="connsiteX267" fmla="*/ 6133718 w 7175104"/>
              <a:gd name="connsiteY267" fmla="*/ 1665744 h 7019132"/>
              <a:gd name="connsiteX268" fmla="*/ 6107143 w 7175104"/>
              <a:gd name="connsiteY268" fmla="*/ 1672568 h 7019132"/>
              <a:gd name="connsiteX269" fmla="*/ 6120763 w 7175104"/>
              <a:gd name="connsiteY269" fmla="*/ 1692716 h 7019132"/>
              <a:gd name="connsiteX270" fmla="*/ 6127406 w 7175104"/>
              <a:gd name="connsiteY270" fmla="*/ 1679067 h 7019132"/>
              <a:gd name="connsiteX271" fmla="*/ 6127406 w 7175104"/>
              <a:gd name="connsiteY271" fmla="*/ 1706039 h 7019132"/>
              <a:gd name="connsiteX272" fmla="*/ 6174244 w 7175104"/>
              <a:gd name="connsiteY272" fmla="*/ 1692716 h 7019132"/>
              <a:gd name="connsiteX273" fmla="*/ 6164278 w 7175104"/>
              <a:gd name="connsiteY273" fmla="*/ 1705389 h 7019132"/>
              <a:gd name="connsiteX274" fmla="*/ 6140361 w 7175104"/>
              <a:gd name="connsiteY274" fmla="*/ 1719687 h 7019132"/>
              <a:gd name="connsiteX275" fmla="*/ 6159960 w 7175104"/>
              <a:gd name="connsiteY275" fmla="*/ 1711238 h 7019132"/>
              <a:gd name="connsiteX276" fmla="*/ 6164278 w 7175104"/>
              <a:gd name="connsiteY276" fmla="*/ 1705389 h 7019132"/>
              <a:gd name="connsiteX277" fmla="*/ 6167600 w 7175104"/>
              <a:gd name="connsiteY277" fmla="*/ 1703764 h 7019132"/>
              <a:gd name="connsiteX278" fmla="*/ 6174244 w 7175104"/>
              <a:gd name="connsiteY278" fmla="*/ 1692716 h 7019132"/>
              <a:gd name="connsiteX279" fmla="*/ 6167600 w 7175104"/>
              <a:gd name="connsiteY279" fmla="*/ 1733011 h 7019132"/>
              <a:gd name="connsiteX280" fmla="*/ 6180887 w 7175104"/>
              <a:gd name="connsiteY280" fmla="*/ 1746334 h 7019132"/>
              <a:gd name="connsiteX281" fmla="*/ 6214770 w 7175104"/>
              <a:gd name="connsiteY281" fmla="*/ 1726511 h 7019132"/>
              <a:gd name="connsiteX282" fmla="*/ 6187531 w 7175104"/>
              <a:gd name="connsiteY282" fmla="*/ 1753158 h 7019132"/>
              <a:gd name="connsiteX283" fmla="*/ 6227725 w 7175104"/>
              <a:gd name="connsiteY283" fmla="*/ 1766482 h 7019132"/>
              <a:gd name="connsiteX284" fmla="*/ 6247988 w 7175104"/>
              <a:gd name="connsiteY284" fmla="*/ 1773306 h 7019132"/>
              <a:gd name="connsiteX285" fmla="*/ 6254631 w 7175104"/>
              <a:gd name="connsiteY285" fmla="*/ 1780130 h 7019132"/>
              <a:gd name="connsiteX286" fmla="*/ 6268251 w 7175104"/>
              <a:gd name="connsiteY286" fmla="*/ 1780130 h 7019132"/>
              <a:gd name="connsiteX287" fmla="*/ 6295157 w 7175104"/>
              <a:gd name="connsiteY287" fmla="*/ 1780130 h 7019132"/>
              <a:gd name="connsiteX288" fmla="*/ 6261607 w 7175104"/>
              <a:gd name="connsiteY288" fmla="*/ 1800277 h 7019132"/>
              <a:gd name="connsiteX289" fmla="*/ 6288514 w 7175104"/>
              <a:gd name="connsiteY289" fmla="*/ 1820425 h 7019132"/>
              <a:gd name="connsiteX290" fmla="*/ 6308777 w 7175104"/>
              <a:gd name="connsiteY290" fmla="*/ 1786629 h 7019132"/>
              <a:gd name="connsiteX291" fmla="*/ 6341995 w 7175104"/>
              <a:gd name="connsiteY291" fmla="*/ 1800277 h 7019132"/>
              <a:gd name="connsiteX292" fmla="*/ 6281870 w 7175104"/>
              <a:gd name="connsiteY292" fmla="*/ 1833423 h 7019132"/>
              <a:gd name="connsiteX293" fmla="*/ 6295157 w 7175104"/>
              <a:gd name="connsiteY293" fmla="*/ 1874043 h 7019132"/>
              <a:gd name="connsiteX294" fmla="*/ 6335351 w 7175104"/>
              <a:gd name="connsiteY294" fmla="*/ 1847072 h 7019132"/>
              <a:gd name="connsiteX295" fmla="*/ 6382521 w 7175104"/>
              <a:gd name="connsiteY295" fmla="*/ 1867219 h 7019132"/>
              <a:gd name="connsiteX296" fmla="*/ 6523366 w 7175104"/>
              <a:gd name="connsiteY296" fmla="*/ 1901015 h 7019132"/>
              <a:gd name="connsiteX297" fmla="*/ 6490148 w 7175104"/>
              <a:gd name="connsiteY297" fmla="*/ 1920838 h 7019132"/>
              <a:gd name="connsiteX298" fmla="*/ 6550272 w 7175104"/>
              <a:gd name="connsiteY298" fmla="*/ 1914663 h 7019132"/>
              <a:gd name="connsiteX299" fmla="*/ 6557248 w 7175104"/>
              <a:gd name="connsiteY299" fmla="*/ 1947809 h 7019132"/>
              <a:gd name="connsiteX300" fmla="*/ 6510078 w 7175104"/>
              <a:gd name="connsiteY300" fmla="*/ 1974781 h 7019132"/>
              <a:gd name="connsiteX301" fmla="*/ 6590798 w 7175104"/>
              <a:gd name="connsiteY301" fmla="*/ 1974781 h 7019132"/>
              <a:gd name="connsiteX302" fmla="*/ 6584155 w 7175104"/>
              <a:gd name="connsiteY302" fmla="*/ 2008252 h 7019132"/>
              <a:gd name="connsiteX303" fmla="*/ 6543629 w 7175104"/>
              <a:gd name="connsiteY303" fmla="*/ 2069019 h 7019132"/>
              <a:gd name="connsiteX304" fmla="*/ 6584155 w 7175104"/>
              <a:gd name="connsiteY304" fmla="*/ 2062195 h 7019132"/>
              <a:gd name="connsiteX305" fmla="*/ 6516722 w 7175104"/>
              <a:gd name="connsiteY305" fmla="*/ 2102165 h 7019132"/>
              <a:gd name="connsiteX306" fmla="*/ 6516722 w 7175104"/>
              <a:gd name="connsiteY306" fmla="*/ 2135961 h 7019132"/>
              <a:gd name="connsiteX307" fmla="*/ 6584155 w 7175104"/>
              <a:gd name="connsiteY307" fmla="*/ 2082343 h 7019132"/>
              <a:gd name="connsiteX308" fmla="*/ 6597774 w 7175104"/>
              <a:gd name="connsiteY308" fmla="*/ 2135961 h 7019132"/>
              <a:gd name="connsiteX309" fmla="*/ 6557248 w 7175104"/>
              <a:gd name="connsiteY309" fmla="*/ 2189579 h 7019132"/>
              <a:gd name="connsiteX310" fmla="*/ 6604086 w 7175104"/>
              <a:gd name="connsiteY310" fmla="*/ 2169757 h 7019132"/>
              <a:gd name="connsiteX311" fmla="*/ 6543629 w 7175104"/>
              <a:gd name="connsiteY311" fmla="*/ 2223375 h 7019132"/>
              <a:gd name="connsiteX312" fmla="*/ 6503435 w 7175104"/>
              <a:gd name="connsiteY312" fmla="*/ 2209727 h 7019132"/>
              <a:gd name="connsiteX313" fmla="*/ 6516722 w 7175104"/>
              <a:gd name="connsiteY313" fmla="*/ 2283492 h 7019132"/>
              <a:gd name="connsiteX314" fmla="*/ 6563892 w 7175104"/>
              <a:gd name="connsiteY314" fmla="*/ 2223375 h 7019132"/>
              <a:gd name="connsiteX315" fmla="*/ 6597774 w 7175104"/>
              <a:gd name="connsiteY315" fmla="*/ 2230199 h 7019132"/>
              <a:gd name="connsiteX316" fmla="*/ 6557248 w 7175104"/>
              <a:gd name="connsiteY316" fmla="*/ 2263670 h 7019132"/>
              <a:gd name="connsiteX317" fmla="*/ 6597774 w 7175104"/>
              <a:gd name="connsiteY317" fmla="*/ 2276993 h 7019132"/>
              <a:gd name="connsiteX318" fmla="*/ 6543629 w 7175104"/>
              <a:gd name="connsiteY318" fmla="*/ 2297141 h 7019132"/>
              <a:gd name="connsiteX319" fmla="*/ 6644612 w 7175104"/>
              <a:gd name="connsiteY319" fmla="*/ 2324113 h 7019132"/>
              <a:gd name="connsiteX320" fmla="*/ 6711712 w 7175104"/>
              <a:gd name="connsiteY320" fmla="*/ 2370907 h 7019132"/>
              <a:gd name="connsiteX321" fmla="*/ 6610729 w 7175104"/>
              <a:gd name="connsiteY321" fmla="*/ 2397878 h 7019132"/>
              <a:gd name="connsiteX322" fmla="*/ 6617373 w 7175104"/>
              <a:gd name="connsiteY322" fmla="*/ 2404703 h 7019132"/>
              <a:gd name="connsiteX323" fmla="*/ 6617373 w 7175104"/>
              <a:gd name="connsiteY323" fmla="*/ 2485293 h 7019132"/>
              <a:gd name="connsiteX324" fmla="*/ 6543629 w 7175104"/>
              <a:gd name="connsiteY324" fmla="*/ 2485293 h 7019132"/>
              <a:gd name="connsiteX325" fmla="*/ 6577511 w 7175104"/>
              <a:gd name="connsiteY325" fmla="*/ 2498616 h 7019132"/>
              <a:gd name="connsiteX326" fmla="*/ 6597774 w 7175104"/>
              <a:gd name="connsiteY326" fmla="*/ 2525588 h 7019132"/>
              <a:gd name="connsiteX327" fmla="*/ 6550272 w 7175104"/>
              <a:gd name="connsiteY327" fmla="*/ 2525588 h 7019132"/>
              <a:gd name="connsiteX328" fmla="*/ 6536985 w 7175104"/>
              <a:gd name="connsiteY328" fmla="*/ 2572382 h 7019132"/>
              <a:gd name="connsiteX329" fmla="*/ 6557248 w 7175104"/>
              <a:gd name="connsiteY329" fmla="*/ 2592854 h 7019132"/>
              <a:gd name="connsiteX330" fmla="*/ 6563892 w 7175104"/>
              <a:gd name="connsiteY330" fmla="*/ 2606178 h 7019132"/>
              <a:gd name="connsiteX331" fmla="*/ 6557248 w 7175104"/>
              <a:gd name="connsiteY331" fmla="*/ 2659796 h 7019132"/>
              <a:gd name="connsiteX332" fmla="*/ 6597774 w 7175104"/>
              <a:gd name="connsiteY332" fmla="*/ 2659796 h 7019132"/>
              <a:gd name="connsiteX333" fmla="*/ 6704736 w 7175104"/>
              <a:gd name="connsiteY333" fmla="*/ 2754034 h 7019132"/>
              <a:gd name="connsiteX334" fmla="*/ 6671518 w 7175104"/>
              <a:gd name="connsiteY334" fmla="*/ 2781006 h 7019132"/>
              <a:gd name="connsiteX335" fmla="*/ 6671518 w 7175104"/>
              <a:gd name="connsiteY335" fmla="*/ 2754034 h 7019132"/>
              <a:gd name="connsiteX336" fmla="*/ 6651255 w 7175104"/>
              <a:gd name="connsiteY336" fmla="*/ 2820976 h 7019132"/>
              <a:gd name="connsiteX337" fmla="*/ 6684805 w 7175104"/>
              <a:gd name="connsiteY337" fmla="*/ 2794330 h 7019132"/>
              <a:gd name="connsiteX338" fmla="*/ 6704736 w 7175104"/>
              <a:gd name="connsiteY338" fmla="*/ 2861596 h 7019132"/>
              <a:gd name="connsiteX339" fmla="*/ 6671518 w 7175104"/>
              <a:gd name="connsiteY339" fmla="*/ 2881744 h 7019132"/>
              <a:gd name="connsiteX340" fmla="*/ 6698093 w 7175104"/>
              <a:gd name="connsiteY340" fmla="*/ 2901566 h 7019132"/>
              <a:gd name="connsiteX341" fmla="*/ 6718356 w 7175104"/>
              <a:gd name="connsiteY341" fmla="*/ 2881744 h 7019132"/>
              <a:gd name="connsiteX342" fmla="*/ 6765525 w 7175104"/>
              <a:gd name="connsiteY342" fmla="*/ 2914890 h 7019132"/>
              <a:gd name="connsiteX343" fmla="*/ 6718356 w 7175104"/>
              <a:gd name="connsiteY343" fmla="*/ 2962334 h 7019132"/>
              <a:gd name="connsiteX344" fmla="*/ 6846245 w 7175104"/>
              <a:gd name="connsiteY344" fmla="*/ 3130013 h 7019132"/>
              <a:gd name="connsiteX345" fmla="*/ 6919989 w 7175104"/>
              <a:gd name="connsiteY345" fmla="*/ 3190456 h 7019132"/>
              <a:gd name="connsiteX346" fmla="*/ 6873152 w 7175104"/>
              <a:gd name="connsiteY346" fmla="*/ 3237575 h 7019132"/>
              <a:gd name="connsiteX347" fmla="*/ 6893083 w 7175104"/>
              <a:gd name="connsiteY347" fmla="*/ 3251223 h 7019132"/>
              <a:gd name="connsiteX348" fmla="*/ 6946896 w 7175104"/>
              <a:gd name="connsiteY348" fmla="*/ 3231076 h 7019132"/>
              <a:gd name="connsiteX349" fmla="*/ 7061166 w 7175104"/>
              <a:gd name="connsiteY349" fmla="*/ 3251223 h 7019132"/>
              <a:gd name="connsiteX350" fmla="*/ 6960515 w 7175104"/>
              <a:gd name="connsiteY350" fmla="*/ 3257398 h 7019132"/>
              <a:gd name="connsiteX351" fmla="*/ 6960515 w 7175104"/>
              <a:gd name="connsiteY351" fmla="*/ 3318165 h 7019132"/>
              <a:gd name="connsiteX352" fmla="*/ 6919989 w 7175104"/>
              <a:gd name="connsiteY352" fmla="*/ 3331813 h 7019132"/>
              <a:gd name="connsiteX353" fmla="*/ 6960515 w 7175104"/>
              <a:gd name="connsiteY353" fmla="*/ 3371783 h 7019132"/>
              <a:gd name="connsiteX354" fmla="*/ 6993734 w 7175104"/>
              <a:gd name="connsiteY354" fmla="*/ 3358460 h 7019132"/>
              <a:gd name="connsiteX355" fmla="*/ 7054523 w 7175104"/>
              <a:gd name="connsiteY355" fmla="*/ 3526139 h 7019132"/>
              <a:gd name="connsiteX356" fmla="*/ 7101360 w 7175104"/>
              <a:gd name="connsiteY356" fmla="*/ 3506317 h 7019132"/>
              <a:gd name="connsiteX357" fmla="*/ 7114647 w 7175104"/>
              <a:gd name="connsiteY357" fmla="*/ 3553111 h 7019132"/>
              <a:gd name="connsiteX358" fmla="*/ 7101360 w 7175104"/>
              <a:gd name="connsiteY358" fmla="*/ 3586907 h 7019132"/>
              <a:gd name="connsiteX359" fmla="*/ 7148530 w 7175104"/>
              <a:gd name="connsiteY359" fmla="*/ 3573583 h 7019132"/>
              <a:gd name="connsiteX360" fmla="*/ 7081097 w 7175104"/>
              <a:gd name="connsiteY360" fmla="*/ 3613553 h 7019132"/>
              <a:gd name="connsiteX361" fmla="*/ 7155173 w 7175104"/>
              <a:gd name="connsiteY361" fmla="*/ 3633701 h 7019132"/>
              <a:gd name="connsiteX362" fmla="*/ 7121623 w 7175104"/>
              <a:gd name="connsiteY362" fmla="*/ 3627202 h 7019132"/>
              <a:gd name="connsiteX363" fmla="*/ 7094384 w 7175104"/>
              <a:gd name="connsiteY363" fmla="*/ 3674321 h 7019132"/>
              <a:gd name="connsiteX364" fmla="*/ 7161485 w 7175104"/>
              <a:gd name="connsiteY364" fmla="*/ 3654173 h 7019132"/>
              <a:gd name="connsiteX365" fmla="*/ 7128267 w 7175104"/>
              <a:gd name="connsiteY365" fmla="*/ 3701292 h 7019132"/>
              <a:gd name="connsiteX366" fmla="*/ 7175104 w 7175104"/>
              <a:gd name="connsiteY366" fmla="*/ 3687644 h 7019132"/>
              <a:gd name="connsiteX367" fmla="*/ 7148530 w 7175104"/>
              <a:gd name="connsiteY367" fmla="*/ 3775058 h 7019132"/>
              <a:gd name="connsiteX368" fmla="*/ 7128267 w 7175104"/>
              <a:gd name="connsiteY368" fmla="*/ 3768234 h 7019132"/>
              <a:gd name="connsiteX369" fmla="*/ 7134910 w 7175104"/>
              <a:gd name="connsiteY369" fmla="*/ 3788707 h 7019132"/>
              <a:gd name="connsiteX370" fmla="*/ 7155173 w 7175104"/>
              <a:gd name="connsiteY370" fmla="*/ 3768234 h 7019132"/>
              <a:gd name="connsiteX371" fmla="*/ 7148530 w 7175104"/>
              <a:gd name="connsiteY371" fmla="*/ 3815028 h 7019132"/>
              <a:gd name="connsiteX372" fmla="*/ 7074453 w 7175104"/>
              <a:gd name="connsiteY372" fmla="*/ 3848824 h 7019132"/>
              <a:gd name="connsiteX373" fmla="*/ 7121623 w 7175104"/>
              <a:gd name="connsiteY373" fmla="*/ 3848824 h 7019132"/>
              <a:gd name="connsiteX374" fmla="*/ 7034260 w 7175104"/>
              <a:gd name="connsiteY374" fmla="*/ 3875796 h 7019132"/>
              <a:gd name="connsiteX375" fmla="*/ 7020640 w 7175104"/>
              <a:gd name="connsiteY375" fmla="*/ 3889119 h 7019132"/>
              <a:gd name="connsiteX376" fmla="*/ 7074453 w 7175104"/>
              <a:gd name="connsiteY376" fmla="*/ 3875796 h 7019132"/>
              <a:gd name="connsiteX377" fmla="*/ 7013997 w 7175104"/>
              <a:gd name="connsiteY377" fmla="*/ 3936238 h 7019132"/>
              <a:gd name="connsiteX378" fmla="*/ 6993734 w 7175104"/>
              <a:gd name="connsiteY378" fmla="*/ 3922590 h 7019132"/>
              <a:gd name="connsiteX379" fmla="*/ 6967159 w 7175104"/>
              <a:gd name="connsiteY379" fmla="*/ 3956386 h 7019132"/>
              <a:gd name="connsiteX380" fmla="*/ 6933277 w 7175104"/>
              <a:gd name="connsiteY380" fmla="*/ 3943063 h 7019132"/>
              <a:gd name="connsiteX381" fmla="*/ 7034260 w 7175104"/>
              <a:gd name="connsiteY381" fmla="*/ 3996681 h 7019132"/>
              <a:gd name="connsiteX382" fmla="*/ 7054523 w 7175104"/>
              <a:gd name="connsiteY382" fmla="*/ 4016828 h 7019132"/>
              <a:gd name="connsiteX383" fmla="*/ 7061166 w 7175104"/>
              <a:gd name="connsiteY383" fmla="*/ 4097418 h 7019132"/>
              <a:gd name="connsiteX384" fmla="*/ 7013997 w 7175104"/>
              <a:gd name="connsiteY384" fmla="*/ 4097418 h 7019132"/>
              <a:gd name="connsiteX385" fmla="*/ 6960515 w 7175104"/>
              <a:gd name="connsiteY385" fmla="*/ 4124390 h 7019132"/>
              <a:gd name="connsiteX386" fmla="*/ 7007353 w 7175104"/>
              <a:gd name="connsiteY386" fmla="*/ 4265098 h 7019132"/>
              <a:gd name="connsiteX387" fmla="*/ 6973803 w 7175104"/>
              <a:gd name="connsiteY387" fmla="*/ 4366160 h 7019132"/>
              <a:gd name="connsiteX388" fmla="*/ 6946896 w 7175104"/>
              <a:gd name="connsiteY388" fmla="*/ 4171184 h 7019132"/>
              <a:gd name="connsiteX389" fmla="*/ 6967159 w 7175104"/>
              <a:gd name="connsiteY389" fmla="*/ 4117566 h 7019132"/>
              <a:gd name="connsiteX390" fmla="*/ 6926633 w 7175104"/>
              <a:gd name="connsiteY390" fmla="*/ 4097418 h 7019132"/>
              <a:gd name="connsiteX391" fmla="*/ 6953540 w 7175104"/>
              <a:gd name="connsiteY391" fmla="*/ 4057123 h 7019132"/>
              <a:gd name="connsiteX392" fmla="*/ 6940252 w 7175104"/>
              <a:gd name="connsiteY392" fmla="*/ 4057123 h 7019132"/>
              <a:gd name="connsiteX393" fmla="*/ 6873152 w 7175104"/>
              <a:gd name="connsiteY393" fmla="*/ 4076946 h 7019132"/>
              <a:gd name="connsiteX394" fmla="*/ 6893083 w 7175104"/>
              <a:gd name="connsiteY394" fmla="*/ 4057123 h 7019132"/>
              <a:gd name="connsiteX395" fmla="*/ 6873152 w 7175104"/>
              <a:gd name="connsiteY395" fmla="*/ 3889119 h 7019132"/>
              <a:gd name="connsiteX396" fmla="*/ 6879796 w 7175104"/>
              <a:gd name="connsiteY396" fmla="*/ 3815028 h 7019132"/>
              <a:gd name="connsiteX397" fmla="*/ 6852889 w 7175104"/>
              <a:gd name="connsiteY397" fmla="*/ 3842000 h 7019132"/>
              <a:gd name="connsiteX398" fmla="*/ 6825982 w 7175104"/>
              <a:gd name="connsiteY398" fmla="*/ 3821853 h 7019132"/>
              <a:gd name="connsiteX399" fmla="*/ 6852889 w 7175104"/>
              <a:gd name="connsiteY399" fmla="*/ 3754911 h 7019132"/>
              <a:gd name="connsiteX400" fmla="*/ 6839270 w 7175104"/>
              <a:gd name="connsiteY400" fmla="*/ 3788707 h 7019132"/>
              <a:gd name="connsiteX401" fmla="*/ 6792100 w 7175104"/>
              <a:gd name="connsiteY401" fmla="*/ 3741262 h 7019132"/>
              <a:gd name="connsiteX402" fmla="*/ 6779145 w 7175104"/>
              <a:gd name="connsiteY402" fmla="*/ 3667497 h 7019132"/>
              <a:gd name="connsiteX403" fmla="*/ 6812363 w 7175104"/>
              <a:gd name="connsiteY403" fmla="*/ 3640525 h 7019132"/>
              <a:gd name="connsiteX404" fmla="*/ 6738619 w 7175104"/>
              <a:gd name="connsiteY404" fmla="*/ 3559935 h 7019132"/>
              <a:gd name="connsiteX405" fmla="*/ 6671518 w 7175104"/>
              <a:gd name="connsiteY405" fmla="*/ 3432551 h 7019132"/>
              <a:gd name="connsiteX406" fmla="*/ 6624349 w 7175104"/>
              <a:gd name="connsiteY406" fmla="*/ 3459197 h 7019132"/>
              <a:gd name="connsiteX407" fmla="*/ 6610729 w 7175104"/>
              <a:gd name="connsiteY407" fmla="*/ 3492993 h 7019132"/>
              <a:gd name="connsiteX408" fmla="*/ 6630992 w 7175104"/>
              <a:gd name="connsiteY408" fmla="*/ 3499492 h 7019132"/>
              <a:gd name="connsiteX409" fmla="*/ 6678162 w 7175104"/>
              <a:gd name="connsiteY409" fmla="*/ 3445549 h 7019132"/>
              <a:gd name="connsiteX410" fmla="*/ 6671518 w 7175104"/>
              <a:gd name="connsiteY410" fmla="*/ 3486169 h 7019132"/>
              <a:gd name="connsiteX411" fmla="*/ 6610729 w 7175104"/>
              <a:gd name="connsiteY411" fmla="*/ 3526139 h 7019132"/>
              <a:gd name="connsiteX412" fmla="*/ 6570535 w 7175104"/>
              <a:gd name="connsiteY412" fmla="*/ 3526139 h 7019132"/>
              <a:gd name="connsiteX413" fmla="*/ 6563892 w 7175104"/>
              <a:gd name="connsiteY413" fmla="*/ 3573583 h 7019132"/>
              <a:gd name="connsiteX414" fmla="*/ 6617373 w 7175104"/>
              <a:gd name="connsiteY414" fmla="*/ 3593731 h 7019132"/>
              <a:gd name="connsiteX415" fmla="*/ 6604086 w 7175104"/>
              <a:gd name="connsiteY415" fmla="*/ 3654173 h 7019132"/>
              <a:gd name="connsiteX416" fmla="*/ 6698093 w 7175104"/>
              <a:gd name="connsiteY416" fmla="*/ 3654173 h 7019132"/>
              <a:gd name="connsiteX417" fmla="*/ 6671518 w 7175104"/>
              <a:gd name="connsiteY417" fmla="*/ 3667497 h 7019132"/>
              <a:gd name="connsiteX418" fmla="*/ 6678162 w 7175104"/>
              <a:gd name="connsiteY418" fmla="*/ 3701292 h 7019132"/>
              <a:gd name="connsiteX419" fmla="*/ 6624349 w 7175104"/>
              <a:gd name="connsiteY419" fmla="*/ 3694468 h 7019132"/>
              <a:gd name="connsiteX420" fmla="*/ 6691781 w 7175104"/>
              <a:gd name="connsiteY420" fmla="*/ 3794881 h 7019132"/>
              <a:gd name="connsiteX421" fmla="*/ 6657899 w 7175104"/>
              <a:gd name="connsiteY421" fmla="*/ 3815028 h 7019132"/>
              <a:gd name="connsiteX422" fmla="*/ 6711712 w 7175104"/>
              <a:gd name="connsiteY422" fmla="*/ 3929414 h 7019132"/>
              <a:gd name="connsiteX423" fmla="*/ 6678162 w 7175104"/>
              <a:gd name="connsiteY423" fmla="*/ 3949562 h 7019132"/>
              <a:gd name="connsiteX424" fmla="*/ 6704736 w 7175104"/>
              <a:gd name="connsiteY424" fmla="*/ 3976208 h 7019132"/>
              <a:gd name="connsiteX425" fmla="*/ 6657899 w 7175104"/>
              <a:gd name="connsiteY425" fmla="*/ 3963210 h 7019132"/>
              <a:gd name="connsiteX426" fmla="*/ 6630992 w 7175104"/>
              <a:gd name="connsiteY426" fmla="*/ 4036976 h 7019132"/>
              <a:gd name="connsiteX427" fmla="*/ 6664875 w 7175104"/>
              <a:gd name="connsiteY427" fmla="*/ 4016828 h 7019132"/>
              <a:gd name="connsiteX428" fmla="*/ 6644612 w 7175104"/>
              <a:gd name="connsiteY428" fmla="*/ 4063623 h 7019132"/>
              <a:gd name="connsiteX429" fmla="*/ 6698093 w 7175104"/>
              <a:gd name="connsiteY429" fmla="*/ 4057123 h 7019132"/>
              <a:gd name="connsiteX430" fmla="*/ 6738619 w 7175104"/>
              <a:gd name="connsiteY430" fmla="*/ 4131214 h 7019132"/>
              <a:gd name="connsiteX431" fmla="*/ 6644612 w 7175104"/>
              <a:gd name="connsiteY431" fmla="*/ 4164360 h 7019132"/>
              <a:gd name="connsiteX432" fmla="*/ 6590798 w 7175104"/>
              <a:gd name="connsiteY432" fmla="*/ 4110742 h 7019132"/>
              <a:gd name="connsiteX433" fmla="*/ 6624349 w 7175104"/>
              <a:gd name="connsiteY433" fmla="*/ 4090594 h 7019132"/>
              <a:gd name="connsiteX434" fmla="*/ 6597774 w 7175104"/>
              <a:gd name="connsiteY434" fmla="*/ 4090594 h 7019132"/>
              <a:gd name="connsiteX435" fmla="*/ 6624349 w 7175104"/>
              <a:gd name="connsiteY435" fmla="*/ 4137713 h 7019132"/>
              <a:gd name="connsiteX436" fmla="*/ 6597774 w 7175104"/>
              <a:gd name="connsiteY436" fmla="*/ 4184508 h 7019132"/>
              <a:gd name="connsiteX437" fmla="*/ 6490148 w 7175104"/>
              <a:gd name="connsiteY437" fmla="*/ 4204980 h 7019132"/>
              <a:gd name="connsiteX438" fmla="*/ 6530341 w 7175104"/>
              <a:gd name="connsiteY438" fmla="*/ 4198156 h 7019132"/>
              <a:gd name="connsiteX439" fmla="*/ 6577511 w 7175104"/>
              <a:gd name="connsiteY439" fmla="*/ 4171184 h 7019132"/>
              <a:gd name="connsiteX440" fmla="*/ 6516722 w 7175104"/>
              <a:gd name="connsiteY440" fmla="*/ 4171184 h 7019132"/>
              <a:gd name="connsiteX441" fmla="*/ 6557248 w 7175104"/>
              <a:gd name="connsiteY441" fmla="*/ 4137713 h 7019132"/>
              <a:gd name="connsiteX442" fmla="*/ 6536985 w 7175104"/>
              <a:gd name="connsiteY442" fmla="*/ 4131214 h 7019132"/>
              <a:gd name="connsiteX443" fmla="*/ 6483504 w 7175104"/>
              <a:gd name="connsiteY443" fmla="*/ 4137713 h 7019132"/>
              <a:gd name="connsiteX444" fmla="*/ 6442978 w 7175104"/>
              <a:gd name="connsiteY444" fmla="*/ 4050624 h 7019132"/>
              <a:gd name="connsiteX445" fmla="*/ 6469885 w 7175104"/>
              <a:gd name="connsiteY445" fmla="*/ 4043800 h 7019132"/>
              <a:gd name="connsiteX446" fmla="*/ 6422715 w 7175104"/>
              <a:gd name="connsiteY446" fmla="*/ 4003180 h 7019132"/>
              <a:gd name="connsiteX447" fmla="*/ 6382521 w 7175104"/>
              <a:gd name="connsiteY447" fmla="*/ 4023653 h 7019132"/>
              <a:gd name="connsiteX448" fmla="*/ 6295157 w 7175104"/>
              <a:gd name="connsiteY448" fmla="*/ 3970034 h 7019132"/>
              <a:gd name="connsiteX449" fmla="*/ 6321732 w 7175104"/>
              <a:gd name="connsiteY449" fmla="*/ 3943063 h 7019132"/>
              <a:gd name="connsiteX450" fmla="*/ 6341995 w 7175104"/>
              <a:gd name="connsiteY450" fmla="*/ 3909267 h 7019132"/>
              <a:gd name="connsiteX451" fmla="*/ 6268251 w 7175104"/>
              <a:gd name="connsiteY451" fmla="*/ 3916091 h 7019132"/>
              <a:gd name="connsiteX452" fmla="*/ 6328708 w 7175104"/>
              <a:gd name="connsiteY452" fmla="*/ 3882295 h 7019132"/>
              <a:gd name="connsiteX453" fmla="*/ 6261607 w 7175104"/>
              <a:gd name="connsiteY453" fmla="*/ 3869297 h 7019132"/>
              <a:gd name="connsiteX454" fmla="*/ 6295157 w 7175104"/>
              <a:gd name="connsiteY454" fmla="*/ 3848824 h 7019132"/>
              <a:gd name="connsiteX455" fmla="*/ 6247988 w 7175104"/>
              <a:gd name="connsiteY455" fmla="*/ 3842000 h 7019132"/>
              <a:gd name="connsiteX456" fmla="*/ 6274894 w 7175104"/>
              <a:gd name="connsiteY456" fmla="*/ 3835501 h 7019132"/>
              <a:gd name="connsiteX457" fmla="*/ 6241344 w 7175104"/>
              <a:gd name="connsiteY457" fmla="*/ 3828677 h 7019132"/>
              <a:gd name="connsiteX458" fmla="*/ 6274894 w 7175104"/>
              <a:gd name="connsiteY458" fmla="*/ 3775058 h 7019132"/>
              <a:gd name="connsiteX459" fmla="*/ 6201150 w 7175104"/>
              <a:gd name="connsiteY459" fmla="*/ 3775058 h 7019132"/>
              <a:gd name="connsiteX460" fmla="*/ 6187531 w 7175104"/>
              <a:gd name="connsiteY460" fmla="*/ 3727939 h 7019132"/>
              <a:gd name="connsiteX461" fmla="*/ 6214770 w 7175104"/>
              <a:gd name="connsiteY461" fmla="*/ 3687644 h 7019132"/>
              <a:gd name="connsiteX462" fmla="*/ 6100500 w 7175104"/>
              <a:gd name="connsiteY462" fmla="*/ 3627202 h 7019132"/>
              <a:gd name="connsiteX463" fmla="*/ 5992873 w 7175104"/>
              <a:gd name="connsiteY463" fmla="*/ 3674321 h 7019132"/>
              <a:gd name="connsiteX464" fmla="*/ 5885246 w 7175104"/>
              <a:gd name="connsiteY464" fmla="*/ 3681145 h 7019132"/>
              <a:gd name="connsiteX465" fmla="*/ 5905509 w 7175104"/>
              <a:gd name="connsiteY465" fmla="*/ 3687644 h 7019132"/>
              <a:gd name="connsiteX466" fmla="*/ 5905509 w 7175104"/>
              <a:gd name="connsiteY466" fmla="*/ 3727939 h 7019132"/>
              <a:gd name="connsiteX467" fmla="*/ 5972610 w 7175104"/>
              <a:gd name="connsiteY467" fmla="*/ 3748087 h 7019132"/>
              <a:gd name="connsiteX468" fmla="*/ 6026423 w 7175104"/>
              <a:gd name="connsiteY468" fmla="*/ 3976208 h 7019132"/>
              <a:gd name="connsiteX469" fmla="*/ 6019780 w 7175104"/>
              <a:gd name="connsiteY469" fmla="*/ 4070447 h 7019132"/>
              <a:gd name="connsiteX470" fmla="*/ 6113787 w 7175104"/>
              <a:gd name="connsiteY470" fmla="*/ 4231952 h 7019132"/>
              <a:gd name="connsiteX471" fmla="*/ 6073261 w 7175104"/>
              <a:gd name="connsiteY471" fmla="*/ 4244950 h 7019132"/>
              <a:gd name="connsiteX472" fmla="*/ 6113787 w 7175104"/>
              <a:gd name="connsiteY472" fmla="*/ 4238126 h 7019132"/>
              <a:gd name="connsiteX473" fmla="*/ 6066617 w 7175104"/>
              <a:gd name="connsiteY473" fmla="*/ 4319041 h 7019132"/>
              <a:gd name="connsiteX474" fmla="*/ 6113787 w 7175104"/>
              <a:gd name="connsiteY474" fmla="*/ 4325865 h 7019132"/>
              <a:gd name="connsiteX475" fmla="*/ 6039710 w 7175104"/>
              <a:gd name="connsiteY475" fmla="*/ 4352512 h 7019132"/>
              <a:gd name="connsiteX476" fmla="*/ 5999517 w 7175104"/>
              <a:gd name="connsiteY476" fmla="*/ 4345688 h 7019132"/>
              <a:gd name="connsiteX477" fmla="*/ 5979254 w 7175104"/>
              <a:gd name="connsiteY477" fmla="*/ 4419454 h 7019132"/>
              <a:gd name="connsiteX478" fmla="*/ 6039710 w 7175104"/>
              <a:gd name="connsiteY478" fmla="*/ 4393132 h 7019132"/>
              <a:gd name="connsiteX479" fmla="*/ 5986229 w 7175104"/>
              <a:gd name="connsiteY479" fmla="*/ 4433102 h 7019132"/>
              <a:gd name="connsiteX480" fmla="*/ 5972610 w 7175104"/>
              <a:gd name="connsiteY480" fmla="*/ 4480221 h 7019132"/>
              <a:gd name="connsiteX481" fmla="*/ 6013136 w 7175104"/>
              <a:gd name="connsiteY481" fmla="*/ 4493870 h 7019132"/>
              <a:gd name="connsiteX482" fmla="*/ 5905509 w 7175104"/>
              <a:gd name="connsiteY482" fmla="*/ 4574460 h 7019132"/>
              <a:gd name="connsiteX483" fmla="*/ 5952347 w 7175104"/>
              <a:gd name="connsiteY483" fmla="*/ 4553987 h 7019132"/>
              <a:gd name="connsiteX484" fmla="*/ 5898866 w 7175104"/>
              <a:gd name="connsiteY484" fmla="*/ 4594607 h 7019132"/>
              <a:gd name="connsiteX485" fmla="*/ 5905509 w 7175104"/>
              <a:gd name="connsiteY485" fmla="*/ 4513692 h 7019132"/>
              <a:gd name="connsiteX486" fmla="*/ 5945703 w 7175104"/>
              <a:gd name="connsiteY486" fmla="*/ 4500694 h 7019132"/>
              <a:gd name="connsiteX487" fmla="*/ 5912153 w 7175104"/>
              <a:gd name="connsiteY487" fmla="*/ 4466898 h 7019132"/>
              <a:gd name="connsiteX488" fmla="*/ 5925772 w 7175104"/>
              <a:gd name="connsiteY488" fmla="*/ 4372660 h 7019132"/>
              <a:gd name="connsiteX489" fmla="*/ 5986229 w 7175104"/>
              <a:gd name="connsiteY489" fmla="*/ 4345688 h 7019132"/>
              <a:gd name="connsiteX490" fmla="*/ 6013136 w 7175104"/>
              <a:gd name="connsiteY490" fmla="*/ 4238126 h 7019132"/>
              <a:gd name="connsiteX491" fmla="*/ 5972610 w 7175104"/>
              <a:gd name="connsiteY491" fmla="*/ 4151037 h 7019132"/>
              <a:gd name="connsiteX492" fmla="*/ 5972610 w 7175104"/>
              <a:gd name="connsiteY492" fmla="*/ 4090594 h 7019132"/>
              <a:gd name="connsiteX493" fmla="*/ 5932416 w 7175104"/>
              <a:gd name="connsiteY493" fmla="*/ 4057123 h 7019132"/>
              <a:gd name="connsiteX494" fmla="*/ 5710519 w 7175104"/>
              <a:gd name="connsiteY494" fmla="*/ 4151037 h 7019132"/>
              <a:gd name="connsiteX495" fmla="*/ 5690256 w 7175104"/>
              <a:gd name="connsiteY495" fmla="*/ 4164360 h 7019132"/>
              <a:gd name="connsiteX496" fmla="*/ 5690256 w 7175104"/>
              <a:gd name="connsiteY496" fmla="*/ 4198156 h 7019132"/>
              <a:gd name="connsiteX497" fmla="*/ 5643419 w 7175104"/>
              <a:gd name="connsiteY497" fmla="*/ 4164360 h 7019132"/>
              <a:gd name="connsiteX498" fmla="*/ 5549412 w 7175104"/>
              <a:gd name="connsiteY498" fmla="*/ 4184508 h 7019132"/>
              <a:gd name="connsiteX499" fmla="*/ 5495598 w 7175104"/>
              <a:gd name="connsiteY499" fmla="*/ 4231952 h 7019132"/>
              <a:gd name="connsiteX500" fmla="*/ 5441785 w 7175104"/>
              <a:gd name="connsiteY500" fmla="*/ 4218304 h 7019132"/>
              <a:gd name="connsiteX501" fmla="*/ 5455405 w 7175104"/>
              <a:gd name="connsiteY501" fmla="*/ 4278746 h 7019132"/>
              <a:gd name="connsiteX502" fmla="*/ 5435142 w 7175104"/>
              <a:gd name="connsiteY502" fmla="*/ 4352512 h 7019132"/>
              <a:gd name="connsiteX503" fmla="*/ 5469024 w 7175104"/>
              <a:gd name="connsiteY503" fmla="*/ 4325865 h 7019132"/>
              <a:gd name="connsiteX504" fmla="*/ 5462048 w 7175104"/>
              <a:gd name="connsiteY504" fmla="*/ 4366160 h 7019132"/>
              <a:gd name="connsiteX505" fmla="*/ 5563031 w 7175104"/>
              <a:gd name="connsiteY505" fmla="*/ 4393132 h 7019132"/>
              <a:gd name="connsiteX506" fmla="*/ 5609869 w 7175104"/>
              <a:gd name="connsiteY506" fmla="*/ 4339189 h 7019132"/>
              <a:gd name="connsiteX507" fmla="*/ 5669993 w 7175104"/>
              <a:gd name="connsiteY507" fmla="*/ 4305718 h 7019132"/>
              <a:gd name="connsiteX508" fmla="*/ 5683613 w 7175104"/>
              <a:gd name="connsiteY508" fmla="*/ 4305718 h 7019132"/>
              <a:gd name="connsiteX509" fmla="*/ 5609869 w 7175104"/>
              <a:gd name="connsiteY509" fmla="*/ 4366160 h 7019132"/>
              <a:gd name="connsiteX510" fmla="*/ 5636775 w 7175104"/>
              <a:gd name="connsiteY510" fmla="*/ 4366160 h 7019132"/>
              <a:gd name="connsiteX511" fmla="*/ 5663682 w 7175104"/>
              <a:gd name="connsiteY511" fmla="*/ 4325865 h 7019132"/>
              <a:gd name="connsiteX512" fmla="*/ 5697232 w 7175104"/>
              <a:gd name="connsiteY512" fmla="*/ 4332365 h 7019132"/>
              <a:gd name="connsiteX513" fmla="*/ 5744402 w 7175104"/>
              <a:gd name="connsiteY513" fmla="*/ 4271922 h 7019132"/>
              <a:gd name="connsiteX514" fmla="*/ 5770976 w 7175104"/>
              <a:gd name="connsiteY514" fmla="*/ 4366160 h 7019132"/>
              <a:gd name="connsiteX515" fmla="*/ 5623488 w 7175104"/>
              <a:gd name="connsiteY515" fmla="*/ 4480221 h 7019132"/>
              <a:gd name="connsiteX516" fmla="*/ 5522505 w 7175104"/>
              <a:gd name="connsiteY516" fmla="*/ 4466898 h 7019132"/>
              <a:gd name="connsiteX517" fmla="*/ 5575986 w 7175104"/>
              <a:gd name="connsiteY517" fmla="*/ 4513692 h 7019132"/>
              <a:gd name="connsiteX518" fmla="*/ 5508886 w 7175104"/>
              <a:gd name="connsiteY518" fmla="*/ 4533840 h 7019132"/>
              <a:gd name="connsiteX519" fmla="*/ 5475668 w 7175104"/>
              <a:gd name="connsiteY519" fmla="*/ 4520516 h 7019132"/>
              <a:gd name="connsiteX520" fmla="*/ 5522505 w 7175104"/>
              <a:gd name="connsiteY520" fmla="*/ 4533840 h 7019132"/>
              <a:gd name="connsiteX521" fmla="*/ 5522505 w 7175104"/>
              <a:gd name="connsiteY521" fmla="*/ 4581284 h 7019132"/>
              <a:gd name="connsiteX522" fmla="*/ 5448761 w 7175104"/>
              <a:gd name="connsiteY522" fmla="*/ 4594607 h 7019132"/>
              <a:gd name="connsiteX523" fmla="*/ 5428498 w 7175104"/>
              <a:gd name="connsiteY523" fmla="*/ 4614430 h 7019132"/>
              <a:gd name="connsiteX524" fmla="*/ 5320871 w 7175104"/>
              <a:gd name="connsiteY524" fmla="*/ 4634577 h 7019132"/>
              <a:gd name="connsiteX525" fmla="*/ 5240484 w 7175104"/>
              <a:gd name="connsiteY525" fmla="*/ 4682021 h 7019132"/>
              <a:gd name="connsiteX526" fmla="*/ 5247127 w 7175104"/>
              <a:gd name="connsiteY526" fmla="*/ 4661549 h 7019132"/>
              <a:gd name="connsiteX527" fmla="*/ 5233508 w 7175104"/>
              <a:gd name="connsiteY527" fmla="*/ 4695020 h 7019132"/>
              <a:gd name="connsiteX528" fmla="*/ 5193646 w 7175104"/>
              <a:gd name="connsiteY528" fmla="*/ 4715167 h 7019132"/>
              <a:gd name="connsiteX529" fmla="*/ 5260414 w 7175104"/>
              <a:gd name="connsiteY529" fmla="*/ 4762611 h 7019132"/>
              <a:gd name="connsiteX530" fmla="*/ 5334491 w 7175104"/>
              <a:gd name="connsiteY530" fmla="*/ 4721991 h 7019132"/>
              <a:gd name="connsiteX531" fmla="*/ 5387972 w 7175104"/>
              <a:gd name="connsiteY531" fmla="*/ 4708668 h 7019132"/>
              <a:gd name="connsiteX532" fmla="*/ 5421854 w 7175104"/>
              <a:gd name="connsiteY532" fmla="*/ 4748963 h 7019132"/>
              <a:gd name="connsiteX533" fmla="*/ 5408235 w 7175104"/>
              <a:gd name="connsiteY533" fmla="*/ 4788933 h 7019132"/>
              <a:gd name="connsiteX534" fmla="*/ 5502242 w 7175104"/>
              <a:gd name="connsiteY534" fmla="*/ 4829553 h 7019132"/>
              <a:gd name="connsiteX535" fmla="*/ 5536124 w 7175104"/>
              <a:gd name="connsiteY535" fmla="*/ 4809406 h 7019132"/>
              <a:gd name="connsiteX536" fmla="*/ 5508886 w 7175104"/>
              <a:gd name="connsiteY536" fmla="*/ 4648225 h 7019132"/>
              <a:gd name="connsiteX537" fmla="*/ 5603225 w 7175104"/>
              <a:gd name="connsiteY537" fmla="*/ 4688195 h 7019132"/>
              <a:gd name="connsiteX538" fmla="*/ 5556388 w 7175104"/>
              <a:gd name="connsiteY538" fmla="*/ 4715167 h 7019132"/>
              <a:gd name="connsiteX539" fmla="*/ 5657038 w 7175104"/>
              <a:gd name="connsiteY539" fmla="*/ 4836377 h 7019132"/>
              <a:gd name="connsiteX540" fmla="*/ 5751045 w 7175104"/>
              <a:gd name="connsiteY540" fmla="*/ 4863024 h 7019132"/>
              <a:gd name="connsiteX541" fmla="*/ 5804859 w 7175104"/>
              <a:gd name="connsiteY541" fmla="*/ 4910143 h 7019132"/>
              <a:gd name="connsiteX542" fmla="*/ 5824790 w 7175104"/>
              <a:gd name="connsiteY542" fmla="*/ 4923791 h 7019132"/>
              <a:gd name="connsiteX543" fmla="*/ 5838409 w 7175104"/>
              <a:gd name="connsiteY543" fmla="*/ 4963761 h 7019132"/>
              <a:gd name="connsiteX544" fmla="*/ 5845053 w 7175104"/>
              <a:gd name="connsiteY544" fmla="*/ 4963761 h 7019132"/>
              <a:gd name="connsiteX545" fmla="*/ 5845053 w 7175104"/>
              <a:gd name="connsiteY545" fmla="*/ 4970586 h 7019132"/>
              <a:gd name="connsiteX546" fmla="*/ 5824790 w 7175104"/>
              <a:gd name="connsiteY546" fmla="*/ 4997557 h 7019132"/>
              <a:gd name="connsiteX547" fmla="*/ 5864983 w 7175104"/>
              <a:gd name="connsiteY547" fmla="*/ 5037852 h 7019132"/>
              <a:gd name="connsiteX548" fmla="*/ 5851364 w 7175104"/>
              <a:gd name="connsiteY548" fmla="*/ 5071323 h 7019132"/>
              <a:gd name="connsiteX549" fmla="*/ 5851364 w 7175104"/>
              <a:gd name="connsiteY549" fmla="*/ 5078147 h 7019132"/>
              <a:gd name="connsiteX550" fmla="*/ 5851364 w 7175104"/>
              <a:gd name="connsiteY550" fmla="*/ 5084646 h 7019132"/>
              <a:gd name="connsiteX551" fmla="*/ 5851364 w 7175104"/>
              <a:gd name="connsiteY551" fmla="*/ 5091471 h 7019132"/>
              <a:gd name="connsiteX552" fmla="*/ 5851364 w 7175104"/>
              <a:gd name="connsiteY552" fmla="*/ 5105119 h 7019132"/>
              <a:gd name="connsiteX553" fmla="*/ 5724139 w 7175104"/>
              <a:gd name="connsiteY553" fmla="*/ 5131441 h 7019132"/>
              <a:gd name="connsiteX554" fmla="*/ 5710519 w 7175104"/>
              <a:gd name="connsiteY554" fmla="*/ 5125266 h 7019132"/>
              <a:gd name="connsiteX555" fmla="*/ 5703876 w 7175104"/>
              <a:gd name="connsiteY555" fmla="*/ 5111618 h 7019132"/>
              <a:gd name="connsiteX556" fmla="*/ 5697232 w 7175104"/>
              <a:gd name="connsiteY556" fmla="*/ 5098295 h 7019132"/>
              <a:gd name="connsiteX557" fmla="*/ 5643419 w 7175104"/>
              <a:gd name="connsiteY557" fmla="*/ 5091471 h 7019132"/>
              <a:gd name="connsiteX558" fmla="*/ 5575986 w 7175104"/>
              <a:gd name="connsiteY558" fmla="*/ 5165237 h 7019132"/>
              <a:gd name="connsiteX559" fmla="*/ 5549412 w 7175104"/>
              <a:gd name="connsiteY559" fmla="*/ 5185709 h 7019132"/>
              <a:gd name="connsiteX560" fmla="*/ 5529149 w 7175104"/>
              <a:gd name="connsiteY560" fmla="*/ 5205856 h 7019132"/>
              <a:gd name="connsiteX561" fmla="*/ 5502242 w 7175104"/>
              <a:gd name="connsiteY561" fmla="*/ 5245827 h 7019132"/>
              <a:gd name="connsiteX562" fmla="*/ 5469024 w 7175104"/>
              <a:gd name="connsiteY562" fmla="*/ 5265974 h 7019132"/>
              <a:gd name="connsiteX563" fmla="*/ 5361397 w 7175104"/>
              <a:gd name="connsiteY563" fmla="*/ 5279622 h 7019132"/>
              <a:gd name="connsiteX564" fmla="*/ 5327515 w 7175104"/>
              <a:gd name="connsiteY564" fmla="*/ 5346564 h 7019132"/>
              <a:gd name="connsiteX565" fmla="*/ 5274034 w 7175104"/>
              <a:gd name="connsiteY565" fmla="*/ 5360212 h 7019132"/>
              <a:gd name="connsiteX566" fmla="*/ 5293965 w 7175104"/>
              <a:gd name="connsiteY566" fmla="*/ 5373536 h 7019132"/>
              <a:gd name="connsiteX567" fmla="*/ 5267390 w 7175104"/>
              <a:gd name="connsiteY567" fmla="*/ 5413831 h 7019132"/>
              <a:gd name="connsiteX568" fmla="*/ 5193646 w 7175104"/>
              <a:gd name="connsiteY568" fmla="*/ 5440802 h 7019132"/>
              <a:gd name="connsiteX569" fmla="*/ 5213245 w 7175104"/>
              <a:gd name="connsiteY569" fmla="*/ 5454126 h 7019132"/>
              <a:gd name="connsiteX570" fmla="*/ 5146144 w 7175104"/>
              <a:gd name="connsiteY570" fmla="*/ 5467774 h 7019132"/>
              <a:gd name="connsiteX571" fmla="*/ 5173383 w 7175104"/>
              <a:gd name="connsiteY571" fmla="*/ 5447627 h 7019132"/>
              <a:gd name="connsiteX572" fmla="*/ 5213245 w 7175104"/>
              <a:gd name="connsiteY572" fmla="*/ 5427154 h 7019132"/>
              <a:gd name="connsiteX573" fmla="*/ 5267390 w 7175104"/>
              <a:gd name="connsiteY573" fmla="*/ 5380360 h 7019132"/>
              <a:gd name="connsiteX574" fmla="*/ 5199958 w 7175104"/>
              <a:gd name="connsiteY574" fmla="*/ 5420655 h 7019132"/>
              <a:gd name="connsiteX575" fmla="*/ 5166407 w 7175104"/>
              <a:gd name="connsiteY575" fmla="*/ 5420655 h 7019132"/>
              <a:gd name="connsiteX576" fmla="*/ 5059113 w 7175104"/>
              <a:gd name="connsiteY576" fmla="*/ 5487597 h 7019132"/>
              <a:gd name="connsiteX577" fmla="*/ 5065757 w 7175104"/>
              <a:gd name="connsiteY577" fmla="*/ 5528217 h 7019132"/>
              <a:gd name="connsiteX578" fmla="*/ 4937867 w 7175104"/>
              <a:gd name="connsiteY578" fmla="*/ 5568512 h 7019132"/>
              <a:gd name="connsiteX579" fmla="*/ 4931223 w 7175104"/>
              <a:gd name="connsiteY579" fmla="*/ 5561687 h 7019132"/>
              <a:gd name="connsiteX580" fmla="*/ 4891029 w 7175104"/>
              <a:gd name="connsiteY580" fmla="*/ 5568512 h 7019132"/>
              <a:gd name="connsiteX581" fmla="*/ 4749853 w 7175104"/>
              <a:gd name="connsiteY581" fmla="*/ 5642278 h 7019132"/>
              <a:gd name="connsiteX582" fmla="*/ 4427637 w 7175104"/>
              <a:gd name="connsiteY582" fmla="*/ 5736516 h 7019132"/>
              <a:gd name="connsiteX583" fmla="*/ 4340274 w 7175104"/>
              <a:gd name="connsiteY583" fmla="*/ 5736516 h 7019132"/>
              <a:gd name="connsiteX584" fmla="*/ 4152259 w 7175104"/>
              <a:gd name="connsiteY584" fmla="*/ 5736516 h 7019132"/>
              <a:gd name="connsiteX585" fmla="*/ 3990487 w 7175104"/>
              <a:gd name="connsiteY585" fmla="*/ 5729692 h 7019132"/>
              <a:gd name="connsiteX586" fmla="*/ 4037657 w 7175104"/>
              <a:gd name="connsiteY586" fmla="*/ 5709544 h 7019132"/>
              <a:gd name="connsiteX587" fmla="*/ 4071539 w 7175104"/>
              <a:gd name="connsiteY587" fmla="*/ 5649102 h 7019132"/>
              <a:gd name="connsiteX588" fmla="*/ 4077851 w 7175104"/>
              <a:gd name="connsiteY588" fmla="*/ 5588334 h 7019132"/>
              <a:gd name="connsiteX589" fmla="*/ 3876549 w 7175104"/>
              <a:gd name="connsiteY589" fmla="*/ 5709544 h 7019132"/>
              <a:gd name="connsiteX590" fmla="*/ 3863262 w 7175104"/>
              <a:gd name="connsiteY590" fmla="*/ 5702720 h 7019132"/>
              <a:gd name="connsiteX591" fmla="*/ 3829379 w 7175104"/>
              <a:gd name="connsiteY591" fmla="*/ 5722868 h 7019132"/>
              <a:gd name="connsiteX592" fmla="*/ 3809116 w 7175104"/>
              <a:gd name="connsiteY592" fmla="*/ 5716043 h 7019132"/>
              <a:gd name="connsiteX593" fmla="*/ 3574265 w 7175104"/>
              <a:gd name="connsiteY593" fmla="*/ 5783310 h 7019132"/>
              <a:gd name="connsiteX594" fmla="*/ 3527095 w 7175104"/>
              <a:gd name="connsiteY594" fmla="*/ 5776486 h 7019132"/>
              <a:gd name="connsiteX595" fmla="*/ 3507164 w 7175104"/>
              <a:gd name="connsiteY595" fmla="*/ 5756663 h 7019132"/>
              <a:gd name="connsiteX596" fmla="*/ 3507164 w 7175104"/>
              <a:gd name="connsiteY596" fmla="*/ 5756338 h 7019132"/>
              <a:gd name="connsiteX597" fmla="*/ 3574265 w 7175104"/>
              <a:gd name="connsiteY597" fmla="*/ 5716043 h 7019132"/>
              <a:gd name="connsiteX598" fmla="*/ 3648009 w 7175104"/>
              <a:gd name="connsiteY598" fmla="*/ 5655926 h 7019132"/>
              <a:gd name="connsiteX599" fmla="*/ 3708466 w 7175104"/>
              <a:gd name="connsiteY599" fmla="*/ 5622130 h 7019132"/>
              <a:gd name="connsiteX600" fmla="*/ 3735372 w 7175104"/>
              <a:gd name="connsiteY600" fmla="*/ 5622130 h 7019132"/>
              <a:gd name="connsiteX601" fmla="*/ 3856286 w 7175104"/>
              <a:gd name="connsiteY601" fmla="*/ 5528217 h 7019132"/>
              <a:gd name="connsiteX602" fmla="*/ 3816092 w 7175104"/>
              <a:gd name="connsiteY602" fmla="*/ 5481097 h 7019132"/>
              <a:gd name="connsiteX603" fmla="*/ 3762279 w 7175104"/>
              <a:gd name="connsiteY603" fmla="*/ 5514568 h 7019132"/>
              <a:gd name="connsiteX604" fmla="*/ 3775898 w 7175104"/>
              <a:gd name="connsiteY604" fmla="*/ 5521392 h 7019132"/>
              <a:gd name="connsiteX605" fmla="*/ 3721753 w 7175104"/>
              <a:gd name="connsiteY605" fmla="*/ 5555188 h 7019132"/>
              <a:gd name="connsiteX606" fmla="*/ 3715109 w 7175104"/>
              <a:gd name="connsiteY606" fmla="*/ 5541540 h 7019132"/>
              <a:gd name="connsiteX607" fmla="*/ 3627746 w 7175104"/>
              <a:gd name="connsiteY607" fmla="*/ 5575336 h 7019132"/>
              <a:gd name="connsiteX608" fmla="*/ 3701490 w 7175104"/>
              <a:gd name="connsiteY608" fmla="*/ 5575336 h 7019132"/>
              <a:gd name="connsiteX609" fmla="*/ 3614459 w 7175104"/>
              <a:gd name="connsiteY609" fmla="*/ 5615306 h 7019132"/>
              <a:gd name="connsiteX610" fmla="*/ 3587884 w 7175104"/>
              <a:gd name="connsiteY610" fmla="*/ 5615306 h 7019132"/>
              <a:gd name="connsiteX611" fmla="*/ 3547358 w 7175104"/>
              <a:gd name="connsiteY611" fmla="*/ 5635778 h 7019132"/>
              <a:gd name="connsiteX612" fmla="*/ 3567621 w 7175104"/>
              <a:gd name="connsiteY612" fmla="*/ 5635778 h 7019132"/>
              <a:gd name="connsiteX613" fmla="*/ 3513476 w 7175104"/>
              <a:gd name="connsiteY613" fmla="*/ 5662750 h 7019132"/>
              <a:gd name="connsiteX614" fmla="*/ 3426112 w 7175104"/>
              <a:gd name="connsiteY614" fmla="*/ 5716043 h 7019132"/>
              <a:gd name="connsiteX615" fmla="*/ 3319150 w 7175104"/>
              <a:gd name="connsiteY615" fmla="*/ 5769662 h 7019132"/>
              <a:gd name="connsiteX616" fmla="*/ 3298887 w 7175104"/>
              <a:gd name="connsiteY616" fmla="*/ 5769662 h 7019132"/>
              <a:gd name="connsiteX617" fmla="*/ 3184617 w 7175104"/>
              <a:gd name="connsiteY617" fmla="*/ 5850252 h 7019132"/>
              <a:gd name="connsiteX618" fmla="*/ 3190596 w 7175104"/>
              <a:gd name="connsiteY618" fmla="*/ 5862600 h 7019132"/>
              <a:gd name="connsiteX619" fmla="*/ 3191261 w 7175104"/>
              <a:gd name="connsiteY619" fmla="*/ 5864550 h 7019132"/>
              <a:gd name="connsiteX620" fmla="*/ 3191261 w 7175104"/>
              <a:gd name="connsiteY620" fmla="*/ 5884048 h 7019132"/>
              <a:gd name="connsiteX621" fmla="*/ 3197240 w 7175104"/>
              <a:gd name="connsiteY621" fmla="*/ 5881773 h 7019132"/>
              <a:gd name="connsiteX622" fmla="*/ 3197904 w 7175104"/>
              <a:gd name="connsiteY622" fmla="*/ 5884048 h 7019132"/>
              <a:gd name="connsiteX623" fmla="*/ 3197904 w 7175104"/>
              <a:gd name="connsiteY623" fmla="*/ 5881448 h 7019132"/>
              <a:gd name="connsiteX624" fmla="*/ 3212188 w 7175104"/>
              <a:gd name="connsiteY624" fmla="*/ 5874949 h 7019132"/>
              <a:gd name="connsiteX625" fmla="*/ 3218167 w 7175104"/>
              <a:gd name="connsiteY625" fmla="*/ 5870724 h 7019132"/>
              <a:gd name="connsiteX626" fmla="*/ 3204880 w 7175104"/>
              <a:gd name="connsiteY626" fmla="*/ 5911019 h 7019132"/>
              <a:gd name="connsiteX627" fmla="*/ 3244741 w 7175104"/>
              <a:gd name="connsiteY627" fmla="*/ 5904195 h 7019132"/>
              <a:gd name="connsiteX628" fmla="*/ 3285268 w 7175104"/>
              <a:gd name="connsiteY628" fmla="*/ 5931167 h 7019132"/>
              <a:gd name="connsiteX629" fmla="*/ 3305530 w 7175104"/>
              <a:gd name="connsiteY629" fmla="*/ 5937666 h 7019132"/>
              <a:gd name="connsiteX630" fmla="*/ 3325461 w 7175104"/>
              <a:gd name="connsiteY630" fmla="*/ 5950989 h 7019132"/>
              <a:gd name="connsiteX631" fmla="*/ 3372631 w 7175104"/>
              <a:gd name="connsiteY631" fmla="*/ 5998433 h 7019132"/>
              <a:gd name="connsiteX632" fmla="*/ 3413157 w 7175104"/>
              <a:gd name="connsiteY632" fmla="*/ 5991609 h 7019132"/>
              <a:gd name="connsiteX633" fmla="*/ 3419468 w 7175104"/>
              <a:gd name="connsiteY633" fmla="*/ 5998433 h 7019132"/>
              <a:gd name="connsiteX634" fmla="*/ 3426112 w 7175104"/>
              <a:gd name="connsiteY634" fmla="*/ 5998433 h 7019132"/>
              <a:gd name="connsiteX635" fmla="*/ 3446375 w 7175104"/>
              <a:gd name="connsiteY635" fmla="*/ 6005258 h 7019132"/>
              <a:gd name="connsiteX636" fmla="*/ 3486901 w 7175104"/>
              <a:gd name="connsiteY636" fmla="*/ 6025080 h 7019132"/>
              <a:gd name="connsiteX637" fmla="*/ 3547358 w 7175104"/>
              <a:gd name="connsiteY637" fmla="*/ 6065375 h 7019132"/>
              <a:gd name="connsiteX638" fmla="*/ 3594528 w 7175104"/>
              <a:gd name="connsiteY638" fmla="*/ 6038404 h 7019132"/>
              <a:gd name="connsiteX639" fmla="*/ 3648009 w 7175104"/>
              <a:gd name="connsiteY639" fmla="*/ 6038404 h 7019132"/>
              <a:gd name="connsiteX640" fmla="*/ 3634722 w 7175104"/>
              <a:gd name="connsiteY640" fmla="*/ 6072199 h 7019132"/>
              <a:gd name="connsiteX641" fmla="*/ 3668272 w 7175104"/>
              <a:gd name="connsiteY641" fmla="*/ 6058551 h 7019132"/>
              <a:gd name="connsiteX642" fmla="*/ 3648009 w 7175104"/>
              <a:gd name="connsiteY642" fmla="*/ 6132642 h 7019132"/>
              <a:gd name="connsiteX643" fmla="*/ 3607483 w 7175104"/>
              <a:gd name="connsiteY643" fmla="*/ 6193084 h 7019132"/>
              <a:gd name="connsiteX644" fmla="*/ 3500521 w 7175104"/>
              <a:gd name="connsiteY644" fmla="*/ 6253527 h 7019132"/>
              <a:gd name="connsiteX645" fmla="*/ 3795829 w 7175104"/>
              <a:gd name="connsiteY645" fmla="*/ 6226555 h 7019132"/>
              <a:gd name="connsiteX646" fmla="*/ 3715109 w 7175104"/>
              <a:gd name="connsiteY646" fmla="*/ 6273674 h 7019132"/>
              <a:gd name="connsiteX647" fmla="*/ 3627746 w 7175104"/>
              <a:gd name="connsiteY647" fmla="*/ 6320794 h 7019132"/>
              <a:gd name="connsiteX648" fmla="*/ 3507164 w 7175104"/>
              <a:gd name="connsiteY648" fmla="*/ 6367913 h 7019132"/>
              <a:gd name="connsiteX649" fmla="*/ 3459994 w 7175104"/>
              <a:gd name="connsiteY649" fmla="*/ 6361089 h 7019132"/>
              <a:gd name="connsiteX650" fmla="*/ 3439731 w 7175104"/>
              <a:gd name="connsiteY650" fmla="*/ 6347765 h 7019132"/>
              <a:gd name="connsiteX651" fmla="*/ 3392894 w 7175104"/>
              <a:gd name="connsiteY651" fmla="*/ 6307145 h 7019132"/>
              <a:gd name="connsiteX652" fmla="*/ 3150734 w 7175104"/>
              <a:gd name="connsiteY652" fmla="*/ 6421531 h 7019132"/>
              <a:gd name="connsiteX653" fmla="*/ 3076990 w 7175104"/>
              <a:gd name="connsiteY653" fmla="*/ 6428030 h 7019132"/>
              <a:gd name="connsiteX654" fmla="*/ 3030153 w 7175104"/>
              <a:gd name="connsiteY654" fmla="*/ 6455327 h 7019132"/>
              <a:gd name="connsiteX655" fmla="*/ 2909239 w 7175104"/>
              <a:gd name="connsiteY655" fmla="*/ 6475150 h 7019132"/>
              <a:gd name="connsiteX656" fmla="*/ 2835163 w 7175104"/>
              <a:gd name="connsiteY656" fmla="*/ 6455327 h 7019132"/>
              <a:gd name="connsiteX657" fmla="*/ 2781349 w 7175104"/>
              <a:gd name="connsiteY657" fmla="*/ 6455327 h 7019132"/>
              <a:gd name="connsiteX658" fmla="*/ 2761419 w 7175104"/>
              <a:gd name="connsiteY658" fmla="*/ 6448503 h 7019132"/>
              <a:gd name="connsiteX659" fmla="*/ 2747799 w 7175104"/>
              <a:gd name="connsiteY659" fmla="*/ 6434855 h 7019132"/>
              <a:gd name="connsiteX660" fmla="*/ 2553141 w 7175104"/>
              <a:gd name="connsiteY660" fmla="*/ 6508620 h 7019132"/>
              <a:gd name="connsiteX661" fmla="*/ 2378414 w 7175104"/>
              <a:gd name="connsiteY661" fmla="*/ 6589210 h 7019132"/>
              <a:gd name="connsiteX662" fmla="*/ 2404989 w 7175104"/>
              <a:gd name="connsiteY662" fmla="*/ 6596035 h 7019132"/>
              <a:gd name="connsiteX663" fmla="*/ 2183756 w 7175104"/>
              <a:gd name="connsiteY663" fmla="*/ 6696772 h 7019132"/>
              <a:gd name="connsiteX664" fmla="*/ 2062510 w 7175104"/>
              <a:gd name="connsiteY664" fmla="*/ 6817982 h 7019132"/>
              <a:gd name="connsiteX665" fmla="*/ 2096393 w 7175104"/>
              <a:gd name="connsiteY665" fmla="*/ 6683449 h 7019132"/>
              <a:gd name="connsiteX666" fmla="*/ 2069154 w 7175104"/>
              <a:gd name="connsiteY666" fmla="*/ 6676625 h 7019132"/>
              <a:gd name="connsiteX667" fmla="*/ 1988766 w 7175104"/>
              <a:gd name="connsiteY667" fmla="*/ 6696772 h 7019132"/>
              <a:gd name="connsiteX668" fmla="*/ 1887783 w 7175104"/>
              <a:gd name="connsiteY668" fmla="*/ 6737067 h 7019132"/>
              <a:gd name="connsiteX669" fmla="*/ 1860876 w 7175104"/>
              <a:gd name="connsiteY669" fmla="*/ 6777362 h 7019132"/>
              <a:gd name="connsiteX670" fmla="*/ 1908046 w 7175104"/>
              <a:gd name="connsiteY670" fmla="*/ 6797835 h 7019132"/>
              <a:gd name="connsiteX671" fmla="*/ 1854233 w 7175104"/>
              <a:gd name="connsiteY671" fmla="*/ 6804334 h 7019132"/>
              <a:gd name="connsiteX672" fmla="*/ 1746606 w 7175104"/>
              <a:gd name="connsiteY672" fmla="*/ 6891748 h 7019132"/>
              <a:gd name="connsiteX673" fmla="*/ 1686482 w 7175104"/>
              <a:gd name="connsiteY673" fmla="*/ 6938542 h 7019132"/>
              <a:gd name="connsiteX674" fmla="*/ 1619381 w 7175104"/>
              <a:gd name="connsiteY674" fmla="*/ 6985661 h 7019132"/>
              <a:gd name="connsiteX675" fmla="*/ 1619381 w 7175104"/>
              <a:gd name="connsiteY675" fmla="*/ 7019132 h 7019132"/>
              <a:gd name="connsiteX676" fmla="*/ 1578855 w 7175104"/>
              <a:gd name="connsiteY676" fmla="*/ 6999310 h 7019132"/>
              <a:gd name="connsiteX677" fmla="*/ 1585499 w 7175104"/>
              <a:gd name="connsiteY677" fmla="*/ 6979162 h 7019132"/>
              <a:gd name="connsiteX678" fmla="*/ 1599118 w 7175104"/>
              <a:gd name="connsiteY678" fmla="*/ 6965514 h 7019132"/>
              <a:gd name="connsiteX679" fmla="*/ 1605762 w 7175104"/>
              <a:gd name="connsiteY679" fmla="*/ 6958690 h 7019132"/>
              <a:gd name="connsiteX680" fmla="*/ 1612405 w 7175104"/>
              <a:gd name="connsiteY680" fmla="*/ 6958690 h 7019132"/>
              <a:gd name="connsiteX681" fmla="*/ 1693125 w 7175104"/>
              <a:gd name="connsiteY681" fmla="*/ 6864776 h 7019132"/>
              <a:gd name="connsiteX682" fmla="*/ 1585499 w 7175104"/>
              <a:gd name="connsiteY682" fmla="*/ 6891748 h 7019132"/>
              <a:gd name="connsiteX683" fmla="*/ 1578855 w 7175104"/>
              <a:gd name="connsiteY683" fmla="*/ 6871600 h 7019132"/>
              <a:gd name="connsiteX684" fmla="*/ 1619381 w 7175104"/>
              <a:gd name="connsiteY684" fmla="*/ 6830981 h 7019132"/>
              <a:gd name="connsiteX685" fmla="*/ 1626025 w 7175104"/>
              <a:gd name="connsiteY685" fmla="*/ 6851128 h 7019132"/>
              <a:gd name="connsiteX686" fmla="*/ 1652599 w 7175104"/>
              <a:gd name="connsiteY686" fmla="*/ 6804334 h 7019132"/>
              <a:gd name="connsiteX687" fmla="*/ 1760226 w 7175104"/>
              <a:gd name="connsiteY687" fmla="*/ 6764039 h 7019132"/>
              <a:gd name="connsiteX688" fmla="*/ 1860876 w 7175104"/>
              <a:gd name="connsiteY688" fmla="*/ 6717245 h 7019132"/>
              <a:gd name="connsiteX689" fmla="*/ 1894759 w 7175104"/>
              <a:gd name="connsiteY689" fmla="*/ 6717245 h 7019132"/>
              <a:gd name="connsiteX690" fmla="*/ 1921333 w 7175104"/>
              <a:gd name="connsiteY690" fmla="*/ 6710420 h 7019132"/>
              <a:gd name="connsiteX691" fmla="*/ 1934621 w 7175104"/>
              <a:gd name="connsiteY691" fmla="*/ 6696772 h 7019132"/>
              <a:gd name="connsiteX692" fmla="*/ 1921333 w 7175104"/>
              <a:gd name="connsiteY692" fmla="*/ 6690273 h 7019132"/>
              <a:gd name="connsiteX693" fmla="*/ 1860876 w 7175104"/>
              <a:gd name="connsiteY693" fmla="*/ 6696772 h 7019132"/>
              <a:gd name="connsiteX694" fmla="*/ 1954884 w 7175104"/>
              <a:gd name="connsiteY694" fmla="*/ 6616182 h 7019132"/>
              <a:gd name="connsiteX695" fmla="*/ 2156517 w 7175104"/>
              <a:gd name="connsiteY695" fmla="*/ 6569063 h 7019132"/>
              <a:gd name="connsiteX696" fmla="*/ 2216974 w 7175104"/>
              <a:gd name="connsiteY696" fmla="*/ 6515445 h 7019132"/>
              <a:gd name="connsiteX697" fmla="*/ 2297362 w 7175104"/>
              <a:gd name="connsiteY697" fmla="*/ 6475150 h 7019132"/>
              <a:gd name="connsiteX698" fmla="*/ 2337888 w 7175104"/>
              <a:gd name="connsiteY698" fmla="*/ 6434855 h 7019132"/>
              <a:gd name="connsiteX699" fmla="*/ 2459134 w 7175104"/>
              <a:gd name="connsiteY699" fmla="*/ 6361089 h 7019132"/>
              <a:gd name="connsiteX700" fmla="*/ 2492352 w 7175104"/>
              <a:gd name="connsiteY700" fmla="*/ 6300321 h 7019132"/>
              <a:gd name="connsiteX701" fmla="*/ 2492352 w 7175104"/>
              <a:gd name="connsiteY701" fmla="*/ 6287323 h 7019132"/>
              <a:gd name="connsiteX702" fmla="*/ 2492352 w 7175104"/>
              <a:gd name="connsiteY702" fmla="*/ 6280499 h 7019132"/>
              <a:gd name="connsiteX703" fmla="*/ 2479397 w 7175104"/>
              <a:gd name="connsiteY703" fmla="*/ 6267175 h 7019132"/>
              <a:gd name="connsiteX704" fmla="*/ 2532878 w 7175104"/>
              <a:gd name="connsiteY704" fmla="*/ 6253527 h 7019132"/>
              <a:gd name="connsiteX705" fmla="*/ 2633529 w 7175104"/>
              <a:gd name="connsiteY705" fmla="*/ 6179761 h 7019132"/>
              <a:gd name="connsiteX706" fmla="*/ 2640505 w 7175104"/>
              <a:gd name="connsiteY706" fmla="*/ 6166113 h 7019132"/>
              <a:gd name="connsiteX707" fmla="*/ 2647148 w 7175104"/>
              <a:gd name="connsiteY707" fmla="*/ 6152789 h 7019132"/>
              <a:gd name="connsiteX708" fmla="*/ 2660768 w 7175104"/>
              <a:gd name="connsiteY708" fmla="*/ 6139141 h 7019132"/>
              <a:gd name="connsiteX709" fmla="*/ 2714249 w 7175104"/>
              <a:gd name="connsiteY709" fmla="*/ 6092347 h 7019132"/>
              <a:gd name="connsiteX710" fmla="*/ 2767730 w 7175104"/>
              <a:gd name="connsiteY710" fmla="*/ 6092347 h 7019132"/>
              <a:gd name="connsiteX711" fmla="*/ 2875357 w 7175104"/>
              <a:gd name="connsiteY711" fmla="*/ 6025080 h 7019132"/>
              <a:gd name="connsiteX712" fmla="*/ 2852768 w 7175104"/>
              <a:gd name="connsiteY712" fmla="*/ 6009157 h 7019132"/>
              <a:gd name="connsiteX713" fmla="*/ 2868381 w 7175104"/>
              <a:gd name="connsiteY713" fmla="*/ 5988360 h 7019132"/>
              <a:gd name="connsiteX714" fmla="*/ 2903592 w 7175104"/>
              <a:gd name="connsiteY714" fmla="*/ 5973737 h 7019132"/>
              <a:gd name="connsiteX715" fmla="*/ 2907578 w 7175104"/>
              <a:gd name="connsiteY715" fmla="*/ 5984785 h 7019132"/>
              <a:gd name="connsiteX716" fmla="*/ 2909571 w 7175104"/>
              <a:gd name="connsiteY716" fmla="*/ 5991284 h 7019132"/>
              <a:gd name="connsiteX717" fmla="*/ 2909239 w 7175104"/>
              <a:gd name="connsiteY717" fmla="*/ 5991609 h 7019132"/>
              <a:gd name="connsiteX718" fmla="*/ 2912561 w 7175104"/>
              <a:gd name="connsiteY718" fmla="*/ 6001683 h 7019132"/>
              <a:gd name="connsiteX719" fmla="*/ 2909571 w 7175104"/>
              <a:gd name="connsiteY719" fmla="*/ 5991284 h 7019132"/>
              <a:gd name="connsiteX720" fmla="*/ 2915882 w 7175104"/>
              <a:gd name="connsiteY720" fmla="*/ 5984785 h 7019132"/>
              <a:gd name="connsiteX721" fmla="*/ 2909239 w 7175104"/>
              <a:gd name="connsiteY721" fmla="*/ 5971462 h 7019132"/>
              <a:gd name="connsiteX722" fmla="*/ 2903592 w 7175104"/>
              <a:gd name="connsiteY722" fmla="*/ 5973737 h 7019132"/>
              <a:gd name="connsiteX723" fmla="*/ 2899606 w 7175104"/>
              <a:gd name="connsiteY723" fmla="*/ 5963013 h 7019132"/>
              <a:gd name="connsiteX724" fmla="*/ 2895620 w 7175104"/>
              <a:gd name="connsiteY724" fmla="*/ 5957813 h 7019132"/>
              <a:gd name="connsiteX725" fmla="*/ 2888976 w 7175104"/>
              <a:gd name="connsiteY725" fmla="*/ 5957813 h 7019132"/>
              <a:gd name="connsiteX726" fmla="*/ 2875357 w 7175104"/>
              <a:gd name="connsiteY726" fmla="*/ 5978286 h 7019132"/>
              <a:gd name="connsiteX727" fmla="*/ 2868381 w 7175104"/>
              <a:gd name="connsiteY727" fmla="*/ 5988360 h 7019132"/>
              <a:gd name="connsiteX728" fmla="*/ 2827855 w 7175104"/>
              <a:gd name="connsiteY728" fmla="*/ 6005258 h 7019132"/>
              <a:gd name="connsiteX729" fmla="*/ 2761419 w 7175104"/>
              <a:gd name="connsiteY729" fmla="*/ 6038404 h 7019132"/>
              <a:gd name="connsiteX730" fmla="*/ 2727868 w 7175104"/>
              <a:gd name="connsiteY730" fmla="*/ 6058551 h 7019132"/>
              <a:gd name="connsiteX731" fmla="*/ 2714249 w 7175104"/>
              <a:gd name="connsiteY731" fmla="*/ 6065375 h 7019132"/>
              <a:gd name="connsiteX732" fmla="*/ 2700630 w 7175104"/>
              <a:gd name="connsiteY732" fmla="*/ 6072199 h 7019132"/>
              <a:gd name="connsiteX733" fmla="*/ 2687342 w 7175104"/>
              <a:gd name="connsiteY733" fmla="*/ 6025080 h 7019132"/>
              <a:gd name="connsiteX734" fmla="*/ 2680367 w 7175104"/>
              <a:gd name="connsiteY734" fmla="*/ 6025080 h 7019132"/>
              <a:gd name="connsiteX735" fmla="*/ 2613266 w 7175104"/>
              <a:gd name="connsiteY735" fmla="*/ 6058551 h 7019132"/>
              <a:gd name="connsiteX736" fmla="*/ 2553141 w 7175104"/>
              <a:gd name="connsiteY736" fmla="*/ 6085523 h 7019132"/>
              <a:gd name="connsiteX737" fmla="*/ 2519259 w 7175104"/>
              <a:gd name="connsiteY737" fmla="*/ 6085523 h 7019132"/>
              <a:gd name="connsiteX738" fmla="*/ 2498996 w 7175104"/>
              <a:gd name="connsiteY738" fmla="*/ 6105995 h 7019132"/>
              <a:gd name="connsiteX739" fmla="*/ 2337888 w 7175104"/>
              <a:gd name="connsiteY739" fmla="*/ 6166113 h 7019132"/>
              <a:gd name="connsiteX740" fmla="*/ 2115991 w 7175104"/>
              <a:gd name="connsiteY740" fmla="*/ 6300321 h 7019132"/>
              <a:gd name="connsiteX741" fmla="*/ 1760226 w 7175104"/>
              <a:gd name="connsiteY741" fmla="*/ 6455327 h 7019132"/>
              <a:gd name="connsiteX742" fmla="*/ 1592142 w 7175104"/>
              <a:gd name="connsiteY742" fmla="*/ 6515445 h 7019132"/>
              <a:gd name="connsiteX743" fmla="*/ 1404128 w 7175104"/>
              <a:gd name="connsiteY743" fmla="*/ 6582711 h 7019132"/>
              <a:gd name="connsiteX744" fmla="*/ 1383865 w 7175104"/>
              <a:gd name="connsiteY744" fmla="*/ 6596035 h 7019132"/>
              <a:gd name="connsiteX745" fmla="*/ 1303477 w 7175104"/>
              <a:gd name="connsiteY745" fmla="*/ 6616182 h 7019132"/>
              <a:gd name="connsiteX746" fmla="*/ 1276238 w 7175104"/>
              <a:gd name="connsiteY746" fmla="*/ 6629830 h 7019132"/>
              <a:gd name="connsiteX747" fmla="*/ 1034743 w 7175104"/>
              <a:gd name="connsiteY747" fmla="*/ 6710420 h 7019132"/>
              <a:gd name="connsiteX748" fmla="*/ 1021124 w 7175104"/>
              <a:gd name="connsiteY748" fmla="*/ 6710420 h 7019132"/>
              <a:gd name="connsiteX749" fmla="*/ 739102 w 7175104"/>
              <a:gd name="connsiteY749" fmla="*/ 6804334 h 7019132"/>
              <a:gd name="connsiteX750" fmla="*/ 732126 w 7175104"/>
              <a:gd name="connsiteY750" fmla="*/ 6804334 h 7019132"/>
              <a:gd name="connsiteX751" fmla="*/ 725483 w 7175104"/>
              <a:gd name="connsiteY751" fmla="*/ 6791010 h 7019132"/>
              <a:gd name="connsiteX752" fmla="*/ 685289 w 7175104"/>
              <a:gd name="connsiteY752" fmla="*/ 6791010 h 7019132"/>
              <a:gd name="connsiteX753" fmla="*/ 670009 w 7175104"/>
              <a:gd name="connsiteY753" fmla="*/ 6790036 h 7019132"/>
              <a:gd name="connsiteX754" fmla="*/ 651739 w 7175104"/>
              <a:gd name="connsiteY754" fmla="*/ 6738042 h 7019132"/>
              <a:gd name="connsiteX755" fmla="*/ 644763 w 7175104"/>
              <a:gd name="connsiteY755" fmla="*/ 6710420 h 7019132"/>
              <a:gd name="connsiteX756" fmla="*/ 651739 w 7175104"/>
              <a:gd name="connsiteY756" fmla="*/ 6710420 h 7019132"/>
              <a:gd name="connsiteX757" fmla="*/ 812846 w 7175104"/>
              <a:gd name="connsiteY757" fmla="*/ 6710420 h 7019132"/>
              <a:gd name="connsiteX758" fmla="*/ 855698 w 7175104"/>
              <a:gd name="connsiteY758" fmla="*/ 6693198 h 7019132"/>
              <a:gd name="connsiteX759" fmla="*/ 864334 w 7175104"/>
              <a:gd name="connsiteY759" fmla="*/ 6685074 h 7019132"/>
              <a:gd name="connsiteX760" fmla="*/ 865995 w 7175104"/>
              <a:gd name="connsiteY760" fmla="*/ 6687673 h 7019132"/>
              <a:gd name="connsiteX761" fmla="*/ 908514 w 7175104"/>
              <a:gd name="connsiteY761" fmla="*/ 6689623 h 7019132"/>
              <a:gd name="connsiteX762" fmla="*/ 909179 w 7175104"/>
              <a:gd name="connsiteY762" fmla="*/ 6692548 h 7019132"/>
              <a:gd name="connsiteX763" fmla="*/ 890244 w 7175104"/>
              <a:gd name="connsiteY763" fmla="*/ 6703596 h 7019132"/>
              <a:gd name="connsiteX764" fmla="*/ 866659 w 7175104"/>
              <a:gd name="connsiteY764" fmla="*/ 6717245 h 7019132"/>
              <a:gd name="connsiteX765" fmla="*/ 893234 w 7175104"/>
              <a:gd name="connsiteY765" fmla="*/ 6723744 h 7019132"/>
              <a:gd name="connsiteX766" fmla="*/ 913497 w 7175104"/>
              <a:gd name="connsiteY766" fmla="*/ 6723744 h 7019132"/>
              <a:gd name="connsiteX767" fmla="*/ 920473 w 7175104"/>
              <a:gd name="connsiteY767" fmla="*/ 6723744 h 7019132"/>
              <a:gd name="connsiteX768" fmla="*/ 909179 w 7175104"/>
              <a:gd name="connsiteY768" fmla="*/ 6692548 h 7019132"/>
              <a:gd name="connsiteX769" fmla="*/ 913497 w 7175104"/>
              <a:gd name="connsiteY769" fmla="*/ 6690273 h 7019132"/>
              <a:gd name="connsiteX770" fmla="*/ 908514 w 7175104"/>
              <a:gd name="connsiteY770" fmla="*/ 6689623 h 7019132"/>
              <a:gd name="connsiteX771" fmla="*/ 900210 w 7175104"/>
              <a:gd name="connsiteY771" fmla="*/ 6667526 h 7019132"/>
              <a:gd name="connsiteX772" fmla="*/ 895227 w 7175104"/>
              <a:gd name="connsiteY772" fmla="*/ 6654527 h 7019132"/>
              <a:gd name="connsiteX773" fmla="*/ 940736 w 7175104"/>
              <a:gd name="connsiteY773" fmla="*/ 6649653 h 7019132"/>
              <a:gd name="connsiteX774" fmla="*/ 913497 w 7175104"/>
              <a:gd name="connsiteY774" fmla="*/ 6629830 h 7019132"/>
              <a:gd name="connsiteX775" fmla="*/ 980930 w 7175104"/>
              <a:gd name="connsiteY775" fmla="*/ 6616182 h 7019132"/>
              <a:gd name="connsiteX776" fmla="*/ 933760 w 7175104"/>
              <a:gd name="connsiteY776" fmla="*/ 6609683 h 7019132"/>
              <a:gd name="connsiteX777" fmla="*/ 927116 w 7175104"/>
              <a:gd name="connsiteY777" fmla="*/ 6569063 h 7019132"/>
              <a:gd name="connsiteX778" fmla="*/ 866659 w 7175104"/>
              <a:gd name="connsiteY778" fmla="*/ 6602859 h 7019132"/>
              <a:gd name="connsiteX779" fmla="*/ 812846 w 7175104"/>
              <a:gd name="connsiteY779" fmla="*/ 6616182 h 7019132"/>
              <a:gd name="connsiteX780" fmla="*/ 786272 w 7175104"/>
              <a:gd name="connsiteY780" fmla="*/ 6636655 h 7019132"/>
              <a:gd name="connsiteX781" fmla="*/ 711199 w 7175104"/>
              <a:gd name="connsiteY781" fmla="*/ 6665901 h 7019132"/>
              <a:gd name="connsiteX782" fmla="*/ 705220 w 7175104"/>
              <a:gd name="connsiteY782" fmla="*/ 6669475 h 7019132"/>
              <a:gd name="connsiteX783" fmla="*/ 703559 w 7175104"/>
              <a:gd name="connsiteY783" fmla="*/ 6667526 h 7019132"/>
              <a:gd name="connsiteX784" fmla="*/ 692265 w 7175104"/>
              <a:gd name="connsiteY784" fmla="*/ 6669800 h 7019132"/>
              <a:gd name="connsiteX785" fmla="*/ 692265 w 7175104"/>
              <a:gd name="connsiteY785" fmla="*/ 6662976 h 7019132"/>
              <a:gd name="connsiteX786" fmla="*/ 550756 w 7175104"/>
              <a:gd name="connsiteY786" fmla="*/ 6717245 h 7019132"/>
              <a:gd name="connsiteX787" fmla="*/ 436486 w 7175104"/>
              <a:gd name="connsiteY787" fmla="*/ 6730568 h 7019132"/>
              <a:gd name="connsiteX788" fmla="*/ 398949 w 7175104"/>
              <a:gd name="connsiteY788" fmla="*/ 6747791 h 7019132"/>
              <a:gd name="connsiteX789" fmla="*/ 385330 w 7175104"/>
              <a:gd name="connsiteY789" fmla="*/ 6738042 h 7019132"/>
              <a:gd name="connsiteX790" fmla="*/ 362741 w 7175104"/>
              <a:gd name="connsiteY790" fmla="*/ 6730568 h 7019132"/>
              <a:gd name="connsiteX791" fmla="*/ 288997 w 7175104"/>
              <a:gd name="connsiteY791" fmla="*/ 6750390 h 7019132"/>
              <a:gd name="connsiteX792" fmla="*/ 248471 w 7175104"/>
              <a:gd name="connsiteY792" fmla="*/ 6750390 h 7019132"/>
              <a:gd name="connsiteX793" fmla="*/ 100651 w 7175104"/>
              <a:gd name="connsiteY793" fmla="*/ 6817982 h 7019132"/>
              <a:gd name="connsiteX794" fmla="*/ 107627 w 7175104"/>
              <a:gd name="connsiteY794" fmla="*/ 6777362 h 7019132"/>
              <a:gd name="connsiteX795" fmla="*/ 6644 w 7175104"/>
              <a:gd name="connsiteY795" fmla="*/ 6791010 h 7019132"/>
              <a:gd name="connsiteX796" fmla="*/ 120914 w 7175104"/>
              <a:gd name="connsiteY796" fmla="*/ 6737067 h 7019132"/>
              <a:gd name="connsiteX797" fmla="*/ 215253 w 7175104"/>
              <a:gd name="connsiteY797" fmla="*/ 6616182 h 7019132"/>
              <a:gd name="connsiteX798" fmla="*/ 134533 w 7175104"/>
              <a:gd name="connsiteY798" fmla="*/ 6656477 h 7019132"/>
              <a:gd name="connsiteX799" fmla="*/ 0 w 7175104"/>
              <a:gd name="connsiteY799" fmla="*/ 6717245 h 7019132"/>
              <a:gd name="connsiteX800" fmla="*/ 40526 w 7175104"/>
              <a:gd name="connsiteY800" fmla="*/ 6683449 h 7019132"/>
              <a:gd name="connsiteX801" fmla="*/ 80720 w 7175104"/>
              <a:gd name="connsiteY801" fmla="*/ 6662976 h 7019132"/>
              <a:gd name="connsiteX802" fmla="*/ 114270 w 7175104"/>
              <a:gd name="connsiteY802" fmla="*/ 6649653 h 7019132"/>
              <a:gd name="connsiteX803" fmla="*/ 134533 w 7175104"/>
              <a:gd name="connsiteY803" fmla="*/ 6636655 h 7019132"/>
              <a:gd name="connsiteX804" fmla="*/ 87363 w 7175104"/>
              <a:gd name="connsiteY804" fmla="*/ 6649653 h 7019132"/>
              <a:gd name="connsiteX805" fmla="*/ 154464 w 7175104"/>
              <a:gd name="connsiteY805" fmla="*/ 6616182 h 7019132"/>
              <a:gd name="connsiteX806" fmla="*/ 152803 w 7175104"/>
              <a:gd name="connsiteY806" fmla="*/ 6610983 h 7019132"/>
              <a:gd name="connsiteX807" fmla="*/ 165094 w 7175104"/>
              <a:gd name="connsiteY807" fmla="*/ 6604808 h 7019132"/>
              <a:gd name="connsiteX808" fmla="*/ 175059 w 7175104"/>
              <a:gd name="connsiteY808" fmla="*/ 6600584 h 7019132"/>
              <a:gd name="connsiteX809" fmla="*/ 181371 w 7175104"/>
              <a:gd name="connsiteY809" fmla="*/ 6596035 h 7019132"/>
              <a:gd name="connsiteX810" fmla="*/ 165094 w 7175104"/>
              <a:gd name="connsiteY810" fmla="*/ 6604808 h 7019132"/>
              <a:gd name="connsiteX811" fmla="*/ 154464 w 7175104"/>
              <a:gd name="connsiteY811" fmla="*/ 6609683 h 7019132"/>
              <a:gd name="connsiteX812" fmla="*/ 127890 w 7175104"/>
              <a:gd name="connsiteY812" fmla="*/ 6623006 h 7019132"/>
              <a:gd name="connsiteX813" fmla="*/ 94007 w 7175104"/>
              <a:gd name="connsiteY813" fmla="*/ 6609683 h 7019132"/>
              <a:gd name="connsiteX814" fmla="*/ 140845 w 7175104"/>
              <a:gd name="connsiteY814" fmla="*/ 6589210 h 7019132"/>
              <a:gd name="connsiteX815" fmla="*/ 201634 w 7175104"/>
              <a:gd name="connsiteY815" fmla="*/ 6508620 h 7019132"/>
              <a:gd name="connsiteX816" fmla="*/ 161108 w 7175104"/>
              <a:gd name="connsiteY816" fmla="*/ 6522269 h 7019132"/>
              <a:gd name="connsiteX817" fmla="*/ 275378 w 7175104"/>
              <a:gd name="connsiteY817" fmla="*/ 6448503 h 7019132"/>
              <a:gd name="connsiteX818" fmla="*/ 248471 w 7175104"/>
              <a:gd name="connsiteY818" fmla="*/ 6434855 h 7019132"/>
              <a:gd name="connsiteX819" fmla="*/ 228540 w 7175104"/>
              <a:gd name="connsiteY819" fmla="*/ 6448503 h 7019132"/>
              <a:gd name="connsiteX820" fmla="*/ 275378 w 7175104"/>
              <a:gd name="connsiteY820" fmla="*/ 6421531 h 7019132"/>
              <a:gd name="connsiteX821" fmla="*/ 234852 w 7175104"/>
              <a:gd name="connsiteY821" fmla="*/ 6401059 h 7019132"/>
              <a:gd name="connsiteX822" fmla="*/ 302284 w 7175104"/>
              <a:gd name="connsiteY822" fmla="*/ 6367913 h 7019132"/>
              <a:gd name="connsiteX823" fmla="*/ 275378 w 7175104"/>
              <a:gd name="connsiteY823" fmla="*/ 6374737 h 7019132"/>
              <a:gd name="connsiteX824" fmla="*/ 266741 w 7175104"/>
              <a:gd name="connsiteY824" fmla="*/ 6380261 h 7019132"/>
              <a:gd name="connsiteX825" fmla="*/ 247807 w 7175104"/>
              <a:gd name="connsiteY825" fmla="*/ 6371162 h 7019132"/>
              <a:gd name="connsiteX826" fmla="*/ 181371 w 7175104"/>
              <a:gd name="connsiteY826" fmla="*/ 6380911 h 7019132"/>
              <a:gd name="connsiteX827" fmla="*/ 228540 w 7175104"/>
              <a:gd name="connsiteY827" fmla="*/ 6354264 h 7019132"/>
              <a:gd name="connsiteX828" fmla="*/ 174727 w 7175104"/>
              <a:gd name="connsiteY828" fmla="*/ 6361089 h 7019132"/>
              <a:gd name="connsiteX829" fmla="*/ 248471 w 7175104"/>
              <a:gd name="connsiteY829" fmla="*/ 6340941 h 7019132"/>
              <a:gd name="connsiteX830" fmla="*/ 288997 w 7175104"/>
              <a:gd name="connsiteY830" fmla="*/ 6300321 h 7019132"/>
              <a:gd name="connsiteX831" fmla="*/ 262091 w 7175104"/>
              <a:gd name="connsiteY831" fmla="*/ 6307145 h 7019132"/>
              <a:gd name="connsiteX832" fmla="*/ 282021 w 7175104"/>
              <a:gd name="connsiteY832" fmla="*/ 6293497 h 7019132"/>
              <a:gd name="connsiteX833" fmla="*/ 228540 w 7175104"/>
              <a:gd name="connsiteY833" fmla="*/ 6307145 h 7019132"/>
              <a:gd name="connsiteX834" fmla="*/ 234852 w 7175104"/>
              <a:gd name="connsiteY834" fmla="*/ 6287323 h 7019132"/>
              <a:gd name="connsiteX835" fmla="*/ 268734 w 7175104"/>
              <a:gd name="connsiteY835" fmla="*/ 6273674 h 7019132"/>
              <a:gd name="connsiteX836" fmla="*/ 234852 w 7175104"/>
              <a:gd name="connsiteY836" fmla="*/ 6267175 h 7019132"/>
              <a:gd name="connsiteX837" fmla="*/ 268734 w 7175104"/>
              <a:gd name="connsiteY837" fmla="*/ 6246703 h 7019132"/>
              <a:gd name="connsiteX838" fmla="*/ 262091 w 7175104"/>
              <a:gd name="connsiteY838" fmla="*/ 6233379 h 7019132"/>
              <a:gd name="connsiteX839" fmla="*/ 234852 w 7175104"/>
              <a:gd name="connsiteY839" fmla="*/ 6246703 h 7019132"/>
              <a:gd name="connsiteX840" fmla="*/ 215253 w 7175104"/>
              <a:gd name="connsiteY840" fmla="*/ 6267175 h 7019132"/>
              <a:gd name="connsiteX841" fmla="*/ 221897 w 7175104"/>
              <a:gd name="connsiteY841" fmla="*/ 6246703 h 7019132"/>
              <a:gd name="connsiteX842" fmla="*/ 167751 w 7175104"/>
              <a:gd name="connsiteY842" fmla="*/ 6267175 h 7019132"/>
              <a:gd name="connsiteX843" fmla="*/ 181371 w 7175104"/>
              <a:gd name="connsiteY843" fmla="*/ 6260351 h 7019132"/>
              <a:gd name="connsiteX844" fmla="*/ 140845 w 7175104"/>
              <a:gd name="connsiteY844" fmla="*/ 6246703 h 7019132"/>
              <a:gd name="connsiteX845" fmla="*/ 120914 w 7175104"/>
              <a:gd name="connsiteY845" fmla="*/ 6219731 h 7019132"/>
              <a:gd name="connsiteX846" fmla="*/ 94007 w 7175104"/>
              <a:gd name="connsiteY846" fmla="*/ 6226555 h 7019132"/>
              <a:gd name="connsiteX847" fmla="*/ 134533 w 7175104"/>
              <a:gd name="connsiteY847" fmla="*/ 6199909 h 7019132"/>
              <a:gd name="connsiteX848" fmla="*/ 147488 w 7175104"/>
              <a:gd name="connsiteY848" fmla="*/ 6186585 h 7019132"/>
              <a:gd name="connsiteX849" fmla="*/ 100651 w 7175104"/>
              <a:gd name="connsiteY849" fmla="*/ 6213232 h 7019132"/>
              <a:gd name="connsiteX850" fmla="*/ 134533 w 7175104"/>
              <a:gd name="connsiteY850" fmla="*/ 6193084 h 7019132"/>
              <a:gd name="connsiteX851" fmla="*/ 147488 w 7175104"/>
              <a:gd name="connsiteY851" fmla="*/ 6166113 h 7019132"/>
              <a:gd name="connsiteX852" fmla="*/ 114270 w 7175104"/>
              <a:gd name="connsiteY852" fmla="*/ 6193084 h 7019132"/>
              <a:gd name="connsiteX853" fmla="*/ 103308 w 7175104"/>
              <a:gd name="connsiteY853" fmla="*/ 6185610 h 7019132"/>
              <a:gd name="connsiteX854" fmla="*/ 94339 w 7175104"/>
              <a:gd name="connsiteY854" fmla="*/ 6185935 h 7019132"/>
              <a:gd name="connsiteX855" fmla="*/ 156457 w 7175104"/>
              <a:gd name="connsiteY855" fmla="*/ 6144340 h 7019132"/>
              <a:gd name="connsiteX856" fmla="*/ 188014 w 7175104"/>
              <a:gd name="connsiteY856" fmla="*/ 6112169 h 7019132"/>
              <a:gd name="connsiteX857" fmla="*/ 140845 w 7175104"/>
              <a:gd name="connsiteY857" fmla="*/ 6159614 h 7019132"/>
              <a:gd name="connsiteX858" fmla="*/ 167751 w 7175104"/>
              <a:gd name="connsiteY858" fmla="*/ 6172937 h 7019132"/>
              <a:gd name="connsiteX859" fmla="*/ 181371 w 7175104"/>
              <a:gd name="connsiteY859" fmla="*/ 6172937 h 7019132"/>
              <a:gd name="connsiteX860" fmla="*/ 201634 w 7175104"/>
              <a:gd name="connsiteY860" fmla="*/ 6152789 h 7019132"/>
              <a:gd name="connsiteX861" fmla="*/ 241828 w 7175104"/>
              <a:gd name="connsiteY861" fmla="*/ 6159614 h 7019132"/>
              <a:gd name="connsiteX862" fmla="*/ 268734 w 7175104"/>
              <a:gd name="connsiteY862" fmla="*/ 6132642 h 7019132"/>
              <a:gd name="connsiteX863" fmla="*/ 255115 w 7175104"/>
              <a:gd name="connsiteY863" fmla="*/ 6132642 h 7019132"/>
              <a:gd name="connsiteX864" fmla="*/ 309260 w 7175104"/>
              <a:gd name="connsiteY864" fmla="*/ 6139141 h 7019132"/>
              <a:gd name="connsiteX865" fmla="*/ 335835 w 7175104"/>
              <a:gd name="connsiteY865" fmla="*/ 6152789 h 7019132"/>
              <a:gd name="connsiteX866" fmla="*/ 383004 w 7175104"/>
              <a:gd name="connsiteY866" fmla="*/ 6105995 h 7019132"/>
              <a:gd name="connsiteX867" fmla="*/ 423198 w 7175104"/>
              <a:gd name="connsiteY867" fmla="*/ 6092347 h 7019132"/>
              <a:gd name="connsiteX868" fmla="*/ 450105 w 7175104"/>
              <a:gd name="connsiteY868" fmla="*/ 6065375 h 7019132"/>
              <a:gd name="connsiteX869" fmla="*/ 403267 w 7175104"/>
              <a:gd name="connsiteY869" fmla="*/ 6092347 h 7019132"/>
              <a:gd name="connsiteX870" fmla="*/ 389648 w 7175104"/>
              <a:gd name="connsiteY870" fmla="*/ 6092347 h 7019132"/>
              <a:gd name="connsiteX871" fmla="*/ 396624 w 7175104"/>
              <a:gd name="connsiteY871" fmla="*/ 6038404 h 7019132"/>
              <a:gd name="connsiteX872" fmla="*/ 456749 w 7175104"/>
              <a:gd name="connsiteY872" fmla="*/ 6005258 h 7019132"/>
              <a:gd name="connsiteX873" fmla="*/ 396624 w 7175104"/>
              <a:gd name="connsiteY873" fmla="*/ 6011757 h 7019132"/>
              <a:gd name="connsiteX874" fmla="*/ 429842 w 7175104"/>
              <a:gd name="connsiteY874" fmla="*/ 5991609 h 7019132"/>
              <a:gd name="connsiteX875" fmla="*/ 396624 w 7175104"/>
              <a:gd name="connsiteY875" fmla="*/ 6005258 h 7019132"/>
              <a:gd name="connsiteX876" fmla="*/ 463392 w 7175104"/>
              <a:gd name="connsiteY876" fmla="*/ 5964638 h 7019132"/>
              <a:gd name="connsiteX877" fmla="*/ 403267 w 7175104"/>
              <a:gd name="connsiteY877" fmla="*/ 5978286 h 7019132"/>
              <a:gd name="connsiteX878" fmla="*/ 443461 w 7175104"/>
              <a:gd name="connsiteY878" fmla="*/ 5957813 h 7019132"/>
              <a:gd name="connsiteX879" fmla="*/ 383004 w 7175104"/>
              <a:gd name="connsiteY879" fmla="*/ 5950989 h 7019132"/>
              <a:gd name="connsiteX880" fmla="*/ 409911 w 7175104"/>
              <a:gd name="connsiteY880" fmla="*/ 5937666 h 7019132"/>
              <a:gd name="connsiteX881" fmla="*/ 369385 w 7175104"/>
              <a:gd name="connsiteY881" fmla="*/ 5884048 h 7019132"/>
              <a:gd name="connsiteX882" fmla="*/ 409911 w 7175104"/>
              <a:gd name="connsiteY882" fmla="*/ 5877223 h 7019132"/>
              <a:gd name="connsiteX883" fmla="*/ 416555 w 7175104"/>
              <a:gd name="connsiteY883" fmla="*/ 5837253 h 7019132"/>
              <a:gd name="connsiteX884" fmla="*/ 443461 w 7175104"/>
              <a:gd name="connsiteY884" fmla="*/ 5810282 h 7019132"/>
              <a:gd name="connsiteX885" fmla="*/ 429842 w 7175104"/>
              <a:gd name="connsiteY885" fmla="*/ 5817106 h 7019132"/>
              <a:gd name="connsiteX886" fmla="*/ 409911 w 7175104"/>
              <a:gd name="connsiteY886" fmla="*/ 5830429 h 7019132"/>
              <a:gd name="connsiteX887" fmla="*/ 403267 w 7175104"/>
              <a:gd name="connsiteY887" fmla="*/ 5823605 h 7019132"/>
              <a:gd name="connsiteX888" fmla="*/ 409911 w 7175104"/>
              <a:gd name="connsiteY888" fmla="*/ 5823605 h 7019132"/>
              <a:gd name="connsiteX889" fmla="*/ 436486 w 7175104"/>
              <a:gd name="connsiteY889" fmla="*/ 5796633 h 7019132"/>
              <a:gd name="connsiteX890" fmla="*/ 436486 w 7175104"/>
              <a:gd name="connsiteY890" fmla="*/ 5803458 h 7019132"/>
              <a:gd name="connsiteX891" fmla="*/ 456749 w 7175104"/>
              <a:gd name="connsiteY891" fmla="*/ 5796633 h 7019132"/>
              <a:gd name="connsiteX892" fmla="*/ 477011 w 7175104"/>
              <a:gd name="connsiteY892" fmla="*/ 5776486 h 7019132"/>
              <a:gd name="connsiteX893" fmla="*/ 497275 w 7175104"/>
              <a:gd name="connsiteY893" fmla="*/ 5769662 h 7019132"/>
              <a:gd name="connsiteX894" fmla="*/ 477011 w 7175104"/>
              <a:gd name="connsiteY894" fmla="*/ 5783310 h 7019132"/>
              <a:gd name="connsiteX895" fmla="*/ 503918 w 7175104"/>
              <a:gd name="connsiteY895" fmla="*/ 5803458 h 7019132"/>
              <a:gd name="connsiteX896" fmla="*/ 577994 w 7175104"/>
              <a:gd name="connsiteY896" fmla="*/ 5803458 h 7019132"/>
              <a:gd name="connsiteX897" fmla="*/ 577994 w 7175104"/>
              <a:gd name="connsiteY897" fmla="*/ 5850252 h 7019132"/>
              <a:gd name="connsiteX898" fmla="*/ 530493 w 7175104"/>
              <a:gd name="connsiteY898" fmla="*/ 5870724 h 7019132"/>
              <a:gd name="connsiteX899" fmla="*/ 577994 w 7175104"/>
              <a:gd name="connsiteY899" fmla="*/ 5850252 h 7019132"/>
              <a:gd name="connsiteX900" fmla="*/ 577994 w 7175104"/>
              <a:gd name="connsiteY900" fmla="*/ 5870724 h 7019132"/>
              <a:gd name="connsiteX901" fmla="*/ 523849 w 7175104"/>
              <a:gd name="connsiteY901" fmla="*/ 5917843 h 7019132"/>
              <a:gd name="connsiteX902" fmla="*/ 537468 w 7175104"/>
              <a:gd name="connsiteY902" fmla="*/ 5911019 h 7019132"/>
              <a:gd name="connsiteX903" fmla="*/ 584638 w 7175104"/>
              <a:gd name="connsiteY903" fmla="*/ 5884048 h 7019132"/>
              <a:gd name="connsiteX904" fmla="*/ 530493 w 7175104"/>
              <a:gd name="connsiteY904" fmla="*/ 5964638 h 7019132"/>
              <a:gd name="connsiteX905" fmla="*/ 577994 w 7175104"/>
              <a:gd name="connsiteY905" fmla="*/ 5944490 h 7019132"/>
              <a:gd name="connsiteX906" fmla="*/ 550756 w 7175104"/>
              <a:gd name="connsiteY906" fmla="*/ 5971462 h 7019132"/>
              <a:gd name="connsiteX907" fmla="*/ 631476 w 7175104"/>
              <a:gd name="connsiteY907" fmla="*/ 5950989 h 7019132"/>
              <a:gd name="connsiteX908" fmla="*/ 597925 w 7175104"/>
              <a:gd name="connsiteY908" fmla="*/ 5971462 h 7019132"/>
              <a:gd name="connsiteX909" fmla="*/ 577994 w 7175104"/>
              <a:gd name="connsiteY909" fmla="*/ 5971462 h 7019132"/>
              <a:gd name="connsiteX910" fmla="*/ 571019 w 7175104"/>
              <a:gd name="connsiteY910" fmla="*/ 6005258 h 7019132"/>
              <a:gd name="connsiteX911" fmla="*/ 611213 w 7175104"/>
              <a:gd name="connsiteY911" fmla="*/ 5971462 h 7019132"/>
              <a:gd name="connsiteX912" fmla="*/ 685289 w 7175104"/>
              <a:gd name="connsiteY912" fmla="*/ 5937666 h 7019132"/>
              <a:gd name="connsiteX913" fmla="*/ 718839 w 7175104"/>
              <a:gd name="connsiteY913" fmla="*/ 5937666 h 7019132"/>
              <a:gd name="connsiteX914" fmla="*/ 739102 w 7175104"/>
              <a:gd name="connsiteY914" fmla="*/ 5917843 h 7019132"/>
              <a:gd name="connsiteX915" fmla="*/ 779628 w 7175104"/>
              <a:gd name="connsiteY915" fmla="*/ 5924668 h 7019132"/>
              <a:gd name="connsiteX916" fmla="*/ 779628 w 7175104"/>
              <a:gd name="connsiteY916" fmla="*/ 5904195 h 7019132"/>
              <a:gd name="connsiteX917" fmla="*/ 819490 w 7175104"/>
              <a:gd name="connsiteY917" fmla="*/ 5884048 h 7019132"/>
              <a:gd name="connsiteX918" fmla="*/ 906853 w 7175104"/>
              <a:gd name="connsiteY918" fmla="*/ 5783310 h 7019132"/>
              <a:gd name="connsiteX919" fmla="*/ 940736 w 7175104"/>
              <a:gd name="connsiteY919" fmla="*/ 5743340 h 7019132"/>
              <a:gd name="connsiteX920" fmla="*/ 976279 w 7175104"/>
              <a:gd name="connsiteY920" fmla="*/ 5734566 h 7019132"/>
              <a:gd name="connsiteX921" fmla="*/ 988238 w 7175104"/>
              <a:gd name="connsiteY921" fmla="*/ 5727742 h 7019132"/>
              <a:gd name="connsiteX922" fmla="*/ 997871 w 7175104"/>
              <a:gd name="connsiteY922" fmla="*/ 5725467 h 7019132"/>
              <a:gd name="connsiteX923" fmla="*/ 1005843 w 7175104"/>
              <a:gd name="connsiteY923" fmla="*/ 5722218 h 7019132"/>
              <a:gd name="connsiteX924" fmla="*/ 999200 w 7175104"/>
              <a:gd name="connsiteY924" fmla="*/ 5726767 h 7019132"/>
              <a:gd name="connsiteX925" fmla="*/ 980930 w 7175104"/>
              <a:gd name="connsiteY925" fmla="*/ 5743340 h 7019132"/>
              <a:gd name="connsiteX926" fmla="*/ 1021124 w 7175104"/>
              <a:gd name="connsiteY926" fmla="*/ 5716043 h 7019132"/>
              <a:gd name="connsiteX927" fmla="*/ 1005843 w 7175104"/>
              <a:gd name="connsiteY927" fmla="*/ 5722218 h 7019132"/>
              <a:gd name="connsiteX928" fmla="*/ 1009165 w 7175104"/>
              <a:gd name="connsiteY928" fmla="*/ 5719293 h 7019132"/>
              <a:gd name="connsiteX929" fmla="*/ 1007504 w 7175104"/>
              <a:gd name="connsiteY929" fmla="*/ 5716043 h 7019132"/>
              <a:gd name="connsiteX930" fmla="*/ 988238 w 7175104"/>
              <a:gd name="connsiteY930" fmla="*/ 5727742 h 7019132"/>
              <a:gd name="connsiteX931" fmla="*/ 985580 w 7175104"/>
              <a:gd name="connsiteY931" fmla="*/ 5728067 h 7019132"/>
              <a:gd name="connsiteX932" fmla="*/ 990231 w 7175104"/>
              <a:gd name="connsiteY932" fmla="*/ 5709544 h 7019132"/>
              <a:gd name="connsiteX933" fmla="*/ 988720 w 7175104"/>
              <a:gd name="connsiteY933" fmla="*/ 5708374 h 7019132"/>
              <a:gd name="connsiteX934" fmla="*/ 989021 w 7175104"/>
              <a:gd name="connsiteY934" fmla="*/ 5708067 h 7019132"/>
              <a:gd name="connsiteX935" fmla="*/ 988490 w 7175104"/>
              <a:gd name="connsiteY935" fmla="*/ 5708196 h 7019132"/>
              <a:gd name="connsiteX936" fmla="*/ 982258 w 7175104"/>
              <a:gd name="connsiteY936" fmla="*/ 5703370 h 7019132"/>
              <a:gd name="connsiteX937" fmla="*/ 1007504 w 7175104"/>
              <a:gd name="connsiteY937" fmla="*/ 5689072 h 7019132"/>
              <a:gd name="connsiteX938" fmla="*/ 974286 w 7175104"/>
              <a:gd name="connsiteY938" fmla="*/ 5668924 h 7019132"/>
              <a:gd name="connsiteX939" fmla="*/ 927116 w 7175104"/>
              <a:gd name="connsiteY939" fmla="*/ 5695896 h 7019132"/>
              <a:gd name="connsiteX940" fmla="*/ 980930 w 7175104"/>
              <a:gd name="connsiteY940" fmla="*/ 5655926 h 7019132"/>
              <a:gd name="connsiteX941" fmla="*/ 960999 w 7175104"/>
              <a:gd name="connsiteY941" fmla="*/ 5649102 h 7019132"/>
              <a:gd name="connsiteX942" fmla="*/ 933760 w 7175104"/>
              <a:gd name="connsiteY942" fmla="*/ 5675748 h 7019132"/>
              <a:gd name="connsiteX943" fmla="*/ 920473 w 7175104"/>
              <a:gd name="connsiteY943" fmla="*/ 5655926 h 7019132"/>
              <a:gd name="connsiteX944" fmla="*/ 900210 w 7175104"/>
              <a:gd name="connsiteY944" fmla="*/ 5615306 h 7019132"/>
              <a:gd name="connsiteX945" fmla="*/ 960999 w 7175104"/>
              <a:gd name="connsiteY945" fmla="*/ 5581510 h 7019132"/>
              <a:gd name="connsiteX946" fmla="*/ 980930 w 7175104"/>
              <a:gd name="connsiteY946" fmla="*/ 5541540 h 7019132"/>
              <a:gd name="connsiteX947" fmla="*/ 920473 w 7175104"/>
              <a:gd name="connsiteY947" fmla="*/ 5555188 h 7019132"/>
              <a:gd name="connsiteX948" fmla="*/ 880279 w 7175104"/>
              <a:gd name="connsiteY948" fmla="*/ 5588334 h 7019132"/>
              <a:gd name="connsiteX949" fmla="*/ 873635 w 7175104"/>
              <a:gd name="connsiteY949" fmla="*/ 5575336 h 7019132"/>
              <a:gd name="connsiteX950" fmla="*/ 940736 w 7175104"/>
              <a:gd name="connsiteY950" fmla="*/ 5528217 h 7019132"/>
              <a:gd name="connsiteX951" fmla="*/ 906853 w 7175104"/>
              <a:gd name="connsiteY951" fmla="*/ 5528217 h 7019132"/>
              <a:gd name="connsiteX952" fmla="*/ 853372 w 7175104"/>
              <a:gd name="connsiteY952" fmla="*/ 5575336 h 7019132"/>
              <a:gd name="connsiteX953" fmla="*/ 866659 w 7175104"/>
              <a:gd name="connsiteY953" fmla="*/ 5615306 h 7019132"/>
              <a:gd name="connsiteX954" fmla="*/ 880279 w 7175104"/>
              <a:gd name="connsiteY954" fmla="*/ 5628954 h 7019132"/>
              <a:gd name="connsiteX955" fmla="*/ 853372 w 7175104"/>
              <a:gd name="connsiteY955" fmla="*/ 5668924 h 7019132"/>
              <a:gd name="connsiteX956" fmla="*/ 644763 w 7175104"/>
              <a:gd name="connsiteY956" fmla="*/ 5783310 h 7019132"/>
              <a:gd name="connsiteX957" fmla="*/ 577994 w 7175104"/>
              <a:gd name="connsiteY957" fmla="*/ 5810282 h 7019132"/>
              <a:gd name="connsiteX958" fmla="*/ 604901 w 7175104"/>
              <a:gd name="connsiteY958" fmla="*/ 5776486 h 7019132"/>
              <a:gd name="connsiteX959" fmla="*/ 604901 w 7175104"/>
              <a:gd name="connsiteY959" fmla="*/ 5756338 h 7019132"/>
              <a:gd name="connsiteX960" fmla="*/ 692265 w 7175104"/>
              <a:gd name="connsiteY960" fmla="*/ 5689072 h 7019132"/>
              <a:gd name="connsiteX961" fmla="*/ 638119 w 7175104"/>
              <a:gd name="connsiteY961" fmla="*/ 5709544 h 7019132"/>
              <a:gd name="connsiteX962" fmla="*/ 665026 w 7175104"/>
              <a:gd name="connsiteY962" fmla="*/ 5682573 h 7019132"/>
              <a:gd name="connsiteX963" fmla="*/ 644763 w 7175104"/>
              <a:gd name="connsiteY963" fmla="*/ 5695896 h 7019132"/>
              <a:gd name="connsiteX964" fmla="*/ 631476 w 7175104"/>
              <a:gd name="connsiteY964" fmla="*/ 5689072 h 7019132"/>
              <a:gd name="connsiteX965" fmla="*/ 624832 w 7175104"/>
              <a:gd name="connsiteY965" fmla="*/ 5689072 h 7019132"/>
              <a:gd name="connsiteX966" fmla="*/ 644763 w 7175104"/>
              <a:gd name="connsiteY966" fmla="*/ 5662750 h 7019132"/>
              <a:gd name="connsiteX967" fmla="*/ 611213 w 7175104"/>
              <a:gd name="connsiteY967" fmla="*/ 5682573 h 7019132"/>
              <a:gd name="connsiteX968" fmla="*/ 658382 w 7175104"/>
              <a:gd name="connsiteY968" fmla="*/ 5615306 h 7019132"/>
              <a:gd name="connsiteX969" fmla="*/ 692265 w 7175104"/>
              <a:gd name="connsiteY969" fmla="*/ 5595158 h 7019132"/>
              <a:gd name="connsiteX970" fmla="*/ 711863 w 7175104"/>
              <a:gd name="connsiteY970" fmla="*/ 5575336 h 7019132"/>
              <a:gd name="connsiteX971" fmla="*/ 766009 w 7175104"/>
              <a:gd name="connsiteY971" fmla="*/ 5561687 h 7019132"/>
              <a:gd name="connsiteX972" fmla="*/ 793912 w 7175104"/>
              <a:gd name="connsiteY972" fmla="*/ 5534716 h 7019132"/>
              <a:gd name="connsiteX973" fmla="*/ 797566 w 7175104"/>
              <a:gd name="connsiteY973" fmla="*/ 5529191 h 7019132"/>
              <a:gd name="connsiteX974" fmla="*/ 826134 w 7175104"/>
              <a:gd name="connsiteY974" fmla="*/ 5507744 h 7019132"/>
              <a:gd name="connsiteX975" fmla="*/ 799227 w 7175104"/>
              <a:gd name="connsiteY975" fmla="*/ 5527242 h 7019132"/>
              <a:gd name="connsiteX976" fmla="*/ 826134 w 7175104"/>
              <a:gd name="connsiteY976" fmla="*/ 5501245 h 7019132"/>
              <a:gd name="connsiteX977" fmla="*/ 786272 w 7175104"/>
              <a:gd name="connsiteY977" fmla="*/ 5514568 h 7019132"/>
              <a:gd name="connsiteX978" fmla="*/ 826134 w 7175104"/>
              <a:gd name="connsiteY978" fmla="*/ 5487597 h 7019132"/>
              <a:gd name="connsiteX979" fmla="*/ 893234 w 7175104"/>
              <a:gd name="connsiteY979" fmla="*/ 5460950 h 7019132"/>
              <a:gd name="connsiteX980" fmla="*/ 846397 w 7175104"/>
              <a:gd name="connsiteY980" fmla="*/ 5494421 h 7019132"/>
              <a:gd name="connsiteX981" fmla="*/ 920473 w 7175104"/>
              <a:gd name="connsiteY981" fmla="*/ 5454126 h 7019132"/>
              <a:gd name="connsiteX982" fmla="*/ 886923 w 7175104"/>
              <a:gd name="connsiteY982" fmla="*/ 5454126 h 7019132"/>
              <a:gd name="connsiteX983" fmla="*/ 906853 w 7175104"/>
              <a:gd name="connsiteY983" fmla="*/ 5420655 h 7019132"/>
              <a:gd name="connsiteX984" fmla="*/ 900210 w 7175104"/>
              <a:gd name="connsiteY984" fmla="*/ 5413831 h 7019132"/>
              <a:gd name="connsiteX985" fmla="*/ 886923 w 7175104"/>
              <a:gd name="connsiteY985" fmla="*/ 5413831 h 7019132"/>
              <a:gd name="connsiteX986" fmla="*/ 846397 w 7175104"/>
              <a:gd name="connsiteY986" fmla="*/ 5420655 h 7019132"/>
              <a:gd name="connsiteX987" fmla="*/ 880279 w 7175104"/>
              <a:gd name="connsiteY987" fmla="*/ 5387184 h 7019132"/>
              <a:gd name="connsiteX988" fmla="*/ 766009 w 7175104"/>
              <a:gd name="connsiteY988" fmla="*/ 5387184 h 7019132"/>
              <a:gd name="connsiteX989" fmla="*/ 819490 w 7175104"/>
              <a:gd name="connsiteY989" fmla="*/ 5346564 h 7019132"/>
              <a:gd name="connsiteX990" fmla="*/ 940736 w 7175104"/>
              <a:gd name="connsiteY990" fmla="*/ 5367037 h 7019132"/>
              <a:gd name="connsiteX991" fmla="*/ 974286 w 7175104"/>
              <a:gd name="connsiteY991" fmla="*/ 5326417 h 7019132"/>
              <a:gd name="connsiteX992" fmla="*/ 873635 w 7175104"/>
              <a:gd name="connsiteY992" fmla="*/ 5245827 h 7019132"/>
              <a:gd name="connsiteX993" fmla="*/ 920473 w 7175104"/>
              <a:gd name="connsiteY993" fmla="*/ 5232503 h 7019132"/>
              <a:gd name="connsiteX994" fmla="*/ 873635 w 7175104"/>
              <a:gd name="connsiteY994" fmla="*/ 5178885 h 7019132"/>
              <a:gd name="connsiteX995" fmla="*/ 860016 w 7175104"/>
              <a:gd name="connsiteY995" fmla="*/ 5165237 h 7019132"/>
              <a:gd name="connsiteX996" fmla="*/ 880279 w 7175104"/>
              <a:gd name="connsiteY996" fmla="*/ 5145089 h 7019132"/>
              <a:gd name="connsiteX997" fmla="*/ 860016 w 7175104"/>
              <a:gd name="connsiteY997" fmla="*/ 5145089 h 7019132"/>
              <a:gd name="connsiteX998" fmla="*/ 900210 w 7175104"/>
              <a:gd name="connsiteY998" fmla="*/ 5111618 h 7019132"/>
              <a:gd name="connsiteX999" fmla="*/ 866659 w 7175104"/>
              <a:gd name="connsiteY999" fmla="*/ 5111618 h 7019132"/>
              <a:gd name="connsiteX1000" fmla="*/ 880279 w 7175104"/>
              <a:gd name="connsiteY1000" fmla="*/ 5111618 h 7019132"/>
              <a:gd name="connsiteX1001" fmla="*/ 886923 w 7175104"/>
              <a:gd name="connsiteY1001" fmla="*/ 5098295 h 7019132"/>
              <a:gd name="connsiteX1002" fmla="*/ 927116 w 7175104"/>
              <a:gd name="connsiteY1002" fmla="*/ 5051176 h 7019132"/>
              <a:gd name="connsiteX1003" fmla="*/ 860016 w 7175104"/>
              <a:gd name="connsiteY1003" fmla="*/ 5071323 h 7019132"/>
              <a:gd name="connsiteX1004" fmla="*/ 880279 w 7175104"/>
              <a:gd name="connsiteY1004" fmla="*/ 5051176 h 7019132"/>
              <a:gd name="connsiteX1005" fmla="*/ 839753 w 7175104"/>
              <a:gd name="connsiteY1005" fmla="*/ 5017705 h 7019132"/>
              <a:gd name="connsiteX1006" fmla="*/ 819490 w 7175104"/>
              <a:gd name="connsiteY1006" fmla="*/ 5031028 h 7019132"/>
              <a:gd name="connsiteX1007" fmla="*/ 812846 w 7175104"/>
              <a:gd name="connsiteY1007" fmla="*/ 5010881 h 7019132"/>
              <a:gd name="connsiteX1008" fmla="*/ 846397 w 7175104"/>
              <a:gd name="connsiteY1008" fmla="*/ 4983909 h 7019132"/>
              <a:gd name="connsiteX1009" fmla="*/ 786272 w 7175104"/>
              <a:gd name="connsiteY1009" fmla="*/ 5024529 h 7019132"/>
              <a:gd name="connsiteX1010" fmla="*/ 826134 w 7175104"/>
              <a:gd name="connsiteY1010" fmla="*/ 4990733 h 7019132"/>
              <a:gd name="connsiteX1011" fmla="*/ 826134 w 7175104"/>
              <a:gd name="connsiteY1011" fmla="*/ 4970586 h 7019132"/>
              <a:gd name="connsiteX1012" fmla="*/ 799227 w 7175104"/>
              <a:gd name="connsiteY1012" fmla="*/ 4983909 h 7019132"/>
              <a:gd name="connsiteX1013" fmla="*/ 745746 w 7175104"/>
              <a:gd name="connsiteY1013" fmla="*/ 5024529 h 7019132"/>
              <a:gd name="connsiteX1014" fmla="*/ 752389 w 7175104"/>
              <a:gd name="connsiteY1014" fmla="*/ 5017705 h 7019132"/>
              <a:gd name="connsiteX1015" fmla="*/ 774313 w 7175104"/>
              <a:gd name="connsiteY1015" fmla="*/ 5001782 h 7019132"/>
              <a:gd name="connsiteX1016" fmla="*/ 786272 w 7175104"/>
              <a:gd name="connsiteY1016" fmla="*/ 4990733 h 7019132"/>
              <a:gd name="connsiteX1017" fmla="*/ 788597 w 7175104"/>
              <a:gd name="connsiteY1017" fmla="*/ 4983259 h 7019132"/>
              <a:gd name="connsiteX1018" fmla="*/ 788929 w 7175104"/>
              <a:gd name="connsiteY1018" fmla="*/ 4982284 h 7019132"/>
              <a:gd name="connsiteX1019" fmla="*/ 784943 w 7175104"/>
              <a:gd name="connsiteY1019" fmla="*/ 4984884 h 7019132"/>
              <a:gd name="connsiteX1020" fmla="*/ 759365 w 7175104"/>
              <a:gd name="connsiteY1020" fmla="*/ 5004056 h 7019132"/>
              <a:gd name="connsiteX1021" fmla="*/ 799227 w 7175104"/>
              <a:gd name="connsiteY1021" fmla="*/ 4963761 h 7019132"/>
              <a:gd name="connsiteX1022" fmla="*/ 739102 w 7175104"/>
              <a:gd name="connsiteY1022" fmla="*/ 4970586 h 7019132"/>
              <a:gd name="connsiteX1023" fmla="*/ 772652 w 7175104"/>
              <a:gd name="connsiteY1023" fmla="*/ 4910143 h 7019132"/>
              <a:gd name="connsiteX1024" fmla="*/ 812846 w 7175104"/>
              <a:gd name="connsiteY1024" fmla="*/ 4863024 h 7019132"/>
              <a:gd name="connsiteX1025" fmla="*/ 799227 w 7175104"/>
              <a:gd name="connsiteY1025" fmla="*/ 4869523 h 7019132"/>
              <a:gd name="connsiteX1026" fmla="*/ 752389 w 7175104"/>
              <a:gd name="connsiteY1026" fmla="*/ 4916967 h 7019132"/>
              <a:gd name="connsiteX1027" fmla="*/ 812846 w 7175104"/>
              <a:gd name="connsiteY1027" fmla="*/ 4843201 h 7019132"/>
              <a:gd name="connsiteX1028" fmla="*/ 819490 w 7175104"/>
              <a:gd name="connsiteY1028" fmla="*/ 4849701 h 7019132"/>
              <a:gd name="connsiteX1029" fmla="*/ 812846 w 7175104"/>
              <a:gd name="connsiteY1029" fmla="*/ 4843201 h 7019132"/>
              <a:gd name="connsiteX1030" fmla="*/ 786272 w 7175104"/>
              <a:gd name="connsiteY1030" fmla="*/ 4869523 h 7019132"/>
              <a:gd name="connsiteX1031" fmla="*/ 792915 w 7175104"/>
              <a:gd name="connsiteY1031" fmla="*/ 4829553 h 7019132"/>
              <a:gd name="connsiteX1032" fmla="*/ 725483 w 7175104"/>
              <a:gd name="connsiteY1032" fmla="*/ 4896495 h 7019132"/>
              <a:gd name="connsiteX1033" fmla="*/ 705220 w 7175104"/>
              <a:gd name="connsiteY1033" fmla="*/ 4943939 h 7019132"/>
              <a:gd name="connsiteX1034" fmla="*/ 658382 w 7175104"/>
              <a:gd name="connsiteY1034" fmla="*/ 4977085 h 7019132"/>
              <a:gd name="connsiteX1035" fmla="*/ 672002 w 7175104"/>
              <a:gd name="connsiteY1035" fmla="*/ 4950763 h 7019132"/>
              <a:gd name="connsiteX1036" fmla="*/ 631476 w 7175104"/>
              <a:gd name="connsiteY1036" fmla="*/ 4977085 h 7019132"/>
              <a:gd name="connsiteX1037" fmla="*/ 623171 w 7175104"/>
              <a:gd name="connsiteY1037" fmla="*/ 4958562 h 7019132"/>
              <a:gd name="connsiteX1038" fmla="*/ 637455 w 7175104"/>
              <a:gd name="connsiteY1038" fmla="*/ 4941014 h 7019132"/>
              <a:gd name="connsiteX1039" fmla="*/ 644763 w 7175104"/>
              <a:gd name="connsiteY1039" fmla="*/ 4937115 h 7019132"/>
              <a:gd name="connsiteX1040" fmla="*/ 644763 w 7175104"/>
              <a:gd name="connsiteY1040" fmla="*/ 4923791 h 7019132"/>
              <a:gd name="connsiteX1041" fmla="*/ 624832 w 7175104"/>
              <a:gd name="connsiteY1041" fmla="*/ 4937115 h 7019132"/>
              <a:gd name="connsiteX1042" fmla="*/ 597925 w 7175104"/>
              <a:gd name="connsiteY1042" fmla="*/ 4950763 h 7019132"/>
              <a:gd name="connsiteX1043" fmla="*/ 604901 w 7175104"/>
              <a:gd name="connsiteY1043" fmla="*/ 4923791 h 7019132"/>
              <a:gd name="connsiteX1044" fmla="*/ 550756 w 7175104"/>
              <a:gd name="connsiteY1044" fmla="*/ 4950763 h 7019132"/>
              <a:gd name="connsiteX1045" fmla="*/ 597925 w 7175104"/>
              <a:gd name="connsiteY1045" fmla="*/ 4889996 h 7019132"/>
              <a:gd name="connsiteX1046" fmla="*/ 557731 w 7175104"/>
              <a:gd name="connsiteY1046" fmla="*/ 4883171 h 7019132"/>
              <a:gd name="connsiteX1047" fmla="*/ 497275 w 7175104"/>
              <a:gd name="connsiteY1047" fmla="*/ 4923791 h 7019132"/>
              <a:gd name="connsiteX1048" fmla="*/ 517205 w 7175104"/>
              <a:gd name="connsiteY1048" fmla="*/ 4889996 h 7019132"/>
              <a:gd name="connsiteX1049" fmla="*/ 500430 w 7175104"/>
              <a:gd name="connsiteY1049" fmla="*/ 4910143 h 7019132"/>
              <a:gd name="connsiteX1050" fmla="*/ 496231 w 7175104"/>
              <a:gd name="connsiteY1050" fmla="*/ 4914606 h 7019132"/>
              <a:gd name="connsiteX1051" fmla="*/ 499247 w 7175104"/>
              <a:gd name="connsiteY1051" fmla="*/ 4910844 h 7019132"/>
              <a:gd name="connsiteX1052" fmla="*/ 503918 w 7175104"/>
              <a:gd name="connsiteY1052" fmla="*/ 4896495 h 7019132"/>
              <a:gd name="connsiteX1053" fmla="*/ 537468 w 7175104"/>
              <a:gd name="connsiteY1053" fmla="*/ 4856525 h 7019132"/>
              <a:gd name="connsiteX1054" fmla="*/ 530493 w 7175104"/>
              <a:gd name="connsiteY1054" fmla="*/ 4883171 h 7019132"/>
              <a:gd name="connsiteX1055" fmla="*/ 544112 w 7175104"/>
              <a:gd name="connsiteY1055" fmla="*/ 4856525 h 7019132"/>
              <a:gd name="connsiteX1056" fmla="*/ 550756 w 7175104"/>
              <a:gd name="connsiteY1056" fmla="*/ 4863024 h 7019132"/>
              <a:gd name="connsiteX1057" fmla="*/ 571019 w 7175104"/>
              <a:gd name="connsiteY1057" fmla="*/ 4809406 h 7019132"/>
              <a:gd name="connsiteX1058" fmla="*/ 584638 w 7175104"/>
              <a:gd name="connsiteY1058" fmla="*/ 4822729 h 7019132"/>
              <a:gd name="connsiteX1059" fmla="*/ 591282 w 7175104"/>
              <a:gd name="connsiteY1059" fmla="*/ 4843201 h 7019132"/>
              <a:gd name="connsiteX1060" fmla="*/ 597925 w 7175104"/>
              <a:gd name="connsiteY1060" fmla="*/ 4863024 h 7019132"/>
              <a:gd name="connsiteX1061" fmla="*/ 644763 w 7175104"/>
              <a:gd name="connsiteY1061" fmla="*/ 4843201 h 7019132"/>
              <a:gd name="connsiteX1062" fmla="*/ 617856 w 7175104"/>
              <a:gd name="connsiteY1062" fmla="*/ 4883171 h 7019132"/>
              <a:gd name="connsiteX1063" fmla="*/ 644763 w 7175104"/>
              <a:gd name="connsiteY1063" fmla="*/ 4856525 h 7019132"/>
              <a:gd name="connsiteX1064" fmla="*/ 624832 w 7175104"/>
              <a:gd name="connsiteY1064" fmla="*/ 4889996 h 7019132"/>
              <a:gd name="connsiteX1065" fmla="*/ 685289 w 7175104"/>
              <a:gd name="connsiteY1065" fmla="*/ 4836377 h 7019132"/>
              <a:gd name="connsiteX1066" fmla="*/ 658382 w 7175104"/>
              <a:gd name="connsiteY1066" fmla="*/ 4869523 h 7019132"/>
              <a:gd name="connsiteX1067" fmla="*/ 698908 w 7175104"/>
              <a:gd name="connsiteY1067" fmla="*/ 4843201 h 7019132"/>
              <a:gd name="connsiteX1068" fmla="*/ 718839 w 7175104"/>
              <a:gd name="connsiteY1068" fmla="*/ 4843201 h 7019132"/>
              <a:gd name="connsiteX1069" fmla="*/ 732126 w 7175104"/>
              <a:gd name="connsiteY1069" fmla="*/ 4849701 h 7019132"/>
              <a:gd name="connsiteX1070" fmla="*/ 739102 w 7175104"/>
              <a:gd name="connsiteY1070" fmla="*/ 4822729 h 7019132"/>
              <a:gd name="connsiteX1071" fmla="*/ 752389 w 7175104"/>
              <a:gd name="connsiteY1071" fmla="*/ 4788933 h 7019132"/>
              <a:gd name="connsiteX1072" fmla="*/ 745746 w 7175104"/>
              <a:gd name="connsiteY1072" fmla="*/ 4782434 h 7019132"/>
              <a:gd name="connsiteX1073" fmla="*/ 786272 w 7175104"/>
              <a:gd name="connsiteY1073" fmla="*/ 4742139 h 7019132"/>
              <a:gd name="connsiteX1074" fmla="*/ 812846 w 7175104"/>
              <a:gd name="connsiteY1074" fmla="*/ 4715167 h 7019132"/>
              <a:gd name="connsiteX1075" fmla="*/ 772652 w 7175104"/>
              <a:gd name="connsiteY1075" fmla="*/ 4735640 h 7019132"/>
              <a:gd name="connsiteX1076" fmla="*/ 812846 w 7175104"/>
              <a:gd name="connsiteY1076" fmla="*/ 4648225 h 7019132"/>
              <a:gd name="connsiteX1077" fmla="*/ 786272 w 7175104"/>
              <a:gd name="connsiteY1077" fmla="*/ 4661549 h 7019132"/>
              <a:gd name="connsiteX1078" fmla="*/ 799227 w 7175104"/>
              <a:gd name="connsiteY1078" fmla="*/ 4655050 h 7019132"/>
              <a:gd name="connsiteX1079" fmla="*/ 799227 w 7175104"/>
              <a:gd name="connsiteY1079" fmla="*/ 4621254 h 7019132"/>
              <a:gd name="connsiteX1080" fmla="*/ 790922 w 7175104"/>
              <a:gd name="connsiteY1080" fmla="*/ 4634577 h 7019132"/>
              <a:gd name="connsiteX1081" fmla="*/ 790922 w 7175104"/>
              <a:gd name="connsiteY1081" fmla="*/ 4636852 h 7019132"/>
              <a:gd name="connsiteX1082" fmla="*/ 768666 w 7175104"/>
              <a:gd name="connsiteY1082" fmla="*/ 4661224 h 7019132"/>
              <a:gd name="connsiteX1083" fmla="*/ 766009 w 7175104"/>
              <a:gd name="connsiteY1083" fmla="*/ 4648225 h 7019132"/>
              <a:gd name="connsiteX1084" fmla="*/ 786272 w 7175104"/>
              <a:gd name="connsiteY1084" fmla="*/ 4634577 h 7019132"/>
              <a:gd name="connsiteX1085" fmla="*/ 792915 w 7175104"/>
              <a:gd name="connsiteY1085" fmla="*/ 4587783 h 7019132"/>
              <a:gd name="connsiteX1086" fmla="*/ 759365 w 7175104"/>
              <a:gd name="connsiteY1086" fmla="*/ 4628078 h 7019132"/>
              <a:gd name="connsiteX1087" fmla="*/ 752389 w 7175104"/>
              <a:gd name="connsiteY1087" fmla="*/ 4628078 h 7019132"/>
              <a:gd name="connsiteX1088" fmla="*/ 739102 w 7175104"/>
              <a:gd name="connsiteY1088" fmla="*/ 4621254 h 7019132"/>
              <a:gd name="connsiteX1089" fmla="*/ 745746 w 7175104"/>
              <a:gd name="connsiteY1089" fmla="*/ 4594607 h 7019132"/>
              <a:gd name="connsiteX1090" fmla="*/ 792915 w 7175104"/>
              <a:gd name="connsiteY1090" fmla="*/ 4574460 h 7019132"/>
              <a:gd name="connsiteX1091" fmla="*/ 799227 w 7175104"/>
              <a:gd name="connsiteY1091" fmla="*/ 4547488 h 7019132"/>
              <a:gd name="connsiteX1092" fmla="*/ 806203 w 7175104"/>
              <a:gd name="connsiteY1092" fmla="*/ 4520516 h 7019132"/>
              <a:gd name="connsiteX1093" fmla="*/ 833109 w 7175104"/>
              <a:gd name="connsiteY1093" fmla="*/ 4460074 h 7019132"/>
              <a:gd name="connsiteX1094" fmla="*/ 806203 w 7175104"/>
              <a:gd name="connsiteY1094" fmla="*/ 4426278 h 7019132"/>
              <a:gd name="connsiteX1095" fmla="*/ 812846 w 7175104"/>
              <a:gd name="connsiteY1095" fmla="*/ 4386308 h 7019132"/>
              <a:gd name="connsiteX1096" fmla="*/ 786272 w 7175104"/>
              <a:gd name="connsiteY1096" fmla="*/ 4426278 h 7019132"/>
              <a:gd name="connsiteX1097" fmla="*/ 806203 w 7175104"/>
              <a:gd name="connsiteY1097" fmla="*/ 4413279 h 7019132"/>
              <a:gd name="connsiteX1098" fmla="*/ 792915 w 7175104"/>
              <a:gd name="connsiteY1098" fmla="*/ 4399631 h 7019132"/>
              <a:gd name="connsiteX1099" fmla="*/ 772652 w 7175104"/>
              <a:gd name="connsiteY1099" fmla="*/ 4386308 h 7019132"/>
              <a:gd name="connsiteX1100" fmla="*/ 792915 w 7175104"/>
              <a:gd name="connsiteY1100" fmla="*/ 4312542 h 7019132"/>
              <a:gd name="connsiteX1101" fmla="*/ 772652 w 7175104"/>
              <a:gd name="connsiteY1101" fmla="*/ 4345688 h 7019132"/>
              <a:gd name="connsiteX1102" fmla="*/ 752389 w 7175104"/>
              <a:gd name="connsiteY1102" fmla="*/ 4339189 h 7019132"/>
              <a:gd name="connsiteX1103" fmla="*/ 745746 w 7175104"/>
              <a:gd name="connsiteY1103" fmla="*/ 4325865 h 7019132"/>
              <a:gd name="connsiteX1104" fmla="*/ 732126 w 7175104"/>
              <a:gd name="connsiteY1104" fmla="*/ 4312542 h 7019132"/>
              <a:gd name="connsiteX1105" fmla="*/ 711863 w 7175104"/>
              <a:gd name="connsiteY1105" fmla="*/ 4265098 h 7019132"/>
              <a:gd name="connsiteX1106" fmla="*/ 705220 w 7175104"/>
              <a:gd name="connsiteY1106" fmla="*/ 4278746 h 7019132"/>
              <a:gd name="connsiteX1107" fmla="*/ 644763 w 7175104"/>
              <a:gd name="connsiteY1107" fmla="*/ 4238126 h 7019132"/>
              <a:gd name="connsiteX1108" fmla="*/ 631476 w 7175104"/>
              <a:gd name="connsiteY1108" fmla="*/ 4225128 h 7019132"/>
              <a:gd name="connsiteX1109" fmla="*/ 611213 w 7175104"/>
              <a:gd name="connsiteY1109" fmla="*/ 4218304 h 7019132"/>
              <a:gd name="connsiteX1110" fmla="*/ 577994 w 7175104"/>
              <a:gd name="connsiteY1110" fmla="*/ 4211479 h 7019132"/>
              <a:gd name="connsiteX1111" fmla="*/ 611213 w 7175104"/>
              <a:gd name="connsiteY1111" fmla="*/ 4171184 h 7019132"/>
              <a:gd name="connsiteX1112" fmla="*/ 577994 w 7175104"/>
              <a:gd name="connsiteY1112" fmla="*/ 4198156 h 7019132"/>
              <a:gd name="connsiteX1113" fmla="*/ 537468 w 7175104"/>
              <a:gd name="connsiteY1113" fmla="*/ 4164360 h 7019132"/>
              <a:gd name="connsiteX1114" fmla="*/ 503918 w 7175104"/>
              <a:gd name="connsiteY1114" fmla="*/ 4164360 h 7019132"/>
              <a:gd name="connsiteX1115" fmla="*/ 490631 w 7175104"/>
              <a:gd name="connsiteY1115" fmla="*/ 4157536 h 7019132"/>
              <a:gd name="connsiteX1116" fmla="*/ 483655 w 7175104"/>
              <a:gd name="connsiteY1116" fmla="*/ 4137713 h 7019132"/>
              <a:gd name="connsiteX1117" fmla="*/ 497275 w 7175104"/>
              <a:gd name="connsiteY1117" fmla="*/ 4110742 h 7019132"/>
              <a:gd name="connsiteX1118" fmla="*/ 497275 w 7175104"/>
              <a:gd name="connsiteY1118" fmla="*/ 4097418 h 7019132"/>
              <a:gd name="connsiteX1119" fmla="*/ 429842 w 7175104"/>
              <a:gd name="connsiteY1119" fmla="*/ 4110742 h 7019132"/>
              <a:gd name="connsiteX1120" fmla="*/ 456749 w 7175104"/>
              <a:gd name="connsiteY1120" fmla="*/ 4063623 h 7019132"/>
              <a:gd name="connsiteX1121" fmla="*/ 443461 w 7175104"/>
              <a:gd name="connsiteY1121" fmla="*/ 4057123 h 7019132"/>
              <a:gd name="connsiteX1122" fmla="*/ 416555 w 7175104"/>
              <a:gd name="connsiteY1122" fmla="*/ 4104243 h 7019132"/>
              <a:gd name="connsiteX1123" fmla="*/ 396624 w 7175104"/>
              <a:gd name="connsiteY1123" fmla="*/ 4036976 h 7019132"/>
              <a:gd name="connsiteX1124" fmla="*/ 423198 w 7175104"/>
              <a:gd name="connsiteY1124" fmla="*/ 3983033 h 7019132"/>
              <a:gd name="connsiteX1125" fmla="*/ 389648 w 7175104"/>
              <a:gd name="connsiteY1125" fmla="*/ 3970034 h 7019132"/>
              <a:gd name="connsiteX1126" fmla="*/ 429842 w 7175104"/>
              <a:gd name="connsiteY1126" fmla="*/ 3929414 h 7019132"/>
              <a:gd name="connsiteX1127" fmla="*/ 416555 w 7175104"/>
              <a:gd name="connsiteY1127" fmla="*/ 3909267 h 7019132"/>
              <a:gd name="connsiteX1128" fmla="*/ 416555 w 7175104"/>
              <a:gd name="connsiteY1128" fmla="*/ 3869297 h 7019132"/>
              <a:gd name="connsiteX1129" fmla="*/ 376361 w 7175104"/>
              <a:gd name="connsiteY1129" fmla="*/ 3842000 h 7019132"/>
              <a:gd name="connsiteX1130" fmla="*/ 416555 w 7175104"/>
              <a:gd name="connsiteY1130" fmla="*/ 3801705 h 7019132"/>
              <a:gd name="connsiteX1131" fmla="*/ 349122 w 7175104"/>
              <a:gd name="connsiteY1131" fmla="*/ 3768234 h 7019132"/>
              <a:gd name="connsiteX1132" fmla="*/ 322548 w 7175104"/>
              <a:gd name="connsiteY1132" fmla="*/ 3801705 h 7019132"/>
              <a:gd name="connsiteX1133" fmla="*/ 275378 w 7175104"/>
              <a:gd name="connsiteY1133" fmla="*/ 3748087 h 7019132"/>
              <a:gd name="connsiteX1134" fmla="*/ 275378 w 7175104"/>
              <a:gd name="connsiteY1134" fmla="*/ 3586907 h 7019132"/>
              <a:gd name="connsiteX1135" fmla="*/ 234852 w 7175104"/>
              <a:gd name="connsiteY1135" fmla="*/ 3586907 h 7019132"/>
              <a:gd name="connsiteX1136" fmla="*/ 228540 w 7175104"/>
              <a:gd name="connsiteY1136" fmla="*/ 3566759 h 7019132"/>
              <a:gd name="connsiteX1137" fmla="*/ 228540 w 7175104"/>
              <a:gd name="connsiteY1137" fmla="*/ 3532963 h 7019132"/>
              <a:gd name="connsiteX1138" fmla="*/ 194990 w 7175104"/>
              <a:gd name="connsiteY1138" fmla="*/ 3566759 h 7019132"/>
              <a:gd name="connsiteX1139" fmla="*/ 215253 w 7175104"/>
              <a:gd name="connsiteY1139" fmla="*/ 3526139 h 7019132"/>
              <a:gd name="connsiteX1140" fmla="*/ 188014 w 7175104"/>
              <a:gd name="connsiteY1140" fmla="*/ 3539787 h 7019132"/>
              <a:gd name="connsiteX1141" fmla="*/ 188014 w 7175104"/>
              <a:gd name="connsiteY1141" fmla="*/ 3559935 h 7019132"/>
              <a:gd name="connsiteX1142" fmla="*/ 127890 w 7175104"/>
              <a:gd name="connsiteY1142" fmla="*/ 3526139 h 7019132"/>
              <a:gd name="connsiteX1143" fmla="*/ 174727 w 7175104"/>
              <a:gd name="connsiteY1143" fmla="*/ 3553111 h 7019132"/>
              <a:gd name="connsiteX1144" fmla="*/ 194990 w 7175104"/>
              <a:gd name="connsiteY1144" fmla="*/ 3532963 h 7019132"/>
              <a:gd name="connsiteX1145" fmla="*/ 181371 w 7175104"/>
              <a:gd name="connsiteY1145" fmla="*/ 3499492 h 7019132"/>
              <a:gd name="connsiteX1146" fmla="*/ 188014 w 7175104"/>
              <a:gd name="connsiteY1146" fmla="*/ 3425727 h 7019132"/>
              <a:gd name="connsiteX1147" fmla="*/ 140845 w 7175104"/>
              <a:gd name="connsiteY1147" fmla="*/ 3479345 h 7019132"/>
              <a:gd name="connsiteX1148" fmla="*/ 140845 w 7175104"/>
              <a:gd name="connsiteY1148" fmla="*/ 3338637 h 7019132"/>
              <a:gd name="connsiteX1149" fmla="*/ 100651 w 7175104"/>
              <a:gd name="connsiteY1149" fmla="*/ 3324989 h 7019132"/>
              <a:gd name="connsiteX1150" fmla="*/ 87363 w 7175104"/>
              <a:gd name="connsiteY1150" fmla="*/ 3304841 h 7019132"/>
              <a:gd name="connsiteX1151" fmla="*/ 80720 w 7175104"/>
              <a:gd name="connsiteY1151" fmla="*/ 3277870 h 7019132"/>
              <a:gd name="connsiteX1152" fmla="*/ 107627 w 7175104"/>
              <a:gd name="connsiteY1152" fmla="*/ 3217427 h 7019132"/>
              <a:gd name="connsiteX1153" fmla="*/ 140845 w 7175104"/>
              <a:gd name="connsiteY1153" fmla="*/ 3237575 h 7019132"/>
              <a:gd name="connsiteX1154" fmla="*/ 147488 w 7175104"/>
              <a:gd name="connsiteY1154" fmla="*/ 3183631 h 7019132"/>
              <a:gd name="connsiteX1155" fmla="*/ 127890 w 7175104"/>
              <a:gd name="connsiteY1155" fmla="*/ 3197280 h 7019132"/>
              <a:gd name="connsiteX1156" fmla="*/ 167751 w 7175104"/>
              <a:gd name="connsiteY1156" fmla="*/ 3143662 h 7019132"/>
              <a:gd name="connsiteX1157" fmla="*/ 288997 w 7175104"/>
              <a:gd name="connsiteY1157" fmla="*/ 3130013 h 7019132"/>
              <a:gd name="connsiteX1158" fmla="*/ 262091 w 7175104"/>
              <a:gd name="connsiteY1158" fmla="*/ 3103041 h 7019132"/>
              <a:gd name="connsiteX1159" fmla="*/ 248471 w 7175104"/>
              <a:gd name="connsiteY1159" fmla="*/ 3143662 h 7019132"/>
              <a:gd name="connsiteX1160" fmla="*/ 234852 w 7175104"/>
              <a:gd name="connsiteY1160" fmla="*/ 3143662 h 7019132"/>
              <a:gd name="connsiteX1161" fmla="*/ 268734 w 7175104"/>
              <a:gd name="connsiteY1161" fmla="*/ 3076720 h 7019132"/>
              <a:gd name="connsiteX1162" fmla="*/ 282021 w 7175104"/>
              <a:gd name="connsiteY1162" fmla="*/ 3082894 h 7019132"/>
              <a:gd name="connsiteX1163" fmla="*/ 275378 w 7175104"/>
              <a:gd name="connsiteY1163" fmla="*/ 3015952 h 7019132"/>
              <a:gd name="connsiteX1164" fmla="*/ 302284 w 7175104"/>
              <a:gd name="connsiteY1164" fmla="*/ 3015952 h 7019132"/>
              <a:gd name="connsiteX1165" fmla="*/ 302284 w 7175104"/>
              <a:gd name="connsiteY1165" fmla="*/ 2955509 h 7019132"/>
              <a:gd name="connsiteX1166" fmla="*/ 362741 w 7175104"/>
              <a:gd name="connsiteY1166" fmla="*/ 2942186 h 7019132"/>
              <a:gd name="connsiteX1167" fmla="*/ 389648 w 7175104"/>
              <a:gd name="connsiteY1167" fmla="*/ 2935362 h 7019132"/>
              <a:gd name="connsiteX1168" fmla="*/ 456749 w 7175104"/>
              <a:gd name="connsiteY1168" fmla="*/ 2895067 h 7019132"/>
              <a:gd name="connsiteX1169" fmla="*/ 429842 w 7175104"/>
              <a:gd name="connsiteY1169" fmla="*/ 2928538 h 7019132"/>
              <a:gd name="connsiteX1170" fmla="*/ 517205 w 7175104"/>
              <a:gd name="connsiteY1170" fmla="*/ 2841124 h 7019132"/>
              <a:gd name="connsiteX1171" fmla="*/ 510894 w 7175104"/>
              <a:gd name="connsiteY1171" fmla="*/ 2820976 h 7019132"/>
              <a:gd name="connsiteX1172" fmla="*/ 584638 w 7175104"/>
              <a:gd name="connsiteY1172" fmla="*/ 2733562 h 7019132"/>
              <a:gd name="connsiteX1173" fmla="*/ 651739 w 7175104"/>
              <a:gd name="connsiteY1173" fmla="*/ 2707240 h 7019132"/>
              <a:gd name="connsiteX1174" fmla="*/ 732126 w 7175104"/>
              <a:gd name="connsiteY1174" fmla="*/ 2686768 h 7019132"/>
              <a:gd name="connsiteX1175" fmla="*/ 799227 w 7175104"/>
              <a:gd name="connsiteY1175" fmla="*/ 2673444 h 7019132"/>
              <a:gd name="connsiteX1176" fmla="*/ 779628 w 7175104"/>
              <a:gd name="connsiteY1176" fmla="*/ 2632825 h 7019132"/>
              <a:gd name="connsiteX1177" fmla="*/ 819490 w 7175104"/>
              <a:gd name="connsiteY1177" fmla="*/ 2613002 h 7019132"/>
              <a:gd name="connsiteX1178" fmla="*/ 860016 w 7175104"/>
              <a:gd name="connsiteY1178" fmla="*/ 2552235 h 7019132"/>
              <a:gd name="connsiteX1179" fmla="*/ 826134 w 7175104"/>
              <a:gd name="connsiteY1179" fmla="*/ 2525588 h 7019132"/>
              <a:gd name="connsiteX1180" fmla="*/ 920473 w 7175104"/>
              <a:gd name="connsiteY1180" fmla="*/ 2492117 h 7019132"/>
              <a:gd name="connsiteX1181" fmla="*/ 954023 w 7175104"/>
              <a:gd name="connsiteY1181" fmla="*/ 2498616 h 7019132"/>
              <a:gd name="connsiteX1182" fmla="*/ 1014480 w 7175104"/>
              <a:gd name="connsiteY1182" fmla="*/ 2465145 h 7019132"/>
              <a:gd name="connsiteX1183" fmla="*/ 1195851 w 7175104"/>
              <a:gd name="connsiteY1183" fmla="*/ 2478468 h 7019132"/>
              <a:gd name="connsiteX1184" fmla="*/ 1303477 w 7175104"/>
              <a:gd name="connsiteY1184" fmla="*/ 2458321 h 7019132"/>
              <a:gd name="connsiteX1185" fmla="*/ 1330384 w 7175104"/>
              <a:gd name="connsiteY1185" fmla="*/ 2438498 h 7019132"/>
              <a:gd name="connsiteX1186" fmla="*/ 1383865 w 7175104"/>
              <a:gd name="connsiteY1186" fmla="*/ 2451822 h 7019132"/>
              <a:gd name="connsiteX1187" fmla="*/ 1377221 w 7175104"/>
              <a:gd name="connsiteY1187" fmla="*/ 2357908 h 7019132"/>
              <a:gd name="connsiteX1188" fmla="*/ 1477872 w 7175104"/>
              <a:gd name="connsiteY1188" fmla="*/ 2351084 h 7019132"/>
              <a:gd name="connsiteX1189" fmla="*/ 1532018 w 7175104"/>
              <a:gd name="connsiteY1189" fmla="*/ 2411527 h 7019132"/>
              <a:gd name="connsiteX1190" fmla="*/ 1551616 w 7175104"/>
              <a:gd name="connsiteY1190" fmla="*/ 2344260 h 7019132"/>
              <a:gd name="connsiteX1191" fmla="*/ 1571879 w 7175104"/>
              <a:gd name="connsiteY1191" fmla="*/ 2337436 h 7019132"/>
              <a:gd name="connsiteX1192" fmla="*/ 1551616 w 7175104"/>
              <a:gd name="connsiteY1192" fmla="*/ 2404703 h 7019132"/>
              <a:gd name="connsiteX1193" fmla="*/ 1592142 w 7175104"/>
              <a:gd name="connsiteY1193" fmla="*/ 2397878 h 7019132"/>
              <a:gd name="connsiteX1194" fmla="*/ 1632668 w 7175104"/>
              <a:gd name="connsiteY1194" fmla="*/ 2404703 h 7019132"/>
              <a:gd name="connsiteX1195" fmla="*/ 1619381 w 7175104"/>
              <a:gd name="connsiteY1195" fmla="*/ 2424850 h 7019132"/>
              <a:gd name="connsiteX1196" fmla="*/ 1686482 w 7175104"/>
              <a:gd name="connsiteY1196" fmla="*/ 2505440 h 7019132"/>
              <a:gd name="connsiteX1197" fmla="*/ 1753250 w 7175104"/>
              <a:gd name="connsiteY1197" fmla="*/ 2572382 h 7019132"/>
              <a:gd name="connsiteX1198" fmla="*/ 1821015 w 7175104"/>
              <a:gd name="connsiteY1198" fmla="*/ 2606178 h 7019132"/>
              <a:gd name="connsiteX1199" fmla="*/ 1867852 w 7175104"/>
              <a:gd name="connsiteY1199" fmla="*/ 2666620 h 7019132"/>
              <a:gd name="connsiteX1200" fmla="*/ 1894759 w 7175104"/>
              <a:gd name="connsiteY1200" fmla="*/ 2613002 h 7019132"/>
              <a:gd name="connsiteX1201" fmla="*/ 1941596 w 7175104"/>
              <a:gd name="connsiteY1201" fmla="*/ 2626650 h 7019132"/>
              <a:gd name="connsiteX1202" fmla="*/ 1921333 w 7175104"/>
              <a:gd name="connsiteY1202" fmla="*/ 2639649 h 7019132"/>
              <a:gd name="connsiteX1203" fmla="*/ 1921333 w 7175104"/>
              <a:gd name="connsiteY1203" fmla="*/ 2659796 h 7019132"/>
              <a:gd name="connsiteX1204" fmla="*/ 1948240 w 7175104"/>
              <a:gd name="connsiteY1204" fmla="*/ 2626650 h 7019132"/>
              <a:gd name="connsiteX1205" fmla="*/ 1982122 w 7175104"/>
              <a:gd name="connsiteY1205" fmla="*/ 2652972 h 7019132"/>
              <a:gd name="connsiteX1206" fmla="*/ 2009029 w 7175104"/>
              <a:gd name="connsiteY1206" fmla="*/ 2686768 h 7019132"/>
              <a:gd name="connsiteX1207" fmla="*/ 2082773 w 7175104"/>
              <a:gd name="connsiteY1207" fmla="*/ 2727063 h 7019132"/>
              <a:gd name="connsiteX1208" fmla="*/ 2076130 w 7175104"/>
              <a:gd name="connsiteY1208" fmla="*/ 2679943 h 7019132"/>
              <a:gd name="connsiteX1209" fmla="*/ 2076130 w 7175104"/>
              <a:gd name="connsiteY1209" fmla="*/ 2632825 h 7019132"/>
              <a:gd name="connsiteX1210" fmla="*/ 2109348 w 7175104"/>
              <a:gd name="connsiteY1210" fmla="*/ 2652972 h 7019132"/>
              <a:gd name="connsiteX1211" fmla="*/ 2082773 w 7175104"/>
              <a:gd name="connsiteY1211" fmla="*/ 2632825 h 7019132"/>
              <a:gd name="connsiteX1212" fmla="*/ 2109348 w 7175104"/>
              <a:gd name="connsiteY1212" fmla="*/ 2599679 h 7019132"/>
              <a:gd name="connsiteX1213" fmla="*/ 2089417 w 7175104"/>
              <a:gd name="connsiteY1213" fmla="*/ 2606178 h 7019132"/>
              <a:gd name="connsiteX1214" fmla="*/ 2035604 w 7175104"/>
              <a:gd name="connsiteY1214" fmla="*/ 2666620 h 7019132"/>
              <a:gd name="connsiteX1215" fmla="*/ 2049223 w 7175104"/>
              <a:gd name="connsiteY1215" fmla="*/ 2613002 h 7019132"/>
              <a:gd name="connsiteX1216" fmla="*/ 2015341 w 7175104"/>
              <a:gd name="connsiteY1216" fmla="*/ 2619826 h 7019132"/>
              <a:gd name="connsiteX1217" fmla="*/ 2049223 w 7175104"/>
              <a:gd name="connsiteY1217" fmla="*/ 2579206 h 7019132"/>
              <a:gd name="connsiteX1218" fmla="*/ 2028960 w 7175104"/>
              <a:gd name="connsiteY1218" fmla="*/ 2586030 h 7019132"/>
              <a:gd name="connsiteX1219" fmla="*/ 2002386 w 7175104"/>
              <a:gd name="connsiteY1219" fmla="*/ 2632825 h 7019132"/>
              <a:gd name="connsiteX1220" fmla="*/ 1975147 w 7175104"/>
              <a:gd name="connsiteY1220" fmla="*/ 2592854 h 7019132"/>
              <a:gd name="connsiteX1221" fmla="*/ 2009029 w 7175104"/>
              <a:gd name="connsiteY1221" fmla="*/ 2552235 h 7019132"/>
              <a:gd name="connsiteX1222" fmla="*/ 1975147 w 7175104"/>
              <a:gd name="connsiteY1222" fmla="*/ 2565883 h 7019132"/>
              <a:gd name="connsiteX1223" fmla="*/ 1988766 w 7175104"/>
              <a:gd name="connsiteY1223" fmla="*/ 2559058 h 7019132"/>
              <a:gd name="connsiteX1224" fmla="*/ 1954884 w 7175104"/>
              <a:gd name="connsiteY1224" fmla="*/ 2512264 h 7019132"/>
              <a:gd name="connsiteX1225" fmla="*/ 1915022 w 7175104"/>
              <a:gd name="connsiteY1225" fmla="*/ 2478468 h 7019132"/>
              <a:gd name="connsiteX1226" fmla="*/ 1833970 w 7175104"/>
              <a:gd name="connsiteY1226" fmla="*/ 2404703 h 7019132"/>
              <a:gd name="connsiteX1227" fmla="*/ 1814039 w 7175104"/>
              <a:gd name="connsiteY1227" fmla="*/ 2438498 h 7019132"/>
              <a:gd name="connsiteX1228" fmla="*/ 1807395 w 7175104"/>
              <a:gd name="connsiteY1228" fmla="*/ 2384555 h 7019132"/>
              <a:gd name="connsiteX1229" fmla="*/ 1753250 w 7175104"/>
              <a:gd name="connsiteY1229" fmla="*/ 2404703 h 7019132"/>
              <a:gd name="connsiteX1230" fmla="*/ 1753250 w 7175104"/>
              <a:gd name="connsiteY1230" fmla="*/ 2364083 h 7019132"/>
              <a:gd name="connsiteX1231" fmla="*/ 1720032 w 7175104"/>
              <a:gd name="connsiteY1231" fmla="*/ 2397878 h 7019132"/>
              <a:gd name="connsiteX1232" fmla="*/ 1686482 w 7175104"/>
              <a:gd name="connsiteY1232" fmla="*/ 2370907 h 7019132"/>
              <a:gd name="connsiteX1233" fmla="*/ 1686482 w 7175104"/>
              <a:gd name="connsiteY1233" fmla="*/ 2297141 h 7019132"/>
              <a:gd name="connsiteX1234" fmla="*/ 1645956 w 7175104"/>
              <a:gd name="connsiteY1234" fmla="*/ 2344260 h 7019132"/>
              <a:gd name="connsiteX1235" fmla="*/ 1666219 w 7175104"/>
              <a:gd name="connsiteY1235" fmla="*/ 2310464 h 7019132"/>
              <a:gd name="connsiteX1236" fmla="*/ 1578855 w 7175104"/>
              <a:gd name="connsiteY1236" fmla="*/ 2276993 h 7019132"/>
              <a:gd name="connsiteX1237" fmla="*/ 1551616 w 7175104"/>
              <a:gd name="connsiteY1237" fmla="*/ 2243523 h 7019132"/>
              <a:gd name="connsiteX1238" fmla="*/ 1505111 w 7175104"/>
              <a:gd name="connsiteY1238" fmla="*/ 2230199 h 7019132"/>
              <a:gd name="connsiteX1239" fmla="*/ 1518398 w 7175104"/>
              <a:gd name="connsiteY1239" fmla="*/ 2189579 h 7019132"/>
              <a:gd name="connsiteX1240" fmla="*/ 1249664 w 7175104"/>
              <a:gd name="connsiteY1240" fmla="*/ 2055371 h 7019132"/>
              <a:gd name="connsiteX1241" fmla="*/ 1578855 w 7175104"/>
              <a:gd name="connsiteY1241" fmla="*/ 2236699 h 7019132"/>
              <a:gd name="connsiteX1242" fmla="*/ 1626025 w 7175104"/>
              <a:gd name="connsiteY1242" fmla="*/ 2169757 h 7019132"/>
              <a:gd name="connsiteX1243" fmla="*/ 1626025 w 7175104"/>
              <a:gd name="connsiteY1243" fmla="*/ 2216551 h 7019132"/>
              <a:gd name="connsiteX1244" fmla="*/ 1632668 w 7175104"/>
              <a:gd name="connsiteY1244" fmla="*/ 2250347 h 7019132"/>
              <a:gd name="connsiteX1245" fmla="*/ 1652599 w 7175104"/>
              <a:gd name="connsiteY1245" fmla="*/ 2216551 h 7019132"/>
              <a:gd name="connsiteX1246" fmla="*/ 1720032 w 7175104"/>
              <a:gd name="connsiteY1246" fmla="*/ 2216551 h 7019132"/>
              <a:gd name="connsiteX1247" fmla="*/ 1693125 w 7175104"/>
              <a:gd name="connsiteY1247" fmla="*/ 2250347 h 7019132"/>
              <a:gd name="connsiteX1248" fmla="*/ 1746606 w 7175104"/>
              <a:gd name="connsiteY1248" fmla="*/ 2310464 h 7019132"/>
              <a:gd name="connsiteX1249" fmla="*/ 1793776 w 7175104"/>
              <a:gd name="connsiteY1249" fmla="*/ 2230199 h 7019132"/>
              <a:gd name="connsiteX1250" fmla="*/ 1766869 w 7175104"/>
              <a:gd name="connsiteY1250" fmla="*/ 2303965 h 7019132"/>
              <a:gd name="connsiteX1251" fmla="*/ 1833970 w 7175104"/>
              <a:gd name="connsiteY1251" fmla="*/ 2330937 h 7019132"/>
              <a:gd name="connsiteX1252" fmla="*/ 1867852 w 7175104"/>
              <a:gd name="connsiteY1252" fmla="*/ 2404703 h 7019132"/>
              <a:gd name="connsiteX1253" fmla="*/ 1874496 w 7175104"/>
              <a:gd name="connsiteY1253" fmla="*/ 2377731 h 7019132"/>
              <a:gd name="connsiteX1254" fmla="*/ 1948240 w 7175104"/>
              <a:gd name="connsiteY1254" fmla="*/ 2431674 h 7019132"/>
              <a:gd name="connsiteX1255" fmla="*/ 1995410 w 7175104"/>
              <a:gd name="connsiteY1255" fmla="*/ 2444998 h 7019132"/>
              <a:gd name="connsiteX1256" fmla="*/ 2049223 w 7175104"/>
              <a:gd name="connsiteY1256" fmla="*/ 2458321 h 7019132"/>
              <a:gd name="connsiteX1257" fmla="*/ 2223618 w 7175104"/>
              <a:gd name="connsiteY1257" fmla="*/ 2532412 h 7019132"/>
              <a:gd name="connsiteX1258" fmla="*/ 2257500 w 7175104"/>
              <a:gd name="connsiteY1258" fmla="*/ 2505440 h 7019132"/>
              <a:gd name="connsiteX1259" fmla="*/ 2310982 w 7175104"/>
              <a:gd name="connsiteY1259" fmla="*/ 2572382 h 7019132"/>
              <a:gd name="connsiteX1260" fmla="*/ 2358151 w 7175104"/>
              <a:gd name="connsiteY1260" fmla="*/ 2572382 h 7019132"/>
              <a:gd name="connsiteX1261" fmla="*/ 2418608 w 7175104"/>
              <a:gd name="connsiteY1261" fmla="*/ 2565883 h 7019132"/>
              <a:gd name="connsiteX1262" fmla="*/ 2378414 w 7175104"/>
              <a:gd name="connsiteY1262" fmla="*/ 2606178 h 7019132"/>
              <a:gd name="connsiteX1263" fmla="*/ 2519259 w 7175104"/>
              <a:gd name="connsiteY1263" fmla="*/ 2659796 h 7019132"/>
              <a:gd name="connsiteX1264" fmla="*/ 2526235 w 7175104"/>
              <a:gd name="connsiteY1264" fmla="*/ 2646473 h 7019132"/>
              <a:gd name="connsiteX1265" fmla="*/ 2613266 w 7175104"/>
              <a:gd name="connsiteY1265" fmla="*/ 2646473 h 7019132"/>
              <a:gd name="connsiteX1266" fmla="*/ 2586359 w 7175104"/>
              <a:gd name="connsiteY1266" fmla="*/ 2679943 h 7019132"/>
              <a:gd name="connsiteX1267" fmla="*/ 2626885 w 7175104"/>
              <a:gd name="connsiteY1267" fmla="*/ 2673444 h 7019132"/>
              <a:gd name="connsiteX1268" fmla="*/ 2660768 w 7175104"/>
              <a:gd name="connsiteY1268" fmla="*/ 2679943 h 7019132"/>
              <a:gd name="connsiteX1269" fmla="*/ 2687342 w 7175104"/>
              <a:gd name="connsiteY1269" fmla="*/ 2727063 h 7019132"/>
              <a:gd name="connsiteX1270" fmla="*/ 2720893 w 7175104"/>
              <a:gd name="connsiteY1270" fmla="*/ 2693592 h 7019132"/>
              <a:gd name="connsiteX1271" fmla="*/ 2821876 w 7175104"/>
              <a:gd name="connsiteY1271" fmla="*/ 2727063 h 7019132"/>
              <a:gd name="connsiteX1272" fmla="*/ 2808256 w 7175104"/>
              <a:gd name="connsiteY1272" fmla="*/ 2700416 h 7019132"/>
              <a:gd name="connsiteX1273" fmla="*/ 2801612 w 7175104"/>
              <a:gd name="connsiteY1273" fmla="*/ 2652972 h 7019132"/>
              <a:gd name="connsiteX1274" fmla="*/ 2741156 w 7175104"/>
              <a:gd name="connsiteY1274" fmla="*/ 2613002 h 7019132"/>
              <a:gd name="connsiteX1275" fmla="*/ 2814900 w 7175104"/>
              <a:gd name="connsiteY1275" fmla="*/ 2552235 h 7019132"/>
              <a:gd name="connsiteX1276" fmla="*/ 2720893 w 7175104"/>
              <a:gd name="connsiteY1276" fmla="*/ 2572382 h 7019132"/>
              <a:gd name="connsiteX1277" fmla="*/ 2673723 w 7175104"/>
              <a:gd name="connsiteY1277" fmla="*/ 2539236 h 7019132"/>
              <a:gd name="connsiteX1278" fmla="*/ 2761419 w 7175104"/>
              <a:gd name="connsiteY1278" fmla="*/ 2519089 h 7019132"/>
              <a:gd name="connsiteX1279" fmla="*/ 2787993 w 7175104"/>
              <a:gd name="connsiteY1279" fmla="*/ 2545410 h 7019132"/>
              <a:gd name="connsiteX1280" fmla="*/ 2787993 w 7175104"/>
              <a:gd name="connsiteY1280" fmla="*/ 2505440 h 7019132"/>
              <a:gd name="connsiteX1281" fmla="*/ 2767730 w 7175104"/>
              <a:gd name="connsiteY1281" fmla="*/ 2478468 h 7019132"/>
              <a:gd name="connsiteX1282" fmla="*/ 2787993 w 7175104"/>
              <a:gd name="connsiteY1282" fmla="*/ 2458321 h 7019132"/>
              <a:gd name="connsiteX1283" fmla="*/ 2774706 w 7175104"/>
              <a:gd name="connsiteY1283" fmla="*/ 2478468 h 7019132"/>
              <a:gd name="connsiteX1284" fmla="*/ 2861737 w 7175104"/>
              <a:gd name="connsiteY1284" fmla="*/ 2485293 h 7019132"/>
              <a:gd name="connsiteX1285" fmla="*/ 2835163 w 7175104"/>
              <a:gd name="connsiteY1285" fmla="*/ 2444998 h 7019132"/>
              <a:gd name="connsiteX1286" fmla="*/ 2868713 w 7175104"/>
              <a:gd name="connsiteY1286" fmla="*/ 2418026 h 7019132"/>
              <a:gd name="connsiteX1287" fmla="*/ 2821876 w 7175104"/>
              <a:gd name="connsiteY1287" fmla="*/ 2431674 h 7019132"/>
              <a:gd name="connsiteX1288" fmla="*/ 2888976 w 7175104"/>
              <a:gd name="connsiteY1288" fmla="*/ 2397878 h 7019132"/>
              <a:gd name="connsiteX1289" fmla="*/ 2821876 w 7175104"/>
              <a:gd name="connsiteY1289" fmla="*/ 2384555 h 7019132"/>
              <a:gd name="connsiteX1290" fmla="*/ 2821876 w 7175104"/>
              <a:gd name="connsiteY1290" fmla="*/ 2330937 h 7019132"/>
              <a:gd name="connsiteX1291" fmla="*/ 2848782 w 7175104"/>
              <a:gd name="connsiteY1291" fmla="*/ 2351084 h 7019132"/>
              <a:gd name="connsiteX1292" fmla="*/ 2895620 w 7175104"/>
              <a:gd name="connsiteY1292" fmla="*/ 2370907 h 7019132"/>
              <a:gd name="connsiteX1293" fmla="*/ 2902263 w 7175104"/>
              <a:gd name="connsiteY1293" fmla="*/ 2364083 h 7019132"/>
              <a:gd name="connsiteX1294" fmla="*/ 2922526 w 7175104"/>
              <a:gd name="connsiteY1294" fmla="*/ 2431674 h 7019132"/>
              <a:gd name="connsiteX1295" fmla="*/ 2929170 w 7175104"/>
              <a:gd name="connsiteY1295" fmla="*/ 2364083 h 7019132"/>
              <a:gd name="connsiteX1296" fmla="*/ 2969364 w 7175104"/>
              <a:gd name="connsiteY1296" fmla="*/ 2310464 h 7019132"/>
              <a:gd name="connsiteX1297" fmla="*/ 2929170 w 7175104"/>
              <a:gd name="connsiteY1297" fmla="*/ 2283492 h 7019132"/>
              <a:gd name="connsiteX1298" fmla="*/ 3003246 w 7175104"/>
              <a:gd name="connsiteY1298" fmla="*/ 2303965 h 7019132"/>
              <a:gd name="connsiteX1299" fmla="*/ 2982983 w 7175104"/>
              <a:gd name="connsiteY1299" fmla="*/ 2303965 h 7019132"/>
              <a:gd name="connsiteX1300" fmla="*/ 2942789 w 7175104"/>
              <a:gd name="connsiteY1300" fmla="*/ 2377731 h 7019132"/>
              <a:gd name="connsiteX1301" fmla="*/ 3016533 w 7175104"/>
              <a:gd name="connsiteY1301" fmla="*/ 2317288 h 7019132"/>
              <a:gd name="connsiteX1302" fmla="*/ 3003246 w 7175104"/>
              <a:gd name="connsiteY1302" fmla="*/ 2324113 h 7019132"/>
              <a:gd name="connsiteX1303" fmla="*/ 2989627 w 7175104"/>
              <a:gd name="connsiteY1303" fmla="*/ 2344260 h 7019132"/>
              <a:gd name="connsiteX1304" fmla="*/ 3070346 w 7175104"/>
              <a:gd name="connsiteY1304" fmla="*/ 2344260 h 7019132"/>
              <a:gd name="connsiteX1305" fmla="*/ 3090609 w 7175104"/>
              <a:gd name="connsiteY1305" fmla="*/ 2310464 h 7019132"/>
              <a:gd name="connsiteX1306" fmla="*/ 3009890 w 7175104"/>
              <a:gd name="connsiteY1306" fmla="*/ 2290317 h 7019132"/>
              <a:gd name="connsiteX1307" fmla="*/ 2915882 w 7175104"/>
              <a:gd name="connsiteY1307" fmla="*/ 2283492 h 7019132"/>
              <a:gd name="connsiteX1308" fmla="*/ 2855426 w 7175104"/>
              <a:gd name="connsiteY1308" fmla="*/ 2263670 h 7019132"/>
              <a:gd name="connsiteX1309" fmla="*/ 2781349 w 7175104"/>
              <a:gd name="connsiteY1309" fmla="*/ 2250347 h 7019132"/>
              <a:gd name="connsiteX1310" fmla="*/ 2700630 w 7175104"/>
              <a:gd name="connsiteY1310" fmla="*/ 2162932 h 7019132"/>
              <a:gd name="connsiteX1311" fmla="*/ 2586359 w 7175104"/>
              <a:gd name="connsiteY1311" fmla="*/ 2102165 h 7019132"/>
              <a:gd name="connsiteX1312" fmla="*/ 2425252 w 7175104"/>
              <a:gd name="connsiteY1312" fmla="*/ 1907839 h 7019132"/>
              <a:gd name="connsiteX1313" fmla="*/ 2337888 w 7175104"/>
              <a:gd name="connsiteY1313" fmla="*/ 1920838 h 7019132"/>
              <a:gd name="connsiteX1314" fmla="*/ 2378414 w 7175104"/>
              <a:gd name="connsiteY1314" fmla="*/ 1867219 h 7019132"/>
              <a:gd name="connsiteX1315" fmla="*/ 2438871 w 7175104"/>
              <a:gd name="connsiteY1315" fmla="*/ 1807102 h 7019132"/>
              <a:gd name="connsiteX1316" fmla="*/ 2391701 w 7175104"/>
              <a:gd name="connsiteY1316" fmla="*/ 1719687 h 7019132"/>
              <a:gd name="connsiteX1317" fmla="*/ 2438871 w 7175104"/>
              <a:gd name="connsiteY1317" fmla="*/ 1639097 h 7019132"/>
              <a:gd name="connsiteX1318" fmla="*/ 2297362 w 7175104"/>
              <a:gd name="connsiteY1318" fmla="*/ 1753158 h 7019132"/>
              <a:gd name="connsiteX1319" fmla="*/ 2297362 w 7175104"/>
              <a:gd name="connsiteY1319" fmla="*/ 1726511 h 7019132"/>
              <a:gd name="connsiteX1320" fmla="*/ 2378414 w 7175104"/>
              <a:gd name="connsiteY1320" fmla="*/ 1692716 h 7019132"/>
              <a:gd name="connsiteX1321" fmla="*/ 2398345 w 7175104"/>
              <a:gd name="connsiteY1321" fmla="*/ 1639097 h 7019132"/>
              <a:gd name="connsiteX1322" fmla="*/ 2431895 w 7175104"/>
              <a:gd name="connsiteY1322" fmla="*/ 1632273 h 7019132"/>
              <a:gd name="connsiteX1323" fmla="*/ 2459134 w 7175104"/>
              <a:gd name="connsiteY1323" fmla="*/ 1585154 h 7019132"/>
              <a:gd name="connsiteX1324" fmla="*/ 2418608 w 7175104"/>
              <a:gd name="connsiteY1324" fmla="*/ 1612126 h 7019132"/>
              <a:gd name="connsiteX1325" fmla="*/ 2371770 w 7175104"/>
              <a:gd name="connsiteY1325" fmla="*/ 1578330 h 7019132"/>
              <a:gd name="connsiteX1326" fmla="*/ 2291051 w 7175104"/>
              <a:gd name="connsiteY1326" fmla="*/ 1517887 h 7019132"/>
              <a:gd name="connsiteX1327" fmla="*/ 2291051 w 7175104"/>
              <a:gd name="connsiteY1327" fmla="*/ 1490916 h 7019132"/>
              <a:gd name="connsiteX1328" fmla="*/ 2203355 w 7175104"/>
              <a:gd name="connsiteY1328" fmla="*/ 1464594 h 7019132"/>
              <a:gd name="connsiteX1329" fmla="*/ 2143230 w 7175104"/>
              <a:gd name="connsiteY1329" fmla="*/ 1390178 h 7019132"/>
              <a:gd name="connsiteX1330" fmla="*/ 2149874 w 7175104"/>
              <a:gd name="connsiteY1330" fmla="*/ 1336560 h 7019132"/>
              <a:gd name="connsiteX1331" fmla="*/ 2243881 w 7175104"/>
              <a:gd name="connsiteY1331" fmla="*/ 1276442 h 7019132"/>
              <a:gd name="connsiteX1332" fmla="*/ 2270788 w 7175104"/>
              <a:gd name="connsiteY1332" fmla="*/ 1202676 h 7019132"/>
              <a:gd name="connsiteX1333" fmla="*/ 2216974 w 7175104"/>
              <a:gd name="connsiteY1333" fmla="*/ 1249471 h 7019132"/>
              <a:gd name="connsiteX1334" fmla="*/ 2250525 w 7175104"/>
              <a:gd name="connsiteY1334" fmla="*/ 1189028 h 7019132"/>
              <a:gd name="connsiteX1335" fmla="*/ 2237237 w 7175104"/>
              <a:gd name="connsiteY1335" fmla="*/ 1081466 h 7019132"/>
              <a:gd name="connsiteX1336" fmla="*/ 2297362 w 7175104"/>
              <a:gd name="connsiteY1336" fmla="*/ 1141909 h 7019132"/>
              <a:gd name="connsiteX1337" fmla="*/ 2337888 w 7175104"/>
              <a:gd name="connsiteY1337" fmla="*/ 1074642 h 7019132"/>
              <a:gd name="connsiteX1338" fmla="*/ 2337888 w 7175104"/>
              <a:gd name="connsiteY1338" fmla="*/ 1014525 h 7019132"/>
              <a:gd name="connsiteX1339" fmla="*/ 2398345 w 7175104"/>
              <a:gd name="connsiteY1339" fmla="*/ 980729 h 7019132"/>
              <a:gd name="connsiteX1340" fmla="*/ 2472421 w 7175104"/>
              <a:gd name="connsiteY1340" fmla="*/ 973905 h 7019132"/>
              <a:gd name="connsiteX1341" fmla="*/ 2599979 w 7175104"/>
              <a:gd name="connsiteY1341" fmla="*/ 1034347 h 7019132"/>
              <a:gd name="connsiteX1342" fmla="*/ 2761419 w 7175104"/>
              <a:gd name="connsiteY1342" fmla="*/ 1040846 h 7019132"/>
              <a:gd name="connsiteX1343" fmla="*/ 3023509 w 7175104"/>
              <a:gd name="connsiteY1343" fmla="*/ 1141909 h 7019132"/>
              <a:gd name="connsiteX1344" fmla="*/ 3050083 w 7175104"/>
              <a:gd name="connsiteY1344" fmla="*/ 1108438 h 7019132"/>
              <a:gd name="connsiteX1345" fmla="*/ 3070346 w 7175104"/>
              <a:gd name="connsiteY1345" fmla="*/ 1141909 h 7019132"/>
              <a:gd name="connsiteX1346" fmla="*/ 3043108 w 7175104"/>
              <a:gd name="connsiteY1346" fmla="*/ 1088290 h 7019132"/>
              <a:gd name="connsiteX1347" fmla="*/ 2996270 w 7175104"/>
              <a:gd name="connsiteY1347" fmla="*/ 1040846 h 7019132"/>
              <a:gd name="connsiteX1348" fmla="*/ 2875357 w 7175104"/>
              <a:gd name="connsiteY1348" fmla="*/ 973905 h 7019132"/>
              <a:gd name="connsiteX1349" fmla="*/ 2848782 w 7175104"/>
              <a:gd name="connsiteY1349" fmla="*/ 913462 h 7019132"/>
              <a:gd name="connsiteX1350" fmla="*/ 2895620 w 7175104"/>
              <a:gd name="connsiteY1350" fmla="*/ 900139 h 7019132"/>
              <a:gd name="connsiteX1351" fmla="*/ 2909239 w 7175104"/>
              <a:gd name="connsiteY1351" fmla="*/ 933934 h 7019132"/>
              <a:gd name="connsiteX1352" fmla="*/ 3003246 w 7175104"/>
              <a:gd name="connsiteY1352" fmla="*/ 873167 h 7019132"/>
              <a:gd name="connsiteX1353" fmla="*/ 2976007 w 7175104"/>
              <a:gd name="connsiteY1353" fmla="*/ 906963 h 7019132"/>
              <a:gd name="connsiteX1354" fmla="*/ 3003246 w 7175104"/>
              <a:gd name="connsiteY1354" fmla="*/ 906963 h 7019132"/>
              <a:gd name="connsiteX1355" fmla="*/ 3030153 w 7175104"/>
              <a:gd name="connsiteY1355" fmla="*/ 859519 h 7019132"/>
              <a:gd name="connsiteX1356" fmla="*/ 3090609 w 7175104"/>
              <a:gd name="connsiteY1356" fmla="*/ 866343 h 7019132"/>
              <a:gd name="connsiteX1357" fmla="*/ 3056727 w 7175104"/>
              <a:gd name="connsiteY1357" fmla="*/ 906963 h 7019132"/>
              <a:gd name="connsiteX1358" fmla="*/ 3076990 w 7175104"/>
              <a:gd name="connsiteY1358" fmla="*/ 920286 h 7019132"/>
              <a:gd name="connsiteX1359" fmla="*/ 3097253 w 7175104"/>
              <a:gd name="connsiteY1359" fmla="*/ 886490 h 7019132"/>
              <a:gd name="connsiteX1360" fmla="*/ 3137447 w 7175104"/>
              <a:gd name="connsiteY1360" fmla="*/ 900139 h 7019132"/>
              <a:gd name="connsiteX1361" fmla="*/ 3164354 w 7175104"/>
              <a:gd name="connsiteY1361" fmla="*/ 846520 h 7019132"/>
              <a:gd name="connsiteX1362" fmla="*/ 3150734 w 7175104"/>
              <a:gd name="connsiteY1362" fmla="*/ 805900 h 7019132"/>
              <a:gd name="connsiteX1363" fmla="*/ 3144091 w 7175104"/>
              <a:gd name="connsiteY1363" fmla="*/ 752607 h 7019132"/>
              <a:gd name="connsiteX1364" fmla="*/ 3170997 w 7175104"/>
              <a:gd name="connsiteY1364" fmla="*/ 765605 h 7019132"/>
              <a:gd name="connsiteX1365" fmla="*/ 3211523 w 7175104"/>
              <a:gd name="connsiteY1365" fmla="*/ 765605 h 7019132"/>
              <a:gd name="connsiteX1366" fmla="*/ 3150734 w 7175104"/>
              <a:gd name="connsiteY1366" fmla="*/ 698339 h 7019132"/>
              <a:gd name="connsiteX1367" fmla="*/ 3204880 w 7175104"/>
              <a:gd name="connsiteY1367" fmla="*/ 685015 h 7019132"/>
              <a:gd name="connsiteX1368" fmla="*/ 3204880 w 7175104"/>
              <a:gd name="connsiteY1368" fmla="*/ 665193 h 7019132"/>
              <a:gd name="connsiteX1369" fmla="*/ 3225143 w 7175104"/>
              <a:gd name="connsiteY1369" fmla="*/ 665193 h 7019132"/>
              <a:gd name="connsiteX1370" fmla="*/ 3177641 w 7175104"/>
              <a:gd name="connsiteY1370" fmla="*/ 570954 h 7019132"/>
              <a:gd name="connsiteX1371" fmla="*/ 3191261 w 7175104"/>
              <a:gd name="connsiteY1371" fmla="*/ 483865 h 7019132"/>
              <a:gd name="connsiteX1372" fmla="*/ 3338749 w 7175104"/>
              <a:gd name="connsiteY1372" fmla="*/ 550807 h 7019132"/>
              <a:gd name="connsiteX1373" fmla="*/ 3359012 w 7175104"/>
              <a:gd name="connsiteY1373" fmla="*/ 530659 h 7019132"/>
              <a:gd name="connsiteX1374" fmla="*/ 3439731 w 7175104"/>
              <a:gd name="connsiteY1374" fmla="*/ 530659 h 7019132"/>
              <a:gd name="connsiteX1375" fmla="*/ 3507164 w 7175104"/>
              <a:gd name="connsiteY1375" fmla="*/ 591102 h 7019132"/>
              <a:gd name="connsiteX1376" fmla="*/ 3654985 w 7175104"/>
              <a:gd name="connsiteY1376" fmla="*/ 805900 h 7019132"/>
              <a:gd name="connsiteX1377" fmla="*/ 3728729 w 7175104"/>
              <a:gd name="connsiteY1377" fmla="*/ 792577 h 7019132"/>
              <a:gd name="connsiteX1378" fmla="*/ 3701490 w 7175104"/>
              <a:gd name="connsiteY1378" fmla="*/ 819549 h 7019132"/>
              <a:gd name="connsiteX1379" fmla="*/ 3789518 w 7175104"/>
              <a:gd name="connsiteY1379" fmla="*/ 819549 h 7019132"/>
              <a:gd name="connsiteX1380" fmla="*/ 3889836 w 7175104"/>
              <a:gd name="connsiteY1380" fmla="*/ 805900 h 7019132"/>
              <a:gd name="connsiteX1381" fmla="*/ 3889836 w 7175104"/>
              <a:gd name="connsiteY1381" fmla="*/ 765605 h 7019132"/>
              <a:gd name="connsiteX1382" fmla="*/ 4004107 w 7175104"/>
              <a:gd name="connsiteY1382" fmla="*/ 799401 h 7019132"/>
              <a:gd name="connsiteX1383" fmla="*/ 3990487 w 7175104"/>
              <a:gd name="connsiteY1383" fmla="*/ 853019 h 7019132"/>
              <a:gd name="connsiteX1384" fmla="*/ 4037657 w 7175104"/>
              <a:gd name="connsiteY1384" fmla="*/ 819549 h 7019132"/>
              <a:gd name="connsiteX1385" fmla="*/ 3997463 w 7175104"/>
              <a:gd name="connsiteY1385" fmla="*/ 859519 h 7019132"/>
              <a:gd name="connsiteX1386" fmla="*/ 4051276 w 7175104"/>
              <a:gd name="connsiteY1386" fmla="*/ 879991 h 7019132"/>
              <a:gd name="connsiteX1387" fmla="*/ 4067221 w 7175104"/>
              <a:gd name="connsiteY1387" fmla="*/ 852045 h 7019132"/>
              <a:gd name="connsiteX1388" fmla="*/ 4092135 w 7175104"/>
              <a:gd name="connsiteY1388" fmla="*/ 826048 h 7019132"/>
              <a:gd name="connsiteX1389" fmla="*/ 4076854 w 7175104"/>
              <a:gd name="connsiteY1389" fmla="*/ 849770 h 7019132"/>
              <a:gd name="connsiteX1390" fmla="*/ 4111733 w 7175104"/>
              <a:gd name="connsiteY1390" fmla="*/ 879991 h 7019132"/>
              <a:gd name="connsiteX1391" fmla="*/ 4104758 w 7175104"/>
              <a:gd name="connsiteY1391" fmla="*/ 859519 h 7019132"/>
              <a:gd name="connsiteX1392" fmla="*/ 4171858 w 7175104"/>
              <a:gd name="connsiteY1392" fmla="*/ 826373 h 7019132"/>
              <a:gd name="connsiteX1393" fmla="*/ 4111733 w 7175104"/>
              <a:gd name="connsiteY1393" fmla="*/ 920286 h 7019132"/>
              <a:gd name="connsiteX1394" fmla="*/ 4178834 w 7175104"/>
              <a:gd name="connsiteY1394" fmla="*/ 933934 h 7019132"/>
              <a:gd name="connsiteX1395" fmla="*/ 4185477 w 7175104"/>
              <a:gd name="connsiteY1395" fmla="*/ 873167 h 7019132"/>
              <a:gd name="connsiteX1396" fmla="*/ 4239291 w 7175104"/>
              <a:gd name="connsiteY1396" fmla="*/ 879991 h 7019132"/>
              <a:gd name="connsiteX1397" fmla="*/ 4232647 w 7175104"/>
              <a:gd name="connsiteY1397" fmla="*/ 933934 h 7019132"/>
              <a:gd name="connsiteX1398" fmla="*/ 4313367 w 7175104"/>
              <a:gd name="connsiteY1398" fmla="*/ 906963 h 7019132"/>
              <a:gd name="connsiteX1399" fmla="*/ 4326654 w 7175104"/>
              <a:gd name="connsiteY1399" fmla="*/ 940109 h 7019132"/>
              <a:gd name="connsiteX1400" fmla="*/ 4326654 w 7175104"/>
              <a:gd name="connsiteY1400" fmla="*/ 1007700 h 7019132"/>
              <a:gd name="connsiteX1401" fmla="*/ 4340274 w 7175104"/>
              <a:gd name="connsiteY1401" fmla="*/ 987553 h 7019132"/>
              <a:gd name="connsiteX1402" fmla="*/ 4387111 w 7175104"/>
              <a:gd name="connsiteY1402" fmla="*/ 1027523 h 7019132"/>
              <a:gd name="connsiteX1403" fmla="*/ 4373492 w 7175104"/>
              <a:gd name="connsiteY1403" fmla="*/ 1047670 h 7019132"/>
              <a:gd name="connsiteX1404" fmla="*/ 4407374 w 7175104"/>
              <a:gd name="connsiteY1404" fmla="*/ 1021024 h 7019132"/>
              <a:gd name="connsiteX1405" fmla="*/ 4373492 w 7175104"/>
              <a:gd name="connsiteY1405" fmla="*/ 1068143 h 7019132"/>
              <a:gd name="connsiteX1406" fmla="*/ 4467499 w 7175104"/>
              <a:gd name="connsiteY1406" fmla="*/ 1021024 h 7019132"/>
              <a:gd name="connsiteX1407" fmla="*/ 4447236 w 7175104"/>
              <a:gd name="connsiteY1407" fmla="*/ 1074642 h 7019132"/>
              <a:gd name="connsiteX1408" fmla="*/ 4467499 w 7175104"/>
              <a:gd name="connsiteY1408" fmla="*/ 1081466 h 7019132"/>
              <a:gd name="connsiteX1409" fmla="*/ 4515001 w 7175104"/>
              <a:gd name="connsiteY1409" fmla="*/ 1054495 h 7019132"/>
              <a:gd name="connsiteX1410" fmla="*/ 4548219 w 7175104"/>
              <a:gd name="connsiteY1410" fmla="*/ 1081466 h 7019132"/>
              <a:gd name="connsiteX1411" fmla="*/ 4648870 w 7175104"/>
              <a:gd name="connsiteY1411" fmla="*/ 1101614 h 7019132"/>
              <a:gd name="connsiteX1412" fmla="*/ 4655846 w 7175104"/>
              <a:gd name="connsiteY1412" fmla="*/ 1128261 h 7019132"/>
              <a:gd name="connsiteX1413" fmla="*/ 4703015 w 7175104"/>
              <a:gd name="connsiteY1413" fmla="*/ 1115262 h 7019132"/>
              <a:gd name="connsiteX1414" fmla="*/ 4642226 w 7175104"/>
              <a:gd name="connsiteY1414" fmla="*/ 1040846 h 7019132"/>
              <a:gd name="connsiteX1415" fmla="*/ 4615652 w 7175104"/>
              <a:gd name="connsiteY1415" fmla="*/ 1101614 h 7019132"/>
              <a:gd name="connsiteX1416" fmla="*/ 4554863 w 7175104"/>
              <a:gd name="connsiteY1416" fmla="*/ 1108438 h 7019132"/>
              <a:gd name="connsiteX1417" fmla="*/ 4575126 w 7175104"/>
              <a:gd name="connsiteY1417" fmla="*/ 1108438 h 7019132"/>
              <a:gd name="connsiteX1418" fmla="*/ 4609008 w 7175104"/>
              <a:gd name="connsiteY1418" fmla="*/ 973905 h 7019132"/>
              <a:gd name="connsiteX1419" fmla="*/ 4635582 w 7175104"/>
              <a:gd name="connsiteY1419" fmla="*/ 1027523 h 7019132"/>
              <a:gd name="connsiteX1420" fmla="*/ 4783403 w 7175104"/>
              <a:gd name="connsiteY1420" fmla="*/ 987553 h 7019132"/>
              <a:gd name="connsiteX1421" fmla="*/ 4877742 w 7175104"/>
              <a:gd name="connsiteY1421" fmla="*/ 987553 h 7019132"/>
              <a:gd name="connsiteX1422" fmla="*/ 4803666 w 7175104"/>
              <a:gd name="connsiteY1422" fmla="*/ 1021024 h 7019132"/>
              <a:gd name="connsiteX1423" fmla="*/ 4830240 w 7175104"/>
              <a:gd name="connsiteY1423" fmla="*/ 1054495 h 7019132"/>
              <a:gd name="connsiteX1424" fmla="*/ 4877742 w 7175104"/>
              <a:gd name="connsiteY1424" fmla="*/ 1007700 h 7019132"/>
              <a:gd name="connsiteX1425" fmla="*/ 4971749 w 7175104"/>
              <a:gd name="connsiteY1425" fmla="*/ 1108438 h 7019132"/>
              <a:gd name="connsiteX1426" fmla="*/ 4964774 w 7175104"/>
              <a:gd name="connsiteY1426" fmla="*/ 1088290 h 7019132"/>
              <a:gd name="connsiteX1427" fmla="*/ 5018587 w 7175104"/>
              <a:gd name="connsiteY1427" fmla="*/ 1061319 h 7019132"/>
              <a:gd name="connsiteX1428" fmla="*/ 5025230 w 7175104"/>
              <a:gd name="connsiteY1428" fmla="*/ 1068143 h 7019132"/>
              <a:gd name="connsiteX1429" fmla="*/ 5038850 w 7175104"/>
              <a:gd name="connsiteY1429" fmla="*/ 1121436 h 7019132"/>
              <a:gd name="connsiteX1430" fmla="*/ 5005300 w 7175104"/>
              <a:gd name="connsiteY1430" fmla="*/ 1148408 h 7019132"/>
              <a:gd name="connsiteX1431" fmla="*/ 5018587 w 7175104"/>
              <a:gd name="connsiteY1431" fmla="*/ 1162056 h 7019132"/>
              <a:gd name="connsiteX1432" fmla="*/ 5031874 w 7175104"/>
              <a:gd name="connsiteY1432" fmla="*/ 1135085 h 7019132"/>
              <a:gd name="connsiteX1433" fmla="*/ 5099307 w 7175104"/>
              <a:gd name="connsiteY1433" fmla="*/ 1228998 h 7019132"/>
              <a:gd name="connsiteX1434" fmla="*/ 5146144 w 7175104"/>
              <a:gd name="connsiteY1434" fmla="*/ 1336560 h 7019132"/>
              <a:gd name="connsiteX1435" fmla="*/ 5159764 w 7175104"/>
              <a:gd name="connsiteY1435" fmla="*/ 1316412 h 7019132"/>
              <a:gd name="connsiteX1436" fmla="*/ 5173383 w 7175104"/>
              <a:gd name="connsiteY1436" fmla="*/ 1343384 h 7019132"/>
              <a:gd name="connsiteX1437" fmla="*/ 5267390 w 7175104"/>
              <a:gd name="connsiteY1437" fmla="*/ 1390178 h 7019132"/>
              <a:gd name="connsiteX1438" fmla="*/ 5253771 w 7175104"/>
              <a:gd name="connsiteY1438" fmla="*/ 1477592 h 7019132"/>
              <a:gd name="connsiteX1439" fmla="*/ 5300608 w 7175104"/>
              <a:gd name="connsiteY1439" fmla="*/ 1450946 h 7019132"/>
              <a:gd name="connsiteX1440" fmla="*/ 5361397 w 7175104"/>
              <a:gd name="connsiteY1440" fmla="*/ 1497740 h 7019132"/>
              <a:gd name="connsiteX1441" fmla="*/ 5408235 w 7175104"/>
              <a:gd name="connsiteY1441" fmla="*/ 1464594 h 7019132"/>
              <a:gd name="connsiteX1442" fmla="*/ 5381660 w 7175104"/>
              <a:gd name="connsiteY1442" fmla="*/ 1497740 h 7019132"/>
              <a:gd name="connsiteX1443" fmla="*/ 5441785 w 7175104"/>
              <a:gd name="connsiteY1443" fmla="*/ 1504564 h 7019132"/>
              <a:gd name="connsiteX1444" fmla="*/ 5408235 w 7175104"/>
              <a:gd name="connsiteY1444" fmla="*/ 1531536 h 7019132"/>
              <a:gd name="connsiteX1445" fmla="*/ 5475668 w 7175104"/>
              <a:gd name="connsiteY1445" fmla="*/ 1504564 h 7019132"/>
              <a:gd name="connsiteX1446" fmla="*/ 5515861 w 7175104"/>
              <a:gd name="connsiteY1446" fmla="*/ 1490916 h 7019132"/>
              <a:gd name="connsiteX1447" fmla="*/ 5481979 w 7175104"/>
              <a:gd name="connsiteY1447" fmla="*/ 1517887 h 7019132"/>
              <a:gd name="connsiteX1448" fmla="*/ 5575986 w 7175104"/>
              <a:gd name="connsiteY1448" fmla="*/ 1585154 h 7019132"/>
              <a:gd name="connsiteX1449" fmla="*/ 5549412 w 7175104"/>
              <a:gd name="connsiteY1449" fmla="*/ 1612126 h 7019132"/>
              <a:gd name="connsiteX1450" fmla="*/ 5616512 w 7175104"/>
              <a:gd name="connsiteY1450" fmla="*/ 1571506 h 7019132"/>
              <a:gd name="connsiteX1451" fmla="*/ 5650395 w 7175104"/>
              <a:gd name="connsiteY1451" fmla="*/ 1591978 h 7019132"/>
              <a:gd name="connsiteX1452" fmla="*/ 5717495 w 7175104"/>
              <a:gd name="connsiteY1452" fmla="*/ 1545184 h 7019132"/>
              <a:gd name="connsiteX1453" fmla="*/ 5616512 w 7175104"/>
              <a:gd name="connsiteY1453" fmla="*/ 1551683 h 7019132"/>
              <a:gd name="connsiteX1454" fmla="*/ 5643419 w 7175104"/>
              <a:gd name="connsiteY1454" fmla="*/ 1517887 h 7019132"/>
              <a:gd name="connsiteX1455" fmla="*/ 5522505 w 7175104"/>
              <a:gd name="connsiteY1455" fmla="*/ 1504564 h 7019132"/>
              <a:gd name="connsiteX1456" fmla="*/ 5569675 w 7175104"/>
              <a:gd name="connsiteY1456" fmla="*/ 1497740 h 7019132"/>
              <a:gd name="connsiteX1457" fmla="*/ 5488623 w 7175104"/>
              <a:gd name="connsiteY1457" fmla="*/ 1484416 h 7019132"/>
              <a:gd name="connsiteX1458" fmla="*/ 5522505 w 7175104"/>
              <a:gd name="connsiteY1458" fmla="*/ 1437622 h 7019132"/>
              <a:gd name="connsiteX1459" fmla="*/ 5435142 w 7175104"/>
              <a:gd name="connsiteY1459" fmla="*/ 1417150 h 7019132"/>
              <a:gd name="connsiteX1460" fmla="*/ 5441785 w 7175104"/>
              <a:gd name="connsiteY1460" fmla="*/ 1383354 h 7019132"/>
              <a:gd name="connsiteX1461" fmla="*/ 5428498 w 7175104"/>
              <a:gd name="connsiteY1461" fmla="*/ 1410651 h 7019132"/>
              <a:gd name="connsiteX1462" fmla="*/ 5394615 w 7175104"/>
              <a:gd name="connsiteY1462" fmla="*/ 1330061 h 7019132"/>
              <a:gd name="connsiteX1463" fmla="*/ 5435142 w 7175104"/>
              <a:gd name="connsiteY1463" fmla="*/ 1296265 h 7019132"/>
              <a:gd name="connsiteX1464" fmla="*/ 5381660 w 7175104"/>
              <a:gd name="connsiteY1464" fmla="*/ 1269618 h 7019132"/>
              <a:gd name="connsiteX1465" fmla="*/ 5381660 w 7175104"/>
              <a:gd name="connsiteY1465" fmla="*/ 1336560 h 7019132"/>
              <a:gd name="connsiteX1466" fmla="*/ 5320871 w 7175104"/>
              <a:gd name="connsiteY1466" fmla="*/ 1289766 h 7019132"/>
              <a:gd name="connsiteX1467" fmla="*/ 5347778 w 7175104"/>
              <a:gd name="connsiteY1467" fmla="*/ 1282941 h 7019132"/>
              <a:gd name="connsiteX1468" fmla="*/ 5368041 w 7175104"/>
              <a:gd name="connsiteY1468" fmla="*/ 1222499 h 7019132"/>
              <a:gd name="connsiteX1469" fmla="*/ 5327515 w 7175104"/>
              <a:gd name="connsiteY1469" fmla="*/ 1222499 h 7019132"/>
              <a:gd name="connsiteX1470" fmla="*/ 5347778 w 7175104"/>
              <a:gd name="connsiteY1470" fmla="*/ 1242646 h 7019132"/>
              <a:gd name="connsiteX1471" fmla="*/ 5287653 w 7175104"/>
              <a:gd name="connsiteY1471" fmla="*/ 1269618 h 7019132"/>
              <a:gd name="connsiteX1472" fmla="*/ 5314228 w 7175104"/>
              <a:gd name="connsiteY1472" fmla="*/ 1182204 h 7019132"/>
              <a:gd name="connsiteX1473" fmla="*/ 5274034 w 7175104"/>
              <a:gd name="connsiteY1473" fmla="*/ 1215675 h 7019132"/>
              <a:gd name="connsiteX1474" fmla="*/ 5293965 w 7175104"/>
              <a:gd name="connsiteY1474" fmla="*/ 1182204 h 7019132"/>
              <a:gd name="connsiteX1475" fmla="*/ 5119238 w 7175104"/>
              <a:gd name="connsiteY1475" fmla="*/ 1054495 h 7019132"/>
              <a:gd name="connsiteX1476" fmla="*/ 5005300 w 7175104"/>
              <a:gd name="connsiteY1476" fmla="*/ 973905 h 7019132"/>
              <a:gd name="connsiteX1477" fmla="*/ 4931223 w 7175104"/>
              <a:gd name="connsiteY1477" fmla="*/ 906963 h 7019132"/>
              <a:gd name="connsiteX1478" fmla="*/ 4850503 w 7175104"/>
              <a:gd name="connsiteY1478" fmla="*/ 819549 h 7019132"/>
              <a:gd name="connsiteX1479" fmla="*/ 4763140 w 7175104"/>
              <a:gd name="connsiteY1479" fmla="*/ 752607 h 7019132"/>
              <a:gd name="connsiteX1480" fmla="*/ 4803666 w 7175104"/>
              <a:gd name="connsiteY1480" fmla="*/ 725635 h 7019132"/>
              <a:gd name="connsiteX1481" fmla="*/ 4790379 w 7175104"/>
              <a:gd name="connsiteY1481" fmla="*/ 705163 h 7019132"/>
              <a:gd name="connsiteX1482" fmla="*/ 4763140 w 7175104"/>
              <a:gd name="connsiteY1482" fmla="*/ 745783 h 7019132"/>
              <a:gd name="connsiteX1483" fmla="*/ 4642226 w 7175104"/>
              <a:gd name="connsiteY1483" fmla="*/ 658369 h 7019132"/>
              <a:gd name="connsiteX1484" fmla="*/ 4682752 w 7175104"/>
              <a:gd name="connsiteY1484" fmla="*/ 638221 h 7019132"/>
              <a:gd name="connsiteX1485" fmla="*/ 4629271 w 7175104"/>
              <a:gd name="connsiteY1485" fmla="*/ 645045 h 7019132"/>
              <a:gd name="connsiteX1486" fmla="*/ 4655846 w 7175104"/>
              <a:gd name="connsiteY1486" fmla="*/ 638221 h 7019132"/>
              <a:gd name="connsiteX1487" fmla="*/ 4615652 w 7175104"/>
              <a:gd name="connsiteY1487" fmla="*/ 597601 h 7019132"/>
              <a:gd name="connsiteX1488" fmla="*/ 4602032 w 7175104"/>
              <a:gd name="connsiteY1488" fmla="*/ 624573 h 7019132"/>
              <a:gd name="connsiteX1489" fmla="*/ 4561838 w 7175104"/>
              <a:gd name="connsiteY1489" fmla="*/ 570954 h 7019132"/>
              <a:gd name="connsiteX1490" fmla="*/ 4501381 w 7175104"/>
              <a:gd name="connsiteY1490" fmla="*/ 570954 h 7019132"/>
              <a:gd name="connsiteX1491" fmla="*/ 4501381 w 7175104"/>
              <a:gd name="connsiteY1491" fmla="*/ 537483 h 7019132"/>
              <a:gd name="connsiteX1492" fmla="*/ 4460855 w 7175104"/>
              <a:gd name="connsiteY1492" fmla="*/ 569979 h 7019132"/>
              <a:gd name="connsiteX1493" fmla="*/ 4393755 w 7175104"/>
              <a:gd name="connsiteY1493" fmla="*/ 490689 h 7019132"/>
              <a:gd name="connsiteX1494" fmla="*/ 4494738 w 7175104"/>
              <a:gd name="connsiteY1494" fmla="*/ 463393 h 7019132"/>
              <a:gd name="connsiteX1495" fmla="*/ 4360205 w 7175104"/>
              <a:gd name="connsiteY1495" fmla="*/ 443245 h 7019132"/>
              <a:gd name="connsiteX1496" fmla="*/ 4265865 w 7175104"/>
              <a:gd name="connsiteY1496" fmla="*/ 335683 h 7019132"/>
              <a:gd name="connsiteX1497" fmla="*/ 4199097 w 7175104"/>
              <a:gd name="connsiteY1497" fmla="*/ 302538 h 7019132"/>
              <a:gd name="connsiteX1498" fmla="*/ 4165547 w 7175104"/>
              <a:gd name="connsiteY1498" fmla="*/ 241770 h 7019132"/>
              <a:gd name="connsiteX1499" fmla="*/ 4104758 w 7175104"/>
              <a:gd name="connsiteY1499" fmla="*/ 234946 h 7019132"/>
              <a:gd name="connsiteX1500" fmla="*/ 4131996 w 7175104"/>
              <a:gd name="connsiteY1500" fmla="*/ 208299 h 7019132"/>
              <a:gd name="connsiteX1501" fmla="*/ 4064896 w 7175104"/>
              <a:gd name="connsiteY1501" fmla="*/ 188152 h 7019132"/>
              <a:gd name="connsiteX1502" fmla="*/ 4031013 w 7175104"/>
              <a:gd name="connsiteY1502" fmla="*/ 134208 h 7019132"/>
              <a:gd name="connsiteX1503" fmla="*/ 4057920 w 7175104"/>
              <a:gd name="connsiteY1503" fmla="*/ 168004 h 7019132"/>
              <a:gd name="connsiteX1504" fmla="*/ 4044633 w 7175104"/>
              <a:gd name="connsiteY1504" fmla="*/ 60443 h 7019132"/>
              <a:gd name="connsiteX1505" fmla="*/ 4125021 w 7175104"/>
              <a:gd name="connsiteY1505" fmla="*/ 0 h 701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</a:cxnLst>
            <a:rect l="l" t="t" r="r" b="b"/>
            <a:pathLst>
              <a:path w="7175104" h="7019132">
                <a:moveTo>
                  <a:pt x="449108" y="6878100"/>
                </a:moveTo>
                <a:lnTo>
                  <a:pt x="456749" y="6898572"/>
                </a:lnTo>
                <a:cubicBezTo>
                  <a:pt x="456749" y="6898572"/>
                  <a:pt x="456749" y="6898572"/>
                  <a:pt x="450105" y="6898572"/>
                </a:cubicBezTo>
                <a:cubicBezTo>
                  <a:pt x="436486" y="6891748"/>
                  <a:pt x="429842" y="6891748"/>
                  <a:pt x="429842" y="6884924"/>
                </a:cubicBezTo>
                <a:close/>
                <a:moveTo>
                  <a:pt x="411572" y="6781912"/>
                </a:moveTo>
                <a:cubicBezTo>
                  <a:pt x="411240" y="6780287"/>
                  <a:pt x="411240" y="6779962"/>
                  <a:pt x="412236" y="6782237"/>
                </a:cubicBezTo>
                <a:lnTo>
                  <a:pt x="417883" y="6795560"/>
                </a:lnTo>
                <a:lnTo>
                  <a:pt x="416555" y="6791010"/>
                </a:lnTo>
                <a:cubicBezTo>
                  <a:pt x="423530" y="6791010"/>
                  <a:pt x="423198" y="6791010"/>
                  <a:pt x="429842" y="6791010"/>
                </a:cubicBezTo>
                <a:cubicBezTo>
                  <a:pt x="436486" y="6791010"/>
                  <a:pt x="443461" y="6791010"/>
                  <a:pt x="450105" y="6791010"/>
                </a:cubicBezTo>
                <a:cubicBezTo>
                  <a:pt x="483655" y="6797510"/>
                  <a:pt x="524181" y="6791010"/>
                  <a:pt x="564375" y="6791010"/>
                </a:cubicBezTo>
                <a:cubicBezTo>
                  <a:pt x="587960" y="6791010"/>
                  <a:pt x="609552" y="6789386"/>
                  <a:pt x="629815" y="6788411"/>
                </a:cubicBezTo>
                <a:lnTo>
                  <a:pt x="670009" y="6790036"/>
                </a:lnTo>
                <a:lnTo>
                  <a:pt x="671669" y="6794585"/>
                </a:lnTo>
                <a:cubicBezTo>
                  <a:pt x="676984" y="6809533"/>
                  <a:pt x="680306" y="6817982"/>
                  <a:pt x="678645" y="6811158"/>
                </a:cubicBezTo>
                <a:cubicBezTo>
                  <a:pt x="672002" y="6811158"/>
                  <a:pt x="672002" y="6811158"/>
                  <a:pt x="672002" y="6811158"/>
                </a:cubicBezTo>
                <a:cubicBezTo>
                  <a:pt x="651739" y="6817982"/>
                  <a:pt x="651739" y="6817982"/>
                  <a:pt x="651739" y="6817982"/>
                </a:cubicBezTo>
                <a:cubicBezTo>
                  <a:pt x="638119" y="6817982"/>
                  <a:pt x="624500" y="6817982"/>
                  <a:pt x="617856" y="6824806"/>
                </a:cubicBezTo>
                <a:cubicBezTo>
                  <a:pt x="590949" y="6824806"/>
                  <a:pt x="564375" y="6824156"/>
                  <a:pt x="537468" y="6830981"/>
                </a:cubicBezTo>
                <a:cubicBezTo>
                  <a:pt x="512223" y="6846254"/>
                  <a:pt x="502257" y="6857627"/>
                  <a:pt x="470368" y="6870626"/>
                </a:cubicBezTo>
                <a:lnTo>
                  <a:pt x="449108" y="6878100"/>
                </a:lnTo>
                <a:lnTo>
                  <a:pt x="432499" y="6833905"/>
                </a:lnTo>
                <a:cubicBezTo>
                  <a:pt x="426188" y="6817332"/>
                  <a:pt x="421537" y="6805959"/>
                  <a:pt x="418215" y="6797835"/>
                </a:cubicBezTo>
                <a:lnTo>
                  <a:pt x="418548" y="6800109"/>
                </a:lnTo>
                <a:cubicBezTo>
                  <a:pt x="418548" y="6802059"/>
                  <a:pt x="412901" y="6786136"/>
                  <a:pt x="411572" y="6781912"/>
                </a:cubicBezTo>
                <a:close/>
                <a:moveTo>
                  <a:pt x="386658" y="6752990"/>
                </a:moveTo>
                <a:lnTo>
                  <a:pt x="376361" y="6757215"/>
                </a:lnTo>
                <a:cubicBezTo>
                  <a:pt x="373039" y="6757215"/>
                  <a:pt x="374368" y="6755590"/>
                  <a:pt x="379350" y="6753965"/>
                </a:cubicBezTo>
                <a:close/>
                <a:moveTo>
                  <a:pt x="398949" y="6747791"/>
                </a:moveTo>
                <a:lnTo>
                  <a:pt x="403267" y="6750390"/>
                </a:lnTo>
                <a:lnTo>
                  <a:pt x="386658" y="6752990"/>
                </a:lnTo>
                <a:lnTo>
                  <a:pt x="396624" y="6748766"/>
                </a:lnTo>
                <a:close/>
                <a:moveTo>
                  <a:pt x="867988" y="6676625"/>
                </a:moveTo>
                <a:cubicBezTo>
                  <a:pt x="872639" y="6675325"/>
                  <a:pt x="875296" y="6675000"/>
                  <a:pt x="873635" y="6676625"/>
                </a:cubicBezTo>
                <a:lnTo>
                  <a:pt x="864334" y="6685074"/>
                </a:lnTo>
                <a:lnTo>
                  <a:pt x="861677" y="6679874"/>
                </a:lnTo>
                <a:lnTo>
                  <a:pt x="863670" y="6678249"/>
                </a:lnTo>
                <a:close/>
                <a:moveTo>
                  <a:pt x="703559" y="6670775"/>
                </a:moveTo>
                <a:lnTo>
                  <a:pt x="672002" y="6690273"/>
                </a:lnTo>
                <a:cubicBezTo>
                  <a:pt x="631476" y="6710420"/>
                  <a:pt x="659379" y="6688973"/>
                  <a:pt x="684292" y="6676950"/>
                </a:cubicBezTo>
                <a:close/>
                <a:moveTo>
                  <a:pt x="866327" y="6669800"/>
                </a:moveTo>
                <a:lnTo>
                  <a:pt x="873635" y="6669800"/>
                </a:lnTo>
                <a:lnTo>
                  <a:pt x="863670" y="6678249"/>
                </a:lnTo>
                <a:lnTo>
                  <a:pt x="851047" y="6682474"/>
                </a:lnTo>
                <a:cubicBezTo>
                  <a:pt x="838424" y="6686698"/>
                  <a:pt x="826466" y="6689948"/>
                  <a:pt x="833109" y="6683449"/>
                </a:cubicBezTo>
                <a:close/>
                <a:moveTo>
                  <a:pt x="705220" y="6669475"/>
                </a:moveTo>
                <a:lnTo>
                  <a:pt x="705220" y="6669800"/>
                </a:lnTo>
                <a:lnTo>
                  <a:pt x="703559" y="6670775"/>
                </a:lnTo>
                <a:close/>
                <a:moveTo>
                  <a:pt x="886590" y="6629830"/>
                </a:moveTo>
                <a:lnTo>
                  <a:pt x="886923" y="6629830"/>
                </a:lnTo>
                <a:cubicBezTo>
                  <a:pt x="886923" y="6636655"/>
                  <a:pt x="893234" y="6636655"/>
                  <a:pt x="893234" y="6636655"/>
                </a:cubicBezTo>
                <a:cubicBezTo>
                  <a:pt x="903532" y="6639904"/>
                  <a:pt x="906853" y="6644779"/>
                  <a:pt x="898549" y="6652578"/>
                </a:cubicBezTo>
                <a:lnTo>
                  <a:pt x="895227" y="6654527"/>
                </a:lnTo>
                <a:lnTo>
                  <a:pt x="888583" y="6635355"/>
                </a:lnTo>
                <a:close/>
                <a:moveTo>
                  <a:pt x="880279" y="6629830"/>
                </a:moveTo>
                <a:lnTo>
                  <a:pt x="884265" y="6629830"/>
                </a:lnTo>
                <a:lnTo>
                  <a:pt x="885594" y="6635030"/>
                </a:lnTo>
                <a:cubicBezTo>
                  <a:pt x="885926" y="6638929"/>
                  <a:pt x="885262" y="6639904"/>
                  <a:pt x="880279" y="6629830"/>
                </a:cubicBezTo>
                <a:close/>
                <a:moveTo>
                  <a:pt x="806203" y="6629830"/>
                </a:moveTo>
                <a:cubicBezTo>
                  <a:pt x="790922" y="6649978"/>
                  <a:pt x="821483" y="6658427"/>
                  <a:pt x="876957" y="6656152"/>
                </a:cubicBezTo>
                <a:lnTo>
                  <a:pt x="895227" y="6654527"/>
                </a:lnTo>
                <a:lnTo>
                  <a:pt x="876625" y="6665576"/>
                </a:lnTo>
                <a:lnTo>
                  <a:pt x="866327" y="6669800"/>
                </a:lnTo>
                <a:lnTo>
                  <a:pt x="829123" y="6669475"/>
                </a:lnTo>
                <a:cubicBezTo>
                  <a:pt x="787601" y="6667526"/>
                  <a:pt x="760694" y="6660052"/>
                  <a:pt x="806203" y="6629830"/>
                </a:cubicBezTo>
                <a:close/>
                <a:moveTo>
                  <a:pt x="882604" y="6621381"/>
                </a:moveTo>
                <a:cubicBezTo>
                  <a:pt x="882604" y="6620082"/>
                  <a:pt x="882604" y="6619757"/>
                  <a:pt x="883601" y="6621706"/>
                </a:cubicBezTo>
                <a:lnTo>
                  <a:pt x="886590" y="6629830"/>
                </a:lnTo>
                <a:lnTo>
                  <a:pt x="884265" y="6629830"/>
                </a:lnTo>
                <a:close/>
                <a:moveTo>
                  <a:pt x="266741" y="6380261"/>
                </a:moveTo>
                <a:lnTo>
                  <a:pt x="267738" y="6380911"/>
                </a:lnTo>
                <a:lnTo>
                  <a:pt x="264084" y="6382211"/>
                </a:lnTo>
                <a:close/>
                <a:moveTo>
                  <a:pt x="276374" y="6377337"/>
                </a:moveTo>
                <a:cubicBezTo>
                  <a:pt x="277039" y="6377012"/>
                  <a:pt x="275378" y="6377662"/>
                  <a:pt x="268734" y="6380911"/>
                </a:cubicBezTo>
                <a:lnTo>
                  <a:pt x="267738" y="6380911"/>
                </a:lnTo>
                <a:lnTo>
                  <a:pt x="269399" y="6380261"/>
                </a:lnTo>
                <a:cubicBezTo>
                  <a:pt x="272388" y="6378961"/>
                  <a:pt x="275378" y="6377662"/>
                  <a:pt x="276374" y="6377337"/>
                </a:cubicBezTo>
                <a:close/>
                <a:moveTo>
                  <a:pt x="262091" y="6307145"/>
                </a:moveTo>
                <a:cubicBezTo>
                  <a:pt x="228208" y="6327293"/>
                  <a:pt x="228540" y="6334117"/>
                  <a:pt x="181371" y="6354264"/>
                </a:cubicBezTo>
                <a:cubicBezTo>
                  <a:pt x="194658" y="6340941"/>
                  <a:pt x="235184" y="6320469"/>
                  <a:pt x="262091" y="6307145"/>
                </a:cubicBezTo>
                <a:close/>
                <a:moveTo>
                  <a:pt x="228540" y="6307145"/>
                </a:moveTo>
                <a:cubicBezTo>
                  <a:pt x="194990" y="6327293"/>
                  <a:pt x="241828" y="6307145"/>
                  <a:pt x="234852" y="6313969"/>
                </a:cubicBezTo>
                <a:cubicBezTo>
                  <a:pt x="181038" y="6340616"/>
                  <a:pt x="188014" y="6320794"/>
                  <a:pt x="161108" y="6327293"/>
                </a:cubicBezTo>
                <a:cubicBezTo>
                  <a:pt x="188014" y="6313969"/>
                  <a:pt x="215253" y="6307145"/>
                  <a:pt x="228540" y="6307145"/>
                </a:cubicBezTo>
                <a:close/>
                <a:moveTo>
                  <a:pt x="90021" y="6186585"/>
                </a:moveTo>
                <a:lnTo>
                  <a:pt x="67100" y="6193084"/>
                </a:lnTo>
                <a:cubicBezTo>
                  <a:pt x="73744" y="6186585"/>
                  <a:pt x="77066" y="6186585"/>
                  <a:pt x="80720" y="6187235"/>
                </a:cubicBezTo>
                <a:close/>
                <a:moveTo>
                  <a:pt x="94339" y="6185935"/>
                </a:moveTo>
                <a:lnTo>
                  <a:pt x="94007" y="6186585"/>
                </a:lnTo>
                <a:lnTo>
                  <a:pt x="90353" y="6186585"/>
                </a:lnTo>
                <a:close/>
                <a:moveTo>
                  <a:pt x="3191261" y="5863900"/>
                </a:moveTo>
                <a:lnTo>
                  <a:pt x="3197904" y="5877223"/>
                </a:lnTo>
                <a:lnTo>
                  <a:pt x="3197904" y="5881448"/>
                </a:lnTo>
                <a:lnTo>
                  <a:pt x="3197240" y="5881773"/>
                </a:lnTo>
                <a:lnTo>
                  <a:pt x="3191261" y="5864550"/>
                </a:lnTo>
                <a:close/>
                <a:moveTo>
                  <a:pt x="3191261" y="5857076"/>
                </a:moveTo>
                <a:lnTo>
                  <a:pt x="3191261" y="5863900"/>
                </a:lnTo>
                <a:lnTo>
                  <a:pt x="3190596" y="5862600"/>
                </a:lnTo>
                <a:lnTo>
                  <a:pt x="3189267" y="5858701"/>
                </a:lnTo>
                <a:cubicBezTo>
                  <a:pt x="3190264" y="5860326"/>
                  <a:pt x="3191261" y="5860326"/>
                  <a:pt x="3191261" y="5857076"/>
                </a:cubicBezTo>
                <a:close/>
                <a:moveTo>
                  <a:pt x="3473614" y="5783310"/>
                </a:moveTo>
                <a:lnTo>
                  <a:pt x="3474943" y="5790459"/>
                </a:lnTo>
                <a:cubicBezTo>
                  <a:pt x="3475275" y="5792734"/>
                  <a:pt x="3475275" y="5793384"/>
                  <a:pt x="3473614" y="5790134"/>
                </a:cubicBezTo>
                <a:cubicBezTo>
                  <a:pt x="3473614" y="5790134"/>
                  <a:pt x="3473614" y="5790134"/>
                  <a:pt x="3473614" y="5783310"/>
                </a:cubicBezTo>
                <a:close/>
                <a:moveTo>
                  <a:pt x="3466638" y="5763163"/>
                </a:moveTo>
                <a:cubicBezTo>
                  <a:pt x="3466638" y="5761213"/>
                  <a:pt x="3467635" y="5763488"/>
                  <a:pt x="3468631" y="5766737"/>
                </a:cubicBezTo>
                <a:lnTo>
                  <a:pt x="3469628" y="5769012"/>
                </a:lnTo>
                <a:lnTo>
                  <a:pt x="3466638" y="5769662"/>
                </a:lnTo>
                <a:cubicBezTo>
                  <a:pt x="3466638" y="5769662"/>
                  <a:pt x="3466638" y="5763163"/>
                  <a:pt x="3466638" y="5763163"/>
                </a:cubicBezTo>
                <a:close/>
                <a:moveTo>
                  <a:pt x="3506500" y="5756988"/>
                </a:moveTo>
                <a:lnTo>
                  <a:pt x="3486901" y="5776486"/>
                </a:lnTo>
                <a:cubicBezTo>
                  <a:pt x="3480257" y="5776486"/>
                  <a:pt x="3480257" y="5783310"/>
                  <a:pt x="3480257" y="5783310"/>
                </a:cubicBezTo>
                <a:lnTo>
                  <a:pt x="3473614" y="5783310"/>
                </a:lnTo>
                <a:lnTo>
                  <a:pt x="3472617" y="5779411"/>
                </a:lnTo>
                <a:lnTo>
                  <a:pt x="3469628" y="5769012"/>
                </a:lnTo>
                <a:close/>
                <a:moveTo>
                  <a:pt x="550756" y="5729692"/>
                </a:moveTo>
                <a:cubicBezTo>
                  <a:pt x="537468" y="5736516"/>
                  <a:pt x="537468" y="5743340"/>
                  <a:pt x="530493" y="5743340"/>
                </a:cubicBezTo>
                <a:cubicBezTo>
                  <a:pt x="530493" y="5749839"/>
                  <a:pt x="530493" y="5749839"/>
                  <a:pt x="530493" y="5749839"/>
                </a:cubicBezTo>
                <a:cubicBezTo>
                  <a:pt x="530493" y="5749839"/>
                  <a:pt x="530493" y="5749839"/>
                  <a:pt x="537468" y="5749839"/>
                </a:cubicBezTo>
                <a:cubicBezTo>
                  <a:pt x="503918" y="5769987"/>
                  <a:pt x="490631" y="5776486"/>
                  <a:pt x="497275" y="5769662"/>
                </a:cubicBezTo>
                <a:cubicBezTo>
                  <a:pt x="503918" y="5756338"/>
                  <a:pt x="517205" y="5749839"/>
                  <a:pt x="550756" y="5729692"/>
                </a:cubicBezTo>
                <a:close/>
                <a:moveTo>
                  <a:pt x="988490" y="5708196"/>
                </a:moveTo>
                <a:lnTo>
                  <a:pt x="988720" y="5708374"/>
                </a:lnTo>
                <a:lnTo>
                  <a:pt x="987573" y="5709544"/>
                </a:lnTo>
                <a:cubicBezTo>
                  <a:pt x="980597" y="5716043"/>
                  <a:pt x="960667" y="5722868"/>
                  <a:pt x="940736" y="5736516"/>
                </a:cubicBezTo>
                <a:cubicBezTo>
                  <a:pt x="937082" y="5732941"/>
                  <a:pt x="943725" y="5726117"/>
                  <a:pt x="956348" y="5717668"/>
                </a:cubicBezTo>
                <a:lnTo>
                  <a:pt x="973622" y="5708244"/>
                </a:lnTo>
                <a:lnTo>
                  <a:pt x="969636" y="5711494"/>
                </a:lnTo>
                <a:cubicBezTo>
                  <a:pt x="969802" y="5712956"/>
                  <a:pt x="976777" y="5711169"/>
                  <a:pt x="982466" y="5709666"/>
                </a:cubicBezTo>
                <a:close/>
                <a:moveTo>
                  <a:pt x="980930" y="5702720"/>
                </a:moveTo>
                <a:lnTo>
                  <a:pt x="982258" y="5703370"/>
                </a:lnTo>
                <a:lnTo>
                  <a:pt x="973622" y="5708244"/>
                </a:lnTo>
                <a:close/>
                <a:moveTo>
                  <a:pt x="835435" y="5187009"/>
                </a:moveTo>
                <a:lnTo>
                  <a:pt x="836099" y="5187009"/>
                </a:lnTo>
                <a:lnTo>
                  <a:pt x="839753" y="5192208"/>
                </a:lnTo>
                <a:cubicBezTo>
                  <a:pt x="839753" y="5192208"/>
                  <a:pt x="839753" y="5192208"/>
                  <a:pt x="833109" y="5192208"/>
                </a:cubicBezTo>
                <a:cubicBezTo>
                  <a:pt x="833109" y="5192208"/>
                  <a:pt x="826134" y="5192208"/>
                  <a:pt x="819490" y="5199032"/>
                </a:cubicBezTo>
                <a:cubicBezTo>
                  <a:pt x="826134" y="5192208"/>
                  <a:pt x="831116" y="5188959"/>
                  <a:pt x="835435" y="5187009"/>
                </a:cubicBezTo>
                <a:close/>
                <a:moveTo>
                  <a:pt x="846397" y="5180835"/>
                </a:moveTo>
                <a:lnTo>
                  <a:pt x="849054" y="5185709"/>
                </a:lnTo>
                <a:lnTo>
                  <a:pt x="846397" y="5182134"/>
                </a:lnTo>
                <a:close/>
                <a:moveTo>
                  <a:pt x="846397" y="5178885"/>
                </a:moveTo>
                <a:lnTo>
                  <a:pt x="846397" y="5180835"/>
                </a:lnTo>
                <a:lnTo>
                  <a:pt x="846064" y="5180510"/>
                </a:lnTo>
                <a:cubicBezTo>
                  <a:pt x="845068" y="5178560"/>
                  <a:pt x="844736" y="5177260"/>
                  <a:pt x="846397" y="5178885"/>
                </a:cubicBezTo>
                <a:close/>
                <a:moveTo>
                  <a:pt x="859684" y="5169786"/>
                </a:moveTo>
                <a:lnTo>
                  <a:pt x="860016" y="5170111"/>
                </a:lnTo>
                <a:lnTo>
                  <a:pt x="860016" y="5172061"/>
                </a:lnTo>
                <a:cubicBezTo>
                  <a:pt x="858355" y="5168811"/>
                  <a:pt x="858687" y="5168486"/>
                  <a:pt x="859684" y="5169786"/>
                </a:cubicBezTo>
                <a:close/>
                <a:moveTo>
                  <a:pt x="860016" y="5167186"/>
                </a:moveTo>
                <a:lnTo>
                  <a:pt x="862009" y="5170111"/>
                </a:lnTo>
                <a:cubicBezTo>
                  <a:pt x="864334" y="5174010"/>
                  <a:pt x="864002" y="5174660"/>
                  <a:pt x="863338" y="5173685"/>
                </a:cubicBezTo>
                <a:lnTo>
                  <a:pt x="860016" y="5170111"/>
                </a:lnTo>
                <a:close/>
                <a:moveTo>
                  <a:pt x="857359" y="5162637"/>
                </a:moveTo>
                <a:lnTo>
                  <a:pt x="860016" y="5165237"/>
                </a:lnTo>
                <a:lnTo>
                  <a:pt x="860016" y="5167186"/>
                </a:lnTo>
                <a:close/>
                <a:moveTo>
                  <a:pt x="814756" y="5152360"/>
                </a:moveTo>
                <a:cubicBezTo>
                  <a:pt x="815504" y="5153294"/>
                  <a:pt x="816999" y="5155325"/>
                  <a:pt x="819490" y="5158737"/>
                </a:cubicBezTo>
                <a:cubicBezTo>
                  <a:pt x="826134" y="5158737"/>
                  <a:pt x="826134" y="5158737"/>
                  <a:pt x="826134" y="5158737"/>
                </a:cubicBezTo>
                <a:lnTo>
                  <a:pt x="830784" y="5158737"/>
                </a:lnTo>
                <a:lnTo>
                  <a:pt x="845732" y="5180835"/>
                </a:lnTo>
                <a:lnTo>
                  <a:pt x="846397" y="5182134"/>
                </a:lnTo>
                <a:lnTo>
                  <a:pt x="846397" y="5185709"/>
                </a:lnTo>
                <a:lnTo>
                  <a:pt x="836099" y="5187009"/>
                </a:lnTo>
                <a:lnTo>
                  <a:pt x="833774" y="5183109"/>
                </a:lnTo>
                <a:cubicBezTo>
                  <a:pt x="826798" y="5172711"/>
                  <a:pt x="816168" y="5156463"/>
                  <a:pt x="814507" y="5152563"/>
                </a:cubicBezTo>
                <a:cubicBezTo>
                  <a:pt x="814009" y="5151588"/>
                  <a:pt x="814009" y="5151426"/>
                  <a:pt x="814756" y="5152360"/>
                </a:cubicBezTo>
                <a:close/>
                <a:moveTo>
                  <a:pt x="846397" y="5145089"/>
                </a:moveTo>
                <a:lnTo>
                  <a:pt x="857359" y="5162637"/>
                </a:lnTo>
                <a:lnTo>
                  <a:pt x="853372" y="5158737"/>
                </a:lnTo>
                <a:cubicBezTo>
                  <a:pt x="846397" y="5158737"/>
                  <a:pt x="839753" y="5158737"/>
                  <a:pt x="833109" y="5158737"/>
                </a:cubicBezTo>
                <a:lnTo>
                  <a:pt x="830784" y="5158737"/>
                </a:lnTo>
                <a:lnTo>
                  <a:pt x="826134" y="5151913"/>
                </a:lnTo>
                <a:cubicBezTo>
                  <a:pt x="826134" y="5151913"/>
                  <a:pt x="826466" y="5151913"/>
                  <a:pt x="833109" y="5151913"/>
                </a:cubicBezTo>
                <a:cubicBezTo>
                  <a:pt x="833109" y="5151913"/>
                  <a:pt x="839753" y="5151913"/>
                  <a:pt x="846397" y="5145089"/>
                </a:cubicBezTo>
                <a:close/>
                <a:moveTo>
                  <a:pt x="651739" y="4923791"/>
                </a:moveTo>
                <a:lnTo>
                  <a:pt x="637455" y="4941014"/>
                </a:lnTo>
                <a:lnTo>
                  <a:pt x="634465" y="4942314"/>
                </a:lnTo>
                <a:cubicBezTo>
                  <a:pt x="632804" y="4939714"/>
                  <a:pt x="651739" y="4918592"/>
                  <a:pt x="651739" y="4923791"/>
                </a:cubicBezTo>
                <a:close/>
                <a:moveTo>
                  <a:pt x="496231" y="4914606"/>
                </a:moveTo>
                <a:lnTo>
                  <a:pt x="483655" y="4930291"/>
                </a:lnTo>
                <a:cubicBezTo>
                  <a:pt x="487060" y="4925254"/>
                  <a:pt x="490008" y="4921476"/>
                  <a:pt x="492728" y="4918328"/>
                </a:cubicBezTo>
                <a:close/>
                <a:moveTo>
                  <a:pt x="792915" y="4634577"/>
                </a:moveTo>
                <a:cubicBezTo>
                  <a:pt x="796237" y="4634577"/>
                  <a:pt x="792583" y="4638152"/>
                  <a:pt x="790922" y="4638152"/>
                </a:cubicBezTo>
                <a:lnTo>
                  <a:pt x="790922" y="4636852"/>
                </a:lnTo>
                <a:close/>
                <a:moveTo>
                  <a:pt x="1200169" y="2465795"/>
                </a:moveTo>
                <a:lnTo>
                  <a:pt x="1200501" y="2465795"/>
                </a:lnTo>
                <a:cubicBezTo>
                  <a:pt x="1200501" y="2467745"/>
                  <a:pt x="1199172" y="2471644"/>
                  <a:pt x="1195851" y="2478468"/>
                </a:cubicBezTo>
                <a:close/>
                <a:moveTo>
                  <a:pt x="1209138" y="2411527"/>
                </a:moveTo>
                <a:cubicBezTo>
                  <a:pt x="1209138" y="2421601"/>
                  <a:pt x="1209470" y="2431349"/>
                  <a:pt x="1207809" y="2442398"/>
                </a:cubicBezTo>
                <a:lnTo>
                  <a:pt x="1200169" y="2465795"/>
                </a:lnTo>
                <a:lnTo>
                  <a:pt x="1197512" y="2463520"/>
                </a:lnTo>
                <a:cubicBezTo>
                  <a:pt x="1193858" y="2463520"/>
                  <a:pt x="1188875" y="2464820"/>
                  <a:pt x="1188875" y="2458321"/>
                </a:cubicBezTo>
                <a:cubicBezTo>
                  <a:pt x="1209138" y="2431349"/>
                  <a:pt x="1189207" y="2451822"/>
                  <a:pt x="1209138" y="2411527"/>
                </a:cubicBezTo>
                <a:close/>
                <a:moveTo>
                  <a:pt x="4096453" y="818899"/>
                </a:moveTo>
                <a:lnTo>
                  <a:pt x="4098114" y="819549"/>
                </a:lnTo>
                <a:lnTo>
                  <a:pt x="4092135" y="826048"/>
                </a:lnTo>
                <a:close/>
                <a:moveTo>
                  <a:pt x="4152259" y="772429"/>
                </a:moveTo>
                <a:cubicBezTo>
                  <a:pt x="4158903" y="772429"/>
                  <a:pt x="4104758" y="826048"/>
                  <a:pt x="4104758" y="805900"/>
                </a:cubicBezTo>
                <a:lnTo>
                  <a:pt x="4096453" y="818899"/>
                </a:lnTo>
                <a:lnTo>
                  <a:pt x="4089145" y="814674"/>
                </a:lnTo>
                <a:cubicBezTo>
                  <a:pt x="4076522" y="818249"/>
                  <a:pt x="4056259" y="839696"/>
                  <a:pt x="4051276" y="819549"/>
                </a:cubicBezTo>
                <a:cubicBezTo>
                  <a:pt x="4091470" y="786078"/>
                  <a:pt x="4105090" y="812724"/>
                  <a:pt x="4152259" y="772429"/>
                </a:cubicBezTo>
                <a:close/>
                <a:moveTo>
                  <a:pt x="4125021" y="0"/>
                </a:moveTo>
                <a:cubicBezTo>
                  <a:pt x="4118377" y="40295"/>
                  <a:pt x="4125021" y="53618"/>
                  <a:pt x="4138640" y="60443"/>
                </a:cubicBezTo>
                <a:cubicBezTo>
                  <a:pt x="4151927" y="73766"/>
                  <a:pt x="4172190" y="73766"/>
                  <a:pt x="4192121" y="80590"/>
                </a:cubicBezTo>
                <a:cubicBezTo>
                  <a:pt x="4178834" y="100737"/>
                  <a:pt x="4179166" y="80590"/>
                  <a:pt x="4158903" y="107562"/>
                </a:cubicBezTo>
                <a:cubicBezTo>
                  <a:pt x="4205741" y="100737"/>
                  <a:pt x="4205741" y="120885"/>
                  <a:pt x="4252910" y="107562"/>
                </a:cubicBezTo>
                <a:cubicBezTo>
                  <a:pt x="4239623" y="174828"/>
                  <a:pt x="4299748" y="161180"/>
                  <a:pt x="4333630" y="201475"/>
                </a:cubicBezTo>
                <a:cubicBezTo>
                  <a:pt x="4360205" y="194976"/>
                  <a:pt x="4373492" y="147857"/>
                  <a:pt x="4393755" y="161180"/>
                </a:cubicBezTo>
                <a:cubicBezTo>
                  <a:pt x="4339942" y="228447"/>
                  <a:pt x="4360205" y="228122"/>
                  <a:pt x="4387111" y="234946"/>
                </a:cubicBezTo>
                <a:cubicBezTo>
                  <a:pt x="4414018" y="241770"/>
                  <a:pt x="4447568" y="241770"/>
                  <a:pt x="4427637" y="288889"/>
                </a:cubicBezTo>
                <a:cubicBezTo>
                  <a:pt x="4434281" y="288889"/>
                  <a:pt x="4447568" y="282065"/>
                  <a:pt x="4460855" y="261918"/>
                </a:cubicBezTo>
                <a:cubicBezTo>
                  <a:pt x="4481118" y="322360"/>
                  <a:pt x="4521312" y="342508"/>
                  <a:pt x="4561838" y="362655"/>
                </a:cubicBezTo>
                <a:cubicBezTo>
                  <a:pt x="4602032" y="382803"/>
                  <a:pt x="4642226" y="396126"/>
                  <a:pt x="4669133" y="429922"/>
                </a:cubicBezTo>
                <a:cubicBezTo>
                  <a:pt x="4655846" y="443245"/>
                  <a:pt x="4642558" y="456893"/>
                  <a:pt x="4622295" y="463393"/>
                </a:cubicBezTo>
                <a:cubicBezTo>
                  <a:pt x="4655846" y="456893"/>
                  <a:pt x="4696039" y="450069"/>
                  <a:pt x="4729590" y="436421"/>
                </a:cubicBezTo>
                <a:cubicBezTo>
                  <a:pt x="4709327" y="456568"/>
                  <a:pt x="4736565" y="503688"/>
                  <a:pt x="4790379" y="450069"/>
                </a:cubicBezTo>
                <a:cubicBezTo>
                  <a:pt x="4770116" y="503688"/>
                  <a:pt x="4803666" y="557306"/>
                  <a:pt x="4850503" y="523835"/>
                </a:cubicBezTo>
                <a:cubicBezTo>
                  <a:pt x="4803666" y="597601"/>
                  <a:pt x="4877410" y="570954"/>
                  <a:pt x="4870766" y="611249"/>
                </a:cubicBezTo>
                <a:cubicBezTo>
                  <a:pt x="4884386" y="611249"/>
                  <a:pt x="4884386" y="590777"/>
                  <a:pt x="4904649" y="584278"/>
                </a:cubicBezTo>
                <a:cubicBezTo>
                  <a:pt x="4898005" y="610924"/>
                  <a:pt x="4904317" y="624573"/>
                  <a:pt x="4937867" y="597601"/>
                </a:cubicBezTo>
                <a:cubicBezTo>
                  <a:pt x="4910960" y="637896"/>
                  <a:pt x="4971417" y="610924"/>
                  <a:pt x="4917604" y="671367"/>
                </a:cubicBezTo>
                <a:cubicBezTo>
                  <a:pt x="4937867" y="658044"/>
                  <a:pt x="4951154" y="651544"/>
                  <a:pt x="4917604" y="691839"/>
                </a:cubicBezTo>
                <a:cubicBezTo>
                  <a:pt x="4958130" y="664868"/>
                  <a:pt x="4938199" y="718486"/>
                  <a:pt x="4971749" y="685015"/>
                </a:cubicBezTo>
                <a:cubicBezTo>
                  <a:pt x="4924580" y="758781"/>
                  <a:pt x="5025230" y="725310"/>
                  <a:pt x="5018587" y="765605"/>
                </a:cubicBezTo>
                <a:cubicBezTo>
                  <a:pt x="5038518" y="752282"/>
                  <a:pt x="5072400" y="725635"/>
                  <a:pt x="5086020" y="738959"/>
                </a:cubicBezTo>
                <a:cubicBezTo>
                  <a:pt x="5065757" y="806225"/>
                  <a:pt x="5099307" y="785753"/>
                  <a:pt x="5159764" y="792577"/>
                </a:cubicBezTo>
                <a:cubicBezTo>
                  <a:pt x="5159764" y="812724"/>
                  <a:pt x="5139501" y="779254"/>
                  <a:pt x="5119238" y="805900"/>
                </a:cubicBezTo>
                <a:cubicBezTo>
                  <a:pt x="5146144" y="819549"/>
                  <a:pt x="5166739" y="839371"/>
                  <a:pt x="5186670" y="859519"/>
                </a:cubicBezTo>
                <a:cubicBezTo>
                  <a:pt x="5213577" y="879666"/>
                  <a:pt x="5233840" y="900139"/>
                  <a:pt x="5253771" y="913462"/>
                </a:cubicBezTo>
                <a:cubicBezTo>
                  <a:pt x="5307584" y="947258"/>
                  <a:pt x="5368041" y="967080"/>
                  <a:pt x="5469024" y="953757"/>
                </a:cubicBezTo>
                <a:cubicBezTo>
                  <a:pt x="5509218" y="913462"/>
                  <a:pt x="5462048" y="933609"/>
                  <a:pt x="5495598" y="900139"/>
                </a:cubicBezTo>
                <a:cubicBezTo>
                  <a:pt x="5529149" y="900139"/>
                  <a:pt x="5522505" y="913462"/>
                  <a:pt x="5556388" y="906963"/>
                </a:cubicBezTo>
                <a:cubicBezTo>
                  <a:pt x="5536124" y="927110"/>
                  <a:pt x="5535792" y="913787"/>
                  <a:pt x="5522505" y="927110"/>
                </a:cubicBezTo>
                <a:cubicBezTo>
                  <a:pt x="5509218" y="940434"/>
                  <a:pt x="5509218" y="953757"/>
                  <a:pt x="5515861" y="960581"/>
                </a:cubicBezTo>
                <a:cubicBezTo>
                  <a:pt x="5529149" y="960581"/>
                  <a:pt x="5522505" y="940109"/>
                  <a:pt x="5549412" y="940109"/>
                </a:cubicBezTo>
                <a:cubicBezTo>
                  <a:pt x="5536124" y="960256"/>
                  <a:pt x="5556055" y="953757"/>
                  <a:pt x="5575986" y="946933"/>
                </a:cubicBezTo>
                <a:cubicBezTo>
                  <a:pt x="5589606" y="953757"/>
                  <a:pt x="5569675" y="953757"/>
                  <a:pt x="5549412" y="973905"/>
                </a:cubicBezTo>
                <a:cubicBezTo>
                  <a:pt x="5556388" y="987228"/>
                  <a:pt x="5582962" y="967080"/>
                  <a:pt x="5609869" y="940109"/>
                </a:cubicBezTo>
                <a:cubicBezTo>
                  <a:pt x="5616512" y="946933"/>
                  <a:pt x="5596249" y="960581"/>
                  <a:pt x="5582962" y="973905"/>
                </a:cubicBezTo>
                <a:cubicBezTo>
                  <a:pt x="5676969" y="980729"/>
                  <a:pt x="5710519" y="1054820"/>
                  <a:pt x="5764333" y="1095115"/>
                </a:cubicBezTo>
                <a:cubicBezTo>
                  <a:pt x="5770976" y="1101614"/>
                  <a:pt x="5770976" y="1122086"/>
                  <a:pt x="5764333" y="1115262"/>
                </a:cubicBezTo>
                <a:cubicBezTo>
                  <a:pt x="5804527" y="1128585"/>
                  <a:pt x="5845053" y="1168556"/>
                  <a:pt x="5784596" y="1222499"/>
                </a:cubicBezTo>
                <a:cubicBezTo>
                  <a:pt x="5851696" y="1175380"/>
                  <a:pt x="5784596" y="1255970"/>
                  <a:pt x="5838409" y="1249471"/>
                </a:cubicBezTo>
                <a:cubicBezTo>
                  <a:pt x="5764665" y="1303089"/>
                  <a:pt x="5811170" y="1336560"/>
                  <a:pt x="5864983" y="1316412"/>
                </a:cubicBezTo>
                <a:cubicBezTo>
                  <a:pt x="5891890" y="1282941"/>
                  <a:pt x="5871959" y="1255970"/>
                  <a:pt x="5845053" y="1255970"/>
                </a:cubicBezTo>
                <a:cubicBezTo>
                  <a:pt x="5932416" y="1222499"/>
                  <a:pt x="5885246" y="1336885"/>
                  <a:pt x="5992873" y="1282941"/>
                </a:cubicBezTo>
                <a:cubicBezTo>
                  <a:pt x="6033067" y="1316737"/>
                  <a:pt x="5985897" y="1383354"/>
                  <a:pt x="6052998" y="1383354"/>
                </a:cubicBezTo>
                <a:cubicBezTo>
                  <a:pt x="6026423" y="1403501"/>
                  <a:pt x="5999517" y="1417475"/>
                  <a:pt x="5992873" y="1437622"/>
                </a:cubicBezTo>
                <a:cubicBezTo>
                  <a:pt x="6012804" y="1457770"/>
                  <a:pt x="6026423" y="1417150"/>
                  <a:pt x="6066617" y="1403826"/>
                </a:cubicBezTo>
                <a:cubicBezTo>
                  <a:pt x="6073261" y="1430473"/>
                  <a:pt x="6106811" y="1437622"/>
                  <a:pt x="6133718" y="1450946"/>
                </a:cubicBezTo>
                <a:cubicBezTo>
                  <a:pt x="6147005" y="1450946"/>
                  <a:pt x="6153981" y="1457770"/>
                  <a:pt x="6160624" y="1457770"/>
                </a:cubicBezTo>
                <a:cubicBezTo>
                  <a:pt x="6160624" y="1457770"/>
                  <a:pt x="6167600" y="1464594"/>
                  <a:pt x="6167600" y="1464594"/>
                </a:cubicBezTo>
                <a:cubicBezTo>
                  <a:pt x="6170258" y="1464594"/>
                  <a:pt x="6171586" y="1465894"/>
                  <a:pt x="6172583" y="1467194"/>
                </a:cubicBezTo>
                <a:cubicBezTo>
                  <a:pt x="6168597" y="1458095"/>
                  <a:pt x="6207130" y="1510413"/>
                  <a:pt x="6201150" y="1504564"/>
                </a:cubicBezTo>
                <a:cubicBezTo>
                  <a:pt x="6207794" y="1511388"/>
                  <a:pt x="6214770" y="1518212"/>
                  <a:pt x="6201150" y="1538360"/>
                </a:cubicBezTo>
                <a:cubicBezTo>
                  <a:pt x="6221413" y="1538360"/>
                  <a:pt x="6227725" y="1517887"/>
                  <a:pt x="6247988" y="1511388"/>
                </a:cubicBezTo>
                <a:cubicBezTo>
                  <a:pt x="6288182" y="1524712"/>
                  <a:pt x="6261607" y="1551683"/>
                  <a:pt x="6302133" y="1551683"/>
                </a:cubicBezTo>
                <a:cubicBezTo>
                  <a:pt x="6268251" y="1571831"/>
                  <a:pt x="6261607" y="1585154"/>
                  <a:pt x="6274894" y="1585154"/>
                </a:cubicBezTo>
                <a:cubicBezTo>
                  <a:pt x="6268251" y="1591978"/>
                  <a:pt x="6268251" y="1591978"/>
                  <a:pt x="6261607" y="1591978"/>
                </a:cubicBezTo>
                <a:cubicBezTo>
                  <a:pt x="6228057" y="1605302"/>
                  <a:pt x="6241344" y="1605302"/>
                  <a:pt x="6234368" y="1618950"/>
                </a:cubicBezTo>
                <a:cubicBezTo>
                  <a:pt x="6247988" y="1612126"/>
                  <a:pt x="6261607" y="1591978"/>
                  <a:pt x="6261607" y="1612126"/>
                </a:cubicBezTo>
                <a:cubicBezTo>
                  <a:pt x="6247988" y="1625449"/>
                  <a:pt x="6248320" y="1612126"/>
                  <a:pt x="6214770" y="1639097"/>
                </a:cubicBezTo>
                <a:cubicBezTo>
                  <a:pt x="6187863" y="1639097"/>
                  <a:pt x="6221081" y="1605302"/>
                  <a:pt x="6153981" y="1652096"/>
                </a:cubicBezTo>
                <a:cubicBezTo>
                  <a:pt x="6234701" y="1578330"/>
                  <a:pt x="6086880" y="1665744"/>
                  <a:pt x="6113787" y="1618950"/>
                </a:cubicBezTo>
                <a:cubicBezTo>
                  <a:pt x="6033399" y="1672568"/>
                  <a:pt x="6160956" y="1611801"/>
                  <a:pt x="6100500" y="1665744"/>
                </a:cubicBezTo>
                <a:cubicBezTo>
                  <a:pt x="6113787" y="1665744"/>
                  <a:pt x="6147005" y="1645597"/>
                  <a:pt x="6133718" y="1665744"/>
                </a:cubicBezTo>
                <a:cubicBezTo>
                  <a:pt x="6113455" y="1679067"/>
                  <a:pt x="6120430" y="1665744"/>
                  <a:pt x="6107143" y="1672568"/>
                </a:cubicBezTo>
                <a:cubicBezTo>
                  <a:pt x="6080237" y="1692716"/>
                  <a:pt x="6113787" y="1692716"/>
                  <a:pt x="6120763" y="1692716"/>
                </a:cubicBezTo>
                <a:cubicBezTo>
                  <a:pt x="6134050" y="1685892"/>
                  <a:pt x="6127406" y="1685892"/>
                  <a:pt x="6127406" y="1679067"/>
                </a:cubicBezTo>
                <a:cubicBezTo>
                  <a:pt x="6140693" y="1679067"/>
                  <a:pt x="6167600" y="1685892"/>
                  <a:pt x="6127406" y="1706039"/>
                </a:cubicBezTo>
                <a:cubicBezTo>
                  <a:pt x="6140693" y="1699540"/>
                  <a:pt x="6153981" y="1699540"/>
                  <a:pt x="6174244" y="1692716"/>
                </a:cubicBezTo>
                <a:lnTo>
                  <a:pt x="6164278" y="1705389"/>
                </a:lnTo>
                <a:lnTo>
                  <a:pt x="6140361" y="1719687"/>
                </a:lnTo>
                <a:cubicBezTo>
                  <a:pt x="6143683" y="1719687"/>
                  <a:pt x="6152320" y="1716438"/>
                  <a:pt x="6159960" y="1711238"/>
                </a:cubicBezTo>
                <a:lnTo>
                  <a:pt x="6164278" y="1705389"/>
                </a:lnTo>
                <a:lnTo>
                  <a:pt x="6167600" y="1703764"/>
                </a:lnTo>
                <a:cubicBezTo>
                  <a:pt x="6174244" y="1697915"/>
                  <a:pt x="6177565" y="1692716"/>
                  <a:pt x="6174244" y="1692716"/>
                </a:cubicBezTo>
                <a:cubicBezTo>
                  <a:pt x="6207794" y="1685892"/>
                  <a:pt x="6167600" y="1719687"/>
                  <a:pt x="6167600" y="1733011"/>
                </a:cubicBezTo>
                <a:cubicBezTo>
                  <a:pt x="6214438" y="1672568"/>
                  <a:pt x="6153981" y="1759657"/>
                  <a:pt x="6180887" y="1746334"/>
                </a:cubicBezTo>
                <a:cubicBezTo>
                  <a:pt x="6194507" y="1739510"/>
                  <a:pt x="6201150" y="1733011"/>
                  <a:pt x="6214770" y="1726511"/>
                </a:cubicBezTo>
                <a:cubicBezTo>
                  <a:pt x="6214770" y="1733011"/>
                  <a:pt x="6174244" y="1753158"/>
                  <a:pt x="6187531" y="1753158"/>
                </a:cubicBezTo>
                <a:cubicBezTo>
                  <a:pt x="6214438" y="1746334"/>
                  <a:pt x="6221081" y="1753158"/>
                  <a:pt x="6227725" y="1766482"/>
                </a:cubicBezTo>
                <a:cubicBezTo>
                  <a:pt x="6234368" y="1766482"/>
                  <a:pt x="6241344" y="1773306"/>
                  <a:pt x="6247988" y="1773306"/>
                </a:cubicBezTo>
                <a:cubicBezTo>
                  <a:pt x="6247988" y="1779805"/>
                  <a:pt x="6247988" y="1780130"/>
                  <a:pt x="6254631" y="1780130"/>
                </a:cubicBezTo>
                <a:cubicBezTo>
                  <a:pt x="6254631" y="1780130"/>
                  <a:pt x="6261607" y="1780130"/>
                  <a:pt x="6268251" y="1780130"/>
                </a:cubicBezTo>
                <a:cubicBezTo>
                  <a:pt x="6274894" y="1780130"/>
                  <a:pt x="6281870" y="1780130"/>
                  <a:pt x="6295157" y="1780130"/>
                </a:cubicBezTo>
                <a:cubicBezTo>
                  <a:pt x="6281870" y="1786629"/>
                  <a:pt x="6268251" y="1800277"/>
                  <a:pt x="6261607" y="1800277"/>
                </a:cubicBezTo>
                <a:cubicBezTo>
                  <a:pt x="6261607" y="1820425"/>
                  <a:pt x="6281870" y="1813601"/>
                  <a:pt x="6288514" y="1820425"/>
                </a:cubicBezTo>
                <a:cubicBezTo>
                  <a:pt x="6301801" y="1807102"/>
                  <a:pt x="6308777" y="1793453"/>
                  <a:pt x="6308777" y="1786629"/>
                </a:cubicBezTo>
                <a:cubicBezTo>
                  <a:pt x="6329040" y="1780130"/>
                  <a:pt x="6315088" y="1807102"/>
                  <a:pt x="6341995" y="1800277"/>
                </a:cubicBezTo>
                <a:cubicBezTo>
                  <a:pt x="6315088" y="1813601"/>
                  <a:pt x="6308445" y="1806777"/>
                  <a:pt x="6281870" y="1833423"/>
                </a:cubicBezTo>
                <a:cubicBezTo>
                  <a:pt x="6301801" y="1840247"/>
                  <a:pt x="6308777" y="1847072"/>
                  <a:pt x="6295157" y="1874043"/>
                </a:cubicBezTo>
                <a:cubicBezTo>
                  <a:pt x="6301801" y="1880867"/>
                  <a:pt x="6308445" y="1860395"/>
                  <a:pt x="6335351" y="1847072"/>
                </a:cubicBezTo>
                <a:cubicBezTo>
                  <a:pt x="6321732" y="1880543"/>
                  <a:pt x="6301801" y="1921162"/>
                  <a:pt x="6382521" y="1867219"/>
                </a:cubicBezTo>
                <a:cubicBezTo>
                  <a:pt x="6375877" y="1907514"/>
                  <a:pt x="6516722" y="1840572"/>
                  <a:pt x="6523366" y="1901015"/>
                </a:cubicBezTo>
                <a:cubicBezTo>
                  <a:pt x="6483172" y="1901015"/>
                  <a:pt x="6510411" y="1900690"/>
                  <a:pt x="6490148" y="1920838"/>
                </a:cubicBezTo>
                <a:cubicBezTo>
                  <a:pt x="6510411" y="1920838"/>
                  <a:pt x="6530341" y="1914663"/>
                  <a:pt x="6550272" y="1914663"/>
                </a:cubicBezTo>
                <a:cubicBezTo>
                  <a:pt x="6536985" y="1934811"/>
                  <a:pt x="6530341" y="1940985"/>
                  <a:pt x="6557248" y="1947809"/>
                </a:cubicBezTo>
                <a:cubicBezTo>
                  <a:pt x="6523698" y="1967957"/>
                  <a:pt x="6530009" y="1954633"/>
                  <a:pt x="6510078" y="1974781"/>
                </a:cubicBezTo>
                <a:cubicBezTo>
                  <a:pt x="6556916" y="1961458"/>
                  <a:pt x="6550604" y="1974781"/>
                  <a:pt x="6590798" y="1974781"/>
                </a:cubicBezTo>
                <a:cubicBezTo>
                  <a:pt x="6557248" y="1988429"/>
                  <a:pt x="6530341" y="2014751"/>
                  <a:pt x="6584155" y="2008252"/>
                </a:cubicBezTo>
                <a:cubicBezTo>
                  <a:pt x="6550604" y="2034898"/>
                  <a:pt x="6583823" y="2042048"/>
                  <a:pt x="6543629" y="2069019"/>
                </a:cubicBezTo>
                <a:cubicBezTo>
                  <a:pt x="6543629" y="2082343"/>
                  <a:pt x="6590798" y="2042048"/>
                  <a:pt x="6584155" y="2062195"/>
                </a:cubicBezTo>
                <a:cubicBezTo>
                  <a:pt x="6543961" y="2089167"/>
                  <a:pt x="6550272" y="2095666"/>
                  <a:pt x="6516722" y="2102165"/>
                </a:cubicBezTo>
                <a:cubicBezTo>
                  <a:pt x="6523366" y="2108989"/>
                  <a:pt x="6530009" y="2122637"/>
                  <a:pt x="6516722" y="2135961"/>
                </a:cubicBezTo>
                <a:cubicBezTo>
                  <a:pt x="6556916" y="2115813"/>
                  <a:pt x="6536985" y="2109314"/>
                  <a:pt x="6584155" y="2082343"/>
                </a:cubicBezTo>
                <a:cubicBezTo>
                  <a:pt x="6590798" y="2095991"/>
                  <a:pt x="6597774" y="2115813"/>
                  <a:pt x="6597774" y="2135961"/>
                </a:cubicBezTo>
                <a:cubicBezTo>
                  <a:pt x="6597774" y="2156108"/>
                  <a:pt x="6584155" y="2176256"/>
                  <a:pt x="6557248" y="2189579"/>
                </a:cubicBezTo>
                <a:cubicBezTo>
                  <a:pt x="6563892" y="2189579"/>
                  <a:pt x="6590466" y="2176581"/>
                  <a:pt x="6604086" y="2169757"/>
                </a:cubicBezTo>
                <a:cubicBezTo>
                  <a:pt x="6617373" y="2176581"/>
                  <a:pt x="6570535" y="2203227"/>
                  <a:pt x="6543629" y="2223375"/>
                </a:cubicBezTo>
                <a:cubicBezTo>
                  <a:pt x="6550272" y="2203227"/>
                  <a:pt x="6503435" y="2229874"/>
                  <a:pt x="6503435" y="2209727"/>
                </a:cubicBezTo>
                <a:cubicBezTo>
                  <a:pt x="6463241" y="2263670"/>
                  <a:pt x="6523366" y="2243197"/>
                  <a:pt x="6516722" y="2283492"/>
                </a:cubicBezTo>
                <a:cubicBezTo>
                  <a:pt x="6556916" y="2256846"/>
                  <a:pt x="6577511" y="2236699"/>
                  <a:pt x="6563892" y="2223375"/>
                </a:cubicBezTo>
                <a:cubicBezTo>
                  <a:pt x="6584155" y="2216551"/>
                  <a:pt x="6590798" y="2223375"/>
                  <a:pt x="6597774" y="2230199"/>
                </a:cubicBezTo>
                <a:cubicBezTo>
                  <a:pt x="6577511" y="2243523"/>
                  <a:pt x="6577179" y="2250347"/>
                  <a:pt x="6557248" y="2263670"/>
                </a:cubicBezTo>
                <a:cubicBezTo>
                  <a:pt x="6550604" y="2283817"/>
                  <a:pt x="6590798" y="2263345"/>
                  <a:pt x="6597774" y="2276993"/>
                </a:cubicBezTo>
                <a:cubicBezTo>
                  <a:pt x="6577511" y="2283492"/>
                  <a:pt x="6570535" y="2283817"/>
                  <a:pt x="6543629" y="2297141"/>
                </a:cubicBezTo>
                <a:cubicBezTo>
                  <a:pt x="6630992" y="2276993"/>
                  <a:pt x="6637636" y="2297141"/>
                  <a:pt x="6644612" y="2324113"/>
                </a:cubicBezTo>
                <a:cubicBezTo>
                  <a:pt x="6644612" y="2351084"/>
                  <a:pt x="6644279" y="2377731"/>
                  <a:pt x="6711712" y="2370907"/>
                </a:cubicBezTo>
                <a:cubicBezTo>
                  <a:pt x="6671186" y="2377731"/>
                  <a:pt x="6650923" y="2397878"/>
                  <a:pt x="6610729" y="2397878"/>
                </a:cubicBezTo>
                <a:cubicBezTo>
                  <a:pt x="6597442" y="2411202"/>
                  <a:pt x="6604086" y="2411527"/>
                  <a:pt x="6617373" y="2404703"/>
                </a:cubicBezTo>
                <a:cubicBezTo>
                  <a:pt x="6510078" y="2465145"/>
                  <a:pt x="6590466" y="2471644"/>
                  <a:pt x="6617373" y="2485293"/>
                </a:cubicBezTo>
                <a:cubicBezTo>
                  <a:pt x="6577179" y="2505440"/>
                  <a:pt x="6563892" y="2485293"/>
                  <a:pt x="6543629" y="2485293"/>
                </a:cubicBezTo>
                <a:cubicBezTo>
                  <a:pt x="6516722" y="2505440"/>
                  <a:pt x="6523698" y="2532412"/>
                  <a:pt x="6577511" y="2498616"/>
                </a:cubicBezTo>
                <a:cubicBezTo>
                  <a:pt x="6570535" y="2518764"/>
                  <a:pt x="6584155" y="2512264"/>
                  <a:pt x="6597774" y="2525588"/>
                </a:cubicBezTo>
                <a:cubicBezTo>
                  <a:pt x="6584155" y="2545735"/>
                  <a:pt x="6577179" y="2512264"/>
                  <a:pt x="6550272" y="2525588"/>
                </a:cubicBezTo>
                <a:cubicBezTo>
                  <a:pt x="6530341" y="2545735"/>
                  <a:pt x="6530341" y="2559058"/>
                  <a:pt x="6536985" y="2572382"/>
                </a:cubicBezTo>
                <a:cubicBezTo>
                  <a:pt x="6543629" y="2579206"/>
                  <a:pt x="6557248" y="2586030"/>
                  <a:pt x="6557248" y="2592854"/>
                </a:cubicBezTo>
                <a:cubicBezTo>
                  <a:pt x="6563892" y="2599353"/>
                  <a:pt x="6570535" y="2606178"/>
                  <a:pt x="6563892" y="2606178"/>
                </a:cubicBezTo>
                <a:cubicBezTo>
                  <a:pt x="6597442" y="2613002"/>
                  <a:pt x="6550604" y="2653297"/>
                  <a:pt x="6557248" y="2659796"/>
                </a:cubicBezTo>
                <a:cubicBezTo>
                  <a:pt x="6557248" y="2666620"/>
                  <a:pt x="6597774" y="2646473"/>
                  <a:pt x="6597774" y="2659796"/>
                </a:cubicBezTo>
                <a:cubicBezTo>
                  <a:pt x="6604418" y="2686768"/>
                  <a:pt x="6610729" y="2754034"/>
                  <a:pt x="6704736" y="2754034"/>
                </a:cubicBezTo>
                <a:cubicBezTo>
                  <a:pt x="6698093" y="2760534"/>
                  <a:pt x="6671518" y="2774182"/>
                  <a:pt x="6671518" y="2781006"/>
                </a:cubicBezTo>
                <a:cubicBezTo>
                  <a:pt x="6631324" y="2794330"/>
                  <a:pt x="6691781" y="2760534"/>
                  <a:pt x="6671518" y="2754034"/>
                </a:cubicBezTo>
                <a:cubicBezTo>
                  <a:pt x="6611061" y="2794330"/>
                  <a:pt x="6637636" y="2814152"/>
                  <a:pt x="6651255" y="2820976"/>
                </a:cubicBezTo>
                <a:cubicBezTo>
                  <a:pt x="6664542" y="2814152"/>
                  <a:pt x="6658231" y="2807978"/>
                  <a:pt x="6684805" y="2794330"/>
                </a:cubicBezTo>
                <a:cubicBezTo>
                  <a:pt x="6678162" y="2821301"/>
                  <a:pt x="6617373" y="2888243"/>
                  <a:pt x="6704736" y="2861596"/>
                </a:cubicBezTo>
                <a:cubicBezTo>
                  <a:pt x="6711380" y="2861596"/>
                  <a:pt x="6691781" y="2874919"/>
                  <a:pt x="6671518" y="2881744"/>
                </a:cubicBezTo>
                <a:cubicBezTo>
                  <a:pt x="6684805" y="2895067"/>
                  <a:pt x="6684473" y="2901566"/>
                  <a:pt x="6698093" y="2901566"/>
                </a:cubicBezTo>
                <a:cubicBezTo>
                  <a:pt x="6718356" y="2894742"/>
                  <a:pt x="6718356" y="2888568"/>
                  <a:pt x="6718356" y="2881744"/>
                </a:cubicBezTo>
                <a:cubicBezTo>
                  <a:pt x="6778813" y="2868420"/>
                  <a:pt x="6711712" y="2921714"/>
                  <a:pt x="6765525" y="2914890"/>
                </a:cubicBezTo>
                <a:cubicBezTo>
                  <a:pt x="6718356" y="2935037"/>
                  <a:pt x="6745262" y="2942186"/>
                  <a:pt x="6718356" y="2962334"/>
                </a:cubicBezTo>
                <a:cubicBezTo>
                  <a:pt x="6792100" y="2982481"/>
                  <a:pt x="6846245" y="3056247"/>
                  <a:pt x="6846245" y="3130013"/>
                </a:cubicBezTo>
                <a:cubicBezTo>
                  <a:pt x="6933277" y="3116690"/>
                  <a:pt x="6866176" y="3183631"/>
                  <a:pt x="6919989" y="3190456"/>
                </a:cubicBezTo>
                <a:cubicBezTo>
                  <a:pt x="6913346" y="3203779"/>
                  <a:pt x="6913346" y="3217427"/>
                  <a:pt x="6873152" y="3237575"/>
                </a:cubicBezTo>
                <a:cubicBezTo>
                  <a:pt x="6900059" y="3237575"/>
                  <a:pt x="6906370" y="3237900"/>
                  <a:pt x="6893083" y="3251223"/>
                </a:cubicBezTo>
                <a:cubicBezTo>
                  <a:pt x="6899726" y="3258047"/>
                  <a:pt x="6913346" y="3237575"/>
                  <a:pt x="6946896" y="3231076"/>
                </a:cubicBezTo>
                <a:cubicBezTo>
                  <a:pt x="6940252" y="3264546"/>
                  <a:pt x="7040903" y="3231076"/>
                  <a:pt x="7061166" y="3251223"/>
                </a:cubicBezTo>
                <a:cubicBezTo>
                  <a:pt x="6980446" y="3284694"/>
                  <a:pt x="7013997" y="3244074"/>
                  <a:pt x="6960515" y="3257398"/>
                </a:cubicBezTo>
                <a:cubicBezTo>
                  <a:pt x="6946896" y="3284369"/>
                  <a:pt x="6933609" y="3311666"/>
                  <a:pt x="6960515" y="3318165"/>
                </a:cubicBezTo>
                <a:cubicBezTo>
                  <a:pt x="6946896" y="3318165"/>
                  <a:pt x="6939920" y="3324989"/>
                  <a:pt x="6919989" y="3331813"/>
                </a:cubicBezTo>
                <a:cubicBezTo>
                  <a:pt x="6980446" y="3318490"/>
                  <a:pt x="6967159" y="3345136"/>
                  <a:pt x="6960515" y="3371783"/>
                </a:cubicBezTo>
                <a:cubicBezTo>
                  <a:pt x="6967159" y="3378607"/>
                  <a:pt x="6973471" y="3364959"/>
                  <a:pt x="6993734" y="3358460"/>
                </a:cubicBezTo>
                <a:cubicBezTo>
                  <a:pt x="6987090" y="3418903"/>
                  <a:pt x="7067810" y="3445549"/>
                  <a:pt x="7054523" y="3526139"/>
                </a:cubicBezTo>
                <a:cubicBezTo>
                  <a:pt x="7061166" y="3526139"/>
                  <a:pt x="7087741" y="3513141"/>
                  <a:pt x="7101360" y="3506317"/>
                </a:cubicBezTo>
                <a:cubicBezTo>
                  <a:pt x="7114647" y="3526464"/>
                  <a:pt x="7114647" y="3532963"/>
                  <a:pt x="7114647" y="3553111"/>
                </a:cubicBezTo>
                <a:cubicBezTo>
                  <a:pt x="7155173" y="3512816"/>
                  <a:pt x="7121291" y="3573583"/>
                  <a:pt x="7101360" y="3586907"/>
                </a:cubicBezTo>
                <a:cubicBezTo>
                  <a:pt x="7108004" y="3593731"/>
                  <a:pt x="7141886" y="3566759"/>
                  <a:pt x="7148530" y="3573583"/>
                </a:cubicBezTo>
                <a:cubicBezTo>
                  <a:pt x="7148530" y="3586907"/>
                  <a:pt x="7094384" y="3593406"/>
                  <a:pt x="7081097" y="3613553"/>
                </a:cubicBezTo>
                <a:cubicBezTo>
                  <a:pt x="7141554" y="3600230"/>
                  <a:pt x="7121623" y="3627202"/>
                  <a:pt x="7155173" y="3633701"/>
                </a:cubicBezTo>
                <a:cubicBezTo>
                  <a:pt x="7141886" y="3647349"/>
                  <a:pt x="7128267" y="3627202"/>
                  <a:pt x="7121623" y="3627202"/>
                </a:cubicBezTo>
                <a:cubicBezTo>
                  <a:pt x="7061166" y="3653848"/>
                  <a:pt x="7094384" y="3660997"/>
                  <a:pt x="7094384" y="3674321"/>
                </a:cubicBezTo>
                <a:cubicBezTo>
                  <a:pt x="7101360" y="3681145"/>
                  <a:pt x="7141554" y="3654173"/>
                  <a:pt x="7161485" y="3654173"/>
                </a:cubicBezTo>
                <a:cubicBezTo>
                  <a:pt x="7161485" y="3667497"/>
                  <a:pt x="7101360" y="3687969"/>
                  <a:pt x="7128267" y="3701292"/>
                </a:cubicBezTo>
                <a:cubicBezTo>
                  <a:pt x="7141554" y="3708117"/>
                  <a:pt x="7154841" y="3681145"/>
                  <a:pt x="7175104" y="3687644"/>
                </a:cubicBezTo>
                <a:cubicBezTo>
                  <a:pt x="7127935" y="3721440"/>
                  <a:pt x="7168793" y="3741587"/>
                  <a:pt x="7148530" y="3775058"/>
                </a:cubicBezTo>
                <a:cubicBezTo>
                  <a:pt x="7128267" y="3781882"/>
                  <a:pt x="7128267" y="3768234"/>
                  <a:pt x="7128267" y="3768234"/>
                </a:cubicBezTo>
                <a:cubicBezTo>
                  <a:pt x="7094717" y="3788382"/>
                  <a:pt x="7141886" y="3775058"/>
                  <a:pt x="7134910" y="3788707"/>
                </a:cubicBezTo>
                <a:cubicBezTo>
                  <a:pt x="7148530" y="3781882"/>
                  <a:pt x="7155173" y="3775058"/>
                  <a:pt x="7155173" y="3768234"/>
                </a:cubicBezTo>
                <a:cubicBezTo>
                  <a:pt x="7161817" y="3775058"/>
                  <a:pt x="7168793" y="3794881"/>
                  <a:pt x="7148530" y="3815028"/>
                </a:cubicBezTo>
                <a:cubicBezTo>
                  <a:pt x="7128267" y="3835176"/>
                  <a:pt x="7108004" y="3822177"/>
                  <a:pt x="7074453" y="3848824"/>
                </a:cubicBezTo>
                <a:cubicBezTo>
                  <a:pt x="7094384" y="3842325"/>
                  <a:pt x="7148530" y="3822177"/>
                  <a:pt x="7121623" y="3848824"/>
                </a:cubicBezTo>
                <a:cubicBezTo>
                  <a:pt x="7094717" y="3855648"/>
                  <a:pt x="7088073" y="3849149"/>
                  <a:pt x="7034260" y="3875796"/>
                </a:cubicBezTo>
                <a:cubicBezTo>
                  <a:pt x="7034260" y="3875796"/>
                  <a:pt x="7034260" y="3882295"/>
                  <a:pt x="7020640" y="3889119"/>
                </a:cubicBezTo>
                <a:cubicBezTo>
                  <a:pt x="7034260" y="3902443"/>
                  <a:pt x="7081097" y="3855648"/>
                  <a:pt x="7074453" y="3875796"/>
                </a:cubicBezTo>
                <a:cubicBezTo>
                  <a:pt x="6993734" y="3902768"/>
                  <a:pt x="7027284" y="3916091"/>
                  <a:pt x="7013997" y="3936238"/>
                </a:cubicBezTo>
                <a:cubicBezTo>
                  <a:pt x="6987090" y="3943063"/>
                  <a:pt x="7000377" y="3922590"/>
                  <a:pt x="6993734" y="3922590"/>
                </a:cubicBezTo>
                <a:cubicBezTo>
                  <a:pt x="6953540" y="3936238"/>
                  <a:pt x="6960515" y="3943063"/>
                  <a:pt x="6967159" y="3956386"/>
                </a:cubicBezTo>
                <a:cubicBezTo>
                  <a:pt x="6946896" y="3976533"/>
                  <a:pt x="6953540" y="3936238"/>
                  <a:pt x="6933277" y="3943063"/>
                </a:cubicBezTo>
                <a:cubicBezTo>
                  <a:pt x="6919989" y="3969709"/>
                  <a:pt x="6940252" y="4023328"/>
                  <a:pt x="7034260" y="3996681"/>
                </a:cubicBezTo>
                <a:cubicBezTo>
                  <a:pt x="7027616" y="4010004"/>
                  <a:pt x="7013997" y="4030152"/>
                  <a:pt x="7054523" y="4016828"/>
                </a:cubicBezTo>
                <a:cubicBezTo>
                  <a:pt x="6987422" y="4070447"/>
                  <a:pt x="7081429" y="4070447"/>
                  <a:pt x="7061166" y="4097418"/>
                </a:cubicBezTo>
                <a:cubicBezTo>
                  <a:pt x="7040903" y="4097418"/>
                  <a:pt x="7034260" y="4090594"/>
                  <a:pt x="7013997" y="4097418"/>
                </a:cubicBezTo>
                <a:cubicBezTo>
                  <a:pt x="6993734" y="4103918"/>
                  <a:pt x="6987422" y="4110742"/>
                  <a:pt x="6960515" y="4124390"/>
                </a:cubicBezTo>
                <a:cubicBezTo>
                  <a:pt x="6987422" y="4164685"/>
                  <a:pt x="6939920" y="4244950"/>
                  <a:pt x="7007353" y="4265098"/>
                </a:cubicBezTo>
                <a:cubicBezTo>
                  <a:pt x="6960183" y="4312217"/>
                  <a:pt x="6994066" y="4312217"/>
                  <a:pt x="6973803" y="4366160"/>
                </a:cubicBezTo>
                <a:cubicBezTo>
                  <a:pt x="6946896" y="4319041"/>
                  <a:pt x="6960183" y="4231627"/>
                  <a:pt x="6946896" y="4171184"/>
                </a:cubicBezTo>
                <a:cubicBezTo>
                  <a:pt x="6946896" y="4157861"/>
                  <a:pt x="6873152" y="4157861"/>
                  <a:pt x="6967159" y="4117566"/>
                </a:cubicBezTo>
                <a:cubicBezTo>
                  <a:pt x="6960515" y="4104243"/>
                  <a:pt x="6966827" y="4083770"/>
                  <a:pt x="6926633" y="4097418"/>
                </a:cubicBezTo>
                <a:cubicBezTo>
                  <a:pt x="6933277" y="4083770"/>
                  <a:pt x="6973803" y="4070772"/>
                  <a:pt x="6953540" y="4057123"/>
                </a:cubicBezTo>
                <a:cubicBezTo>
                  <a:pt x="6953540" y="4057123"/>
                  <a:pt x="6940252" y="4063948"/>
                  <a:pt x="6940252" y="4057123"/>
                </a:cubicBezTo>
                <a:cubicBezTo>
                  <a:pt x="6933277" y="4050624"/>
                  <a:pt x="6893083" y="4083770"/>
                  <a:pt x="6873152" y="4076946"/>
                </a:cubicBezTo>
                <a:cubicBezTo>
                  <a:pt x="6866508" y="4076946"/>
                  <a:pt x="6960183" y="4030477"/>
                  <a:pt x="6893083" y="4057123"/>
                </a:cubicBezTo>
                <a:cubicBezTo>
                  <a:pt x="6946564" y="3990182"/>
                  <a:pt x="6906702" y="3949562"/>
                  <a:pt x="6873152" y="3889119"/>
                </a:cubicBezTo>
                <a:cubicBezTo>
                  <a:pt x="6933609" y="3848824"/>
                  <a:pt x="6893415" y="3821853"/>
                  <a:pt x="6879796" y="3815028"/>
                </a:cubicBezTo>
                <a:cubicBezTo>
                  <a:pt x="6846245" y="3828677"/>
                  <a:pt x="6906702" y="3828677"/>
                  <a:pt x="6852889" y="3842000"/>
                </a:cubicBezTo>
                <a:cubicBezTo>
                  <a:pt x="6852889" y="3828677"/>
                  <a:pt x="6839270" y="3828677"/>
                  <a:pt x="6825982" y="3821853"/>
                </a:cubicBezTo>
                <a:cubicBezTo>
                  <a:pt x="6919989" y="3794881"/>
                  <a:pt x="6852889" y="3768234"/>
                  <a:pt x="6852889" y="3754911"/>
                </a:cubicBezTo>
                <a:cubicBezTo>
                  <a:pt x="6819339" y="3768234"/>
                  <a:pt x="6839270" y="3781882"/>
                  <a:pt x="6839270" y="3788707"/>
                </a:cubicBezTo>
                <a:cubicBezTo>
                  <a:pt x="6785456" y="3795206"/>
                  <a:pt x="6785456" y="3768234"/>
                  <a:pt x="6792100" y="3741262"/>
                </a:cubicBezTo>
                <a:cubicBezTo>
                  <a:pt x="6798743" y="3714616"/>
                  <a:pt x="6806051" y="3680820"/>
                  <a:pt x="6779145" y="3667497"/>
                </a:cubicBezTo>
                <a:cubicBezTo>
                  <a:pt x="6806051" y="3654173"/>
                  <a:pt x="6785456" y="3653848"/>
                  <a:pt x="6812363" y="3640525"/>
                </a:cubicBezTo>
                <a:cubicBezTo>
                  <a:pt x="6731643" y="3640525"/>
                  <a:pt x="6792432" y="3573258"/>
                  <a:pt x="6738619" y="3559935"/>
                </a:cubicBezTo>
                <a:cubicBezTo>
                  <a:pt x="6758550" y="3486169"/>
                  <a:pt x="6731975" y="3479670"/>
                  <a:pt x="6671518" y="3432551"/>
                </a:cubicBezTo>
                <a:cubicBezTo>
                  <a:pt x="6664875" y="3439375"/>
                  <a:pt x="6644279" y="3452373"/>
                  <a:pt x="6624349" y="3459197"/>
                </a:cubicBezTo>
                <a:cubicBezTo>
                  <a:pt x="6677830" y="3445874"/>
                  <a:pt x="6624349" y="3479345"/>
                  <a:pt x="6610729" y="3492993"/>
                </a:cubicBezTo>
                <a:cubicBezTo>
                  <a:pt x="6617373" y="3492993"/>
                  <a:pt x="6624349" y="3492993"/>
                  <a:pt x="6630992" y="3499492"/>
                </a:cubicBezTo>
                <a:cubicBezTo>
                  <a:pt x="6651255" y="3479345"/>
                  <a:pt x="6644612" y="3465697"/>
                  <a:pt x="6678162" y="3445549"/>
                </a:cubicBezTo>
                <a:cubicBezTo>
                  <a:pt x="6678162" y="3459197"/>
                  <a:pt x="6651255" y="3479345"/>
                  <a:pt x="6671518" y="3486169"/>
                </a:cubicBezTo>
                <a:cubicBezTo>
                  <a:pt x="6624349" y="3513141"/>
                  <a:pt x="6597442" y="3512816"/>
                  <a:pt x="6610729" y="3526139"/>
                </a:cubicBezTo>
                <a:cubicBezTo>
                  <a:pt x="6604086" y="3526139"/>
                  <a:pt x="6570535" y="3539787"/>
                  <a:pt x="6570535" y="3526139"/>
                </a:cubicBezTo>
                <a:cubicBezTo>
                  <a:pt x="6483172" y="3566434"/>
                  <a:pt x="6577511" y="3613878"/>
                  <a:pt x="6563892" y="3573583"/>
                </a:cubicBezTo>
                <a:cubicBezTo>
                  <a:pt x="6604086" y="3573583"/>
                  <a:pt x="6563892" y="3627202"/>
                  <a:pt x="6617373" y="3593731"/>
                </a:cubicBezTo>
                <a:cubicBezTo>
                  <a:pt x="6650923" y="3607054"/>
                  <a:pt x="6590466" y="3640525"/>
                  <a:pt x="6604086" y="3654173"/>
                </a:cubicBezTo>
                <a:cubicBezTo>
                  <a:pt x="6617373" y="3667497"/>
                  <a:pt x="6677830" y="3647349"/>
                  <a:pt x="6698093" y="3654173"/>
                </a:cubicBezTo>
                <a:cubicBezTo>
                  <a:pt x="6698093" y="3654173"/>
                  <a:pt x="6698425" y="3654173"/>
                  <a:pt x="6671518" y="3667497"/>
                </a:cubicBezTo>
                <a:cubicBezTo>
                  <a:pt x="6684805" y="3674321"/>
                  <a:pt x="6758882" y="3660997"/>
                  <a:pt x="6678162" y="3701292"/>
                </a:cubicBezTo>
                <a:cubicBezTo>
                  <a:pt x="6698425" y="3681145"/>
                  <a:pt x="6671186" y="3674321"/>
                  <a:pt x="6624349" y="3694468"/>
                </a:cubicBezTo>
                <a:cubicBezTo>
                  <a:pt x="6684805" y="3687644"/>
                  <a:pt x="6631324" y="3781557"/>
                  <a:pt x="6691781" y="3794881"/>
                </a:cubicBezTo>
                <a:cubicBezTo>
                  <a:pt x="6691781" y="3801705"/>
                  <a:pt x="6671518" y="3808529"/>
                  <a:pt x="6657899" y="3815028"/>
                </a:cubicBezTo>
                <a:cubicBezTo>
                  <a:pt x="6718356" y="3835176"/>
                  <a:pt x="6657899" y="3922590"/>
                  <a:pt x="6711712" y="3929414"/>
                </a:cubicBezTo>
                <a:cubicBezTo>
                  <a:pt x="6704736" y="3936238"/>
                  <a:pt x="6691781" y="3943063"/>
                  <a:pt x="6678162" y="3949562"/>
                </a:cubicBezTo>
                <a:cubicBezTo>
                  <a:pt x="6725332" y="3936238"/>
                  <a:pt x="6711380" y="3956061"/>
                  <a:pt x="6704736" y="3976208"/>
                </a:cubicBezTo>
                <a:cubicBezTo>
                  <a:pt x="6684805" y="3962885"/>
                  <a:pt x="6657899" y="3990182"/>
                  <a:pt x="6657899" y="3963210"/>
                </a:cubicBezTo>
                <a:cubicBezTo>
                  <a:pt x="6651255" y="3990182"/>
                  <a:pt x="6678162" y="4003505"/>
                  <a:pt x="6630992" y="4036976"/>
                </a:cubicBezTo>
                <a:cubicBezTo>
                  <a:pt x="6651255" y="4030152"/>
                  <a:pt x="6664875" y="4023653"/>
                  <a:pt x="6664875" y="4016828"/>
                </a:cubicBezTo>
                <a:cubicBezTo>
                  <a:pt x="6684805" y="4016828"/>
                  <a:pt x="6657899" y="4050299"/>
                  <a:pt x="6644612" y="4063623"/>
                </a:cubicBezTo>
                <a:cubicBezTo>
                  <a:pt x="6657899" y="4063623"/>
                  <a:pt x="6677830" y="4077271"/>
                  <a:pt x="6698093" y="4057123"/>
                </a:cubicBezTo>
                <a:cubicBezTo>
                  <a:pt x="6704736" y="4084095"/>
                  <a:pt x="6724999" y="4111067"/>
                  <a:pt x="6738619" y="4131214"/>
                </a:cubicBezTo>
                <a:cubicBezTo>
                  <a:pt x="6691449" y="4151362"/>
                  <a:pt x="6691449" y="4130889"/>
                  <a:pt x="6644612" y="4164360"/>
                </a:cubicBezTo>
                <a:cubicBezTo>
                  <a:pt x="6644612" y="4130889"/>
                  <a:pt x="6678162" y="4090594"/>
                  <a:pt x="6590798" y="4110742"/>
                </a:cubicBezTo>
                <a:cubicBezTo>
                  <a:pt x="6590798" y="4104243"/>
                  <a:pt x="6610729" y="4090594"/>
                  <a:pt x="6624349" y="4090594"/>
                </a:cubicBezTo>
                <a:cubicBezTo>
                  <a:pt x="6617373" y="4083770"/>
                  <a:pt x="6597774" y="4097418"/>
                  <a:pt x="6597774" y="4090594"/>
                </a:cubicBezTo>
                <a:cubicBezTo>
                  <a:pt x="6577511" y="4110742"/>
                  <a:pt x="6550272" y="4164685"/>
                  <a:pt x="6624349" y="4137713"/>
                </a:cubicBezTo>
                <a:cubicBezTo>
                  <a:pt x="6610729" y="4157861"/>
                  <a:pt x="6611061" y="4171184"/>
                  <a:pt x="6597774" y="4184508"/>
                </a:cubicBezTo>
                <a:cubicBezTo>
                  <a:pt x="6537317" y="4211479"/>
                  <a:pt x="6503435" y="4225128"/>
                  <a:pt x="6490148" y="4204980"/>
                </a:cubicBezTo>
                <a:cubicBezTo>
                  <a:pt x="6510411" y="4191332"/>
                  <a:pt x="6503435" y="4211479"/>
                  <a:pt x="6530341" y="4198156"/>
                </a:cubicBezTo>
                <a:cubicBezTo>
                  <a:pt x="6563892" y="4184833"/>
                  <a:pt x="6550604" y="4184508"/>
                  <a:pt x="6577511" y="4171184"/>
                </a:cubicBezTo>
                <a:cubicBezTo>
                  <a:pt x="6563892" y="4171184"/>
                  <a:pt x="6543629" y="4144213"/>
                  <a:pt x="6516722" y="4171184"/>
                </a:cubicBezTo>
                <a:cubicBezTo>
                  <a:pt x="6489815" y="4171184"/>
                  <a:pt x="6536985" y="4151362"/>
                  <a:pt x="6557248" y="4137713"/>
                </a:cubicBezTo>
                <a:cubicBezTo>
                  <a:pt x="6523698" y="4144538"/>
                  <a:pt x="6510078" y="4151362"/>
                  <a:pt x="6536985" y="4131214"/>
                </a:cubicBezTo>
                <a:cubicBezTo>
                  <a:pt x="6523366" y="4131214"/>
                  <a:pt x="6503435" y="4131214"/>
                  <a:pt x="6483504" y="4137713"/>
                </a:cubicBezTo>
                <a:cubicBezTo>
                  <a:pt x="6490148" y="4111067"/>
                  <a:pt x="6462909" y="4084095"/>
                  <a:pt x="6442978" y="4050624"/>
                </a:cubicBezTo>
                <a:cubicBezTo>
                  <a:pt x="6449622" y="4043800"/>
                  <a:pt x="6456265" y="4043800"/>
                  <a:pt x="6469885" y="4043800"/>
                </a:cubicBezTo>
                <a:cubicBezTo>
                  <a:pt x="6436334" y="4036976"/>
                  <a:pt x="6429358" y="4030152"/>
                  <a:pt x="6422715" y="4003180"/>
                </a:cubicBezTo>
                <a:cubicBezTo>
                  <a:pt x="6402452" y="4016828"/>
                  <a:pt x="6382521" y="4023653"/>
                  <a:pt x="6382521" y="4023653"/>
                </a:cubicBezTo>
                <a:cubicBezTo>
                  <a:pt x="6382521" y="4003505"/>
                  <a:pt x="6328708" y="3976533"/>
                  <a:pt x="6295157" y="3970034"/>
                </a:cubicBezTo>
                <a:cubicBezTo>
                  <a:pt x="6328708" y="3956386"/>
                  <a:pt x="6328376" y="3949562"/>
                  <a:pt x="6321732" y="3943063"/>
                </a:cubicBezTo>
                <a:cubicBezTo>
                  <a:pt x="6315088" y="3936238"/>
                  <a:pt x="6308445" y="3929414"/>
                  <a:pt x="6341995" y="3909267"/>
                </a:cubicBezTo>
                <a:cubicBezTo>
                  <a:pt x="6315088" y="3916091"/>
                  <a:pt x="6315420" y="3895943"/>
                  <a:pt x="6268251" y="3916091"/>
                </a:cubicBezTo>
                <a:cubicBezTo>
                  <a:pt x="6268251" y="3902443"/>
                  <a:pt x="6301801" y="3908942"/>
                  <a:pt x="6328708" y="3882295"/>
                </a:cubicBezTo>
                <a:cubicBezTo>
                  <a:pt x="6321732" y="3875471"/>
                  <a:pt x="6247988" y="3889444"/>
                  <a:pt x="6261607" y="3869297"/>
                </a:cubicBezTo>
                <a:cubicBezTo>
                  <a:pt x="6261607" y="3869297"/>
                  <a:pt x="6295157" y="3848824"/>
                  <a:pt x="6295157" y="3848824"/>
                </a:cubicBezTo>
                <a:cubicBezTo>
                  <a:pt x="6288514" y="3842325"/>
                  <a:pt x="6254631" y="3848824"/>
                  <a:pt x="6247988" y="3842000"/>
                </a:cubicBezTo>
                <a:cubicBezTo>
                  <a:pt x="6247988" y="3842000"/>
                  <a:pt x="6274894" y="3835501"/>
                  <a:pt x="6274894" y="3835501"/>
                </a:cubicBezTo>
                <a:cubicBezTo>
                  <a:pt x="6268251" y="3828677"/>
                  <a:pt x="6241344" y="3828677"/>
                  <a:pt x="6241344" y="3828677"/>
                </a:cubicBezTo>
                <a:cubicBezTo>
                  <a:pt x="6234701" y="3815353"/>
                  <a:pt x="6281870" y="3788382"/>
                  <a:pt x="6274894" y="3775058"/>
                </a:cubicBezTo>
                <a:cubicBezTo>
                  <a:pt x="6268251" y="3768234"/>
                  <a:pt x="6214770" y="3788382"/>
                  <a:pt x="6201150" y="3775058"/>
                </a:cubicBezTo>
                <a:cubicBezTo>
                  <a:pt x="6180887" y="3768234"/>
                  <a:pt x="6241344" y="3721115"/>
                  <a:pt x="6187531" y="3727939"/>
                </a:cubicBezTo>
                <a:cubicBezTo>
                  <a:pt x="6180887" y="3714291"/>
                  <a:pt x="6214770" y="3701292"/>
                  <a:pt x="6214770" y="3687644"/>
                </a:cubicBezTo>
                <a:cubicBezTo>
                  <a:pt x="6167600" y="3674321"/>
                  <a:pt x="6153981" y="3647349"/>
                  <a:pt x="6100500" y="3627202"/>
                </a:cubicBezTo>
                <a:cubicBezTo>
                  <a:pt x="6073593" y="3633701"/>
                  <a:pt x="5979254" y="3660997"/>
                  <a:pt x="5992873" y="3674321"/>
                </a:cubicBezTo>
                <a:cubicBezTo>
                  <a:pt x="5979254" y="3654173"/>
                  <a:pt x="5932416" y="3627202"/>
                  <a:pt x="5885246" y="3681145"/>
                </a:cubicBezTo>
                <a:cubicBezTo>
                  <a:pt x="5871959" y="3694468"/>
                  <a:pt x="5905509" y="3687644"/>
                  <a:pt x="5905509" y="3687644"/>
                </a:cubicBezTo>
                <a:cubicBezTo>
                  <a:pt x="5898866" y="3701292"/>
                  <a:pt x="5898866" y="3721115"/>
                  <a:pt x="5905509" y="3727939"/>
                </a:cubicBezTo>
                <a:cubicBezTo>
                  <a:pt x="5918797" y="3748087"/>
                  <a:pt x="5932416" y="3748087"/>
                  <a:pt x="5972610" y="3748087"/>
                </a:cubicBezTo>
                <a:cubicBezTo>
                  <a:pt x="5972610" y="3835501"/>
                  <a:pt x="6059974" y="3882295"/>
                  <a:pt x="6026423" y="3976208"/>
                </a:cubicBezTo>
                <a:cubicBezTo>
                  <a:pt x="5905509" y="4030152"/>
                  <a:pt x="5965966" y="4063623"/>
                  <a:pt x="6019780" y="4070447"/>
                </a:cubicBezTo>
                <a:cubicBezTo>
                  <a:pt x="6013136" y="4130889"/>
                  <a:pt x="6080237" y="4171509"/>
                  <a:pt x="6113787" y="4231952"/>
                </a:cubicBezTo>
                <a:cubicBezTo>
                  <a:pt x="6093856" y="4238451"/>
                  <a:pt x="6093524" y="4238126"/>
                  <a:pt x="6073261" y="4244950"/>
                </a:cubicBezTo>
                <a:cubicBezTo>
                  <a:pt x="6073261" y="4251774"/>
                  <a:pt x="6086880" y="4251774"/>
                  <a:pt x="6113787" y="4238126"/>
                </a:cubicBezTo>
                <a:cubicBezTo>
                  <a:pt x="6080237" y="4265098"/>
                  <a:pt x="6147337" y="4285570"/>
                  <a:pt x="6066617" y="4319041"/>
                </a:cubicBezTo>
                <a:cubicBezTo>
                  <a:pt x="6079904" y="4319041"/>
                  <a:pt x="6120430" y="4305718"/>
                  <a:pt x="6113787" y="4325865"/>
                </a:cubicBezTo>
                <a:cubicBezTo>
                  <a:pt x="6073593" y="4339514"/>
                  <a:pt x="6086548" y="4332365"/>
                  <a:pt x="6039710" y="4352512"/>
                </a:cubicBezTo>
                <a:cubicBezTo>
                  <a:pt x="6046354" y="4339189"/>
                  <a:pt x="6066617" y="4325540"/>
                  <a:pt x="5999517" y="4345688"/>
                </a:cubicBezTo>
                <a:cubicBezTo>
                  <a:pt x="5999517" y="4365835"/>
                  <a:pt x="5965966" y="4399306"/>
                  <a:pt x="5979254" y="4419454"/>
                </a:cubicBezTo>
                <a:cubicBezTo>
                  <a:pt x="5999517" y="4406130"/>
                  <a:pt x="6052998" y="4406455"/>
                  <a:pt x="6039710" y="4393132"/>
                </a:cubicBezTo>
                <a:cubicBezTo>
                  <a:pt x="6079904" y="4386308"/>
                  <a:pt x="6012804" y="4419779"/>
                  <a:pt x="5986229" y="4433102"/>
                </a:cubicBezTo>
                <a:cubicBezTo>
                  <a:pt x="5992873" y="4446425"/>
                  <a:pt x="5979254" y="4466898"/>
                  <a:pt x="5972610" y="4480221"/>
                </a:cubicBezTo>
                <a:cubicBezTo>
                  <a:pt x="5972610" y="4493870"/>
                  <a:pt x="5979586" y="4500694"/>
                  <a:pt x="6013136" y="4493870"/>
                </a:cubicBezTo>
                <a:cubicBezTo>
                  <a:pt x="5952679" y="4527340"/>
                  <a:pt x="5979254" y="4547488"/>
                  <a:pt x="5905509" y="4574460"/>
                </a:cubicBezTo>
                <a:cubicBezTo>
                  <a:pt x="5912153" y="4580959"/>
                  <a:pt x="5925440" y="4567635"/>
                  <a:pt x="5952347" y="4553987"/>
                </a:cubicBezTo>
                <a:cubicBezTo>
                  <a:pt x="5972610" y="4580959"/>
                  <a:pt x="5898866" y="4574460"/>
                  <a:pt x="5898866" y="4594607"/>
                </a:cubicBezTo>
                <a:cubicBezTo>
                  <a:pt x="5845053" y="4581284"/>
                  <a:pt x="5992873" y="4506868"/>
                  <a:pt x="5905509" y="4513692"/>
                </a:cubicBezTo>
                <a:cubicBezTo>
                  <a:pt x="5925772" y="4506868"/>
                  <a:pt x="5925440" y="4507193"/>
                  <a:pt x="5945703" y="4500694"/>
                </a:cubicBezTo>
                <a:cubicBezTo>
                  <a:pt x="5898534" y="4500694"/>
                  <a:pt x="5999517" y="4433102"/>
                  <a:pt x="5912153" y="4466898"/>
                </a:cubicBezTo>
                <a:cubicBezTo>
                  <a:pt x="5945703" y="4433102"/>
                  <a:pt x="5972610" y="4386308"/>
                  <a:pt x="5925772" y="4372660"/>
                </a:cubicBezTo>
                <a:cubicBezTo>
                  <a:pt x="5965966" y="4366160"/>
                  <a:pt x="5959323" y="4359336"/>
                  <a:pt x="5986229" y="4345688"/>
                </a:cubicBezTo>
                <a:cubicBezTo>
                  <a:pt x="5952347" y="4319041"/>
                  <a:pt x="6013136" y="4265098"/>
                  <a:pt x="6013136" y="4238126"/>
                </a:cubicBezTo>
                <a:cubicBezTo>
                  <a:pt x="5959323" y="4224803"/>
                  <a:pt x="5965966" y="4184508"/>
                  <a:pt x="5972610" y="4151037"/>
                </a:cubicBezTo>
                <a:cubicBezTo>
                  <a:pt x="5972610" y="4130889"/>
                  <a:pt x="5979254" y="4110742"/>
                  <a:pt x="5972610" y="4090594"/>
                </a:cubicBezTo>
                <a:cubicBezTo>
                  <a:pt x="5965966" y="4077271"/>
                  <a:pt x="5959323" y="4063948"/>
                  <a:pt x="5932416" y="4057123"/>
                </a:cubicBezTo>
                <a:cubicBezTo>
                  <a:pt x="5831765" y="4104243"/>
                  <a:pt x="5784596" y="4130889"/>
                  <a:pt x="5710519" y="4151037"/>
                </a:cubicBezTo>
                <a:cubicBezTo>
                  <a:pt x="5697232" y="4151037"/>
                  <a:pt x="5697232" y="4157536"/>
                  <a:pt x="5690256" y="4164360"/>
                </a:cubicBezTo>
                <a:cubicBezTo>
                  <a:pt x="5703876" y="4164360"/>
                  <a:pt x="5744070" y="4171184"/>
                  <a:pt x="5690256" y="4198156"/>
                </a:cubicBezTo>
                <a:cubicBezTo>
                  <a:pt x="5710519" y="4171184"/>
                  <a:pt x="5657038" y="4177684"/>
                  <a:pt x="5643419" y="4164360"/>
                </a:cubicBezTo>
                <a:cubicBezTo>
                  <a:pt x="5603225" y="4184508"/>
                  <a:pt x="5576318" y="4184508"/>
                  <a:pt x="5549412" y="4184508"/>
                </a:cubicBezTo>
                <a:cubicBezTo>
                  <a:pt x="5515861" y="4204655"/>
                  <a:pt x="5508886" y="4211804"/>
                  <a:pt x="5495598" y="4231952"/>
                </a:cubicBezTo>
                <a:cubicBezTo>
                  <a:pt x="5468692" y="4225128"/>
                  <a:pt x="5482311" y="4211804"/>
                  <a:pt x="5441785" y="4218304"/>
                </a:cubicBezTo>
                <a:cubicBezTo>
                  <a:pt x="5441785" y="4238451"/>
                  <a:pt x="5448761" y="4258599"/>
                  <a:pt x="5455405" y="4278746"/>
                </a:cubicBezTo>
                <a:cubicBezTo>
                  <a:pt x="5455405" y="4298894"/>
                  <a:pt x="5448761" y="4319041"/>
                  <a:pt x="5435142" y="4352512"/>
                </a:cubicBezTo>
                <a:cubicBezTo>
                  <a:pt x="5462048" y="4339189"/>
                  <a:pt x="5475668" y="4332689"/>
                  <a:pt x="5469024" y="4325865"/>
                </a:cubicBezTo>
                <a:cubicBezTo>
                  <a:pt x="5502574" y="4325865"/>
                  <a:pt x="5482311" y="4352512"/>
                  <a:pt x="5462048" y="4366160"/>
                </a:cubicBezTo>
                <a:cubicBezTo>
                  <a:pt x="5549412" y="4346013"/>
                  <a:pt x="5482311" y="4399631"/>
                  <a:pt x="5563031" y="4393132"/>
                </a:cubicBezTo>
                <a:cubicBezTo>
                  <a:pt x="5603225" y="4366160"/>
                  <a:pt x="5616512" y="4352512"/>
                  <a:pt x="5609869" y="4339189"/>
                </a:cubicBezTo>
                <a:cubicBezTo>
                  <a:pt x="5630132" y="4325540"/>
                  <a:pt x="5656706" y="4312542"/>
                  <a:pt x="5669993" y="4305718"/>
                </a:cubicBezTo>
                <a:cubicBezTo>
                  <a:pt x="5710519" y="4285570"/>
                  <a:pt x="5643419" y="4325865"/>
                  <a:pt x="5683613" y="4305718"/>
                </a:cubicBezTo>
                <a:cubicBezTo>
                  <a:pt x="5650062" y="4319041"/>
                  <a:pt x="5616512" y="4352512"/>
                  <a:pt x="5609869" y="4366160"/>
                </a:cubicBezTo>
                <a:cubicBezTo>
                  <a:pt x="5616512" y="4372660"/>
                  <a:pt x="5636775" y="4359336"/>
                  <a:pt x="5636775" y="4366160"/>
                </a:cubicBezTo>
                <a:cubicBezTo>
                  <a:pt x="5683945" y="4339189"/>
                  <a:pt x="5657038" y="4346013"/>
                  <a:pt x="5663682" y="4325865"/>
                </a:cubicBezTo>
                <a:cubicBezTo>
                  <a:pt x="5717495" y="4305718"/>
                  <a:pt x="5636775" y="4352512"/>
                  <a:pt x="5697232" y="4332365"/>
                </a:cubicBezTo>
                <a:cubicBezTo>
                  <a:pt x="5764333" y="4305393"/>
                  <a:pt x="5730782" y="4292069"/>
                  <a:pt x="5744402" y="4271922"/>
                </a:cubicBezTo>
                <a:cubicBezTo>
                  <a:pt x="5798215" y="4278746"/>
                  <a:pt x="5744070" y="4346013"/>
                  <a:pt x="5770976" y="4366160"/>
                </a:cubicBezTo>
                <a:cubicBezTo>
                  <a:pt x="5723807" y="4406455"/>
                  <a:pt x="5791239" y="4426603"/>
                  <a:pt x="5623488" y="4480221"/>
                </a:cubicBezTo>
                <a:cubicBezTo>
                  <a:pt x="5589606" y="4480221"/>
                  <a:pt x="5515861" y="4500369"/>
                  <a:pt x="5522505" y="4466898"/>
                </a:cubicBezTo>
                <a:cubicBezTo>
                  <a:pt x="5421854" y="4527340"/>
                  <a:pt x="5589606" y="4500369"/>
                  <a:pt x="5575986" y="4513692"/>
                </a:cubicBezTo>
                <a:cubicBezTo>
                  <a:pt x="5535792" y="4533840"/>
                  <a:pt x="5562699" y="4507193"/>
                  <a:pt x="5508886" y="4533840"/>
                </a:cubicBezTo>
                <a:cubicBezTo>
                  <a:pt x="5522505" y="4513692"/>
                  <a:pt x="5515861" y="4513692"/>
                  <a:pt x="5475668" y="4520516"/>
                </a:cubicBezTo>
                <a:cubicBezTo>
                  <a:pt x="5475668" y="4533840"/>
                  <a:pt x="5462048" y="4560811"/>
                  <a:pt x="5522505" y="4533840"/>
                </a:cubicBezTo>
                <a:cubicBezTo>
                  <a:pt x="5502242" y="4553987"/>
                  <a:pt x="5502242" y="4574460"/>
                  <a:pt x="5522505" y="4581284"/>
                </a:cubicBezTo>
                <a:cubicBezTo>
                  <a:pt x="5482311" y="4594607"/>
                  <a:pt x="5482311" y="4581284"/>
                  <a:pt x="5448761" y="4594607"/>
                </a:cubicBezTo>
                <a:cubicBezTo>
                  <a:pt x="5435142" y="4601431"/>
                  <a:pt x="5428498" y="4607605"/>
                  <a:pt x="5428498" y="4614430"/>
                </a:cubicBezTo>
                <a:cubicBezTo>
                  <a:pt x="5414879" y="4607605"/>
                  <a:pt x="5347778" y="4634577"/>
                  <a:pt x="5320871" y="4634577"/>
                </a:cubicBezTo>
                <a:cubicBezTo>
                  <a:pt x="5307584" y="4648225"/>
                  <a:pt x="5287321" y="4668373"/>
                  <a:pt x="5240484" y="4682021"/>
                </a:cubicBezTo>
                <a:cubicBezTo>
                  <a:pt x="5240484" y="4668373"/>
                  <a:pt x="5274034" y="4668373"/>
                  <a:pt x="5247127" y="4661549"/>
                </a:cubicBezTo>
                <a:cubicBezTo>
                  <a:pt x="5180027" y="4688520"/>
                  <a:pt x="5220221" y="4695020"/>
                  <a:pt x="5233508" y="4695020"/>
                </a:cubicBezTo>
                <a:cubicBezTo>
                  <a:pt x="5213577" y="4701844"/>
                  <a:pt x="5213577" y="4701844"/>
                  <a:pt x="5193646" y="4715167"/>
                </a:cubicBezTo>
                <a:cubicBezTo>
                  <a:pt x="5220221" y="4735315"/>
                  <a:pt x="5166407" y="4775935"/>
                  <a:pt x="5260414" y="4762611"/>
                </a:cubicBezTo>
                <a:cubicBezTo>
                  <a:pt x="5300941" y="4742464"/>
                  <a:pt x="5293965" y="4735315"/>
                  <a:pt x="5334491" y="4721991"/>
                </a:cubicBezTo>
                <a:cubicBezTo>
                  <a:pt x="5368041" y="4701844"/>
                  <a:pt x="5354422" y="4721991"/>
                  <a:pt x="5387972" y="4708668"/>
                </a:cubicBezTo>
                <a:cubicBezTo>
                  <a:pt x="5408235" y="4721991"/>
                  <a:pt x="5307584" y="4789258"/>
                  <a:pt x="5421854" y="4748963"/>
                </a:cubicBezTo>
                <a:cubicBezTo>
                  <a:pt x="5435142" y="4762286"/>
                  <a:pt x="5394615" y="4788933"/>
                  <a:pt x="5408235" y="4788933"/>
                </a:cubicBezTo>
                <a:cubicBezTo>
                  <a:pt x="5307584" y="4822729"/>
                  <a:pt x="5515861" y="4789258"/>
                  <a:pt x="5502242" y="4829553"/>
                </a:cubicBezTo>
                <a:cubicBezTo>
                  <a:pt x="5522505" y="4822729"/>
                  <a:pt x="5522505" y="4815905"/>
                  <a:pt x="5536124" y="4809406"/>
                </a:cubicBezTo>
                <a:cubicBezTo>
                  <a:pt x="5515861" y="4762286"/>
                  <a:pt x="5522505" y="4708668"/>
                  <a:pt x="5508886" y="4648225"/>
                </a:cubicBezTo>
                <a:cubicBezTo>
                  <a:pt x="5556055" y="4648225"/>
                  <a:pt x="5529149" y="4701844"/>
                  <a:pt x="5603225" y="4688195"/>
                </a:cubicBezTo>
                <a:cubicBezTo>
                  <a:pt x="5609869" y="4701844"/>
                  <a:pt x="5582962" y="4695020"/>
                  <a:pt x="5556388" y="4715167"/>
                </a:cubicBezTo>
                <a:cubicBezTo>
                  <a:pt x="5582962" y="4769110"/>
                  <a:pt x="5643751" y="4796082"/>
                  <a:pt x="5657038" y="4836377"/>
                </a:cubicBezTo>
                <a:cubicBezTo>
                  <a:pt x="5737758" y="4816230"/>
                  <a:pt x="5757689" y="4842876"/>
                  <a:pt x="5751045" y="4863024"/>
                </a:cubicBezTo>
                <a:cubicBezTo>
                  <a:pt x="5751045" y="4883171"/>
                  <a:pt x="5777952" y="4896820"/>
                  <a:pt x="5804859" y="4910143"/>
                </a:cubicBezTo>
                <a:cubicBezTo>
                  <a:pt x="5811502" y="4916967"/>
                  <a:pt x="5818146" y="4916967"/>
                  <a:pt x="5824790" y="4923791"/>
                </a:cubicBezTo>
                <a:cubicBezTo>
                  <a:pt x="5831765" y="4943939"/>
                  <a:pt x="5811502" y="4883171"/>
                  <a:pt x="5838409" y="4963761"/>
                </a:cubicBezTo>
                <a:cubicBezTo>
                  <a:pt x="5838409" y="4963761"/>
                  <a:pt x="5838409" y="4963761"/>
                  <a:pt x="5845053" y="4963761"/>
                </a:cubicBezTo>
                <a:cubicBezTo>
                  <a:pt x="5845053" y="4970586"/>
                  <a:pt x="5845053" y="4970586"/>
                  <a:pt x="5845053" y="4970586"/>
                </a:cubicBezTo>
                <a:cubicBezTo>
                  <a:pt x="5845053" y="4977085"/>
                  <a:pt x="5845053" y="4990733"/>
                  <a:pt x="5824790" y="4997557"/>
                </a:cubicBezTo>
                <a:cubicBezTo>
                  <a:pt x="5871959" y="4997557"/>
                  <a:pt x="5871627" y="5017705"/>
                  <a:pt x="5864983" y="5037852"/>
                </a:cubicBezTo>
                <a:cubicBezTo>
                  <a:pt x="5864983" y="5051501"/>
                  <a:pt x="5858340" y="5064499"/>
                  <a:pt x="5851364" y="5071323"/>
                </a:cubicBezTo>
                <a:cubicBezTo>
                  <a:pt x="5851364" y="5078147"/>
                  <a:pt x="5851364" y="5078147"/>
                  <a:pt x="5851364" y="5078147"/>
                </a:cubicBezTo>
                <a:cubicBezTo>
                  <a:pt x="5851364" y="5084646"/>
                  <a:pt x="5851364" y="5084646"/>
                  <a:pt x="5851364" y="5084646"/>
                </a:cubicBezTo>
                <a:cubicBezTo>
                  <a:pt x="5851364" y="5084646"/>
                  <a:pt x="5851364" y="5084646"/>
                  <a:pt x="5851364" y="5091471"/>
                </a:cubicBezTo>
                <a:cubicBezTo>
                  <a:pt x="5851364" y="5091471"/>
                  <a:pt x="5851364" y="5098295"/>
                  <a:pt x="5851364" y="5105119"/>
                </a:cubicBezTo>
                <a:cubicBezTo>
                  <a:pt x="5790907" y="5125266"/>
                  <a:pt x="5764333" y="5124941"/>
                  <a:pt x="5724139" y="5131441"/>
                </a:cubicBezTo>
                <a:cubicBezTo>
                  <a:pt x="5717495" y="5131441"/>
                  <a:pt x="5710519" y="5125266"/>
                  <a:pt x="5710519" y="5125266"/>
                </a:cubicBezTo>
                <a:cubicBezTo>
                  <a:pt x="5710519" y="5118442"/>
                  <a:pt x="5703876" y="5118442"/>
                  <a:pt x="5703876" y="5111618"/>
                </a:cubicBezTo>
                <a:cubicBezTo>
                  <a:pt x="5703876" y="5111618"/>
                  <a:pt x="5697232" y="5105119"/>
                  <a:pt x="5697232" y="5098295"/>
                </a:cubicBezTo>
                <a:cubicBezTo>
                  <a:pt x="5690589" y="5084971"/>
                  <a:pt x="5683945" y="5078147"/>
                  <a:pt x="5643419" y="5091471"/>
                </a:cubicBezTo>
                <a:cubicBezTo>
                  <a:pt x="5643419" y="5111618"/>
                  <a:pt x="5609536" y="5138590"/>
                  <a:pt x="5575986" y="5165237"/>
                </a:cubicBezTo>
                <a:cubicBezTo>
                  <a:pt x="5569343" y="5172061"/>
                  <a:pt x="5563031" y="5178885"/>
                  <a:pt x="5549412" y="5185709"/>
                </a:cubicBezTo>
                <a:cubicBezTo>
                  <a:pt x="5542768" y="5192208"/>
                  <a:pt x="5536124" y="5199032"/>
                  <a:pt x="5529149" y="5205856"/>
                </a:cubicBezTo>
                <a:cubicBezTo>
                  <a:pt x="5515861" y="5219180"/>
                  <a:pt x="5508886" y="5232503"/>
                  <a:pt x="5502242" y="5245827"/>
                </a:cubicBezTo>
                <a:cubicBezTo>
                  <a:pt x="5495598" y="5252651"/>
                  <a:pt x="5455405" y="5259475"/>
                  <a:pt x="5469024" y="5265974"/>
                </a:cubicBezTo>
                <a:cubicBezTo>
                  <a:pt x="5415211" y="5286447"/>
                  <a:pt x="5381660" y="5286447"/>
                  <a:pt x="5361397" y="5279622"/>
                </a:cubicBezTo>
                <a:cubicBezTo>
                  <a:pt x="5368041" y="5292946"/>
                  <a:pt x="5341134" y="5313093"/>
                  <a:pt x="5327515" y="5346564"/>
                </a:cubicBezTo>
                <a:cubicBezTo>
                  <a:pt x="5307584" y="5340065"/>
                  <a:pt x="5274034" y="5380360"/>
                  <a:pt x="5274034" y="5360212"/>
                </a:cubicBezTo>
                <a:cubicBezTo>
                  <a:pt x="5247127" y="5373536"/>
                  <a:pt x="5273702" y="5380360"/>
                  <a:pt x="5293965" y="5373536"/>
                </a:cubicBezTo>
                <a:cubicBezTo>
                  <a:pt x="5280345" y="5393683"/>
                  <a:pt x="5260747" y="5400182"/>
                  <a:pt x="5267390" y="5413831"/>
                </a:cubicBezTo>
                <a:cubicBezTo>
                  <a:pt x="5226864" y="5427154"/>
                  <a:pt x="5220221" y="5440802"/>
                  <a:pt x="5193646" y="5440802"/>
                </a:cubicBezTo>
                <a:cubicBezTo>
                  <a:pt x="5193646" y="5447627"/>
                  <a:pt x="5213245" y="5447627"/>
                  <a:pt x="5213245" y="5454126"/>
                </a:cubicBezTo>
                <a:cubicBezTo>
                  <a:pt x="5179695" y="5460950"/>
                  <a:pt x="5180027" y="5454451"/>
                  <a:pt x="5146144" y="5467774"/>
                </a:cubicBezTo>
                <a:cubicBezTo>
                  <a:pt x="5146144" y="5460950"/>
                  <a:pt x="5159764" y="5454126"/>
                  <a:pt x="5173383" y="5447627"/>
                </a:cubicBezTo>
                <a:cubicBezTo>
                  <a:pt x="5180027" y="5440802"/>
                  <a:pt x="5193314" y="5433978"/>
                  <a:pt x="5213245" y="5427154"/>
                </a:cubicBezTo>
                <a:cubicBezTo>
                  <a:pt x="5233508" y="5407007"/>
                  <a:pt x="5267390" y="5394008"/>
                  <a:pt x="5267390" y="5380360"/>
                </a:cubicBezTo>
                <a:cubicBezTo>
                  <a:pt x="5220221" y="5394008"/>
                  <a:pt x="5253439" y="5407007"/>
                  <a:pt x="5199958" y="5420655"/>
                </a:cubicBezTo>
                <a:cubicBezTo>
                  <a:pt x="5199958" y="5413831"/>
                  <a:pt x="5173383" y="5420655"/>
                  <a:pt x="5166407" y="5420655"/>
                </a:cubicBezTo>
                <a:cubicBezTo>
                  <a:pt x="5119570" y="5440802"/>
                  <a:pt x="5079044" y="5467449"/>
                  <a:pt x="5059113" y="5487597"/>
                </a:cubicBezTo>
                <a:cubicBezTo>
                  <a:pt x="5045494" y="5507744"/>
                  <a:pt x="5045494" y="5521392"/>
                  <a:pt x="5065757" y="5528217"/>
                </a:cubicBezTo>
                <a:cubicBezTo>
                  <a:pt x="5025563" y="5554863"/>
                  <a:pt x="5018587" y="5541540"/>
                  <a:pt x="4937867" y="5568512"/>
                </a:cubicBezTo>
                <a:cubicBezTo>
                  <a:pt x="4937867" y="5568512"/>
                  <a:pt x="4937867" y="5568512"/>
                  <a:pt x="4931223" y="5561687"/>
                </a:cubicBezTo>
                <a:cubicBezTo>
                  <a:pt x="4924580" y="5568512"/>
                  <a:pt x="4897673" y="5575336"/>
                  <a:pt x="4891029" y="5568512"/>
                </a:cubicBezTo>
                <a:cubicBezTo>
                  <a:pt x="4823929" y="5595483"/>
                  <a:pt x="4796690" y="5615631"/>
                  <a:pt x="4749853" y="5642278"/>
                </a:cubicBezTo>
                <a:cubicBezTo>
                  <a:pt x="4669133" y="5655926"/>
                  <a:pt x="4440925" y="5776811"/>
                  <a:pt x="4427637" y="5736516"/>
                </a:cubicBezTo>
                <a:cubicBezTo>
                  <a:pt x="4387111" y="5743015"/>
                  <a:pt x="4353561" y="5729692"/>
                  <a:pt x="4340274" y="5736516"/>
                </a:cubicBezTo>
                <a:cubicBezTo>
                  <a:pt x="4300080" y="5722868"/>
                  <a:pt x="4239291" y="5722868"/>
                  <a:pt x="4152259" y="5736516"/>
                </a:cubicBezTo>
                <a:cubicBezTo>
                  <a:pt x="4165547" y="5702720"/>
                  <a:pt x="3956937" y="5769987"/>
                  <a:pt x="3990487" y="5729692"/>
                </a:cubicBezTo>
                <a:cubicBezTo>
                  <a:pt x="4004107" y="5722868"/>
                  <a:pt x="4024370" y="5716043"/>
                  <a:pt x="4037657" y="5709544"/>
                </a:cubicBezTo>
                <a:cubicBezTo>
                  <a:pt x="4017726" y="5702720"/>
                  <a:pt x="4044633" y="5676073"/>
                  <a:pt x="4071539" y="5649102"/>
                </a:cubicBezTo>
                <a:cubicBezTo>
                  <a:pt x="4098446" y="5622130"/>
                  <a:pt x="4125021" y="5595158"/>
                  <a:pt x="4077851" y="5588334"/>
                </a:cubicBezTo>
                <a:cubicBezTo>
                  <a:pt x="3990487" y="5628629"/>
                  <a:pt x="4011082" y="5662425"/>
                  <a:pt x="3876549" y="5709544"/>
                </a:cubicBezTo>
                <a:cubicBezTo>
                  <a:pt x="3876549" y="5702720"/>
                  <a:pt x="3876549" y="5695896"/>
                  <a:pt x="3863262" y="5702720"/>
                </a:cubicBezTo>
                <a:cubicBezTo>
                  <a:pt x="3816092" y="5709544"/>
                  <a:pt x="3849642" y="5716368"/>
                  <a:pt x="3829379" y="5722868"/>
                </a:cubicBezTo>
                <a:cubicBezTo>
                  <a:pt x="3795829" y="5729692"/>
                  <a:pt x="3795829" y="5729692"/>
                  <a:pt x="3809116" y="5716043"/>
                </a:cubicBezTo>
                <a:cubicBezTo>
                  <a:pt x="3715109" y="5763163"/>
                  <a:pt x="3695178" y="5736191"/>
                  <a:pt x="3574265" y="5783310"/>
                </a:cubicBezTo>
                <a:cubicBezTo>
                  <a:pt x="3580909" y="5769987"/>
                  <a:pt x="3594195" y="5756338"/>
                  <a:pt x="3527095" y="5776486"/>
                </a:cubicBezTo>
                <a:cubicBezTo>
                  <a:pt x="3542043" y="5761538"/>
                  <a:pt x="3538389" y="5750164"/>
                  <a:pt x="3507164" y="5756663"/>
                </a:cubicBezTo>
                <a:lnTo>
                  <a:pt x="3507164" y="5756338"/>
                </a:lnTo>
                <a:cubicBezTo>
                  <a:pt x="3527427" y="5749514"/>
                  <a:pt x="3547358" y="5729692"/>
                  <a:pt x="3574265" y="5716043"/>
                </a:cubicBezTo>
                <a:cubicBezTo>
                  <a:pt x="3621434" y="5689397"/>
                  <a:pt x="3661628" y="5669249"/>
                  <a:pt x="3648009" y="5655926"/>
                </a:cubicBezTo>
                <a:cubicBezTo>
                  <a:pt x="3668272" y="5649102"/>
                  <a:pt x="3701822" y="5635453"/>
                  <a:pt x="3708466" y="5622130"/>
                </a:cubicBezTo>
                <a:cubicBezTo>
                  <a:pt x="3721753" y="5622130"/>
                  <a:pt x="3728729" y="5622130"/>
                  <a:pt x="3735372" y="5622130"/>
                </a:cubicBezTo>
                <a:cubicBezTo>
                  <a:pt x="3816092" y="5581835"/>
                  <a:pt x="3775898" y="5561687"/>
                  <a:pt x="3856286" y="5528217"/>
                </a:cubicBezTo>
                <a:cubicBezTo>
                  <a:pt x="3822736" y="5514568"/>
                  <a:pt x="3795829" y="5514893"/>
                  <a:pt x="3816092" y="5481097"/>
                </a:cubicBezTo>
                <a:cubicBezTo>
                  <a:pt x="3755635" y="5501245"/>
                  <a:pt x="3809449" y="5507744"/>
                  <a:pt x="3762279" y="5514568"/>
                </a:cubicBezTo>
                <a:cubicBezTo>
                  <a:pt x="3769255" y="5514568"/>
                  <a:pt x="3775898" y="5514568"/>
                  <a:pt x="3775898" y="5521392"/>
                </a:cubicBezTo>
                <a:cubicBezTo>
                  <a:pt x="3762279" y="5527892"/>
                  <a:pt x="3715109" y="5548364"/>
                  <a:pt x="3721753" y="5555188"/>
                </a:cubicBezTo>
                <a:cubicBezTo>
                  <a:pt x="3688203" y="5561687"/>
                  <a:pt x="3708466" y="5541540"/>
                  <a:pt x="3715109" y="5541540"/>
                </a:cubicBezTo>
                <a:cubicBezTo>
                  <a:pt x="3674915" y="5554863"/>
                  <a:pt x="3654652" y="5568512"/>
                  <a:pt x="3627746" y="5575336"/>
                </a:cubicBezTo>
                <a:cubicBezTo>
                  <a:pt x="3614459" y="5595483"/>
                  <a:pt x="3688203" y="5562012"/>
                  <a:pt x="3701490" y="5575336"/>
                </a:cubicBezTo>
                <a:cubicBezTo>
                  <a:pt x="3667940" y="5588659"/>
                  <a:pt x="3594195" y="5601982"/>
                  <a:pt x="3614459" y="5615306"/>
                </a:cubicBezTo>
                <a:cubicBezTo>
                  <a:pt x="3587552" y="5628954"/>
                  <a:pt x="3587884" y="5622130"/>
                  <a:pt x="3587884" y="5615306"/>
                </a:cubicBezTo>
                <a:cubicBezTo>
                  <a:pt x="3574265" y="5622130"/>
                  <a:pt x="3567289" y="5628954"/>
                  <a:pt x="3547358" y="5635778"/>
                </a:cubicBezTo>
                <a:cubicBezTo>
                  <a:pt x="3574265" y="5628954"/>
                  <a:pt x="3574265" y="5628954"/>
                  <a:pt x="3567621" y="5635778"/>
                </a:cubicBezTo>
                <a:cubicBezTo>
                  <a:pt x="3540715" y="5649102"/>
                  <a:pt x="3533739" y="5655926"/>
                  <a:pt x="3513476" y="5662750"/>
                </a:cubicBezTo>
                <a:cubicBezTo>
                  <a:pt x="3473282" y="5669249"/>
                  <a:pt x="3399206" y="5709544"/>
                  <a:pt x="3426112" y="5716043"/>
                </a:cubicBezTo>
                <a:cubicBezTo>
                  <a:pt x="3365655" y="5729692"/>
                  <a:pt x="3332437" y="5756338"/>
                  <a:pt x="3319150" y="5769662"/>
                </a:cubicBezTo>
                <a:cubicBezTo>
                  <a:pt x="3292243" y="5776486"/>
                  <a:pt x="3285268" y="5776486"/>
                  <a:pt x="3298887" y="5769662"/>
                </a:cubicBezTo>
                <a:cubicBezTo>
                  <a:pt x="3204880" y="5803458"/>
                  <a:pt x="3184617" y="5830104"/>
                  <a:pt x="3184617" y="5850252"/>
                </a:cubicBezTo>
                <a:lnTo>
                  <a:pt x="3190596" y="5862600"/>
                </a:lnTo>
                <a:lnTo>
                  <a:pt x="3191261" y="5864550"/>
                </a:lnTo>
                <a:lnTo>
                  <a:pt x="3191261" y="5884048"/>
                </a:lnTo>
                <a:lnTo>
                  <a:pt x="3197240" y="5881773"/>
                </a:lnTo>
                <a:lnTo>
                  <a:pt x="3197904" y="5884048"/>
                </a:lnTo>
                <a:lnTo>
                  <a:pt x="3197904" y="5881448"/>
                </a:lnTo>
                <a:lnTo>
                  <a:pt x="3212188" y="5874949"/>
                </a:lnTo>
                <a:cubicBezTo>
                  <a:pt x="3216506" y="5872349"/>
                  <a:pt x="3218167" y="5870724"/>
                  <a:pt x="3218167" y="5870724"/>
                </a:cubicBezTo>
                <a:cubicBezTo>
                  <a:pt x="3218167" y="5877223"/>
                  <a:pt x="3224811" y="5890872"/>
                  <a:pt x="3204880" y="5911019"/>
                </a:cubicBezTo>
                <a:cubicBezTo>
                  <a:pt x="3211523" y="5911019"/>
                  <a:pt x="3231454" y="5904195"/>
                  <a:pt x="3244741" y="5904195"/>
                </a:cubicBezTo>
                <a:cubicBezTo>
                  <a:pt x="3258361" y="5911019"/>
                  <a:pt x="3271980" y="5917843"/>
                  <a:pt x="3285268" y="5931167"/>
                </a:cubicBezTo>
                <a:cubicBezTo>
                  <a:pt x="3291911" y="5931167"/>
                  <a:pt x="3298887" y="5937666"/>
                  <a:pt x="3305530" y="5937666"/>
                </a:cubicBezTo>
                <a:cubicBezTo>
                  <a:pt x="3312174" y="5944490"/>
                  <a:pt x="3318818" y="5944490"/>
                  <a:pt x="3325461" y="5950989"/>
                </a:cubicBezTo>
                <a:cubicBezTo>
                  <a:pt x="3352368" y="5957813"/>
                  <a:pt x="3372631" y="5978286"/>
                  <a:pt x="3372631" y="5998433"/>
                </a:cubicBezTo>
                <a:cubicBezTo>
                  <a:pt x="3379275" y="5998433"/>
                  <a:pt x="3399538" y="5991609"/>
                  <a:pt x="3413157" y="5991609"/>
                </a:cubicBezTo>
                <a:cubicBezTo>
                  <a:pt x="3413157" y="5991609"/>
                  <a:pt x="3419468" y="5991609"/>
                  <a:pt x="3419468" y="5998433"/>
                </a:cubicBezTo>
                <a:cubicBezTo>
                  <a:pt x="3419468" y="5998433"/>
                  <a:pt x="3426112" y="5998433"/>
                  <a:pt x="3426112" y="5998433"/>
                </a:cubicBezTo>
                <a:cubicBezTo>
                  <a:pt x="3433088" y="6004933"/>
                  <a:pt x="3439731" y="6005258"/>
                  <a:pt x="3446375" y="6005258"/>
                </a:cubicBezTo>
                <a:cubicBezTo>
                  <a:pt x="3459994" y="6011757"/>
                  <a:pt x="3473614" y="6018256"/>
                  <a:pt x="3486901" y="6025080"/>
                </a:cubicBezTo>
                <a:cubicBezTo>
                  <a:pt x="3513808" y="6031579"/>
                  <a:pt x="3540715" y="6038728"/>
                  <a:pt x="3547358" y="6065375"/>
                </a:cubicBezTo>
                <a:cubicBezTo>
                  <a:pt x="3574265" y="6052052"/>
                  <a:pt x="3580909" y="6045228"/>
                  <a:pt x="3594528" y="6038404"/>
                </a:cubicBezTo>
                <a:cubicBezTo>
                  <a:pt x="3621434" y="6031579"/>
                  <a:pt x="3601171" y="6058551"/>
                  <a:pt x="3648009" y="6038404"/>
                </a:cubicBezTo>
                <a:cubicBezTo>
                  <a:pt x="3641365" y="6051727"/>
                  <a:pt x="3621102" y="6065375"/>
                  <a:pt x="3634722" y="6072199"/>
                </a:cubicBezTo>
                <a:cubicBezTo>
                  <a:pt x="3654652" y="6065375"/>
                  <a:pt x="3668272" y="6058551"/>
                  <a:pt x="3668272" y="6058551"/>
                </a:cubicBezTo>
                <a:cubicBezTo>
                  <a:pt x="3654985" y="6078699"/>
                  <a:pt x="3661628" y="6105670"/>
                  <a:pt x="3648009" y="6132642"/>
                </a:cubicBezTo>
                <a:cubicBezTo>
                  <a:pt x="3641365" y="6152789"/>
                  <a:pt x="3627746" y="6172937"/>
                  <a:pt x="3607483" y="6193084"/>
                </a:cubicBezTo>
                <a:cubicBezTo>
                  <a:pt x="3587552" y="6213232"/>
                  <a:pt x="3547358" y="6226555"/>
                  <a:pt x="3500521" y="6253527"/>
                </a:cubicBezTo>
                <a:cubicBezTo>
                  <a:pt x="3574265" y="6266850"/>
                  <a:pt x="3721753" y="6219731"/>
                  <a:pt x="3795829" y="6226555"/>
                </a:cubicBezTo>
                <a:cubicBezTo>
                  <a:pt x="3782210" y="6239879"/>
                  <a:pt x="3748660" y="6260351"/>
                  <a:pt x="3715109" y="6273674"/>
                </a:cubicBezTo>
                <a:cubicBezTo>
                  <a:pt x="3681559" y="6287323"/>
                  <a:pt x="3648009" y="6307145"/>
                  <a:pt x="3627746" y="6320794"/>
                </a:cubicBezTo>
                <a:cubicBezTo>
                  <a:pt x="3594195" y="6320794"/>
                  <a:pt x="3507164" y="6354264"/>
                  <a:pt x="3507164" y="6367913"/>
                </a:cubicBezTo>
                <a:cubicBezTo>
                  <a:pt x="3486901" y="6367913"/>
                  <a:pt x="3473282" y="6367913"/>
                  <a:pt x="3459994" y="6361089"/>
                </a:cubicBezTo>
                <a:cubicBezTo>
                  <a:pt x="3453351" y="6361089"/>
                  <a:pt x="3446375" y="6354264"/>
                  <a:pt x="3439731" y="6347765"/>
                </a:cubicBezTo>
                <a:cubicBezTo>
                  <a:pt x="3426444" y="6334117"/>
                  <a:pt x="3413157" y="6313969"/>
                  <a:pt x="3392894" y="6307145"/>
                </a:cubicBezTo>
                <a:cubicBezTo>
                  <a:pt x="3265337" y="6347440"/>
                  <a:pt x="3318818" y="6374412"/>
                  <a:pt x="3150734" y="6421531"/>
                </a:cubicBezTo>
                <a:cubicBezTo>
                  <a:pt x="3130471" y="6421531"/>
                  <a:pt x="3110540" y="6421531"/>
                  <a:pt x="3076990" y="6428030"/>
                </a:cubicBezTo>
                <a:cubicBezTo>
                  <a:pt x="3063371" y="6434855"/>
                  <a:pt x="3057059" y="6441679"/>
                  <a:pt x="3030153" y="6455327"/>
                </a:cubicBezTo>
                <a:cubicBezTo>
                  <a:pt x="2982983" y="6461826"/>
                  <a:pt x="2969696" y="6455002"/>
                  <a:pt x="2909239" y="6475150"/>
                </a:cubicBezTo>
                <a:cubicBezTo>
                  <a:pt x="2909239" y="6455002"/>
                  <a:pt x="2868713" y="6455327"/>
                  <a:pt x="2835163" y="6455327"/>
                </a:cubicBezTo>
                <a:cubicBezTo>
                  <a:pt x="2815232" y="6455327"/>
                  <a:pt x="2794637" y="6455327"/>
                  <a:pt x="2781349" y="6455327"/>
                </a:cubicBezTo>
                <a:cubicBezTo>
                  <a:pt x="2767730" y="6455327"/>
                  <a:pt x="2761419" y="6448503"/>
                  <a:pt x="2761419" y="6448503"/>
                </a:cubicBezTo>
                <a:cubicBezTo>
                  <a:pt x="2754775" y="6441679"/>
                  <a:pt x="2754775" y="6441679"/>
                  <a:pt x="2747799" y="6434855"/>
                </a:cubicBezTo>
                <a:cubicBezTo>
                  <a:pt x="2674055" y="6461826"/>
                  <a:pt x="2606955" y="6481974"/>
                  <a:pt x="2553141" y="6508620"/>
                </a:cubicBezTo>
                <a:cubicBezTo>
                  <a:pt x="2492684" y="6535592"/>
                  <a:pt x="2438871" y="6562564"/>
                  <a:pt x="2378414" y="6589210"/>
                </a:cubicBezTo>
                <a:cubicBezTo>
                  <a:pt x="2365127" y="6602859"/>
                  <a:pt x="2418608" y="6575887"/>
                  <a:pt x="2404989" y="6596035"/>
                </a:cubicBezTo>
                <a:cubicBezTo>
                  <a:pt x="2331245" y="6636330"/>
                  <a:pt x="2304670" y="6663301"/>
                  <a:pt x="2183756" y="6696772"/>
                </a:cubicBezTo>
                <a:cubicBezTo>
                  <a:pt x="2143230" y="6737067"/>
                  <a:pt x="2143230" y="6770863"/>
                  <a:pt x="2062510" y="6817982"/>
                </a:cubicBezTo>
                <a:cubicBezTo>
                  <a:pt x="2049223" y="6770863"/>
                  <a:pt x="2076130" y="6723744"/>
                  <a:pt x="2096393" y="6683449"/>
                </a:cubicBezTo>
                <a:cubicBezTo>
                  <a:pt x="2103036" y="6669800"/>
                  <a:pt x="2069154" y="6683449"/>
                  <a:pt x="2069154" y="6676625"/>
                </a:cubicBezTo>
                <a:cubicBezTo>
                  <a:pt x="2015673" y="6696772"/>
                  <a:pt x="2009029" y="6703596"/>
                  <a:pt x="1988766" y="6696772"/>
                </a:cubicBezTo>
                <a:cubicBezTo>
                  <a:pt x="1941596" y="6710420"/>
                  <a:pt x="1955216" y="6737067"/>
                  <a:pt x="1887783" y="6737067"/>
                </a:cubicBezTo>
                <a:cubicBezTo>
                  <a:pt x="1901402" y="6750390"/>
                  <a:pt x="1881139" y="6764039"/>
                  <a:pt x="1860876" y="6777362"/>
                </a:cubicBezTo>
                <a:cubicBezTo>
                  <a:pt x="1867520" y="6791010"/>
                  <a:pt x="1901402" y="6784186"/>
                  <a:pt x="1908046" y="6797835"/>
                </a:cubicBezTo>
                <a:cubicBezTo>
                  <a:pt x="1881139" y="6804334"/>
                  <a:pt x="1874496" y="6804334"/>
                  <a:pt x="1854233" y="6804334"/>
                </a:cubicBezTo>
                <a:cubicBezTo>
                  <a:pt x="1820683" y="6838130"/>
                  <a:pt x="1786800" y="6864776"/>
                  <a:pt x="1746606" y="6891748"/>
                </a:cubicBezTo>
                <a:cubicBezTo>
                  <a:pt x="1726343" y="6905071"/>
                  <a:pt x="1706412" y="6925219"/>
                  <a:pt x="1686482" y="6938542"/>
                </a:cubicBezTo>
                <a:cubicBezTo>
                  <a:pt x="1666219" y="6951866"/>
                  <a:pt x="1646288" y="6965514"/>
                  <a:pt x="1619381" y="6985661"/>
                </a:cubicBezTo>
                <a:cubicBezTo>
                  <a:pt x="1626025" y="6992486"/>
                  <a:pt x="1632668" y="7005809"/>
                  <a:pt x="1619381" y="7019132"/>
                </a:cubicBezTo>
                <a:cubicBezTo>
                  <a:pt x="1585499" y="7019132"/>
                  <a:pt x="1572211" y="7012633"/>
                  <a:pt x="1578855" y="6999310"/>
                </a:cubicBezTo>
                <a:cubicBezTo>
                  <a:pt x="1578855" y="6992486"/>
                  <a:pt x="1578855" y="6985661"/>
                  <a:pt x="1585499" y="6979162"/>
                </a:cubicBezTo>
                <a:cubicBezTo>
                  <a:pt x="1592142" y="6979162"/>
                  <a:pt x="1592142" y="6972338"/>
                  <a:pt x="1599118" y="6965514"/>
                </a:cubicBezTo>
                <a:cubicBezTo>
                  <a:pt x="1599118" y="6965514"/>
                  <a:pt x="1605762" y="6965514"/>
                  <a:pt x="1605762" y="6958690"/>
                </a:cubicBezTo>
                <a:cubicBezTo>
                  <a:pt x="1605762" y="6958690"/>
                  <a:pt x="1612405" y="6958690"/>
                  <a:pt x="1612405" y="6958690"/>
                </a:cubicBezTo>
                <a:cubicBezTo>
                  <a:pt x="1652931" y="6925219"/>
                  <a:pt x="1706412" y="6884924"/>
                  <a:pt x="1693125" y="6864776"/>
                </a:cubicBezTo>
                <a:cubicBezTo>
                  <a:pt x="1645956" y="6871600"/>
                  <a:pt x="1619049" y="6891748"/>
                  <a:pt x="1585499" y="6891748"/>
                </a:cubicBezTo>
                <a:cubicBezTo>
                  <a:pt x="1585499" y="6884924"/>
                  <a:pt x="1666219" y="6844629"/>
                  <a:pt x="1578855" y="6871600"/>
                </a:cubicBezTo>
                <a:cubicBezTo>
                  <a:pt x="1578855" y="6857952"/>
                  <a:pt x="1626025" y="6844304"/>
                  <a:pt x="1619381" y="6830981"/>
                </a:cubicBezTo>
                <a:cubicBezTo>
                  <a:pt x="1659575" y="6824156"/>
                  <a:pt x="1619381" y="6844629"/>
                  <a:pt x="1626025" y="6851128"/>
                </a:cubicBezTo>
                <a:cubicBezTo>
                  <a:pt x="1686482" y="6824481"/>
                  <a:pt x="1665886" y="6817982"/>
                  <a:pt x="1652599" y="6804334"/>
                </a:cubicBezTo>
                <a:cubicBezTo>
                  <a:pt x="1692793" y="6791010"/>
                  <a:pt x="1726675" y="6777362"/>
                  <a:pt x="1760226" y="6764039"/>
                </a:cubicBezTo>
                <a:cubicBezTo>
                  <a:pt x="1793776" y="6750390"/>
                  <a:pt x="1827326" y="6730568"/>
                  <a:pt x="1860876" y="6717245"/>
                </a:cubicBezTo>
                <a:cubicBezTo>
                  <a:pt x="1874496" y="6717245"/>
                  <a:pt x="1881139" y="6717245"/>
                  <a:pt x="1894759" y="6717245"/>
                </a:cubicBezTo>
                <a:cubicBezTo>
                  <a:pt x="1901402" y="6717245"/>
                  <a:pt x="1907714" y="6716920"/>
                  <a:pt x="1921333" y="6710420"/>
                </a:cubicBezTo>
                <a:cubicBezTo>
                  <a:pt x="1927977" y="6710420"/>
                  <a:pt x="1934621" y="6703596"/>
                  <a:pt x="1934621" y="6696772"/>
                </a:cubicBezTo>
                <a:cubicBezTo>
                  <a:pt x="1934621" y="6696772"/>
                  <a:pt x="1927977" y="6690273"/>
                  <a:pt x="1921333" y="6690273"/>
                </a:cubicBezTo>
                <a:cubicBezTo>
                  <a:pt x="1907714" y="6690273"/>
                  <a:pt x="1881139" y="6690273"/>
                  <a:pt x="1860876" y="6696772"/>
                </a:cubicBezTo>
                <a:cubicBezTo>
                  <a:pt x="1901402" y="6670125"/>
                  <a:pt x="1887783" y="6649978"/>
                  <a:pt x="1954884" y="6616182"/>
                </a:cubicBezTo>
                <a:cubicBezTo>
                  <a:pt x="2049223" y="6589535"/>
                  <a:pt x="2089417" y="6589210"/>
                  <a:pt x="2156517" y="6569063"/>
                </a:cubicBezTo>
                <a:cubicBezTo>
                  <a:pt x="2203687" y="6548915"/>
                  <a:pt x="2210331" y="6529093"/>
                  <a:pt x="2216974" y="6515445"/>
                </a:cubicBezTo>
                <a:cubicBezTo>
                  <a:pt x="2257168" y="6502121"/>
                  <a:pt x="2284075" y="6488473"/>
                  <a:pt x="2297362" y="6475150"/>
                </a:cubicBezTo>
                <a:cubicBezTo>
                  <a:pt x="2317625" y="6461501"/>
                  <a:pt x="2331245" y="6448503"/>
                  <a:pt x="2337888" y="6434855"/>
                </a:cubicBezTo>
                <a:cubicBezTo>
                  <a:pt x="2364795" y="6414707"/>
                  <a:pt x="2391701" y="6388060"/>
                  <a:pt x="2459134" y="6361089"/>
                </a:cubicBezTo>
                <a:cubicBezTo>
                  <a:pt x="2479065" y="6340941"/>
                  <a:pt x="2492352" y="6320469"/>
                  <a:pt x="2492352" y="6300321"/>
                </a:cubicBezTo>
                <a:cubicBezTo>
                  <a:pt x="2492352" y="6293822"/>
                  <a:pt x="2492352" y="6287323"/>
                  <a:pt x="2492352" y="6287323"/>
                </a:cubicBezTo>
                <a:cubicBezTo>
                  <a:pt x="2492352" y="6287323"/>
                  <a:pt x="2492352" y="6287323"/>
                  <a:pt x="2492352" y="6280499"/>
                </a:cubicBezTo>
                <a:cubicBezTo>
                  <a:pt x="2492352" y="6273674"/>
                  <a:pt x="2486041" y="6267175"/>
                  <a:pt x="2479397" y="6267175"/>
                </a:cubicBezTo>
                <a:cubicBezTo>
                  <a:pt x="2512947" y="6253527"/>
                  <a:pt x="2512615" y="6260351"/>
                  <a:pt x="2532878" y="6253527"/>
                </a:cubicBezTo>
                <a:cubicBezTo>
                  <a:pt x="2566429" y="6226555"/>
                  <a:pt x="2519591" y="6220056"/>
                  <a:pt x="2633529" y="6179761"/>
                </a:cubicBezTo>
                <a:cubicBezTo>
                  <a:pt x="2633529" y="6172937"/>
                  <a:pt x="2640505" y="6172937"/>
                  <a:pt x="2640505" y="6166113"/>
                </a:cubicBezTo>
                <a:cubicBezTo>
                  <a:pt x="2647148" y="6159614"/>
                  <a:pt x="2647148" y="6159614"/>
                  <a:pt x="2647148" y="6152789"/>
                </a:cubicBezTo>
                <a:cubicBezTo>
                  <a:pt x="2653792" y="6152789"/>
                  <a:pt x="2653792" y="6145965"/>
                  <a:pt x="2660768" y="6139141"/>
                </a:cubicBezTo>
                <a:cubicBezTo>
                  <a:pt x="2674055" y="6125818"/>
                  <a:pt x="2693986" y="6105995"/>
                  <a:pt x="2714249" y="6092347"/>
                </a:cubicBezTo>
                <a:cubicBezTo>
                  <a:pt x="2754443" y="6079024"/>
                  <a:pt x="2761086" y="6079024"/>
                  <a:pt x="2767730" y="6092347"/>
                </a:cubicBezTo>
                <a:cubicBezTo>
                  <a:pt x="2841806" y="6058876"/>
                  <a:pt x="2841806" y="6045228"/>
                  <a:pt x="2875357" y="6025080"/>
                </a:cubicBezTo>
                <a:cubicBezTo>
                  <a:pt x="2855094" y="6025080"/>
                  <a:pt x="2850111" y="6018256"/>
                  <a:pt x="2852768" y="6009157"/>
                </a:cubicBezTo>
                <a:lnTo>
                  <a:pt x="2868381" y="5988360"/>
                </a:lnTo>
                <a:lnTo>
                  <a:pt x="2903592" y="5973737"/>
                </a:lnTo>
                <a:lnTo>
                  <a:pt x="2907578" y="5984785"/>
                </a:lnTo>
                <a:lnTo>
                  <a:pt x="2909571" y="5991284"/>
                </a:lnTo>
                <a:lnTo>
                  <a:pt x="2909239" y="5991609"/>
                </a:lnTo>
                <a:cubicBezTo>
                  <a:pt x="2912561" y="6001683"/>
                  <a:pt x="2913225" y="6003958"/>
                  <a:pt x="2912561" y="6001683"/>
                </a:cubicBezTo>
                <a:lnTo>
                  <a:pt x="2909571" y="5991284"/>
                </a:lnTo>
                <a:lnTo>
                  <a:pt x="2915882" y="5984785"/>
                </a:lnTo>
                <a:cubicBezTo>
                  <a:pt x="2922526" y="5978286"/>
                  <a:pt x="2922526" y="5971462"/>
                  <a:pt x="2909239" y="5971462"/>
                </a:cubicBezTo>
                <a:lnTo>
                  <a:pt x="2903592" y="5973737"/>
                </a:lnTo>
                <a:lnTo>
                  <a:pt x="2899606" y="5963013"/>
                </a:lnTo>
                <a:cubicBezTo>
                  <a:pt x="2897281" y="5957489"/>
                  <a:pt x="2895620" y="5954564"/>
                  <a:pt x="2895620" y="5957813"/>
                </a:cubicBezTo>
                <a:cubicBezTo>
                  <a:pt x="2888976" y="5957813"/>
                  <a:pt x="2888976" y="5957813"/>
                  <a:pt x="2888976" y="5957813"/>
                </a:cubicBezTo>
                <a:cubicBezTo>
                  <a:pt x="2888976" y="5964638"/>
                  <a:pt x="2882000" y="5971462"/>
                  <a:pt x="2875357" y="5978286"/>
                </a:cubicBezTo>
                <a:lnTo>
                  <a:pt x="2868381" y="5988360"/>
                </a:lnTo>
                <a:lnTo>
                  <a:pt x="2827855" y="6005258"/>
                </a:lnTo>
                <a:cubicBezTo>
                  <a:pt x="2803273" y="6016956"/>
                  <a:pt x="2781682" y="6028330"/>
                  <a:pt x="2761419" y="6038404"/>
                </a:cubicBezTo>
                <a:cubicBezTo>
                  <a:pt x="2748131" y="6045228"/>
                  <a:pt x="2741156" y="6052052"/>
                  <a:pt x="2727868" y="6058551"/>
                </a:cubicBezTo>
                <a:cubicBezTo>
                  <a:pt x="2720893" y="6058551"/>
                  <a:pt x="2720893" y="6058876"/>
                  <a:pt x="2714249" y="6065375"/>
                </a:cubicBezTo>
                <a:cubicBezTo>
                  <a:pt x="2707605" y="6065375"/>
                  <a:pt x="2707605" y="6065375"/>
                  <a:pt x="2700630" y="6072199"/>
                </a:cubicBezTo>
                <a:cubicBezTo>
                  <a:pt x="2707605" y="6079024"/>
                  <a:pt x="2673723" y="5984785"/>
                  <a:pt x="2687342" y="6025080"/>
                </a:cubicBezTo>
                <a:cubicBezTo>
                  <a:pt x="2687342" y="6025080"/>
                  <a:pt x="2687342" y="6025080"/>
                  <a:pt x="2680367" y="6025080"/>
                </a:cubicBezTo>
                <a:cubicBezTo>
                  <a:pt x="2660436" y="6038404"/>
                  <a:pt x="2633529" y="6052052"/>
                  <a:pt x="2613266" y="6058551"/>
                </a:cubicBezTo>
                <a:cubicBezTo>
                  <a:pt x="2606622" y="6058551"/>
                  <a:pt x="2532878" y="6079024"/>
                  <a:pt x="2553141" y="6085523"/>
                </a:cubicBezTo>
                <a:cubicBezTo>
                  <a:pt x="2526235" y="6092347"/>
                  <a:pt x="2519259" y="6092347"/>
                  <a:pt x="2519259" y="6085523"/>
                </a:cubicBezTo>
                <a:cubicBezTo>
                  <a:pt x="2499328" y="6092347"/>
                  <a:pt x="2492352" y="6099171"/>
                  <a:pt x="2498996" y="6105995"/>
                </a:cubicBezTo>
                <a:cubicBezTo>
                  <a:pt x="2438539" y="6112494"/>
                  <a:pt x="2391701" y="6152789"/>
                  <a:pt x="2337888" y="6166113"/>
                </a:cubicBezTo>
                <a:cubicBezTo>
                  <a:pt x="2284407" y="6206408"/>
                  <a:pt x="2169805" y="6260026"/>
                  <a:pt x="2115991" y="6300321"/>
                </a:cubicBezTo>
                <a:cubicBezTo>
                  <a:pt x="1975147" y="6360764"/>
                  <a:pt x="1860876" y="6408208"/>
                  <a:pt x="1760226" y="6455327"/>
                </a:cubicBezTo>
                <a:cubicBezTo>
                  <a:pt x="1706412" y="6481974"/>
                  <a:pt x="1652599" y="6495297"/>
                  <a:pt x="1592142" y="6515445"/>
                </a:cubicBezTo>
                <a:cubicBezTo>
                  <a:pt x="1538661" y="6535592"/>
                  <a:pt x="1478204" y="6562564"/>
                  <a:pt x="1404128" y="6582711"/>
                </a:cubicBezTo>
                <a:cubicBezTo>
                  <a:pt x="1383865" y="6596035"/>
                  <a:pt x="1397484" y="6589210"/>
                  <a:pt x="1383865" y="6596035"/>
                </a:cubicBezTo>
                <a:cubicBezTo>
                  <a:pt x="1356958" y="6602859"/>
                  <a:pt x="1303477" y="6623006"/>
                  <a:pt x="1303477" y="6616182"/>
                </a:cubicBezTo>
                <a:cubicBezTo>
                  <a:pt x="1283214" y="6623006"/>
                  <a:pt x="1303145" y="6623006"/>
                  <a:pt x="1276238" y="6629830"/>
                </a:cubicBezTo>
                <a:cubicBezTo>
                  <a:pt x="1209138" y="6649978"/>
                  <a:pt x="1135394" y="6676625"/>
                  <a:pt x="1034743" y="6710420"/>
                </a:cubicBezTo>
                <a:cubicBezTo>
                  <a:pt x="1021124" y="6710420"/>
                  <a:pt x="1021124" y="6710420"/>
                  <a:pt x="1021124" y="6710420"/>
                </a:cubicBezTo>
                <a:cubicBezTo>
                  <a:pt x="913829" y="6750715"/>
                  <a:pt x="860016" y="6764039"/>
                  <a:pt x="739102" y="6804334"/>
                </a:cubicBezTo>
                <a:cubicBezTo>
                  <a:pt x="739102" y="6804334"/>
                  <a:pt x="739102" y="6804334"/>
                  <a:pt x="732126" y="6804334"/>
                </a:cubicBezTo>
                <a:cubicBezTo>
                  <a:pt x="732126" y="6797835"/>
                  <a:pt x="725483" y="6797510"/>
                  <a:pt x="725483" y="6791010"/>
                </a:cubicBezTo>
                <a:cubicBezTo>
                  <a:pt x="712196" y="6791010"/>
                  <a:pt x="698908" y="6791010"/>
                  <a:pt x="685289" y="6791010"/>
                </a:cubicBezTo>
                <a:lnTo>
                  <a:pt x="670009" y="6790036"/>
                </a:lnTo>
                <a:lnTo>
                  <a:pt x="651739" y="6738042"/>
                </a:lnTo>
                <a:cubicBezTo>
                  <a:pt x="638119" y="6698722"/>
                  <a:pt x="628154" y="6666551"/>
                  <a:pt x="644763" y="6710420"/>
                </a:cubicBezTo>
                <a:cubicBezTo>
                  <a:pt x="644763" y="6710420"/>
                  <a:pt x="645095" y="6710420"/>
                  <a:pt x="651739" y="6710420"/>
                </a:cubicBezTo>
                <a:cubicBezTo>
                  <a:pt x="698576" y="6710420"/>
                  <a:pt x="752389" y="6710420"/>
                  <a:pt x="812846" y="6710420"/>
                </a:cubicBezTo>
                <a:cubicBezTo>
                  <a:pt x="833109" y="6703596"/>
                  <a:pt x="846397" y="6698397"/>
                  <a:pt x="855698" y="6693198"/>
                </a:cubicBezTo>
                <a:lnTo>
                  <a:pt x="864334" y="6685074"/>
                </a:lnTo>
                <a:lnTo>
                  <a:pt x="865995" y="6687673"/>
                </a:lnTo>
                <a:lnTo>
                  <a:pt x="908514" y="6689623"/>
                </a:lnTo>
                <a:lnTo>
                  <a:pt x="909179" y="6692548"/>
                </a:lnTo>
                <a:lnTo>
                  <a:pt x="890244" y="6703596"/>
                </a:lnTo>
                <a:cubicBezTo>
                  <a:pt x="880279" y="6708796"/>
                  <a:pt x="869981" y="6713670"/>
                  <a:pt x="866659" y="6717245"/>
                </a:cubicBezTo>
                <a:cubicBezTo>
                  <a:pt x="873635" y="6723744"/>
                  <a:pt x="879947" y="6723744"/>
                  <a:pt x="893234" y="6723744"/>
                </a:cubicBezTo>
                <a:cubicBezTo>
                  <a:pt x="900210" y="6723744"/>
                  <a:pt x="906853" y="6723744"/>
                  <a:pt x="913497" y="6723744"/>
                </a:cubicBezTo>
                <a:cubicBezTo>
                  <a:pt x="920473" y="6723744"/>
                  <a:pt x="920473" y="6723744"/>
                  <a:pt x="920473" y="6723744"/>
                </a:cubicBezTo>
                <a:lnTo>
                  <a:pt x="909179" y="6692548"/>
                </a:lnTo>
                <a:lnTo>
                  <a:pt x="913497" y="6690273"/>
                </a:lnTo>
                <a:lnTo>
                  <a:pt x="908514" y="6689623"/>
                </a:lnTo>
                <a:lnTo>
                  <a:pt x="900210" y="6667526"/>
                </a:lnTo>
                <a:lnTo>
                  <a:pt x="895227" y="6654527"/>
                </a:lnTo>
                <a:lnTo>
                  <a:pt x="940736" y="6649653"/>
                </a:lnTo>
                <a:cubicBezTo>
                  <a:pt x="1001193" y="6616182"/>
                  <a:pt x="920473" y="6636655"/>
                  <a:pt x="913497" y="6629830"/>
                </a:cubicBezTo>
                <a:cubicBezTo>
                  <a:pt x="954023" y="6616507"/>
                  <a:pt x="980930" y="6616182"/>
                  <a:pt x="980930" y="6616182"/>
                </a:cubicBezTo>
                <a:cubicBezTo>
                  <a:pt x="1068293" y="6575887"/>
                  <a:pt x="954023" y="6609683"/>
                  <a:pt x="933760" y="6609683"/>
                </a:cubicBezTo>
                <a:cubicBezTo>
                  <a:pt x="1014480" y="6569388"/>
                  <a:pt x="967310" y="6562239"/>
                  <a:pt x="927116" y="6569063"/>
                </a:cubicBezTo>
                <a:cubicBezTo>
                  <a:pt x="906853" y="6582386"/>
                  <a:pt x="893566" y="6589535"/>
                  <a:pt x="866659" y="6602859"/>
                </a:cubicBezTo>
                <a:cubicBezTo>
                  <a:pt x="853372" y="6602859"/>
                  <a:pt x="833109" y="6609683"/>
                  <a:pt x="812846" y="6616182"/>
                </a:cubicBezTo>
                <a:cubicBezTo>
                  <a:pt x="785940" y="6623006"/>
                  <a:pt x="772652" y="6636655"/>
                  <a:pt x="786272" y="6636655"/>
                </a:cubicBezTo>
                <a:cubicBezTo>
                  <a:pt x="749400" y="6646728"/>
                  <a:pt x="727144" y="6656802"/>
                  <a:pt x="711199" y="6665901"/>
                </a:cubicBezTo>
                <a:lnTo>
                  <a:pt x="705220" y="6669475"/>
                </a:lnTo>
                <a:lnTo>
                  <a:pt x="703559" y="6667526"/>
                </a:lnTo>
                <a:cubicBezTo>
                  <a:pt x="700237" y="6668501"/>
                  <a:pt x="695586" y="6669800"/>
                  <a:pt x="692265" y="6669800"/>
                </a:cubicBezTo>
                <a:cubicBezTo>
                  <a:pt x="678645" y="6676625"/>
                  <a:pt x="672002" y="6669800"/>
                  <a:pt x="692265" y="6662976"/>
                </a:cubicBezTo>
                <a:cubicBezTo>
                  <a:pt x="665358" y="6676625"/>
                  <a:pt x="618188" y="6690273"/>
                  <a:pt x="550756" y="6717245"/>
                </a:cubicBezTo>
                <a:cubicBezTo>
                  <a:pt x="577662" y="6697097"/>
                  <a:pt x="450105" y="6743891"/>
                  <a:pt x="436486" y="6730568"/>
                </a:cubicBezTo>
                <a:lnTo>
                  <a:pt x="398949" y="6747791"/>
                </a:lnTo>
                <a:lnTo>
                  <a:pt x="385330" y="6738042"/>
                </a:lnTo>
                <a:cubicBezTo>
                  <a:pt x="381011" y="6733818"/>
                  <a:pt x="376029" y="6730568"/>
                  <a:pt x="362741" y="6730568"/>
                </a:cubicBezTo>
                <a:cubicBezTo>
                  <a:pt x="342478" y="6737392"/>
                  <a:pt x="308928" y="6750390"/>
                  <a:pt x="288997" y="6750390"/>
                </a:cubicBezTo>
                <a:cubicBezTo>
                  <a:pt x="268734" y="6757215"/>
                  <a:pt x="248471" y="6764039"/>
                  <a:pt x="248471" y="6750390"/>
                </a:cubicBezTo>
                <a:cubicBezTo>
                  <a:pt x="181371" y="6784186"/>
                  <a:pt x="174727" y="6791010"/>
                  <a:pt x="100651" y="6817982"/>
                </a:cubicBezTo>
                <a:cubicBezTo>
                  <a:pt x="47170" y="6824481"/>
                  <a:pt x="87363" y="6797510"/>
                  <a:pt x="107627" y="6777362"/>
                </a:cubicBezTo>
                <a:cubicBezTo>
                  <a:pt x="127557" y="6757215"/>
                  <a:pt x="127557" y="6743891"/>
                  <a:pt x="6644" y="6791010"/>
                </a:cubicBezTo>
                <a:cubicBezTo>
                  <a:pt x="40194" y="6770863"/>
                  <a:pt x="80720" y="6750390"/>
                  <a:pt x="120914" y="6737067"/>
                </a:cubicBezTo>
                <a:cubicBezTo>
                  <a:pt x="208277" y="6683124"/>
                  <a:pt x="235184" y="6629830"/>
                  <a:pt x="215253" y="6616182"/>
                </a:cubicBezTo>
                <a:cubicBezTo>
                  <a:pt x="188346" y="6629830"/>
                  <a:pt x="141177" y="6649653"/>
                  <a:pt x="134533" y="6656477"/>
                </a:cubicBezTo>
                <a:cubicBezTo>
                  <a:pt x="87363" y="6669800"/>
                  <a:pt x="60457" y="6690273"/>
                  <a:pt x="0" y="6717245"/>
                </a:cubicBezTo>
                <a:cubicBezTo>
                  <a:pt x="20263" y="6703596"/>
                  <a:pt x="33882" y="6689948"/>
                  <a:pt x="40526" y="6683449"/>
                </a:cubicBezTo>
                <a:cubicBezTo>
                  <a:pt x="53813" y="6676625"/>
                  <a:pt x="87363" y="6662976"/>
                  <a:pt x="80720" y="6662976"/>
                </a:cubicBezTo>
                <a:cubicBezTo>
                  <a:pt x="100651" y="6656477"/>
                  <a:pt x="107627" y="6649653"/>
                  <a:pt x="114270" y="6649653"/>
                </a:cubicBezTo>
                <a:cubicBezTo>
                  <a:pt x="127890" y="6642829"/>
                  <a:pt x="121246" y="6649978"/>
                  <a:pt x="134533" y="6636655"/>
                </a:cubicBezTo>
                <a:cubicBezTo>
                  <a:pt x="134533" y="6629830"/>
                  <a:pt x="94007" y="6649653"/>
                  <a:pt x="87363" y="6649653"/>
                </a:cubicBezTo>
                <a:cubicBezTo>
                  <a:pt x="87363" y="6642829"/>
                  <a:pt x="113938" y="6636330"/>
                  <a:pt x="154464" y="6616182"/>
                </a:cubicBezTo>
                <a:cubicBezTo>
                  <a:pt x="144166" y="6616182"/>
                  <a:pt x="146159" y="6614557"/>
                  <a:pt x="152803" y="6610983"/>
                </a:cubicBezTo>
                <a:lnTo>
                  <a:pt x="165094" y="6604808"/>
                </a:lnTo>
                <a:lnTo>
                  <a:pt x="175059" y="6600584"/>
                </a:lnTo>
                <a:cubicBezTo>
                  <a:pt x="180374" y="6597984"/>
                  <a:pt x="183032" y="6596035"/>
                  <a:pt x="181371" y="6596035"/>
                </a:cubicBezTo>
                <a:lnTo>
                  <a:pt x="165094" y="6604808"/>
                </a:lnTo>
                <a:lnTo>
                  <a:pt x="154464" y="6609683"/>
                </a:lnTo>
                <a:cubicBezTo>
                  <a:pt x="139184" y="6616182"/>
                  <a:pt x="124568" y="6623006"/>
                  <a:pt x="127890" y="6623006"/>
                </a:cubicBezTo>
                <a:cubicBezTo>
                  <a:pt x="147820" y="6609683"/>
                  <a:pt x="120914" y="6602859"/>
                  <a:pt x="94007" y="6609683"/>
                </a:cubicBezTo>
                <a:cubicBezTo>
                  <a:pt x="127557" y="6602859"/>
                  <a:pt x="113938" y="6589210"/>
                  <a:pt x="140845" y="6589210"/>
                </a:cubicBezTo>
                <a:cubicBezTo>
                  <a:pt x="161108" y="6555740"/>
                  <a:pt x="147820" y="6548915"/>
                  <a:pt x="201634" y="6508620"/>
                </a:cubicBezTo>
                <a:cubicBezTo>
                  <a:pt x="194990" y="6508620"/>
                  <a:pt x="181371" y="6515445"/>
                  <a:pt x="161108" y="6522269"/>
                </a:cubicBezTo>
                <a:cubicBezTo>
                  <a:pt x="201301" y="6502121"/>
                  <a:pt x="188014" y="6488798"/>
                  <a:pt x="275378" y="6448503"/>
                </a:cubicBezTo>
                <a:cubicBezTo>
                  <a:pt x="268734" y="6441679"/>
                  <a:pt x="268734" y="6434855"/>
                  <a:pt x="248471" y="6434855"/>
                </a:cubicBezTo>
                <a:cubicBezTo>
                  <a:pt x="228208" y="6441679"/>
                  <a:pt x="228540" y="6448503"/>
                  <a:pt x="228540" y="6448503"/>
                </a:cubicBezTo>
                <a:cubicBezTo>
                  <a:pt x="181703" y="6468650"/>
                  <a:pt x="255115" y="6428030"/>
                  <a:pt x="275378" y="6421531"/>
                </a:cubicBezTo>
                <a:cubicBezTo>
                  <a:pt x="248471" y="6421531"/>
                  <a:pt x="282021" y="6394559"/>
                  <a:pt x="234852" y="6401059"/>
                </a:cubicBezTo>
                <a:cubicBezTo>
                  <a:pt x="282021" y="6380911"/>
                  <a:pt x="275710" y="6381236"/>
                  <a:pt x="302284" y="6367913"/>
                </a:cubicBezTo>
                <a:cubicBezTo>
                  <a:pt x="288997" y="6367913"/>
                  <a:pt x="295641" y="6367913"/>
                  <a:pt x="275378" y="6374737"/>
                </a:cubicBezTo>
                <a:lnTo>
                  <a:pt x="266741" y="6380261"/>
                </a:lnTo>
                <a:lnTo>
                  <a:pt x="247807" y="6371162"/>
                </a:lnTo>
                <a:cubicBezTo>
                  <a:pt x="238506" y="6367588"/>
                  <a:pt x="221565" y="6367588"/>
                  <a:pt x="181371" y="6380911"/>
                </a:cubicBezTo>
                <a:cubicBezTo>
                  <a:pt x="194658" y="6374087"/>
                  <a:pt x="201634" y="6367913"/>
                  <a:pt x="228540" y="6354264"/>
                </a:cubicBezTo>
                <a:cubicBezTo>
                  <a:pt x="221897" y="6347765"/>
                  <a:pt x="167751" y="6374412"/>
                  <a:pt x="174727" y="6361089"/>
                </a:cubicBezTo>
                <a:cubicBezTo>
                  <a:pt x="201634" y="6354264"/>
                  <a:pt x="214921" y="6354264"/>
                  <a:pt x="248471" y="6340941"/>
                </a:cubicBezTo>
                <a:cubicBezTo>
                  <a:pt x="248471" y="6327293"/>
                  <a:pt x="302284" y="6307145"/>
                  <a:pt x="288997" y="6300321"/>
                </a:cubicBezTo>
                <a:cubicBezTo>
                  <a:pt x="282354" y="6300321"/>
                  <a:pt x="255115" y="6320469"/>
                  <a:pt x="262091" y="6307145"/>
                </a:cubicBezTo>
                <a:cubicBezTo>
                  <a:pt x="255115" y="6307145"/>
                  <a:pt x="262091" y="6307145"/>
                  <a:pt x="282021" y="6293497"/>
                </a:cubicBezTo>
                <a:cubicBezTo>
                  <a:pt x="262091" y="6300321"/>
                  <a:pt x="242160" y="6307145"/>
                  <a:pt x="228540" y="6307145"/>
                </a:cubicBezTo>
                <a:cubicBezTo>
                  <a:pt x="248803" y="6286998"/>
                  <a:pt x="248471" y="6287323"/>
                  <a:pt x="234852" y="6287323"/>
                </a:cubicBezTo>
                <a:cubicBezTo>
                  <a:pt x="248471" y="6287323"/>
                  <a:pt x="255115" y="6280499"/>
                  <a:pt x="268734" y="6273674"/>
                </a:cubicBezTo>
                <a:cubicBezTo>
                  <a:pt x="255115" y="6267175"/>
                  <a:pt x="255115" y="6267175"/>
                  <a:pt x="234852" y="6267175"/>
                </a:cubicBezTo>
                <a:cubicBezTo>
                  <a:pt x="248471" y="6260351"/>
                  <a:pt x="255115" y="6246703"/>
                  <a:pt x="268734" y="6246703"/>
                </a:cubicBezTo>
                <a:cubicBezTo>
                  <a:pt x="248471" y="6246703"/>
                  <a:pt x="235184" y="6253527"/>
                  <a:pt x="262091" y="6233379"/>
                </a:cubicBezTo>
                <a:cubicBezTo>
                  <a:pt x="255115" y="6239879"/>
                  <a:pt x="248471" y="6240204"/>
                  <a:pt x="234852" y="6246703"/>
                </a:cubicBezTo>
                <a:cubicBezTo>
                  <a:pt x="214921" y="6260351"/>
                  <a:pt x="235184" y="6253527"/>
                  <a:pt x="215253" y="6267175"/>
                </a:cubicBezTo>
                <a:cubicBezTo>
                  <a:pt x="194990" y="6273674"/>
                  <a:pt x="215253" y="6253527"/>
                  <a:pt x="221897" y="6246703"/>
                </a:cubicBezTo>
                <a:cubicBezTo>
                  <a:pt x="188346" y="6266850"/>
                  <a:pt x="221565" y="6240204"/>
                  <a:pt x="167751" y="6267175"/>
                </a:cubicBezTo>
                <a:cubicBezTo>
                  <a:pt x="181371" y="6260351"/>
                  <a:pt x="181371" y="6260351"/>
                  <a:pt x="181371" y="6260351"/>
                </a:cubicBezTo>
                <a:cubicBezTo>
                  <a:pt x="194658" y="6240204"/>
                  <a:pt x="167751" y="6246703"/>
                  <a:pt x="140845" y="6246703"/>
                </a:cubicBezTo>
                <a:cubicBezTo>
                  <a:pt x="113938" y="6246703"/>
                  <a:pt x="94007" y="6246703"/>
                  <a:pt x="120914" y="6219731"/>
                </a:cubicBezTo>
                <a:cubicBezTo>
                  <a:pt x="107627" y="6226555"/>
                  <a:pt x="94007" y="6226555"/>
                  <a:pt x="94007" y="6226555"/>
                </a:cubicBezTo>
                <a:cubicBezTo>
                  <a:pt x="100651" y="6219731"/>
                  <a:pt x="114270" y="6213557"/>
                  <a:pt x="134533" y="6199909"/>
                </a:cubicBezTo>
                <a:cubicBezTo>
                  <a:pt x="134533" y="6199909"/>
                  <a:pt x="127557" y="6199909"/>
                  <a:pt x="147488" y="6186585"/>
                </a:cubicBezTo>
                <a:cubicBezTo>
                  <a:pt x="140845" y="6193084"/>
                  <a:pt x="107627" y="6206408"/>
                  <a:pt x="100651" y="6213232"/>
                </a:cubicBezTo>
                <a:cubicBezTo>
                  <a:pt x="67100" y="6226555"/>
                  <a:pt x="107627" y="6199909"/>
                  <a:pt x="134533" y="6193084"/>
                </a:cubicBezTo>
                <a:cubicBezTo>
                  <a:pt x="168083" y="6172937"/>
                  <a:pt x="147488" y="6172937"/>
                  <a:pt x="147488" y="6166113"/>
                </a:cubicBezTo>
                <a:cubicBezTo>
                  <a:pt x="107294" y="6186260"/>
                  <a:pt x="134533" y="6179761"/>
                  <a:pt x="114270" y="6193084"/>
                </a:cubicBezTo>
                <a:cubicBezTo>
                  <a:pt x="110948" y="6189835"/>
                  <a:pt x="108955" y="6186585"/>
                  <a:pt x="103308" y="6185610"/>
                </a:cubicBezTo>
                <a:lnTo>
                  <a:pt x="94339" y="6185935"/>
                </a:lnTo>
                <a:lnTo>
                  <a:pt x="156457" y="6144340"/>
                </a:lnTo>
                <a:cubicBezTo>
                  <a:pt x="171405" y="6132642"/>
                  <a:pt x="181371" y="6122243"/>
                  <a:pt x="188014" y="6112169"/>
                </a:cubicBezTo>
                <a:cubicBezTo>
                  <a:pt x="221565" y="6098846"/>
                  <a:pt x="140845" y="6152789"/>
                  <a:pt x="140845" y="6159614"/>
                </a:cubicBezTo>
                <a:cubicBezTo>
                  <a:pt x="201301" y="6125818"/>
                  <a:pt x="174727" y="6159614"/>
                  <a:pt x="167751" y="6172937"/>
                </a:cubicBezTo>
                <a:cubicBezTo>
                  <a:pt x="174727" y="6172937"/>
                  <a:pt x="181371" y="6166438"/>
                  <a:pt x="181371" y="6172937"/>
                </a:cubicBezTo>
                <a:cubicBezTo>
                  <a:pt x="201634" y="6159614"/>
                  <a:pt x="201634" y="6152789"/>
                  <a:pt x="201634" y="6152789"/>
                </a:cubicBezTo>
                <a:cubicBezTo>
                  <a:pt x="235184" y="6145965"/>
                  <a:pt x="140845" y="6206408"/>
                  <a:pt x="241828" y="6159614"/>
                </a:cubicBezTo>
                <a:cubicBezTo>
                  <a:pt x="268734" y="6139466"/>
                  <a:pt x="194658" y="6172937"/>
                  <a:pt x="268734" y="6132642"/>
                </a:cubicBezTo>
                <a:cubicBezTo>
                  <a:pt x="268734" y="6132642"/>
                  <a:pt x="228208" y="6145965"/>
                  <a:pt x="255115" y="6132642"/>
                </a:cubicBezTo>
                <a:cubicBezTo>
                  <a:pt x="302284" y="6112494"/>
                  <a:pt x="309260" y="6125818"/>
                  <a:pt x="309260" y="6139141"/>
                </a:cubicBezTo>
                <a:cubicBezTo>
                  <a:pt x="309260" y="6152789"/>
                  <a:pt x="308928" y="6166113"/>
                  <a:pt x="335835" y="6152789"/>
                </a:cubicBezTo>
                <a:cubicBezTo>
                  <a:pt x="349122" y="6145965"/>
                  <a:pt x="362741" y="6126143"/>
                  <a:pt x="383004" y="6105995"/>
                </a:cubicBezTo>
                <a:cubicBezTo>
                  <a:pt x="409911" y="6092347"/>
                  <a:pt x="382672" y="6119319"/>
                  <a:pt x="423198" y="6092347"/>
                </a:cubicBezTo>
                <a:cubicBezTo>
                  <a:pt x="443129" y="6079024"/>
                  <a:pt x="402935" y="6092347"/>
                  <a:pt x="450105" y="6065375"/>
                </a:cubicBezTo>
                <a:cubicBezTo>
                  <a:pt x="436486" y="6065375"/>
                  <a:pt x="436818" y="6079024"/>
                  <a:pt x="403267" y="6092347"/>
                </a:cubicBezTo>
                <a:cubicBezTo>
                  <a:pt x="430174" y="6072199"/>
                  <a:pt x="403267" y="6079024"/>
                  <a:pt x="389648" y="6092347"/>
                </a:cubicBezTo>
                <a:cubicBezTo>
                  <a:pt x="396292" y="6079024"/>
                  <a:pt x="463724" y="6011432"/>
                  <a:pt x="396624" y="6038404"/>
                </a:cubicBezTo>
                <a:cubicBezTo>
                  <a:pt x="416555" y="6018256"/>
                  <a:pt x="436486" y="6018581"/>
                  <a:pt x="456749" y="6005258"/>
                </a:cubicBezTo>
                <a:cubicBezTo>
                  <a:pt x="429842" y="6018581"/>
                  <a:pt x="416555" y="6011757"/>
                  <a:pt x="396624" y="6011757"/>
                </a:cubicBezTo>
                <a:cubicBezTo>
                  <a:pt x="403267" y="6005258"/>
                  <a:pt x="416222" y="6004933"/>
                  <a:pt x="429842" y="5991609"/>
                </a:cubicBezTo>
                <a:cubicBezTo>
                  <a:pt x="429842" y="5984785"/>
                  <a:pt x="423198" y="5991609"/>
                  <a:pt x="396624" y="6005258"/>
                </a:cubicBezTo>
                <a:cubicBezTo>
                  <a:pt x="423198" y="5991609"/>
                  <a:pt x="429842" y="5977961"/>
                  <a:pt x="463392" y="5964638"/>
                </a:cubicBezTo>
                <a:cubicBezTo>
                  <a:pt x="443461" y="5971462"/>
                  <a:pt x="416555" y="5978286"/>
                  <a:pt x="403267" y="5978286"/>
                </a:cubicBezTo>
                <a:cubicBezTo>
                  <a:pt x="423530" y="5964638"/>
                  <a:pt x="423198" y="5964638"/>
                  <a:pt x="443461" y="5957813"/>
                </a:cubicBezTo>
                <a:cubicBezTo>
                  <a:pt x="383004" y="5977961"/>
                  <a:pt x="423198" y="5944490"/>
                  <a:pt x="383004" y="5950989"/>
                </a:cubicBezTo>
                <a:cubicBezTo>
                  <a:pt x="396292" y="5950989"/>
                  <a:pt x="403267" y="5950989"/>
                  <a:pt x="409911" y="5937666"/>
                </a:cubicBezTo>
                <a:cubicBezTo>
                  <a:pt x="383004" y="5924343"/>
                  <a:pt x="409911" y="5890872"/>
                  <a:pt x="369385" y="5884048"/>
                </a:cubicBezTo>
                <a:cubicBezTo>
                  <a:pt x="396292" y="5877223"/>
                  <a:pt x="409911" y="5863900"/>
                  <a:pt x="409911" y="5877223"/>
                </a:cubicBezTo>
                <a:cubicBezTo>
                  <a:pt x="477011" y="5830429"/>
                  <a:pt x="409911" y="5850577"/>
                  <a:pt x="416555" y="5837253"/>
                </a:cubicBezTo>
                <a:cubicBezTo>
                  <a:pt x="416555" y="5830429"/>
                  <a:pt x="443461" y="5817106"/>
                  <a:pt x="443461" y="5810282"/>
                </a:cubicBezTo>
                <a:cubicBezTo>
                  <a:pt x="443461" y="5810282"/>
                  <a:pt x="436486" y="5817106"/>
                  <a:pt x="429842" y="5817106"/>
                </a:cubicBezTo>
                <a:cubicBezTo>
                  <a:pt x="416222" y="5823605"/>
                  <a:pt x="409911" y="5830429"/>
                  <a:pt x="409911" y="5830429"/>
                </a:cubicBezTo>
                <a:cubicBezTo>
                  <a:pt x="409911" y="5830429"/>
                  <a:pt x="409911" y="5823605"/>
                  <a:pt x="403267" y="5823605"/>
                </a:cubicBezTo>
                <a:cubicBezTo>
                  <a:pt x="403267" y="5823605"/>
                  <a:pt x="409911" y="5823605"/>
                  <a:pt x="409911" y="5823605"/>
                </a:cubicBezTo>
                <a:cubicBezTo>
                  <a:pt x="409911" y="5817106"/>
                  <a:pt x="416555" y="5810282"/>
                  <a:pt x="436486" y="5796633"/>
                </a:cubicBezTo>
                <a:cubicBezTo>
                  <a:pt x="436486" y="5796633"/>
                  <a:pt x="436486" y="5803458"/>
                  <a:pt x="436486" y="5803458"/>
                </a:cubicBezTo>
                <a:cubicBezTo>
                  <a:pt x="436486" y="5803458"/>
                  <a:pt x="443461" y="5803458"/>
                  <a:pt x="456749" y="5796633"/>
                </a:cubicBezTo>
                <a:cubicBezTo>
                  <a:pt x="463392" y="5790134"/>
                  <a:pt x="470368" y="5783310"/>
                  <a:pt x="477011" y="5776486"/>
                </a:cubicBezTo>
                <a:cubicBezTo>
                  <a:pt x="483655" y="5776486"/>
                  <a:pt x="490631" y="5769662"/>
                  <a:pt x="497275" y="5769662"/>
                </a:cubicBezTo>
                <a:cubicBezTo>
                  <a:pt x="483987" y="5776486"/>
                  <a:pt x="490631" y="5776486"/>
                  <a:pt x="477011" y="5783310"/>
                </a:cubicBezTo>
                <a:cubicBezTo>
                  <a:pt x="544112" y="5749839"/>
                  <a:pt x="524181" y="5783310"/>
                  <a:pt x="503918" y="5803458"/>
                </a:cubicBezTo>
                <a:cubicBezTo>
                  <a:pt x="490631" y="5830429"/>
                  <a:pt x="477011" y="5850577"/>
                  <a:pt x="577994" y="5803458"/>
                </a:cubicBezTo>
                <a:cubicBezTo>
                  <a:pt x="517538" y="5843753"/>
                  <a:pt x="577994" y="5836928"/>
                  <a:pt x="577994" y="5850252"/>
                </a:cubicBezTo>
                <a:cubicBezTo>
                  <a:pt x="551088" y="5863900"/>
                  <a:pt x="550756" y="5863900"/>
                  <a:pt x="530493" y="5870724"/>
                </a:cubicBezTo>
                <a:cubicBezTo>
                  <a:pt x="523849" y="5884048"/>
                  <a:pt x="551088" y="5863900"/>
                  <a:pt x="577994" y="5850252"/>
                </a:cubicBezTo>
                <a:cubicBezTo>
                  <a:pt x="557731" y="5870399"/>
                  <a:pt x="571019" y="5863900"/>
                  <a:pt x="577994" y="5870724"/>
                </a:cubicBezTo>
                <a:cubicBezTo>
                  <a:pt x="510562" y="5904195"/>
                  <a:pt x="577662" y="5884373"/>
                  <a:pt x="523849" y="5917843"/>
                </a:cubicBezTo>
                <a:cubicBezTo>
                  <a:pt x="530493" y="5917843"/>
                  <a:pt x="537468" y="5911019"/>
                  <a:pt x="537468" y="5911019"/>
                </a:cubicBezTo>
                <a:cubicBezTo>
                  <a:pt x="577662" y="5890872"/>
                  <a:pt x="571019" y="5890872"/>
                  <a:pt x="584638" y="5884048"/>
                </a:cubicBezTo>
                <a:cubicBezTo>
                  <a:pt x="577994" y="5904195"/>
                  <a:pt x="597925" y="5917518"/>
                  <a:pt x="530493" y="5964638"/>
                </a:cubicBezTo>
                <a:cubicBezTo>
                  <a:pt x="537468" y="5964638"/>
                  <a:pt x="571019" y="5950989"/>
                  <a:pt x="577994" y="5944490"/>
                </a:cubicBezTo>
                <a:cubicBezTo>
                  <a:pt x="517538" y="5984785"/>
                  <a:pt x="597925" y="5951314"/>
                  <a:pt x="550756" y="5971462"/>
                </a:cubicBezTo>
                <a:cubicBezTo>
                  <a:pt x="577662" y="5964638"/>
                  <a:pt x="577662" y="5971137"/>
                  <a:pt x="631476" y="5950989"/>
                </a:cubicBezTo>
                <a:cubicBezTo>
                  <a:pt x="644763" y="5950989"/>
                  <a:pt x="584638" y="5964638"/>
                  <a:pt x="597925" y="5971462"/>
                </a:cubicBezTo>
                <a:cubicBezTo>
                  <a:pt x="571351" y="5984785"/>
                  <a:pt x="591282" y="5971462"/>
                  <a:pt x="577994" y="5971462"/>
                </a:cubicBezTo>
                <a:cubicBezTo>
                  <a:pt x="537468" y="6004933"/>
                  <a:pt x="530825" y="6011757"/>
                  <a:pt x="571019" y="6005258"/>
                </a:cubicBezTo>
                <a:cubicBezTo>
                  <a:pt x="604569" y="5985110"/>
                  <a:pt x="597593" y="5984785"/>
                  <a:pt x="611213" y="5971462"/>
                </a:cubicBezTo>
                <a:cubicBezTo>
                  <a:pt x="651406" y="5951314"/>
                  <a:pt x="645095" y="5957813"/>
                  <a:pt x="685289" y="5937666"/>
                </a:cubicBezTo>
                <a:cubicBezTo>
                  <a:pt x="672002" y="5957813"/>
                  <a:pt x="745746" y="5910694"/>
                  <a:pt x="718839" y="5937666"/>
                </a:cubicBezTo>
                <a:cubicBezTo>
                  <a:pt x="732126" y="5924343"/>
                  <a:pt x="739102" y="5917843"/>
                  <a:pt x="739102" y="5917843"/>
                </a:cubicBezTo>
                <a:cubicBezTo>
                  <a:pt x="772652" y="5904520"/>
                  <a:pt x="772652" y="5917843"/>
                  <a:pt x="779628" y="5924668"/>
                </a:cubicBezTo>
                <a:cubicBezTo>
                  <a:pt x="846729" y="5884373"/>
                  <a:pt x="759365" y="5924343"/>
                  <a:pt x="779628" y="5904195"/>
                </a:cubicBezTo>
                <a:cubicBezTo>
                  <a:pt x="792915" y="5897696"/>
                  <a:pt x="799227" y="5897371"/>
                  <a:pt x="819490" y="5884048"/>
                </a:cubicBezTo>
                <a:cubicBezTo>
                  <a:pt x="846397" y="5850577"/>
                  <a:pt x="893566" y="5816781"/>
                  <a:pt x="906853" y="5783310"/>
                </a:cubicBezTo>
                <a:cubicBezTo>
                  <a:pt x="819490" y="5830429"/>
                  <a:pt x="947379" y="5749839"/>
                  <a:pt x="940736" y="5743340"/>
                </a:cubicBezTo>
                <a:cubicBezTo>
                  <a:pt x="950701" y="5743340"/>
                  <a:pt x="953026" y="5746590"/>
                  <a:pt x="976279" y="5734566"/>
                </a:cubicBezTo>
                <a:lnTo>
                  <a:pt x="988238" y="5727742"/>
                </a:lnTo>
                <a:lnTo>
                  <a:pt x="997871" y="5725467"/>
                </a:lnTo>
                <a:lnTo>
                  <a:pt x="1005843" y="5722218"/>
                </a:lnTo>
                <a:lnTo>
                  <a:pt x="999200" y="5726767"/>
                </a:lnTo>
                <a:cubicBezTo>
                  <a:pt x="990895" y="5732941"/>
                  <a:pt x="980930" y="5739765"/>
                  <a:pt x="980930" y="5743340"/>
                </a:cubicBezTo>
                <a:cubicBezTo>
                  <a:pt x="1014812" y="5722868"/>
                  <a:pt x="1014480" y="5722868"/>
                  <a:pt x="1021124" y="5716043"/>
                </a:cubicBezTo>
                <a:lnTo>
                  <a:pt x="1005843" y="5722218"/>
                </a:lnTo>
                <a:lnTo>
                  <a:pt x="1009165" y="5719293"/>
                </a:lnTo>
                <a:cubicBezTo>
                  <a:pt x="1011158" y="5717343"/>
                  <a:pt x="1011158" y="5716043"/>
                  <a:pt x="1007504" y="5716043"/>
                </a:cubicBezTo>
                <a:lnTo>
                  <a:pt x="988238" y="5727742"/>
                </a:lnTo>
                <a:lnTo>
                  <a:pt x="985580" y="5728067"/>
                </a:lnTo>
                <a:cubicBezTo>
                  <a:pt x="975615" y="5728717"/>
                  <a:pt x="988238" y="5717343"/>
                  <a:pt x="990231" y="5709544"/>
                </a:cubicBezTo>
                <a:lnTo>
                  <a:pt x="988720" y="5708374"/>
                </a:lnTo>
                <a:lnTo>
                  <a:pt x="989021" y="5708067"/>
                </a:lnTo>
                <a:lnTo>
                  <a:pt x="988490" y="5708196"/>
                </a:lnTo>
                <a:lnTo>
                  <a:pt x="982258" y="5703370"/>
                </a:lnTo>
                <a:lnTo>
                  <a:pt x="1007504" y="5689072"/>
                </a:lnTo>
                <a:cubicBezTo>
                  <a:pt x="967310" y="5695896"/>
                  <a:pt x="974286" y="5689072"/>
                  <a:pt x="974286" y="5668924"/>
                </a:cubicBezTo>
                <a:cubicBezTo>
                  <a:pt x="967643" y="5668924"/>
                  <a:pt x="954023" y="5682573"/>
                  <a:pt x="927116" y="5695896"/>
                </a:cubicBezTo>
                <a:cubicBezTo>
                  <a:pt x="940404" y="5682573"/>
                  <a:pt x="934092" y="5682573"/>
                  <a:pt x="980930" y="5655926"/>
                </a:cubicBezTo>
                <a:cubicBezTo>
                  <a:pt x="987906" y="5649102"/>
                  <a:pt x="960999" y="5662425"/>
                  <a:pt x="960999" y="5649102"/>
                </a:cubicBezTo>
                <a:cubicBezTo>
                  <a:pt x="947379" y="5662425"/>
                  <a:pt x="933760" y="5668924"/>
                  <a:pt x="933760" y="5675748"/>
                </a:cubicBezTo>
                <a:cubicBezTo>
                  <a:pt x="900210" y="5689072"/>
                  <a:pt x="1007836" y="5615631"/>
                  <a:pt x="920473" y="5655926"/>
                </a:cubicBezTo>
                <a:cubicBezTo>
                  <a:pt x="960667" y="5622130"/>
                  <a:pt x="960667" y="5595158"/>
                  <a:pt x="900210" y="5615306"/>
                </a:cubicBezTo>
                <a:cubicBezTo>
                  <a:pt x="927116" y="5601982"/>
                  <a:pt x="934092" y="5595158"/>
                  <a:pt x="960999" y="5581510"/>
                </a:cubicBezTo>
                <a:cubicBezTo>
                  <a:pt x="927116" y="5588334"/>
                  <a:pt x="920473" y="5581835"/>
                  <a:pt x="980930" y="5541540"/>
                </a:cubicBezTo>
                <a:cubicBezTo>
                  <a:pt x="954355" y="5548364"/>
                  <a:pt x="940404" y="5548364"/>
                  <a:pt x="920473" y="5555188"/>
                </a:cubicBezTo>
                <a:cubicBezTo>
                  <a:pt x="893566" y="5568512"/>
                  <a:pt x="927449" y="5554863"/>
                  <a:pt x="880279" y="5588334"/>
                </a:cubicBezTo>
                <a:cubicBezTo>
                  <a:pt x="900542" y="5568187"/>
                  <a:pt x="907186" y="5555188"/>
                  <a:pt x="873635" y="5575336"/>
                </a:cubicBezTo>
                <a:cubicBezTo>
                  <a:pt x="893566" y="5555188"/>
                  <a:pt x="900210" y="5548364"/>
                  <a:pt x="940736" y="5528217"/>
                </a:cubicBezTo>
                <a:cubicBezTo>
                  <a:pt x="927116" y="5534716"/>
                  <a:pt x="913497" y="5534716"/>
                  <a:pt x="906853" y="5528217"/>
                </a:cubicBezTo>
                <a:cubicBezTo>
                  <a:pt x="866659" y="5561687"/>
                  <a:pt x="907186" y="5541865"/>
                  <a:pt x="853372" y="5575336"/>
                </a:cubicBezTo>
                <a:cubicBezTo>
                  <a:pt x="880279" y="5575336"/>
                  <a:pt x="786272" y="5649102"/>
                  <a:pt x="866659" y="5615306"/>
                </a:cubicBezTo>
                <a:cubicBezTo>
                  <a:pt x="839753" y="5635453"/>
                  <a:pt x="846729" y="5649102"/>
                  <a:pt x="880279" y="5628954"/>
                </a:cubicBezTo>
                <a:cubicBezTo>
                  <a:pt x="806203" y="5675748"/>
                  <a:pt x="826466" y="5668924"/>
                  <a:pt x="853372" y="5668924"/>
                </a:cubicBezTo>
                <a:cubicBezTo>
                  <a:pt x="772652" y="5716043"/>
                  <a:pt x="752389" y="5722868"/>
                  <a:pt x="644763" y="5783310"/>
                </a:cubicBezTo>
                <a:cubicBezTo>
                  <a:pt x="631476" y="5790134"/>
                  <a:pt x="604569" y="5803458"/>
                  <a:pt x="577994" y="5810282"/>
                </a:cubicBezTo>
                <a:cubicBezTo>
                  <a:pt x="638451" y="5769987"/>
                  <a:pt x="598258" y="5789809"/>
                  <a:pt x="604901" y="5776486"/>
                </a:cubicBezTo>
                <a:cubicBezTo>
                  <a:pt x="685621" y="5729367"/>
                  <a:pt x="645095" y="5722543"/>
                  <a:pt x="604901" y="5756338"/>
                </a:cubicBezTo>
                <a:cubicBezTo>
                  <a:pt x="624832" y="5736191"/>
                  <a:pt x="665358" y="5709219"/>
                  <a:pt x="692265" y="5689072"/>
                </a:cubicBezTo>
                <a:cubicBezTo>
                  <a:pt x="692265" y="5682573"/>
                  <a:pt x="644763" y="5709544"/>
                  <a:pt x="638119" y="5709544"/>
                </a:cubicBezTo>
                <a:cubicBezTo>
                  <a:pt x="685289" y="5682573"/>
                  <a:pt x="672002" y="5682573"/>
                  <a:pt x="665026" y="5682573"/>
                </a:cubicBezTo>
                <a:cubicBezTo>
                  <a:pt x="645095" y="5689072"/>
                  <a:pt x="644763" y="5689397"/>
                  <a:pt x="644763" y="5695896"/>
                </a:cubicBezTo>
                <a:cubicBezTo>
                  <a:pt x="638119" y="5695896"/>
                  <a:pt x="638119" y="5689072"/>
                  <a:pt x="631476" y="5689072"/>
                </a:cubicBezTo>
                <a:cubicBezTo>
                  <a:pt x="624832" y="5689072"/>
                  <a:pt x="624832" y="5689072"/>
                  <a:pt x="624832" y="5689072"/>
                </a:cubicBezTo>
                <a:cubicBezTo>
                  <a:pt x="624832" y="5682573"/>
                  <a:pt x="624832" y="5676073"/>
                  <a:pt x="644763" y="5662750"/>
                </a:cubicBezTo>
                <a:cubicBezTo>
                  <a:pt x="644763" y="5662750"/>
                  <a:pt x="624500" y="5675748"/>
                  <a:pt x="611213" y="5682573"/>
                </a:cubicBezTo>
                <a:cubicBezTo>
                  <a:pt x="678313" y="5628629"/>
                  <a:pt x="665026" y="5628954"/>
                  <a:pt x="658382" y="5615306"/>
                </a:cubicBezTo>
                <a:cubicBezTo>
                  <a:pt x="672002" y="5615306"/>
                  <a:pt x="678645" y="5608482"/>
                  <a:pt x="692265" y="5595158"/>
                </a:cubicBezTo>
                <a:cubicBezTo>
                  <a:pt x="698908" y="5588334"/>
                  <a:pt x="671669" y="5602307"/>
                  <a:pt x="711863" y="5575336"/>
                </a:cubicBezTo>
                <a:cubicBezTo>
                  <a:pt x="718839" y="5575336"/>
                  <a:pt x="772652" y="5548364"/>
                  <a:pt x="766009" y="5561687"/>
                </a:cubicBezTo>
                <a:cubicBezTo>
                  <a:pt x="792915" y="5541540"/>
                  <a:pt x="792915" y="5538290"/>
                  <a:pt x="793912" y="5534716"/>
                </a:cubicBezTo>
                <a:lnTo>
                  <a:pt x="797566" y="5529191"/>
                </a:lnTo>
                <a:lnTo>
                  <a:pt x="826134" y="5507744"/>
                </a:lnTo>
                <a:cubicBezTo>
                  <a:pt x="811517" y="5517818"/>
                  <a:pt x="803545" y="5523342"/>
                  <a:pt x="799227" y="5527242"/>
                </a:cubicBezTo>
                <a:cubicBezTo>
                  <a:pt x="791587" y="5531466"/>
                  <a:pt x="803877" y="5519118"/>
                  <a:pt x="826134" y="5501245"/>
                </a:cubicBezTo>
                <a:cubicBezTo>
                  <a:pt x="785940" y="5521392"/>
                  <a:pt x="813178" y="5501245"/>
                  <a:pt x="786272" y="5514568"/>
                </a:cubicBezTo>
                <a:cubicBezTo>
                  <a:pt x="806203" y="5501245"/>
                  <a:pt x="826134" y="5487597"/>
                  <a:pt x="826134" y="5487597"/>
                </a:cubicBezTo>
                <a:cubicBezTo>
                  <a:pt x="860016" y="5467449"/>
                  <a:pt x="812846" y="5514893"/>
                  <a:pt x="893234" y="5460950"/>
                </a:cubicBezTo>
                <a:cubicBezTo>
                  <a:pt x="900210" y="5460950"/>
                  <a:pt x="880279" y="5474273"/>
                  <a:pt x="846397" y="5494421"/>
                </a:cubicBezTo>
                <a:cubicBezTo>
                  <a:pt x="853372" y="5494421"/>
                  <a:pt x="900210" y="5460950"/>
                  <a:pt x="920473" y="5454126"/>
                </a:cubicBezTo>
                <a:cubicBezTo>
                  <a:pt x="886923" y="5467774"/>
                  <a:pt x="940736" y="5420655"/>
                  <a:pt x="886923" y="5454126"/>
                </a:cubicBezTo>
                <a:cubicBezTo>
                  <a:pt x="900542" y="5440802"/>
                  <a:pt x="913497" y="5420655"/>
                  <a:pt x="906853" y="5420655"/>
                </a:cubicBezTo>
                <a:cubicBezTo>
                  <a:pt x="906853" y="5413831"/>
                  <a:pt x="906853" y="5413831"/>
                  <a:pt x="900210" y="5413831"/>
                </a:cubicBezTo>
                <a:cubicBezTo>
                  <a:pt x="893234" y="5413831"/>
                  <a:pt x="893898" y="5413831"/>
                  <a:pt x="886923" y="5413831"/>
                </a:cubicBezTo>
                <a:cubicBezTo>
                  <a:pt x="880279" y="5413831"/>
                  <a:pt x="866659" y="5413831"/>
                  <a:pt x="846397" y="5420655"/>
                </a:cubicBezTo>
                <a:cubicBezTo>
                  <a:pt x="880279" y="5400507"/>
                  <a:pt x="866992" y="5400507"/>
                  <a:pt x="880279" y="5387184"/>
                </a:cubicBezTo>
                <a:cubicBezTo>
                  <a:pt x="833109" y="5394008"/>
                  <a:pt x="873303" y="5319917"/>
                  <a:pt x="766009" y="5387184"/>
                </a:cubicBezTo>
                <a:cubicBezTo>
                  <a:pt x="759365" y="5380360"/>
                  <a:pt x="806203" y="5360212"/>
                  <a:pt x="819490" y="5346564"/>
                </a:cubicBezTo>
                <a:cubicBezTo>
                  <a:pt x="900210" y="5326417"/>
                  <a:pt x="846397" y="5400507"/>
                  <a:pt x="940736" y="5367037"/>
                </a:cubicBezTo>
                <a:cubicBezTo>
                  <a:pt x="967310" y="5346889"/>
                  <a:pt x="934092" y="5346564"/>
                  <a:pt x="974286" y="5326417"/>
                </a:cubicBezTo>
                <a:cubicBezTo>
                  <a:pt x="920473" y="5319592"/>
                  <a:pt x="927116" y="5245827"/>
                  <a:pt x="873635" y="5245827"/>
                </a:cubicBezTo>
                <a:cubicBezTo>
                  <a:pt x="920473" y="5212356"/>
                  <a:pt x="886923" y="5252651"/>
                  <a:pt x="920473" y="5232503"/>
                </a:cubicBezTo>
                <a:cubicBezTo>
                  <a:pt x="886923" y="5225679"/>
                  <a:pt x="886923" y="5199032"/>
                  <a:pt x="873635" y="5178885"/>
                </a:cubicBezTo>
                <a:lnTo>
                  <a:pt x="860016" y="5165237"/>
                </a:lnTo>
                <a:lnTo>
                  <a:pt x="880279" y="5145089"/>
                </a:lnTo>
                <a:cubicBezTo>
                  <a:pt x="893566" y="5131766"/>
                  <a:pt x="900210" y="5118117"/>
                  <a:pt x="860016" y="5145089"/>
                </a:cubicBezTo>
                <a:cubicBezTo>
                  <a:pt x="866659" y="5138265"/>
                  <a:pt x="886590" y="5125266"/>
                  <a:pt x="900210" y="5111618"/>
                </a:cubicBezTo>
                <a:cubicBezTo>
                  <a:pt x="886590" y="5111618"/>
                  <a:pt x="853372" y="5131766"/>
                  <a:pt x="866659" y="5111618"/>
                </a:cubicBezTo>
                <a:cubicBezTo>
                  <a:pt x="880279" y="5105119"/>
                  <a:pt x="880279" y="5111618"/>
                  <a:pt x="880279" y="5111618"/>
                </a:cubicBezTo>
                <a:cubicBezTo>
                  <a:pt x="886923" y="5105119"/>
                  <a:pt x="886923" y="5105119"/>
                  <a:pt x="886923" y="5098295"/>
                </a:cubicBezTo>
                <a:cubicBezTo>
                  <a:pt x="960999" y="5058000"/>
                  <a:pt x="954023" y="5044351"/>
                  <a:pt x="927116" y="5051176"/>
                </a:cubicBezTo>
                <a:cubicBezTo>
                  <a:pt x="906853" y="5051176"/>
                  <a:pt x="866659" y="5071323"/>
                  <a:pt x="860016" y="5071323"/>
                </a:cubicBezTo>
                <a:cubicBezTo>
                  <a:pt x="860016" y="5064499"/>
                  <a:pt x="866992" y="5064499"/>
                  <a:pt x="880279" y="5051176"/>
                </a:cubicBezTo>
                <a:cubicBezTo>
                  <a:pt x="866992" y="5037527"/>
                  <a:pt x="833109" y="5044676"/>
                  <a:pt x="839753" y="5017705"/>
                </a:cubicBezTo>
                <a:cubicBezTo>
                  <a:pt x="833109" y="5017705"/>
                  <a:pt x="819490" y="5031028"/>
                  <a:pt x="819490" y="5031028"/>
                </a:cubicBezTo>
                <a:cubicBezTo>
                  <a:pt x="819490" y="5031028"/>
                  <a:pt x="893566" y="4950438"/>
                  <a:pt x="812846" y="5010881"/>
                </a:cubicBezTo>
                <a:cubicBezTo>
                  <a:pt x="826134" y="4997557"/>
                  <a:pt x="826466" y="4997232"/>
                  <a:pt x="846397" y="4983909"/>
                </a:cubicBezTo>
                <a:cubicBezTo>
                  <a:pt x="833109" y="4990733"/>
                  <a:pt x="792915" y="5024529"/>
                  <a:pt x="786272" y="5024529"/>
                </a:cubicBezTo>
                <a:cubicBezTo>
                  <a:pt x="806203" y="5004381"/>
                  <a:pt x="812846" y="4997557"/>
                  <a:pt x="826134" y="4990733"/>
                </a:cubicBezTo>
                <a:cubicBezTo>
                  <a:pt x="860016" y="4950438"/>
                  <a:pt x="785940" y="5004056"/>
                  <a:pt x="826134" y="4970586"/>
                </a:cubicBezTo>
                <a:cubicBezTo>
                  <a:pt x="819490" y="4970586"/>
                  <a:pt x="799227" y="4983909"/>
                  <a:pt x="799227" y="4983909"/>
                </a:cubicBezTo>
                <a:cubicBezTo>
                  <a:pt x="759033" y="5017380"/>
                  <a:pt x="779296" y="4997557"/>
                  <a:pt x="745746" y="5024529"/>
                </a:cubicBezTo>
                <a:lnTo>
                  <a:pt x="752389" y="5017705"/>
                </a:lnTo>
                <a:lnTo>
                  <a:pt x="774313" y="5001782"/>
                </a:lnTo>
                <a:cubicBezTo>
                  <a:pt x="780957" y="4995932"/>
                  <a:pt x="786272" y="4990733"/>
                  <a:pt x="786272" y="4990733"/>
                </a:cubicBezTo>
                <a:cubicBezTo>
                  <a:pt x="796237" y="4980659"/>
                  <a:pt x="791255" y="4982284"/>
                  <a:pt x="788597" y="4983259"/>
                </a:cubicBezTo>
                <a:lnTo>
                  <a:pt x="788929" y="4982284"/>
                </a:lnTo>
                <a:lnTo>
                  <a:pt x="784943" y="4984884"/>
                </a:lnTo>
                <a:cubicBezTo>
                  <a:pt x="779296" y="4989108"/>
                  <a:pt x="772652" y="4993983"/>
                  <a:pt x="759365" y="5004056"/>
                </a:cubicBezTo>
                <a:cubicBezTo>
                  <a:pt x="759365" y="4997557"/>
                  <a:pt x="785940" y="4977085"/>
                  <a:pt x="799227" y="4963761"/>
                </a:cubicBezTo>
                <a:cubicBezTo>
                  <a:pt x="812846" y="4936790"/>
                  <a:pt x="772652" y="4956937"/>
                  <a:pt x="739102" y="4970586"/>
                </a:cubicBezTo>
                <a:cubicBezTo>
                  <a:pt x="792583" y="4916642"/>
                  <a:pt x="792915" y="4903319"/>
                  <a:pt x="772652" y="4910143"/>
                </a:cubicBezTo>
                <a:cubicBezTo>
                  <a:pt x="813178" y="4876672"/>
                  <a:pt x="785940" y="4883171"/>
                  <a:pt x="812846" y="4863024"/>
                </a:cubicBezTo>
                <a:cubicBezTo>
                  <a:pt x="812846" y="4863024"/>
                  <a:pt x="805870" y="4869523"/>
                  <a:pt x="799227" y="4869523"/>
                </a:cubicBezTo>
                <a:cubicBezTo>
                  <a:pt x="765677" y="4903319"/>
                  <a:pt x="785940" y="4883171"/>
                  <a:pt x="752389" y="4916967"/>
                </a:cubicBezTo>
                <a:cubicBezTo>
                  <a:pt x="766009" y="4903319"/>
                  <a:pt x="785940" y="4876672"/>
                  <a:pt x="812846" y="4843201"/>
                </a:cubicBezTo>
                <a:cubicBezTo>
                  <a:pt x="785940" y="4883496"/>
                  <a:pt x="826134" y="4843201"/>
                  <a:pt x="819490" y="4849701"/>
                </a:cubicBezTo>
                <a:cubicBezTo>
                  <a:pt x="846397" y="4823054"/>
                  <a:pt x="812846" y="4843201"/>
                  <a:pt x="812846" y="4843201"/>
                </a:cubicBezTo>
                <a:cubicBezTo>
                  <a:pt x="785940" y="4863349"/>
                  <a:pt x="786272" y="4869523"/>
                  <a:pt x="786272" y="4869523"/>
                </a:cubicBezTo>
                <a:cubicBezTo>
                  <a:pt x="792915" y="4856200"/>
                  <a:pt x="746078" y="4883171"/>
                  <a:pt x="792915" y="4829553"/>
                </a:cubicBezTo>
                <a:cubicBezTo>
                  <a:pt x="766009" y="4849701"/>
                  <a:pt x="765677" y="4863024"/>
                  <a:pt x="725483" y="4896495"/>
                </a:cubicBezTo>
                <a:cubicBezTo>
                  <a:pt x="738770" y="4889996"/>
                  <a:pt x="765677" y="4876672"/>
                  <a:pt x="705220" y="4943939"/>
                </a:cubicBezTo>
                <a:cubicBezTo>
                  <a:pt x="711863" y="4930291"/>
                  <a:pt x="685289" y="4950438"/>
                  <a:pt x="658382" y="4977085"/>
                </a:cubicBezTo>
                <a:cubicBezTo>
                  <a:pt x="658382" y="4970586"/>
                  <a:pt x="645095" y="4977410"/>
                  <a:pt x="672002" y="4950763"/>
                </a:cubicBezTo>
                <a:cubicBezTo>
                  <a:pt x="658382" y="4957262"/>
                  <a:pt x="651739" y="4963761"/>
                  <a:pt x="631476" y="4977085"/>
                </a:cubicBezTo>
                <a:cubicBezTo>
                  <a:pt x="646424" y="4952063"/>
                  <a:pt x="612541" y="4976110"/>
                  <a:pt x="623171" y="4958562"/>
                </a:cubicBezTo>
                <a:lnTo>
                  <a:pt x="637455" y="4941014"/>
                </a:lnTo>
                <a:lnTo>
                  <a:pt x="644763" y="4937115"/>
                </a:lnTo>
                <a:cubicBezTo>
                  <a:pt x="665026" y="4910143"/>
                  <a:pt x="651739" y="4916967"/>
                  <a:pt x="644763" y="4923791"/>
                </a:cubicBezTo>
                <a:cubicBezTo>
                  <a:pt x="631476" y="4930291"/>
                  <a:pt x="631476" y="4937115"/>
                  <a:pt x="624832" y="4937115"/>
                </a:cubicBezTo>
                <a:cubicBezTo>
                  <a:pt x="631476" y="4937115"/>
                  <a:pt x="611545" y="4943939"/>
                  <a:pt x="597925" y="4950763"/>
                </a:cubicBezTo>
                <a:cubicBezTo>
                  <a:pt x="584638" y="4957262"/>
                  <a:pt x="577994" y="4957262"/>
                  <a:pt x="604901" y="4923791"/>
                </a:cubicBezTo>
                <a:cubicBezTo>
                  <a:pt x="557731" y="4970586"/>
                  <a:pt x="618188" y="4890321"/>
                  <a:pt x="550756" y="4950763"/>
                </a:cubicBezTo>
                <a:cubicBezTo>
                  <a:pt x="571019" y="4930616"/>
                  <a:pt x="591282" y="4910143"/>
                  <a:pt x="597925" y="4889996"/>
                </a:cubicBezTo>
                <a:cubicBezTo>
                  <a:pt x="564375" y="4910143"/>
                  <a:pt x="564375" y="4896495"/>
                  <a:pt x="557731" y="4883171"/>
                </a:cubicBezTo>
                <a:cubicBezTo>
                  <a:pt x="557731" y="4876347"/>
                  <a:pt x="544444" y="4876672"/>
                  <a:pt x="497275" y="4923791"/>
                </a:cubicBezTo>
                <a:cubicBezTo>
                  <a:pt x="497275" y="4916967"/>
                  <a:pt x="517205" y="4896495"/>
                  <a:pt x="517205" y="4889996"/>
                </a:cubicBezTo>
                <a:cubicBezTo>
                  <a:pt x="510396" y="4900070"/>
                  <a:pt x="505413" y="4905106"/>
                  <a:pt x="500430" y="4910143"/>
                </a:cubicBezTo>
                <a:lnTo>
                  <a:pt x="496231" y="4914606"/>
                </a:lnTo>
                <a:lnTo>
                  <a:pt x="499247" y="4910844"/>
                </a:lnTo>
                <a:cubicBezTo>
                  <a:pt x="506596" y="4900394"/>
                  <a:pt x="493953" y="4911605"/>
                  <a:pt x="503918" y="4896495"/>
                </a:cubicBezTo>
                <a:cubicBezTo>
                  <a:pt x="503918" y="4896495"/>
                  <a:pt x="537468" y="4863349"/>
                  <a:pt x="537468" y="4856525"/>
                </a:cubicBezTo>
                <a:cubicBezTo>
                  <a:pt x="557399" y="4843201"/>
                  <a:pt x="510562" y="4896495"/>
                  <a:pt x="530493" y="4883171"/>
                </a:cubicBezTo>
                <a:cubicBezTo>
                  <a:pt x="544112" y="4863024"/>
                  <a:pt x="537468" y="4869848"/>
                  <a:pt x="544112" y="4856525"/>
                </a:cubicBezTo>
                <a:cubicBezTo>
                  <a:pt x="571019" y="4829553"/>
                  <a:pt x="544112" y="4863024"/>
                  <a:pt x="550756" y="4863024"/>
                </a:cubicBezTo>
                <a:cubicBezTo>
                  <a:pt x="577662" y="4822729"/>
                  <a:pt x="564375" y="4822729"/>
                  <a:pt x="571019" y="4809406"/>
                </a:cubicBezTo>
                <a:cubicBezTo>
                  <a:pt x="577662" y="4809406"/>
                  <a:pt x="584638" y="4816230"/>
                  <a:pt x="584638" y="4822729"/>
                </a:cubicBezTo>
                <a:cubicBezTo>
                  <a:pt x="591282" y="4829553"/>
                  <a:pt x="591282" y="4836377"/>
                  <a:pt x="591282" y="4843201"/>
                </a:cubicBezTo>
                <a:cubicBezTo>
                  <a:pt x="591282" y="4856525"/>
                  <a:pt x="591282" y="4863024"/>
                  <a:pt x="597925" y="4863024"/>
                </a:cubicBezTo>
                <a:cubicBezTo>
                  <a:pt x="611545" y="4863024"/>
                  <a:pt x="624832" y="4856525"/>
                  <a:pt x="644763" y="4843201"/>
                </a:cubicBezTo>
                <a:cubicBezTo>
                  <a:pt x="644763" y="4849701"/>
                  <a:pt x="617856" y="4876347"/>
                  <a:pt x="617856" y="4883171"/>
                </a:cubicBezTo>
                <a:cubicBezTo>
                  <a:pt x="617856" y="4883171"/>
                  <a:pt x="651739" y="4843201"/>
                  <a:pt x="644763" y="4856525"/>
                </a:cubicBezTo>
                <a:cubicBezTo>
                  <a:pt x="591282" y="4923791"/>
                  <a:pt x="691932" y="4822729"/>
                  <a:pt x="624832" y="4889996"/>
                </a:cubicBezTo>
                <a:cubicBezTo>
                  <a:pt x="651406" y="4863024"/>
                  <a:pt x="672002" y="4849701"/>
                  <a:pt x="685289" y="4836377"/>
                </a:cubicBezTo>
                <a:cubicBezTo>
                  <a:pt x="692265" y="4836377"/>
                  <a:pt x="672002" y="4849376"/>
                  <a:pt x="658382" y="4869523"/>
                </a:cubicBezTo>
                <a:cubicBezTo>
                  <a:pt x="691932" y="4836052"/>
                  <a:pt x="692265" y="4843201"/>
                  <a:pt x="698908" y="4843201"/>
                </a:cubicBezTo>
                <a:cubicBezTo>
                  <a:pt x="698908" y="4849701"/>
                  <a:pt x="698576" y="4856525"/>
                  <a:pt x="718839" y="4843201"/>
                </a:cubicBezTo>
                <a:cubicBezTo>
                  <a:pt x="698576" y="4863349"/>
                  <a:pt x="718839" y="4856525"/>
                  <a:pt x="732126" y="4849701"/>
                </a:cubicBezTo>
                <a:cubicBezTo>
                  <a:pt x="792583" y="4789258"/>
                  <a:pt x="759033" y="4802581"/>
                  <a:pt x="739102" y="4822729"/>
                </a:cubicBezTo>
                <a:cubicBezTo>
                  <a:pt x="752389" y="4796082"/>
                  <a:pt x="759033" y="4788933"/>
                  <a:pt x="752389" y="4788933"/>
                </a:cubicBezTo>
                <a:cubicBezTo>
                  <a:pt x="752389" y="4782434"/>
                  <a:pt x="745746" y="4782434"/>
                  <a:pt x="745746" y="4782434"/>
                </a:cubicBezTo>
                <a:cubicBezTo>
                  <a:pt x="772652" y="4748638"/>
                  <a:pt x="766009" y="4769110"/>
                  <a:pt x="786272" y="4742139"/>
                </a:cubicBezTo>
                <a:cubicBezTo>
                  <a:pt x="792915" y="4735640"/>
                  <a:pt x="799227" y="4728815"/>
                  <a:pt x="812846" y="4715167"/>
                </a:cubicBezTo>
                <a:cubicBezTo>
                  <a:pt x="806203" y="4715167"/>
                  <a:pt x="806203" y="4701844"/>
                  <a:pt x="772652" y="4735640"/>
                </a:cubicBezTo>
                <a:cubicBezTo>
                  <a:pt x="786272" y="4708668"/>
                  <a:pt x="752389" y="4728815"/>
                  <a:pt x="812846" y="4648225"/>
                </a:cubicBezTo>
                <a:cubicBezTo>
                  <a:pt x="799227" y="4655050"/>
                  <a:pt x="779628" y="4675197"/>
                  <a:pt x="786272" y="4661549"/>
                </a:cubicBezTo>
                <a:cubicBezTo>
                  <a:pt x="792915" y="4648225"/>
                  <a:pt x="799227" y="4655050"/>
                  <a:pt x="799227" y="4655050"/>
                </a:cubicBezTo>
                <a:cubicBezTo>
                  <a:pt x="812846" y="4628078"/>
                  <a:pt x="819490" y="4614430"/>
                  <a:pt x="799227" y="4621254"/>
                </a:cubicBezTo>
                <a:cubicBezTo>
                  <a:pt x="794244" y="4628078"/>
                  <a:pt x="791919" y="4632302"/>
                  <a:pt x="790922" y="4634577"/>
                </a:cubicBezTo>
                <a:lnTo>
                  <a:pt x="790922" y="4636852"/>
                </a:lnTo>
                <a:lnTo>
                  <a:pt x="768666" y="4661224"/>
                </a:lnTo>
                <a:cubicBezTo>
                  <a:pt x="758369" y="4671948"/>
                  <a:pt x="780957" y="4643026"/>
                  <a:pt x="766009" y="4648225"/>
                </a:cubicBezTo>
                <a:cubicBezTo>
                  <a:pt x="779296" y="4634902"/>
                  <a:pt x="786272" y="4634577"/>
                  <a:pt x="786272" y="4634577"/>
                </a:cubicBezTo>
                <a:cubicBezTo>
                  <a:pt x="806203" y="4594282"/>
                  <a:pt x="813178" y="4574460"/>
                  <a:pt x="792915" y="4587783"/>
                </a:cubicBezTo>
                <a:cubicBezTo>
                  <a:pt x="759365" y="4621579"/>
                  <a:pt x="785940" y="4594282"/>
                  <a:pt x="759365" y="4628078"/>
                </a:cubicBezTo>
                <a:cubicBezTo>
                  <a:pt x="759365" y="4621254"/>
                  <a:pt x="792915" y="4580959"/>
                  <a:pt x="752389" y="4628078"/>
                </a:cubicBezTo>
                <a:cubicBezTo>
                  <a:pt x="772652" y="4594282"/>
                  <a:pt x="772652" y="4587783"/>
                  <a:pt x="739102" y="4621254"/>
                </a:cubicBezTo>
                <a:cubicBezTo>
                  <a:pt x="752389" y="4594282"/>
                  <a:pt x="752389" y="4594607"/>
                  <a:pt x="745746" y="4594607"/>
                </a:cubicBezTo>
                <a:cubicBezTo>
                  <a:pt x="772652" y="4574460"/>
                  <a:pt x="766009" y="4594607"/>
                  <a:pt x="792915" y="4574460"/>
                </a:cubicBezTo>
                <a:cubicBezTo>
                  <a:pt x="826466" y="4534165"/>
                  <a:pt x="826134" y="4520516"/>
                  <a:pt x="799227" y="4547488"/>
                </a:cubicBezTo>
                <a:cubicBezTo>
                  <a:pt x="819490" y="4520516"/>
                  <a:pt x="812846" y="4520516"/>
                  <a:pt x="806203" y="4520516"/>
                </a:cubicBezTo>
                <a:cubicBezTo>
                  <a:pt x="799227" y="4520516"/>
                  <a:pt x="792583" y="4513692"/>
                  <a:pt x="833109" y="4460074"/>
                </a:cubicBezTo>
                <a:cubicBezTo>
                  <a:pt x="799559" y="4480221"/>
                  <a:pt x="853040" y="4399631"/>
                  <a:pt x="806203" y="4426278"/>
                </a:cubicBezTo>
                <a:cubicBezTo>
                  <a:pt x="846397" y="4385983"/>
                  <a:pt x="819490" y="4386308"/>
                  <a:pt x="812846" y="4386308"/>
                </a:cubicBezTo>
                <a:cubicBezTo>
                  <a:pt x="779296" y="4426603"/>
                  <a:pt x="792915" y="4412955"/>
                  <a:pt x="786272" y="4426278"/>
                </a:cubicBezTo>
                <a:cubicBezTo>
                  <a:pt x="799559" y="4412955"/>
                  <a:pt x="806203" y="4406455"/>
                  <a:pt x="806203" y="4413279"/>
                </a:cubicBezTo>
                <a:cubicBezTo>
                  <a:pt x="765677" y="4466898"/>
                  <a:pt x="752722" y="4453575"/>
                  <a:pt x="792915" y="4399631"/>
                </a:cubicBezTo>
                <a:cubicBezTo>
                  <a:pt x="786272" y="4399631"/>
                  <a:pt x="772652" y="4399631"/>
                  <a:pt x="772652" y="4386308"/>
                </a:cubicBezTo>
                <a:cubicBezTo>
                  <a:pt x="766009" y="4372984"/>
                  <a:pt x="779628" y="4352837"/>
                  <a:pt x="792915" y="4312542"/>
                </a:cubicBezTo>
                <a:cubicBezTo>
                  <a:pt x="786272" y="4319041"/>
                  <a:pt x="779296" y="4339189"/>
                  <a:pt x="772652" y="4345688"/>
                </a:cubicBezTo>
                <a:cubicBezTo>
                  <a:pt x="772652" y="4345688"/>
                  <a:pt x="766009" y="4339189"/>
                  <a:pt x="752389" y="4339189"/>
                </a:cubicBezTo>
                <a:cubicBezTo>
                  <a:pt x="752389" y="4332365"/>
                  <a:pt x="745746" y="4332689"/>
                  <a:pt x="745746" y="4325865"/>
                </a:cubicBezTo>
                <a:cubicBezTo>
                  <a:pt x="739102" y="4325865"/>
                  <a:pt x="739102" y="4319041"/>
                  <a:pt x="732126" y="4312542"/>
                </a:cubicBezTo>
                <a:cubicBezTo>
                  <a:pt x="705220" y="4325865"/>
                  <a:pt x="718839" y="4292069"/>
                  <a:pt x="711863" y="4265098"/>
                </a:cubicBezTo>
                <a:cubicBezTo>
                  <a:pt x="698576" y="4278746"/>
                  <a:pt x="705220" y="4271922"/>
                  <a:pt x="705220" y="4278746"/>
                </a:cubicBezTo>
                <a:cubicBezTo>
                  <a:pt x="678313" y="4271922"/>
                  <a:pt x="658382" y="4251774"/>
                  <a:pt x="644763" y="4238126"/>
                </a:cubicBezTo>
                <a:cubicBezTo>
                  <a:pt x="638119" y="4238126"/>
                  <a:pt x="631476" y="4231952"/>
                  <a:pt x="631476" y="4225128"/>
                </a:cubicBezTo>
                <a:cubicBezTo>
                  <a:pt x="624832" y="4225128"/>
                  <a:pt x="617856" y="4225128"/>
                  <a:pt x="611213" y="4218304"/>
                </a:cubicBezTo>
                <a:cubicBezTo>
                  <a:pt x="604569" y="4218304"/>
                  <a:pt x="591282" y="4211479"/>
                  <a:pt x="577994" y="4211479"/>
                </a:cubicBezTo>
                <a:cubicBezTo>
                  <a:pt x="591282" y="4191332"/>
                  <a:pt x="590949" y="4198156"/>
                  <a:pt x="611213" y="4171184"/>
                </a:cubicBezTo>
                <a:cubicBezTo>
                  <a:pt x="631476" y="4130889"/>
                  <a:pt x="591282" y="4171184"/>
                  <a:pt x="577994" y="4198156"/>
                </a:cubicBezTo>
                <a:cubicBezTo>
                  <a:pt x="591282" y="4157861"/>
                  <a:pt x="564375" y="4164360"/>
                  <a:pt x="537468" y="4164360"/>
                </a:cubicBezTo>
                <a:cubicBezTo>
                  <a:pt x="523849" y="4164360"/>
                  <a:pt x="510894" y="4171184"/>
                  <a:pt x="503918" y="4164360"/>
                </a:cubicBezTo>
                <a:cubicBezTo>
                  <a:pt x="497275" y="4164360"/>
                  <a:pt x="490631" y="4157536"/>
                  <a:pt x="490631" y="4157536"/>
                </a:cubicBezTo>
                <a:cubicBezTo>
                  <a:pt x="483655" y="4151037"/>
                  <a:pt x="483655" y="4144538"/>
                  <a:pt x="483655" y="4137713"/>
                </a:cubicBezTo>
                <a:cubicBezTo>
                  <a:pt x="483655" y="4137713"/>
                  <a:pt x="483987" y="4137713"/>
                  <a:pt x="497275" y="4110742"/>
                </a:cubicBezTo>
                <a:cubicBezTo>
                  <a:pt x="497275" y="4110742"/>
                  <a:pt x="470368" y="4137713"/>
                  <a:pt x="497275" y="4097418"/>
                </a:cubicBezTo>
                <a:cubicBezTo>
                  <a:pt x="457081" y="4137713"/>
                  <a:pt x="456749" y="4097418"/>
                  <a:pt x="429842" y="4110742"/>
                </a:cubicBezTo>
                <a:cubicBezTo>
                  <a:pt x="423198" y="4104243"/>
                  <a:pt x="443461" y="4076946"/>
                  <a:pt x="456749" y="4063623"/>
                </a:cubicBezTo>
                <a:cubicBezTo>
                  <a:pt x="456749" y="4063623"/>
                  <a:pt x="456749" y="4063948"/>
                  <a:pt x="443461" y="4057123"/>
                </a:cubicBezTo>
                <a:cubicBezTo>
                  <a:pt x="436486" y="4057123"/>
                  <a:pt x="430174" y="4077271"/>
                  <a:pt x="416555" y="4104243"/>
                </a:cubicBezTo>
                <a:cubicBezTo>
                  <a:pt x="409911" y="4070447"/>
                  <a:pt x="430174" y="4016828"/>
                  <a:pt x="396624" y="4036976"/>
                </a:cubicBezTo>
                <a:cubicBezTo>
                  <a:pt x="409911" y="4010004"/>
                  <a:pt x="409579" y="4003180"/>
                  <a:pt x="423198" y="3983033"/>
                </a:cubicBezTo>
                <a:cubicBezTo>
                  <a:pt x="402935" y="3996356"/>
                  <a:pt x="403267" y="3970034"/>
                  <a:pt x="389648" y="3970034"/>
                </a:cubicBezTo>
                <a:cubicBezTo>
                  <a:pt x="409911" y="3936238"/>
                  <a:pt x="409579" y="3956386"/>
                  <a:pt x="429842" y="3929414"/>
                </a:cubicBezTo>
                <a:cubicBezTo>
                  <a:pt x="423198" y="3929414"/>
                  <a:pt x="423530" y="3922590"/>
                  <a:pt x="416555" y="3909267"/>
                </a:cubicBezTo>
                <a:cubicBezTo>
                  <a:pt x="416555" y="3895943"/>
                  <a:pt x="416555" y="3882620"/>
                  <a:pt x="416555" y="3869297"/>
                </a:cubicBezTo>
                <a:cubicBezTo>
                  <a:pt x="409911" y="3848824"/>
                  <a:pt x="403267" y="3828677"/>
                  <a:pt x="376361" y="3842000"/>
                </a:cubicBezTo>
                <a:cubicBezTo>
                  <a:pt x="403267" y="3781557"/>
                  <a:pt x="389980" y="3848824"/>
                  <a:pt x="416555" y="3801705"/>
                </a:cubicBezTo>
                <a:cubicBezTo>
                  <a:pt x="409911" y="3761410"/>
                  <a:pt x="329191" y="3848824"/>
                  <a:pt x="349122" y="3768234"/>
                </a:cubicBezTo>
                <a:cubicBezTo>
                  <a:pt x="342478" y="3768234"/>
                  <a:pt x="322548" y="3801705"/>
                  <a:pt x="322548" y="3801705"/>
                </a:cubicBezTo>
                <a:cubicBezTo>
                  <a:pt x="329523" y="3741262"/>
                  <a:pt x="308928" y="3734763"/>
                  <a:pt x="275378" y="3748087"/>
                </a:cubicBezTo>
                <a:cubicBezTo>
                  <a:pt x="362741" y="3593731"/>
                  <a:pt x="241828" y="3694468"/>
                  <a:pt x="275378" y="3586907"/>
                </a:cubicBezTo>
                <a:cubicBezTo>
                  <a:pt x="255115" y="3600230"/>
                  <a:pt x="248471" y="3593731"/>
                  <a:pt x="234852" y="3586907"/>
                </a:cubicBezTo>
                <a:cubicBezTo>
                  <a:pt x="234852" y="3580082"/>
                  <a:pt x="235184" y="3573583"/>
                  <a:pt x="228540" y="3566759"/>
                </a:cubicBezTo>
                <a:cubicBezTo>
                  <a:pt x="228540" y="3553436"/>
                  <a:pt x="228540" y="3546287"/>
                  <a:pt x="228540" y="3532963"/>
                </a:cubicBezTo>
                <a:cubicBezTo>
                  <a:pt x="221897" y="3532963"/>
                  <a:pt x="208277" y="3553436"/>
                  <a:pt x="194990" y="3566759"/>
                </a:cubicBezTo>
                <a:cubicBezTo>
                  <a:pt x="188014" y="3559935"/>
                  <a:pt x="201634" y="3553111"/>
                  <a:pt x="215253" y="3526139"/>
                </a:cubicBezTo>
                <a:cubicBezTo>
                  <a:pt x="208277" y="3519640"/>
                  <a:pt x="194990" y="3553111"/>
                  <a:pt x="188014" y="3539787"/>
                </a:cubicBezTo>
                <a:cubicBezTo>
                  <a:pt x="181371" y="3553111"/>
                  <a:pt x="188014" y="3553111"/>
                  <a:pt x="188014" y="3559935"/>
                </a:cubicBezTo>
                <a:cubicBezTo>
                  <a:pt x="154464" y="3580082"/>
                  <a:pt x="147820" y="3539787"/>
                  <a:pt x="127890" y="3526139"/>
                </a:cubicBezTo>
                <a:cubicBezTo>
                  <a:pt x="154796" y="3505992"/>
                  <a:pt x="188014" y="3512816"/>
                  <a:pt x="174727" y="3553111"/>
                </a:cubicBezTo>
                <a:cubicBezTo>
                  <a:pt x="174727" y="3553111"/>
                  <a:pt x="188014" y="3532963"/>
                  <a:pt x="194990" y="3532963"/>
                </a:cubicBezTo>
                <a:cubicBezTo>
                  <a:pt x="214921" y="3485844"/>
                  <a:pt x="208277" y="3459197"/>
                  <a:pt x="181371" y="3499492"/>
                </a:cubicBezTo>
                <a:cubicBezTo>
                  <a:pt x="181371" y="3479345"/>
                  <a:pt x="188014" y="3445874"/>
                  <a:pt x="188014" y="3425727"/>
                </a:cubicBezTo>
                <a:cubicBezTo>
                  <a:pt x="181371" y="3412403"/>
                  <a:pt x="147488" y="3486169"/>
                  <a:pt x="140845" y="3479345"/>
                </a:cubicBezTo>
                <a:cubicBezTo>
                  <a:pt x="207945" y="3345136"/>
                  <a:pt x="100651" y="3432551"/>
                  <a:pt x="140845" y="3338637"/>
                </a:cubicBezTo>
                <a:cubicBezTo>
                  <a:pt x="127557" y="3345136"/>
                  <a:pt x="114270" y="3338313"/>
                  <a:pt x="100651" y="3324989"/>
                </a:cubicBezTo>
                <a:cubicBezTo>
                  <a:pt x="100651" y="3318165"/>
                  <a:pt x="94007" y="3311341"/>
                  <a:pt x="87363" y="3304841"/>
                </a:cubicBezTo>
                <a:cubicBezTo>
                  <a:pt x="87363" y="3298017"/>
                  <a:pt x="80720" y="3284369"/>
                  <a:pt x="80720" y="3277870"/>
                </a:cubicBezTo>
                <a:cubicBezTo>
                  <a:pt x="100651" y="3250898"/>
                  <a:pt x="114270" y="3230751"/>
                  <a:pt x="107627" y="3217427"/>
                </a:cubicBezTo>
                <a:cubicBezTo>
                  <a:pt x="134533" y="3210603"/>
                  <a:pt x="87031" y="3284694"/>
                  <a:pt x="140845" y="3237575"/>
                </a:cubicBezTo>
                <a:cubicBezTo>
                  <a:pt x="147488" y="3210928"/>
                  <a:pt x="161108" y="3183631"/>
                  <a:pt x="147488" y="3183631"/>
                </a:cubicBezTo>
                <a:cubicBezTo>
                  <a:pt x="154464" y="3210603"/>
                  <a:pt x="134533" y="3204104"/>
                  <a:pt x="127890" y="3197280"/>
                </a:cubicBezTo>
                <a:cubicBezTo>
                  <a:pt x="134533" y="3190456"/>
                  <a:pt x="154464" y="3163809"/>
                  <a:pt x="167751" y="3143662"/>
                </a:cubicBezTo>
                <a:cubicBezTo>
                  <a:pt x="188014" y="3163809"/>
                  <a:pt x="228540" y="3190456"/>
                  <a:pt x="288997" y="3130013"/>
                </a:cubicBezTo>
                <a:cubicBezTo>
                  <a:pt x="282354" y="3116690"/>
                  <a:pt x="268734" y="3103041"/>
                  <a:pt x="262091" y="3103041"/>
                </a:cubicBezTo>
                <a:cubicBezTo>
                  <a:pt x="248471" y="3130013"/>
                  <a:pt x="241828" y="3136837"/>
                  <a:pt x="248471" y="3143662"/>
                </a:cubicBezTo>
                <a:cubicBezTo>
                  <a:pt x="234852" y="3170633"/>
                  <a:pt x="241828" y="3143662"/>
                  <a:pt x="234852" y="3143662"/>
                </a:cubicBezTo>
                <a:cubicBezTo>
                  <a:pt x="261758" y="3110191"/>
                  <a:pt x="248471" y="3110191"/>
                  <a:pt x="268734" y="3076720"/>
                </a:cubicBezTo>
                <a:cubicBezTo>
                  <a:pt x="268734" y="3076720"/>
                  <a:pt x="268734" y="3076069"/>
                  <a:pt x="282021" y="3082894"/>
                </a:cubicBezTo>
                <a:cubicBezTo>
                  <a:pt x="315904" y="3015627"/>
                  <a:pt x="262091" y="3056247"/>
                  <a:pt x="275378" y="3015952"/>
                </a:cubicBezTo>
                <a:cubicBezTo>
                  <a:pt x="302284" y="2975657"/>
                  <a:pt x="268734" y="3042599"/>
                  <a:pt x="302284" y="3015952"/>
                </a:cubicBezTo>
                <a:cubicBezTo>
                  <a:pt x="336167" y="2948685"/>
                  <a:pt x="295641" y="2988980"/>
                  <a:pt x="302284" y="2955509"/>
                </a:cubicBezTo>
                <a:cubicBezTo>
                  <a:pt x="349454" y="2895067"/>
                  <a:pt x="342478" y="2948685"/>
                  <a:pt x="362741" y="2942186"/>
                </a:cubicBezTo>
                <a:cubicBezTo>
                  <a:pt x="376029" y="2935362"/>
                  <a:pt x="396292" y="2901566"/>
                  <a:pt x="389648" y="2935362"/>
                </a:cubicBezTo>
                <a:cubicBezTo>
                  <a:pt x="403267" y="2921714"/>
                  <a:pt x="436486" y="2895067"/>
                  <a:pt x="456749" y="2895067"/>
                </a:cubicBezTo>
                <a:cubicBezTo>
                  <a:pt x="443461" y="2915214"/>
                  <a:pt x="443129" y="2915214"/>
                  <a:pt x="429842" y="2928538"/>
                </a:cubicBezTo>
                <a:cubicBezTo>
                  <a:pt x="443129" y="2941861"/>
                  <a:pt x="483655" y="2888243"/>
                  <a:pt x="517205" y="2841124"/>
                </a:cubicBezTo>
                <a:cubicBezTo>
                  <a:pt x="530493" y="2814477"/>
                  <a:pt x="503918" y="2847948"/>
                  <a:pt x="510894" y="2820976"/>
                </a:cubicBezTo>
                <a:cubicBezTo>
                  <a:pt x="537801" y="2814152"/>
                  <a:pt x="544444" y="2780681"/>
                  <a:pt x="584638" y="2733562"/>
                </a:cubicBezTo>
                <a:cubicBezTo>
                  <a:pt x="604901" y="2740386"/>
                  <a:pt x="618188" y="2774182"/>
                  <a:pt x="651739" y="2707240"/>
                </a:cubicBezTo>
                <a:cubicBezTo>
                  <a:pt x="685289" y="2700416"/>
                  <a:pt x="691932" y="2733887"/>
                  <a:pt x="732126" y="2686768"/>
                </a:cubicBezTo>
                <a:cubicBezTo>
                  <a:pt x="705220" y="2767358"/>
                  <a:pt x="765677" y="2706915"/>
                  <a:pt x="799227" y="2673444"/>
                </a:cubicBezTo>
                <a:cubicBezTo>
                  <a:pt x="799227" y="2653297"/>
                  <a:pt x="806203" y="2626000"/>
                  <a:pt x="779628" y="2632825"/>
                </a:cubicBezTo>
                <a:cubicBezTo>
                  <a:pt x="799559" y="2599353"/>
                  <a:pt x="826134" y="2586030"/>
                  <a:pt x="819490" y="2613002"/>
                </a:cubicBezTo>
                <a:cubicBezTo>
                  <a:pt x="826134" y="2606178"/>
                  <a:pt x="839753" y="2579206"/>
                  <a:pt x="860016" y="2552235"/>
                </a:cubicBezTo>
                <a:cubicBezTo>
                  <a:pt x="860016" y="2511939"/>
                  <a:pt x="806203" y="2586030"/>
                  <a:pt x="826134" y="2525588"/>
                </a:cubicBezTo>
                <a:cubicBezTo>
                  <a:pt x="846397" y="2512264"/>
                  <a:pt x="893566" y="2485293"/>
                  <a:pt x="920473" y="2492117"/>
                </a:cubicBezTo>
                <a:cubicBezTo>
                  <a:pt x="927116" y="2498616"/>
                  <a:pt x="934092" y="2559058"/>
                  <a:pt x="954023" y="2498616"/>
                </a:cubicBezTo>
                <a:cubicBezTo>
                  <a:pt x="980930" y="2478468"/>
                  <a:pt x="954023" y="2579206"/>
                  <a:pt x="1014480" y="2465145"/>
                </a:cubicBezTo>
                <a:cubicBezTo>
                  <a:pt x="1068293" y="2485293"/>
                  <a:pt x="1128750" y="2471644"/>
                  <a:pt x="1195851" y="2478468"/>
                </a:cubicBezTo>
                <a:cubicBezTo>
                  <a:pt x="1256307" y="2431349"/>
                  <a:pt x="1236044" y="2545410"/>
                  <a:pt x="1303477" y="2458321"/>
                </a:cubicBezTo>
                <a:cubicBezTo>
                  <a:pt x="1303477" y="2478468"/>
                  <a:pt x="1303477" y="2478793"/>
                  <a:pt x="1330384" y="2438498"/>
                </a:cubicBezTo>
                <a:cubicBezTo>
                  <a:pt x="1323740" y="2492117"/>
                  <a:pt x="1383865" y="2418351"/>
                  <a:pt x="1383865" y="2451822"/>
                </a:cubicBezTo>
                <a:cubicBezTo>
                  <a:pt x="1444322" y="2337761"/>
                  <a:pt x="1363602" y="2398204"/>
                  <a:pt x="1377221" y="2357908"/>
                </a:cubicBezTo>
                <a:cubicBezTo>
                  <a:pt x="1417415" y="2324113"/>
                  <a:pt x="1431035" y="2384555"/>
                  <a:pt x="1477872" y="2351084"/>
                </a:cubicBezTo>
                <a:cubicBezTo>
                  <a:pt x="1484516" y="2378056"/>
                  <a:pt x="1518398" y="2404703"/>
                  <a:pt x="1532018" y="2411527"/>
                </a:cubicBezTo>
                <a:cubicBezTo>
                  <a:pt x="1558924" y="2364407"/>
                  <a:pt x="1565236" y="2344260"/>
                  <a:pt x="1551616" y="2344260"/>
                </a:cubicBezTo>
                <a:cubicBezTo>
                  <a:pt x="1565236" y="2317614"/>
                  <a:pt x="1565236" y="2344260"/>
                  <a:pt x="1571879" y="2337436"/>
                </a:cubicBezTo>
                <a:cubicBezTo>
                  <a:pt x="1551948" y="2378056"/>
                  <a:pt x="1551616" y="2391379"/>
                  <a:pt x="1551616" y="2404703"/>
                </a:cubicBezTo>
                <a:cubicBezTo>
                  <a:pt x="1578523" y="2377731"/>
                  <a:pt x="1585499" y="2391054"/>
                  <a:pt x="1592142" y="2397878"/>
                </a:cubicBezTo>
                <a:cubicBezTo>
                  <a:pt x="1599118" y="2411202"/>
                  <a:pt x="1605762" y="2424850"/>
                  <a:pt x="1632668" y="2404703"/>
                </a:cubicBezTo>
                <a:cubicBezTo>
                  <a:pt x="1632668" y="2411527"/>
                  <a:pt x="1626025" y="2418351"/>
                  <a:pt x="1619381" y="2424850"/>
                </a:cubicBezTo>
                <a:cubicBezTo>
                  <a:pt x="1646288" y="2451822"/>
                  <a:pt x="1666219" y="2478468"/>
                  <a:pt x="1686482" y="2505440"/>
                </a:cubicBezTo>
                <a:cubicBezTo>
                  <a:pt x="1706412" y="2532412"/>
                  <a:pt x="1726675" y="2552235"/>
                  <a:pt x="1753250" y="2572382"/>
                </a:cubicBezTo>
                <a:cubicBezTo>
                  <a:pt x="1766869" y="2586030"/>
                  <a:pt x="1794108" y="2592854"/>
                  <a:pt x="1821015" y="2606178"/>
                </a:cubicBezTo>
                <a:cubicBezTo>
                  <a:pt x="1840946" y="2613002"/>
                  <a:pt x="1860876" y="2633149"/>
                  <a:pt x="1867852" y="2666620"/>
                </a:cubicBezTo>
                <a:cubicBezTo>
                  <a:pt x="1887783" y="2653297"/>
                  <a:pt x="1901402" y="2613002"/>
                  <a:pt x="1894759" y="2613002"/>
                </a:cubicBezTo>
                <a:cubicBezTo>
                  <a:pt x="1908046" y="2606178"/>
                  <a:pt x="1934953" y="2613002"/>
                  <a:pt x="1941596" y="2626650"/>
                </a:cubicBezTo>
                <a:cubicBezTo>
                  <a:pt x="1908046" y="2673444"/>
                  <a:pt x="1941264" y="2612677"/>
                  <a:pt x="1921333" y="2639649"/>
                </a:cubicBezTo>
                <a:cubicBezTo>
                  <a:pt x="1901070" y="2666620"/>
                  <a:pt x="1927977" y="2653297"/>
                  <a:pt x="1921333" y="2659796"/>
                </a:cubicBezTo>
                <a:cubicBezTo>
                  <a:pt x="1934621" y="2659796"/>
                  <a:pt x="1934953" y="2646798"/>
                  <a:pt x="1948240" y="2626650"/>
                </a:cubicBezTo>
                <a:cubicBezTo>
                  <a:pt x="1961860" y="2633149"/>
                  <a:pt x="1968503" y="2646473"/>
                  <a:pt x="1982122" y="2652972"/>
                </a:cubicBezTo>
                <a:cubicBezTo>
                  <a:pt x="1995410" y="2666620"/>
                  <a:pt x="2002386" y="2673444"/>
                  <a:pt x="2009029" y="2686768"/>
                </a:cubicBezTo>
                <a:cubicBezTo>
                  <a:pt x="2029292" y="2700416"/>
                  <a:pt x="2049223" y="2720239"/>
                  <a:pt x="2082773" y="2727063"/>
                </a:cubicBezTo>
                <a:cubicBezTo>
                  <a:pt x="2109680" y="2686768"/>
                  <a:pt x="2089417" y="2679943"/>
                  <a:pt x="2076130" y="2679943"/>
                </a:cubicBezTo>
                <a:cubicBezTo>
                  <a:pt x="2062510" y="2673444"/>
                  <a:pt x="2049223" y="2673119"/>
                  <a:pt x="2076130" y="2632825"/>
                </a:cubicBezTo>
                <a:cubicBezTo>
                  <a:pt x="2055867" y="2679943"/>
                  <a:pt x="2109348" y="2632825"/>
                  <a:pt x="2109348" y="2652972"/>
                </a:cubicBezTo>
                <a:cubicBezTo>
                  <a:pt x="2149542" y="2599353"/>
                  <a:pt x="2096393" y="2626000"/>
                  <a:pt x="2082773" y="2632825"/>
                </a:cubicBezTo>
                <a:cubicBezTo>
                  <a:pt x="2089417" y="2619501"/>
                  <a:pt x="2102704" y="2613002"/>
                  <a:pt x="2109348" y="2599679"/>
                </a:cubicBezTo>
                <a:cubicBezTo>
                  <a:pt x="2082441" y="2626325"/>
                  <a:pt x="2089417" y="2613002"/>
                  <a:pt x="2089417" y="2606178"/>
                </a:cubicBezTo>
                <a:cubicBezTo>
                  <a:pt x="2069486" y="2626325"/>
                  <a:pt x="2069154" y="2626325"/>
                  <a:pt x="2035604" y="2666620"/>
                </a:cubicBezTo>
                <a:cubicBezTo>
                  <a:pt x="2048891" y="2633149"/>
                  <a:pt x="2008697" y="2660121"/>
                  <a:pt x="2049223" y="2613002"/>
                </a:cubicBezTo>
                <a:cubicBezTo>
                  <a:pt x="2049223" y="2586030"/>
                  <a:pt x="2015341" y="2639973"/>
                  <a:pt x="2015341" y="2619826"/>
                </a:cubicBezTo>
                <a:cubicBezTo>
                  <a:pt x="2035604" y="2592854"/>
                  <a:pt x="2035604" y="2599353"/>
                  <a:pt x="2049223" y="2579206"/>
                </a:cubicBezTo>
                <a:cubicBezTo>
                  <a:pt x="2049223" y="2565883"/>
                  <a:pt x="2035604" y="2592854"/>
                  <a:pt x="2028960" y="2586030"/>
                </a:cubicBezTo>
                <a:cubicBezTo>
                  <a:pt x="2021984" y="2599353"/>
                  <a:pt x="2028960" y="2592529"/>
                  <a:pt x="2002386" y="2632825"/>
                </a:cubicBezTo>
                <a:cubicBezTo>
                  <a:pt x="1995410" y="2612677"/>
                  <a:pt x="2002053" y="2579206"/>
                  <a:pt x="1975147" y="2592854"/>
                </a:cubicBezTo>
                <a:cubicBezTo>
                  <a:pt x="1995410" y="2572707"/>
                  <a:pt x="1982122" y="2579206"/>
                  <a:pt x="2009029" y="2552235"/>
                </a:cubicBezTo>
                <a:cubicBezTo>
                  <a:pt x="2002386" y="2538911"/>
                  <a:pt x="1982122" y="2579206"/>
                  <a:pt x="1975147" y="2565883"/>
                </a:cubicBezTo>
                <a:cubicBezTo>
                  <a:pt x="1988766" y="2552235"/>
                  <a:pt x="1988766" y="2559058"/>
                  <a:pt x="1988766" y="2559058"/>
                </a:cubicBezTo>
                <a:cubicBezTo>
                  <a:pt x="1982122" y="2538911"/>
                  <a:pt x="1968503" y="2519089"/>
                  <a:pt x="1954884" y="2512264"/>
                </a:cubicBezTo>
                <a:cubicBezTo>
                  <a:pt x="1948240" y="2498941"/>
                  <a:pt x="1928309" y="2485293"/>
                  <a:pt x="1915022" y="2478468"/>
                </a:cubicBezTo>
                <a:cubicBezTo>
                  <a:pt x="1888115" y="2458321"/>
                  <a:pt x="1860876" y="2438174"/>
                  <a:pt x="1833970" y="2404703"/>
                </a:cubicBezTo>
                <a:cubicBezTo>
                  <a:pt x="1827326" y="2411527"/>
                  <a:pt x="1827658" y="2424850"/>
                  <a:pt x="1814039" y="2438498"/>
                </a:cubicBezTo>
                <a:cubicBezTo>
                  <a:pt x="1800752" y="2431674"/>
                  <a:pt x="1760226" y="2458321"/>
                  <a:pt x="1807395" y="2384555"/>
                </a:cubicBezTo>
                <a:cubicBezTo>
                  <a:pt x="1787132" y="2397878"/>
                  <a:pt x="1793776" y="2357584"/>
                  <a:pt x="1753250" y="2404703"/>
                </a:cubicBezTo>
                <a:cubicBezTo>
                  <a:pt x="1773513" y="2364407"/>
                  <a:pt x="1733319" y="2404378"/>
                  <a:pt x="1753250" y="2364083"/>
                </a:cubicBezTo>
                <a:cubicBezTo>
                  <a:pt x="1746606" y="2364083"/>
                  <a:pt x="1733651" y="2391054"/>
                  <a:pt x="1720032" y="2397878"/>
                </a:cubicBezTo>
                <a:cubicBezTo>
                  <a:pt x="1720032" y="2391054"/>
                  <a:pt x="1726675" y="2323788"/>
                  <a:pt x="1686482" y="2370907"/>
                </a:cubicBezTo>
                <a:cubicBezTo>
                  <a:pt x="1713056" y="2303640"/>
                  <a:pt x="1666219" y="2344260"/>
                  <a:pt x="1686482" y="2297141"/>
                </a:cubicBezTo>
                <a:cubicBezTo>
                  <a:pt x="1679506" y="2303965"/>
                  <a:pt x="1665886" y="2303965"/>
                  <a:pt x="1645956" y="2344260"/>
                </a:cubicBezTo>
                <a:cubicBezTo>
                  <a:pt x="1638980" y="2344260"/>
                  <a:pt x="1652599" y="2324113"/>
                  <a:pt x="1666219" y="2310464"/>
                </a:cubicBezTo>
                <a:cubicBezTo>
                  <a:pt x="1625692" y="2324113"/>
                  <a:pt x="1598786" y="2303640"/>
                  <a:pt x="1578855" y="2276993"/>
                </a:cubicBezTo>
                <a:cubicBezTo>
                  <a:pt x="1572211" y="2263345"/>
                  <a:pt x="1558592" y="2250347"/>
                  <a:pt x="1551616" y="2243523"/>
                </a:cubicBezTo>
                <a:cubicBezTo>
                  <a:pt x="1538329" y="2230199"/>
                  <a:pt x="1525042" y="2223375"/>
                  <a:pt x="1505111" y="2230199"/>
                </a:cubicBezTo>
                <a:cubicBezTo>
                  <a:pt x="1538661" y="2183080"/>
                  <a:pt x="1498135" y="2223050"/>
                  <a:pt x="1518398" y="2189579"/>
                </a:cubicBezTo>
                <a:cubicBezTo>
                  <a:pt x="1404128" y="2182755"/>
                  <a:pt x="1330384" y="2115813"/>
                  <a:pt x="1249664" y="2055371"/>
                </a:cubicBezTo>
                <a:cubicBezTo>
                  <a:pt x="1370578" y="2082343"/>
                  <a:pt x="1518398" y="2135961"/>
                  <a:pt x="1578855" y="2236699"/>
                </a:cubicBezTo>
                <a:cubicBezTo>
                  <a:pt x="1592142" y="2223375"/>
                  <a:pt x="1612405" y="2176581"/>
                  <a:pt x="1626025" y="2169757"/>
                </a:cubicBezTo>
                <a:cubicBezTo>
                  <a:pt x="1605762" y="2210052"/>
                  <a:pt x="1612405" y="2223375"/>
                  <a:pt x="1626025" y="2216551"/>
                </a:cubicBezTo>
                <a:cubicBezTo>
                  <a:pt x="1599118" y="2250022"/>
                  <a:pt x="1612738" y="2250347"/>
                  <a:pt x="1632668" y="2250347"/>
                </a:cubicBezTo>
                <a:cubicBezTo>
                  <a:pt x="1646288" y="2236699"/>
                  <a:pt x="1652599" y="2216551"/>
                  <a:pt x="1652599" y="2216551"/>
                </a:cubicBezTo>
                <a:cubicBezTo>
                  <a:pt x="1645956" y="2256846"/>
                  <a:pt x="1672862" y="2250022"/>
                  <a:pt x="1720032" y="2216551"/>
                </a:cubicBezTo>
                <a:cubicBezTo>
                  <a:pt x="1706745" y="2229874"/>
                  <a:pt x="1706412" y="2243523"/>
                  <a:pt x="1693125" y="2250347"/>
                </a:cubicBezTo>
                <a:cubicBezTo>
                  <a:pt x="1733319" y="2236699"/>
                  <a:pt x="1760226" y="2250022"/>
                  <a:pt x="1746606" y="2310464"/>
                </a:cubicBezTo>
                <a:cubicBezTo>
                  <a:pt x="1780157" y="2256846"/>
                  <a:pt x="1766869" y="2276993"/>
                  <a:pt x="1793776" y="2230199"/>
                </a:cubicBezTo>
                <a:cubicBezTo>
                  <a:pt x="1787132" y="2250347"/>
                  <a:pt x="1766869" y="2283817"/>
                  <a:pt x="1766869" y="2303965"/>
                </a:cubicBezTo>
                <a:cubicBezTo>
                  <a:pt x="1787132" y="2310464"/>
                  <a:pt x="1807063" y="2317288"/>
                  <a:pt x="1833970" y="2330937"/>
                </a:cubicBezTo>
                <a:cubicBezTo>
                  <a:pt x="1854233" y="2344260"/>
                  <a:pt x="1867852" y="2364407"/>
                  <a:pt x="1867852" y="2404703"/>
                </a:cubicBezTo>
                <a:cubicBezTo>
                  <a:pt x="1887783" y="2384555"/>
                  <a:pt x="1881139" y="2384555"/>
                  <a:pt x="1874496" y="2377731"/>
                </a:cubicBezTo>
                <a:cubicBezTo>
                  <a:pt x="1894759" y="2404703"/>
                  <a:pt x="1921333" y="2418351"/>
                  <a:pt x="1948240" y="2431674"/>
                </a:cubicBezTo>
                <a:cubicBezTo>
                  <a:pt x="1961860" y="2438498"/>
                  <a:pt x="1982122" y="2438498"/>
                  <a:pt x="1995410" y="2444998"/>
                </a:cubicBezTo>
                <a:cubicBezTo>
                  <a:pt x="2015673" y="2451822"/>
                  <a:pt x="2028960" y="2451497"/>
                  <a:pt x="2049223" y="2458321"/>
                </a:cubicBezTo>
                <a:cubicBezTo>
                  <a:pt x="2116324" y="2471644"/>
                  <a:pt x="2183424" y="2485293"/>
                  <a:pt x="2223618" y="2532412"/>
                </a:cubicBezTo>
                <a:cubicBezTo>
                  <a:pt x="2230262" y="2539236"/>
                  <a:pt x="2243881" y="2532412"/>
                  <a:pt x="2257500" y="2505440"/>
                </a:cubicBezTo>
                <a:cubicBezTo>
                  <a:pt x="2257500" y="2545735"/>
                  <a:pt x="2277431" y="2565883"/>
                  <a:pt x="2310982" y="2572382"/>
                </a:cubicBezTo>
                <a:cubicBezTo>
                  <a:pt x="2324601" y="2572382"/>
                  <a:pt x="2344864" y="2572382"/>
                  <a:pt x="2358151" y="2572382"/>
                </a:cubicBezTo>
                <a:cubicBezTo>
                  <a:pt x="2378414" y="2572382"/>
                  <a:pt x="2398345" y="2565883"/>
                  <a:pt x="2418608" y="2565883"/>
                </a:cubicBezTo>
                <a:cubicBezTo>
                  <a:pt x="2404989" y="2579206"/>
                  <a:pt x="2392034" y="2592854"/>
                  <a:pt x="2378414" y="2606178"/>
                </a:cubicBezTo>
                <a:cubicBezTo>
                  <a:pt x="2459134" y="2572707"/>
                  <a:pt x="2505972" y="2612677"/>
                  <a:pt x="2519259" y="2659796"/>
                </a:cubicBezTo>
                <a:cubicBezTo>
                  <a:pt x="2526235" y="2646473"/>
                  <a:pt x="2526235" y="2646473"/>
                  <a:pt x="2526235" y="2646473"/>
                </a:cubicBezTo>
                <a:cubicBezTo>
                  <a:pt x="2559785" y="2632825"/>
                  <a:pt x="2532878" y="2706915"/>
                  <a:pt x="2613266" y="2646473"/>
                </a:cubicBezTo>
                <a:cubicBezTo>
                  <a:pt x="2606622" y="2659796"/>
                  <a:pt x="2599979" y="2666620"/>
                  <a:pt x="2586359" y="2679943"/>
                </a:cubicBezTo>
                <a:cubicBezTo>
                  <a:pt x="2599979" y="2673444"/>
                  <a:pt x="2613598" y="2673444"/>
                  <a:pt x="2626885" y="2673444"/>
                </a:cubicBezTo>
                <a:cubicBezTo>
                  <a:pt x="2640505" y="2673444"/>
                  <a:pt x="2653792" y="2679943"/>
                  <a:pt x="2660768" y="2679943"/>
                </a:cubicBezTo>
                <a:cubicBezTo>
                  <a:pt x="2680699" y="2686768"/>
                  <a:pt x="2693986" y="2700091"/>
                  <a:pt x="2687342" y="2727063"/>
                </a:cubicBezTo>
                <a:cubicBezTo>
                  <a:pt x="2700630" y="2727063"/>
                  <a:pt x="2714249" y="2686768"/>
                  <a:pt x="2720893" y="2693592"/>
                </a:cubicBezTo>
                <a:cubicBezTo>
                  <a:pt x="2720893" y="2733887"/>
                  <a:pt x="2761419" y="2740386"/>
                  <a:pt x="2821876" y="2727063"/>
                </a:cubicBezTo>
                <a:cubicBezTo>
                  <a:pt x="2808256" y="2727063"/>
                  <a:pt x="2808256" y="2713740"/>
                  <a:pt x="2808256" y="2700416"/>
                </a:cubicBezTo>
                <a:cubicBezTo>
                  <a:pt x="2801612" y="2686768"/>
                  <a:pt x="2801612" y="2666620"/>
                  <a:pt x="2801612" y="2652972"/>
                </a:cubicBezTo>
                <a:cubicBezTo>
                  <a:pt x="2801612" y="2619501"/>
                  <a:pt x="2788325" y="2599679"/>
                  <a:pt x="2741156" y="2613002"/>
                </a:cubicBezTo>
                <a:cubicBezTo>
                  <a:pt x="2768062" y="2572707"/>
                  <a:pt x="2781349" y="2586030"/>
                  <a:pt x="2814900" y="2552235"/>
                </a:cubicBezTo>
                <a:cubicBezTo>
                  <a:pt x="2794969" y="2545735"/>
                  <a:pt x="2754443" y="2565883"/>
                  <a:pt x="2720893" y="2572382"/>
                </a:cubicBezTo>
                <a:cubicBezTo>
                  <a:pt x="2687342" y="2586030"/>
                  <a:pt x="2660436" y="2592854"/>
                  <a:pt x="2673723" y="2539236"/>
                </a:cubicBezTo>
                <a:cubicBezTo>
                  <a:pt x="2673723" y="2566208"/>
                  <a:pt x="2707605" y="2572707"/>
                  <a:pt x="2761419" y="2519089"/>
                </a:cubicBezTo>
                <a:cubicBezTo>
                  <a:pt x="2741156" y="2552559"/>
                  <a:pt x="2781349" y="2532087"/>
                  <a:pt x="2787993" y="2545410"/>
                </a:cubicBezTo>
                <a:cubicBezTo>
                  <a:pt x="2814900" y="2505115"/>
                  <a:pt x="2801612" y="2505440"/>
                  <a:pt x="2787993" y="2505440"/>
                </a:cubicBezTo>
                <a:cubicBezTo>
                  <a:pt x="2781349" y="2505440"/>
                  <a:pt x="2761086" y="2511939"/>
                  <a:pt x="2767730" y="2478468"/>
                </a:cubicBezTo>
                <a:cubicBezTo>
                  <a:pt x="2774374" y="2471644"/>
                  <a:pt x="2781349" y="2464820"/>
                  <a:pt x="2787993" y="2458321"/>
                </a:cubicBezTo>
                <a:cubicBezTo>
                  <a:pt x="2808256" y="2438174"/>
                  <a:pt x="2781349" y="2465145"/>
                  <a:pt x="2774706" y="2478468"/>
                </a:cubicBezTo>
                <a:cubicBezTo>
                  <a:pt x="2801280" y="2478468"/>
                  <a:pt x="2821543" y="2485293"/>
                  <a:pt x="2861737" y="2485293"/>
                </a:cubicBezTo>
                <a:cubicBezTo>
                  <a:pt x="2895620" y="2438174"/>
                  <a:pt x="2862069" y="2431674"/>
                  <a:pt x="2835163" y="2444998"/>
                </a:cubicBezTo>
                <a:cubicBezTo>
                  <a:pt x="2848782" y="2431674"/>
                  <a:pt x="2855094" y="2431674"/>
                  <a:pt x="2868713" y="2418026"/>
                </a:cubicBezTo>
                <a:cubicBezTo>
                  <a:pt x="2861737" y="2397878"/>
                  <a:pt x="2821876" y="2444998"/>
                  <a:pt x="2821876" y="2431674"/>
                </a:cubicBezTo>
                <a:cubicBezTo>
                  <a:pt x="2855426" y="2404703"/>
                  <a:pt x="2875357" y="2397878"/>
                  <a:pt x="2888976" y="2397878"/>
                </a:cubicBezTo>
                <a:cubicBezTo>
                  <a:pt x="2908907" y="2350759"/>
                  <a:pt x="2828519" y="2418026"/>
                  <a:pt x="2821876" y="2384555"/>
                </a:cubicBezTo>
                <a:cubicBezTo>
                  <a:pt x="2855426" y="2337436"/>
                  <a:pt x="2841806" y="2330937"/>
                  <a:pt x="2821876" y="2330937"/>
                </a:cubicBezTo>
                <a:cubicBezTo>
                  <a:pt x="2895620" y="2256846"/>
                  <a:pt x="2855426" y="2330937"/>
                  <a:pt x="2848782" y="2351084"/>
                </a:cubicBezTo>
                <a:cubicBezTo>
                  <a:pt x="2875689" y="2344260"/>
                  <a:pt x="2868713" y="2364083"/>
                  <a:pt x="2895620" y="2370907"/>
                </a:cubicBezTo>
                <a:cubicBezTo>
                  <a:pt x="2895620" y="2370907"/>
                  <a:pt x="2902263" y="2364083"/>
                  <a:pt x="2902263" y="2364083"/>
                </a:cubicBezTo>
                <a:cubicBezTo>
                  <a:pt x="2929170" y="2377731"/>
                  <a:pt x="2855426" y="2438498"/>
                  <a:pt x="2922526" y="2431674"/>
                </a:cubicBezTo>
                <a:cubicBezTo>
                  <a:pt x="2963052" y="2378056"/>
                  <a:pt x="2915882" y="2397878"/>
                  <a:pt x="2929170" y="2364083"/>
                </a:cubicBezTo>
                <a:cubicBezTo>
                  <a:pt x="2936145" y="2350759"/>
                  <a:pt x="2956076" y="2324113"/>
                  <a:pt x="2969364" y="2310464"/>
                </a:cubicBezTo>
                <a:cubicBezTo>
                  <a:pt x="2969364" y="2290317"/>
                  <a:pt x="2909239" y="2323788"/>
                  <a:pt x="2929170" y="2283492"/>
                </a:cubicBezTo>
                <a:cubicBezTo>
                  <a:pt x="2956076" y="2276993"/>
                  <a:pt x="2989627" y="2283817"/>
                  <a:pt x="3003246" y="2303965"/>
                </a:cubicBezTo>
                <a:cubicBezTo>
                  <a:pt x="2969696" y="2337436"/>
                  <a:pt x="2996270" y="2303965"/>
                  <a:pt x="2982983" y="2303965"/>
                </a:cubicBezTo>
                <a:cubicBezTo>
                  <a:pt x="2915882" y="2370907"/>
                  <a:pt x="2989959" y="2323788"/>
                  <a:pt x="2942789" y="2377731"/>
                </a:cubicBezTo>
                <a:cubicBezTo>
                  <a:pt x="2963052" y="2384555"/>
                  <a:pt x="3009890" y="2283817"/>
                  <a:pt x="3016533" y="2317288"/>
                </a:cubicBezTo>
                <a:cubicBezTo>
                  <a:pt x="3009890" y="2324113"/>
                  <a:pt x="3009890" y="2324113"/>
                  <a:pt x="3003246" y="2324113"/>
                </a:cubicBezTo>
                <a:cubicBezTo>
                  <a:pt x="2996270" y="2330937"/>
                  <a:pt x="2989627" y="2337761"/>
                  <a:pt x="2989627" y="2344260"/>
                </a:cubicBezTo>
                <a:cubicBezTo>
                  <a:pt x="3043440" y="2297466"/>
                  <a:pt x="3043440" y="2324113"/>
                  <a:pt x="3070346" y="2344260"/>
                </a:cubicBezTo>
                <a:cubicBezTo>
                  <a:pt x="3083634" y="2324113"/>
                  <a:pt x="3076990" y="2297141"/>
                  <a:pt x="3090609" y="2310464"/>
                </a:cubicBezTo>
                <a:cubicBezTo>
                  <a:pt x="3076990" y="2303965"/>
                  <a:pt x="3043440" y="2270169"/>
                  <a:pt x="3009890" y="2290317"/>
                </a:cubicBezTo>
                <a:cubicBezTo>
                  <a:pt x="3023177" y="2250022"/>
                  <a:pt x="2969696" y="2250022"/>
                  <a:pt x="2915882" y="2283492"/>
                </a:cubicBezTo>
                <a:cubicBezTo>
                  <a:pt x="2895620" y="2283492"/>
                  <a:pt x="2875689" y="2270494"/>
                  <a:pt x="2855426" y="2263670"/>
                </a:cubicBezTo>
                <a:cubicBezTo>
                  <a:pt x="2835495" y="2257171"/>
                  <a:pt x="2808256" y="2250347"/>
                  <a:pt x="2781349" y="2250347"/>
                </a:cubicBezTo>
                <a:cubicBezTo>
                  <a:pt x="2761086" y="2210052"/>
                  <a:pt x="2734180" y="2183080"/>
                  <a:pt x="2700630" y="2162932"/>
                </a:cubicBezTo>
                <a:cubicBezTo>
                  <a:pt x="2667079" y="2135961"/>
                  <a:pt x="2626885" y="2122312"/>
                  <a:pt x="2586359" y="2102165"/>
                </a:cubicBezTo>
                <a:cubicBezTo>
                  <a:pt x="2512615" y="2061870"/>
                  <a:pt x="2445515" y="2015401"/>
                  <a:pt x="2425252" y="1907839"/>
                </a:cubicBezTo>
                <a:cubicBezTo>
                  <a:pt x="2398345" y="1914338"/>
                  <a:pt x="2378414" y="1887367"/>
                  <a:pt x="2337888" y="1920838"/>
                </a:cubicBezTo>
                <a:cubicBezTo>
                  <a:pt x="2351508" y="1893866"/>
                  <a:pt x="2392034" y="1880867"/>
                  <a:pt x="2378414" y="1867219"/>
                </a:cubicBezTo>
                <a:cubicBezTo>
                  <a:pt x="2398677" y="1840572"/>
                  <a:pt x="2405321" y="1847397"/>
                  <a:pt x="2438871" y="1807102"/>
                </a:cubicBezTo>
                <a:cubicBezTo>
                  <a:pt x="2445515" y="1753158"/>
                  <a:pt x="2378082" y="1786954"/>
                  <a:pt x="2391701" y="1719687"/>
                </a:cubicBezTo>
                <a:cubicBezTo>
                  <a:pt x="2411632" y="1699540"/>
                  <a:pt x="2438871" y="1652421"/>
                  <a:pt x="2438871" y="1639097"/>
                </a:cubicBezTo>
                <a:cubicBezTo>
                  <a:pt x="2378414" y="1719687"/>
                  <a:pt x="2351175" y="1699215"/>
                  <a:pt x="2297362" y="1753158"/>
                </a:cubicBezTo>
                <a:cubicBezTo>
                  <a:pt x="2284075" y="1759657"/>
                  <a:pt x="2304338" y="1733011"/>
                  <a:pt x="2297362" y="1726511"/>
                </a:cubicBezTo>
                <a:cubicBezTo>
                  <a:pt x="2317625" y="1726511"/>
                  <a:pt x="2358483" y="1679392"/>
                  <a:pt x="2378414" y="1692716"/>
                </a:cubicBezTo>
                <a:cubicBezTo>
                  <a:pt x="2411964" y="1652421"/>
                  <a:pt x="2391701" y="1659245"/>
                  <a:pt x="2398345" y="1639097"/>
                </a:cubicBezTo>
                <a:cubicBezTo>
                  <a:pt x="2411632" y="1625774"/>
                  <a:pt x="2418608" y="1632273"/>
                  <a:pt x="2431895" y="1632273"/>
                </a:cubicBezTo>
                <a:cubicBezTo>
                  <a:pt x="2452158" y="1598802"/>
                  <a:pt x="2438871" y="1605302"/>
                  <a:pt x="2459134" y="1585154"/>
                </a:cubicBezTo>
                <a:cubicBezTo>
                  <a:pt x="2452158" y="1571831"/>
                  <a:pt x="2438871" y="1578655"/>
                  <a:pt x="2418608" y="1612126"/>
                </a:cubicBezTo>
                <a:cubicBezTo>
                  <a:pt x="2404989" y="1591978"/>
                  <a:pt x="2398677" y="1571506"/>
                  <a:pt x="2371770" y="1578330"/>
                </a:cubicBezTo>
                <a:cubicBezTo>
                  <a:pt x="2405321" y="1484416"/>
                  <a:pt x="2317957" y="1517887"/>
                  <a:pt x="2291051" y="1517887"/>
                </a:cubicBezTo>
                <a:cubicBezTo>
                  <a:pt x="2277763" y="1524712"/>
                  <a:pt x="2298026" y="1490916"/>
                  <a:pt x="2291051" y="1490916"/>
                </a:cubicBezTo>
                <a:cubicBezTo>
                  <a:pt x="2277763" y="1464269"/>
                  <a:pt x="2236905" y="1464594"/>
                  <a:pt x="2203355" y="1464594"/>
                </a:cubicBezTo>
                <a:cubicBezTo>
                  <a:pt x="2163161" y="1457770"/>
                  <a:pt x="2136254" y="1450621"/>
                  <a:pt x="2143230" y="1390178"/>
                </a:cubicBezTo>
                <a:cubicBezTo>
                  <a:pt x="2116324" y="1410326"/>
                  <a:pt x="2122967" y="1383679"/>
                  <a:pt x="2149874" y="1336560"/>
                </a:cubicBezTo>
                <a:cubicBezTo>
                  <a:pt x="2183424" y="1303089"/>
                  <a:pt x="2203687" y="1323236"/>
                  <a:pt x="2243881" y="1276442"/>
                </a:cubicBezTo>
                <a:cubicBezTo>
                  <a:pt x="2264144" y="1242646"/>
                  <a:pt x="2277763" y="1209176"/>
                  <a:pt x="2270788" y="1202676"/>
                </a:cubicBezTo>
                <a:cubicBezTo>
                  <a:pt x="2237237" y="1242971"/>
                  <a:pt x="2257168" y="1168880"/>
                  <a:pt x="2216974" y="1249471"/>
                </a:cubicBezTo>
                <a:cubicBezTo>
                  <a:pt x="2183424" y="1282941"/>
                  <a:pt x="2243881" y="1189028"/>
                  <a:pt x="2250525" y="1189028"/>
                </a:cubicBezTo>
                <a:cubicBezTo>
                  <a:pt x="2216974" y="1182204"/>
                  <a:pt x="2257500" y="1088290"/>
                  <a:pt x="2237237" y="1081466"/>
                </a:cubicBezTo>
                <a:cubicBezTo>
                  <a:pt x="2284075" y="1034347"/>
                  <a:pt x="2250525" y="1141909"/>
                  <a:pt x="2297362" y="1141909"/>
                </a:cubicBezTo>
                <a:cubicBezTo>
                  <a:pt x="2304338" y="1141909"/>
                  <a:pt x="2324601" y="1088290"/>
                  <a:pt x="2337888" y="1074642"/>
                </a:cubicBezTo>
                <a:cubicBezTo>
                  <a:pt x="2371438" y="1021024"/>
                  <a:pt x="2331245" y="1041171"/>
                  <a:pt x="2337888" y="1014525"/>
                </a:cubicBezTo>
                <a:cubicBezTo>
                  <a:pt x="2378414" y="960581"/>
                  <a:pt x="2351175" y="1041171"/>
                  <a:pt x="2398345" y="980729"/>
                </a:cubicBezTo>
                <a:cubicBezTo>
                  <a:pt x="2391701" y="1014200"/>
                  <a:pt x="2411964" y="1081466"/>
                  <a:pt x="2472421" y="973905"/>
                </a:cubicBezTo>
                <a:cubicBezTo>
                  <a:pt x="2505972" y="1007375"/>
                  <a:pt x="2552809" y="1027523"/>
                  <a:pt x="2599979" y="1034347"/>
                </a:cubicBezTo>
                <a:cubicBezTo>
                  <a:pt x="2646816" y="1040846"/>
                  <a:pt x="2700962" y="1040846"/>
                  <a:pt x="2761419" y="1040846"/>
                </a:cubicBezTo>
                <a:cubicBezTo>
                  <a:pt x="2869045" y="1047670"/>
                  <a:pt x="2969696" y="1054495"/>
                  <a:pt x="3023509" y="1141909"/>
                </a:cubicBezTo>
                <a:cubicBezTo>
                  <a:pt x="3036796" y="1141909"/>
                  <a:pt x="3029821" y="1121761"/>
                  <a:pt x="3050083" y="1108438"/>
                </a:cubicBezTo>
                <a:cubicBezTo>
                  <a:pt x="3036464" y="1148733"/>
                  <a:pt x="3076990" y="1114937"/>
                  <a:pt x="3070346" y="1141909"/>
                </a:cubicBezTo>
                <a:cubicBezTo>
                  <a:pt x="3103897" y="1081466"/>
                  <a:pt x="3063371" y="1088290"/>
                  <a:pt x="3043108" y="1088290"/>
                </a:cubicBezTo>
                <a:cubicBezTo>
                  <a:pt x="3023177" y="1088290"/>
                  <a:pt x="3016533" y="1040846"/>
                  <a:pt x="2996270" y="1040846"/>
                </a:cubicBezTo>
                <a:cubicBezTo>
                  <a:pt x="2956076" y="1047670"/>
                  <a:pt x="2922526" y="994052"/>
                  <a:pt x="2875357" y="973905"/>
                </a:cubicBezTo>
                <a:cubicBezTo>
                  <a:pt x="2915550" y="893314"/>
                  <a:pt x="2855426" y="933609"/>
                  <a:pt x="2848782" y="913462"/>
                </a:cubicBezTo>
                <a:cubicBezTo>
                  <a:pt x="2869045" y="886815"/>
                  <a:pt x="2882000" y="893314"/>
                  <a:pt x="2895620" y="900139"/>
                </a:cubicBezTo>
                <a:cubicBezTo>
                  <a:pt x="2902263" y="906963"/>
                  <a:pt x="2909239" y="920286"/>
                  <a:pt x="2909239" y="933934"/>
                </a:cubicBezTo>
                <a:cubicBezTo>
                  <a:pt x="2942789" y="900139"/>
                  <a:pt x="2969696" y="886490"/>
                  <a:pt x="3003246" y="873167"/>
                </a:cubicBezTo>
                <a:cubicBezTo>
                  <a:pt x="2996270" y="886490"/>
                  <a:pt x="2989627" y="900139"/>
                  <a:pt x="2976007" y="906963"/>
                </a:cubicBezTo>
                <a:cubicBezTo>
                  <a:pt x="2989627" y="900139"/>
                  <a:pt x="2996602" y="900139"/>
                  <a:pt x="3003246" y="906963"/>
                </a:cubicBezTo>
                <a:cubicBezTo>
                  <a:pt x="3016533" y="886815"/>
                  <a:pt x="3016865" y="879666"/>
                  <a:pt x="3030153" y="859519"/>
                </a:cubicBezTo>
                <a:cubicBezTo>
                  <a:pt x="3003246" y="919961"/>
                  <a:pt x="3056727" y="886490"/>
                  <a:pt x="3090609" y="866343"/>
                </a:cubicBezTo>
                <a:cubicBezTo>
                  <a:pt x="3090609" y="879666"/>
                  <a:pt x="3070014" y="893314"/>
                  <a:pt x="3056727" y="906963"/>
                </a:cubicBezTo>
                <a:cubicBezTo>
                  <a:pt x="3070014" y="913462"/>
                  <a:pt x="3083634" y="900139"/>
                  <a:pt x="3076990" y="920286"/>
                </a:cubicBezTo>
                <a:cubicBezTo>
                  <a:pt x="3090277" y="927110"/>
                  <a:pt x="3103897" y="886490"/>
                  <a:pt x="3097253" y="886490"/>
                </a:cubicBezTo>
                <a:cubicBezTo>
                  <a:pt x="3117516" y="886490"/>
                  <a:pt x="3103565" y="920286"/>
                  <a:pt x="3137447" y="900139"/>
                </a:cubicBezTo>
                <a:cubicBezTo>
                  <a:pt x="3170997" y="859844"/>
                  <a:pt x="3130803" y="879991"/>
                  <a:pt x="3164354" y="846520"/>
                </a:cubicBezTo>
                <a:cubicBezTo>
                  <a:pt x="3157710" y="839696"/>
                  <a:pt x="3150734" y="819549"/>
                  <a:pt x="3150734" y="805900"/>
                </a:cubicBezTo>
                <a:cubicBezTo>
                  <a:pt x="3144091" y="785753"/>
                  <a:pt x="3144091" y="772754"/>
                  <a:pt x="3144091" y="752607"/>
                </a:cubicBezTo>
                <a:cubicBezTo>
                  <a:pt x="3150734" y="745783"/>
                  <a:pt x="3157710" y="758781"/>
                  <a:pt x="3170997" y="765605"/>
                </a:cubicBezTo>
                <a:cubicBezTo>
                  <a:pt x="3177641" y="778929"/>
                  <a:pt x="3191261" y="785753"/>
                  <a:pt x="3211523" y="765605"/>
                </a:cubicBezTo>
                <a:cubicBezTo>
                  <a:pt x="3218167" y="711987"/>
                  <a:pt x="3177641" y="705163"/>
                  <a:pt x="3150734" y="698339"/>
                </a:cubicBezTo>
                <a:cubicBezTo>
                  <a:pt x="3177641" y="671692"/>
                  <a:pt x="3191261" y="664868"/>
                  <a:pt x="3204880" y="685015"/>
                </a:cubicBezTo>
                <a:cubicBezTo>
                  <a:pt x="3211523" y="671692"/>
                  <a:pt x="3204880" y="672017"/>
                  <a:pt x="3204880" y="665193"/>
                </a:cubicBezTo>
                <a:cubicBezTo>
                  <a:pt x="3211523" y="651869"/>
                  <a:pt x="3218167" y="658369"/>
                  <a:pt x="3225143" y="665193"/>
                </a:cubicBezTo>
                <a:cubicBezTo>
                  <a:pt x="3191261" y="645045"/>
                  <a:pt x="3204547" y="604750"/>
                  <a:pt x="3177641" y="570954"/>
                </a:cubicBezTo>
                <a:cubicBezTo>
                  <a:pt x="3238098" y="497189"/>
                  <a:pt x="3151067" y="544308"/>
                  <a:pt x="3191261" y="483865"/>
                </a:cubicBezTo>
                <a:cubicBezTo>
                  <a:pt x="3224811" y="557631"/>
                  <a:pt x="3318818" y="470217"/>
                  <a:pt x="3338749" y="550807"/>
                </a:cubicBezTo>
                <a:cubicBezTo>
                  <a:pt x="3352368" y="544308"/>
                  <a:pt x="3365987" y="530659"/>
                  <a:pt x="3359012" y="530659"/>
                </a:cubicBezTo>
                <a:cubicBezTo>
                  <a:pt x="3399538" y="497189"/>
                  <a:pt x="3399538" y="564130"/>
                  <a:pt x="3439731" y="530659"/>
                </a:cubicBezTo>
                <a:cubicBezTo>
                  <a:pt x="3399538" y="624573"/>
                  <a:pt x="3486901" y="577454"/>
                  <a:pt x="3507164" y="591102"/>
                </a:cubicBezTo>
                <a:cubicBezTo>
                  <a:pt x="3507164" y="685015"/>
                  <a:pt x="3648009" y="718811"/>
                  <a:pt x="3654985" y="805900"/>
                </a:cubicBezTo>
                <a:cubicBezTo>
                  <a:pt x="3701822" y="765605"/>
                  <a:pt x="3668272" y="826048"/>
                  <a:pt x="3728729" y="792577"/>
                </a:cubicBezTo>
                <a:cubicBezTo>
                  <a:pt x="3715109" y="805900"/>
                  <a:pt x="3708466" y="806225"/>
                  <a:pt x="3701490" y="819549"/>
                </a:cubicBezTo>
                <a:cubicBezTo>
                  <a:pt x="3735372" y="806225"/>
                  <a:pt x="3762611" y="812724"/>
                  <a:pt x="3789518" y="819549"/>
                </a:cubicBezTo>
                <a:cubicBezTo>
                  <a:pt x="3816092" y="819549"/>
                  <a:pt x="3849310" y="819549"/>
                  <a:pt x="3889836" y="805900"/>
                </a:cubicBezTo>
                <a:cubicBezTo>
                  <a:pt x="3909767" y="779254"/>
                  <a:pt x="3849310" y="805900"/>
                  <a:pt x="3889836" y="765605"/>
                </a:cubicBezTo>
                <a:cubicBezTo>
                  <a:pt x="3936674" y="785753"/>
                  <a:pt x="3930030" y="832872"/>
                  <a:pt x="4004107" y="799401"/>
                </a:cubicBezTo>
                <a:cubicBezTo>
                  <a:pt x="3990487" y="826048"/>
                  <a:pt x="3990487" y="839371"/>
                  <a:pt x="3990487" y="853019"/>
                </a:cubicBezTo>
                <a:cubicBezTo>
                  <a:pt x="4004107" y="853019"/>
                  <a:pt x="4037657" y="799401"/>
                  <a:pt x="4037657" y="819549"/>
                </a:cubicBezTo>
                <a:cubicBezTo>
                  <a:pt x="4017726" y="853019"/>
                  <a:pt x="4010750" y="839371"/>
                  <a:pt x="3997463" y="859519"/>
                </a:cubicBezTo>
                <a:cubicBezTo>
                  <a:pt x="4024037" y="859519"/>
                  <a:pt x="4031013" y="859844"/>
                  <a:pt x="4051276" y="879991"/>
                </a:cubicBezTo>
                <a:cubicBezTo>
                  <a:pt x="4054598" y="866343"/>
                  <a:pt x="4059581" y="859519"/>
                  <a:pt x="4067221" y="852045"/>
                </a:cubicBezTo>
                <a:lnTo>
                  <a:pt x="4092135" y="826048"/>
                </a:lnTo>
                <a:lnTo>
                  <a:pt x="4076854" y="849770"/>
                </a:lnTo>
                <a:cubicBezTo>
                  <a:pt x="4059913" y="886165"/>
                  <a:pt x="4076190" y="900139"/>
                  <a:pt x="4111733" y="879991"/>
                </a:cubicBezTo>
                <a:cubicBezTo>
                  <a:pt x="4118377" y="866343"/>
                  <a:pt x="4111733" y="866343"/>
                  <a:pt x="4104758" y="859519"/>
                </a:cubicBezTo>
                <a:cubicBezTo>
                  <a:pt x="4125021" y="853019"/>
                  <a:pt x="4158571" y="826373"/>
                  <a:pt x="4171858" y="826373"/>
                </a:cubicBezTo>
                <a:cubicBezTo>
                  <a:pt x="4138308" y="859844"/>
                  <a:pt x="4125021" y="879991"/>
                  <a:pt x="4111733" y="920286"/>
                </a:cubicBezTo>
                <a:cubicBezTo>
                  <a:pt x="4138640" y="900139"/>
                  <a:pt x="4144951" y="954082"/>
                  <a:pt x="4178834" y="933934"/>
                </a:cubicBezTo>
                <a:cubicBezTo>
                  <a:pt x="4198765" y="900139"/>
                  <a:pt x="4131664" y="920286"/>
                  <a:pt x="4185477" y="873167"/>
                </a:cubicBezTo>
                <a:cubicBezTo>
                  <a:pt x="4171858" y="920286"/>
                  <a:pt x="4205741" y="893314"/>
                  <a:pt x="4239291" y="879991"/>
                </a:cubicBezTo>
                <a:cubicBezTo>
                  <a:pt x="4212384" y="906638"/>
                  <a:pt x="4212384" y="927110"/>
                  <a:pt x="4232647" y="933934"/>
                </a:cubicBezTo>
                <a:cubicBezTo>
                  <a:pt x="4246267" y="947258"/>
                  <a:pt x="4279485" y="940434"/>
                  <a:pt x="4313367" y="906963"/>
                </a:cubicBezTo>
                <a:cubicBezTo>
                  <a:pt x="4333298" y="913462"/>
                  <a:pt x="4279817" y="980404"/>
                  <a:pt x="4326654" y="940109"/>
                </a:cubicBezTo>
                <a:cubicBezTo>
                  <a:pt x="4299748" y="973905"/>
                  <a:pt x="4313367" y="994377"/>
                  <a:pt x="4326654" y="1007700"/>
                </a:cubicBezTo>
                <a:cubicBezTo>
                  <a:pt x="4346917" y="994377"/>
                  <a:pt x="4340274" y="987553"/>
                  <a:pt x="4340274" y="987553"/>
                </a:cubicBezTo>
                <a:cubicBezTo>
                  <a:pt x="4380468" y="953757"/>
                  <a:pt x="4306391" y="1081141"/>
                  <a:pt x="4387111" y="1027523"/>
                </a:cubicBezTo>
                <a:cubicBezTo>
                  <a:pt x="4373492" y="1034347"/>
                  <a:pt x="4373492" y="1041171"/>
                  <a:pt x="4373492" y="1047670"/>
                </a:cubicBezTo>
                <a:cubicBezTo>
                  <a:pt x="4387111" y="1041171"/>
                  <a:pt x="4387111" y="1027848"/>
                  <a:pt x="4407374" y="1021024"/>
                </a:cubicBezTo>
                <a:cubicBezTo>
                  <a:pt x="4407374" y="1041171"/>
                  <a:pt x="4393755" y="1041171"/>
                  <a:pt x="4373492" y="1068143"/>
                </a:cubicBezTo>
                <a:cubicBezTo>
                  <a:pt x="4407042" y="1041171"/>
                  <a:pt x="4433949" y="1034672"/>
                  <a:pt x="4467499" y="1021024"/>
                </a:cubicBezTo>
                <a:cubicBezTo>
                  <a:pt x="4454212" y="1041171"/>
                  <a:pt x="4433949" y="1068143"/>
                  <a:pt x="4447236" y="1074642"/>
                </a:cubicBezTo>
                <a:cubicBezTo>
                  <a:pt x="4467499" y="1021024"/>
                  <a:pt x="4514669" y="1041171"/>
                  <a:pt x="4467499" y="1081466"/>
                </a:cubicBezTo>
                <a:cubicBezTo>
                  <a:pt x="4481118" y="1081466"/>
                  <a:pt x="4515001" y="1067818"/>
                  <a:pt x="4515001" y="1054495"/>
                </a:cubicBezTo>
                <a:cubicBezTo>
                  <a:pt x="4521644" y="1054495"/>
                  <a:pt x="4487762" y="1128585"/>
                  <a:pt x="4548219" y="1081466"/>
                </a:cubicBezTo>
                <a:cubicBezTo>
                  <a:pt x="4521312" y="1148733"/>
                  <a:pt x="4595389" y="1148733"/>
                  <a:pt x="4648870" y="1101614"/>
                </a:cubicBezTo>
                <a:cubicBezTo>
                  <a:pt x="4669133" y="1081466"/>
                  <a:pt x="4662489" y="1114937"/>
                  <a:pt x="4655846" y="1128261"/>
                </a:cubicBezTo>
                <a:cubicBezTo>
                  <a:pt x="4662489" y="1141909"/>
                  <a:pt x="4696372" y="1095115"/>
                  <a:pt x="4703015" y="1115262"/>
                </a:cubicBezTo>
                <a:cubicBezTo>
                  <a:pt x="4703015" y="1074967"/>
                  <a:pt x="4675776" y="1054495"/>
                  <a:pt x="4642226" y="1040846"/>
                </a:cubicBezTo>
                <a:cubicBezTo>
                  <a:pt x="4608676" y="1074642"/>
                  <a:pt x="4649202" y="1068143"/>
                  <a:pt x="4615652" y="1101614"/>
                </a:cubicBezTo>
                <a:cubicBezTo>
                  <a:pt x="4609008" y="1074967"/>
                  <a:pt x="4561506" y="1135410"/>
                  <a:pt x="4554863" y="1108438"/>
                </a:cubicBezTo>
                <a:cubicBezTo>
                  <a:pt x="4568482" y="1095115"/>
                  <a:pt x="4568482" y="1101614"/>
                  <a:pt x="4575126" y="1108438"/>
                </a:cubicBezTo>
                <a:cubicBezTo>
                  <a:pt x="4622295" y="1041171"/>
                  <a:pt x="4622295" y="1000876"/>
                  <a:pt x="4609008" y="973905"/>
                </a:cubicBezTo>
                <a:cubicBezTo>
                  <a:pt x="4649202" y="953757"/>
                  <a:pt x="4642226" y="1000551"/>
                  <a:pt x="4635582" y="1027523"/>
                </a:cubicBezTo>
                <a:cubicBezTo>
                  <a:pt x="4689396" y="1000551"/>
                  <a:pt x="4696039" y="1081466"/>
                  <a:pt x="4783403" y="987553"/>
                </a:cubicBezTo>
                <a:cubicBezTo>
                  <a:pt x="4763472" y="1047995"/>
                  <a:pt x="4837216" y="994052"/>
                  <a:pt x="4877742" y="987553"/>
                </a:cubicBezTo>
                <a:cubicBezTo>
                  <a:pt x="4850836" y="1041171"/>
                  <a:pt x="4830573" y="1000876"/>
                  <a:pt x="4803666" y="1021024"/>
                </a:cubicBezTo>
                <a:cubicBezTo>
                  <a:pt x="4756828" y="1074967"/>
                  <a:pt x="4857147" y="1007375"/>
                  <a:pt x="4830240" y="1054495"/>
                </a:cubicBezTo>
                <a:cubicBezTo>
                  <a:pt x="4857147" y="1047670"/>
                  <a:pt x="4850836" y="1014525"/>
                  <a:pt x="4877742" y="1007700"/>
                </a:cubicBezTo>
                <a:cubicBezTo>
                  <a:pt x="4904317" y="1041171"/>
                  <a:pt x="4897673" y="1121761"/>
                  <a:pt x="4971749" y="1108438"/>
                </a:cubicBezTo>
                <a:cubicBezTo>
                  <a:pt x="4985037" y="1095115"/>
                  <a:pt x="4971749" y="1094790"/>
                  <a:pt x="4964774" y="1088290"/>
                </a:cubicBezTo>
                <a:cubicBezTo>
                  <a:pt x="4991680" y="1081466"/>
                  <a:pt x="4985037" y="1087966"/>
                  <a:pt x="5018587" y="1061319"/>
                </a:cubicBezTo>
                <a:cubicBezTo>
                  <a:pt x="5004967" y="1074642"/>
                  <a:pt x="5018587" y="1088290"/>
                  <a:pt x="5025230" y="1068143"/>
                </a:cubicBezTo>
                <a:cubicBezTo>
                  <a:pt x="5045494" y="1061319"/>
                  <a:pt x="5005300" y="1135085"/>
                  <a:pt x="5038850" y="1121436"/>
                </a:cubicBezTo>
                <a:cubicBezTo>
                  <a:pt x="5025230" y="1128261"/>
                  <a:pt x="5018919" y="1135085"/>
                  <a:pt x="5005300" y="1148408"/>
                </a:cubicBezTo>
                <a:cubicBezTo>
                  <a:pt x="5011943" y="1148408"/>
                  <a:pt x="5011611" y="1155232"/>
                  <a:pt x="5018587" y="1162056"/>
                </a:cubicBezTo>
                <a:cubicBezTo>
                  <a:pt x="5025230" y="1148733"/>
                  <a:pt x="5031874" y="1141909"/>
                  <a:pt x="5031874" y="1135085"/>
                </a:cubicBezTo>
                <a:cubicBezTo>
                  <a:pt x="5045494" y="1168556"/>
                  <a:pt x="5072732" y="1202351"/>
                  <a:pt x="5099307" y="1228998"/>
                </a:cubicBezTo>
                <a:cubicBezTo>
                  <a:pt x="5126213" y="1262794"/>
                  <a:pt x="5153120" y="1296265"/>
                  <a:pt x="5146144" y="1336560"/>
                </a:cubicBezTo>
                <a:cubicBezTo>
                  <a:pt x="5159764" y="1343384"/>
                  <a:pt x="5173051" y="1316412"/>
                  <a:pt x="5159764" y="1316412"/>
                </a:cubicBezTo>
                <a:cubicBezTo>
                  <a:pt x="5193314" y="1296265"/>
                  <a:pt x="5193314" y="1330061"/>
                  <a:pt x="5173383" y="1343384"/>
                </a:cubicBezTo>
                <a:cubicBezTo>
                  <a:pt x="5247127" y="1336560"/>
                  <a:pt x="5206933" y="1390178"/>
                  <a:pt x="5267390" y="1390178"/>
                </a:cubicBezTo>
                <a:cubicBezTo>
                  <a:pt x="5200290" y="1457445"/>
                  <a:pt x="5300941" y="1437297"/>
                  <a:pt x="5253771" y="1477592"/>
                </a:cubicBezTo>
                <a:cubicBezTo>
                  <a:pt x="5260414" y="1497740"/>
                  <a:pt x="5300608" y="1437622"/>
                  <a:pt x="5300608" y="1450946"/>
                </a:cubicBezTo>
                <a:cubicBezTo>
                  <a:pt x="5314228" y="1457770"/>
                  <a:pt x="5348110" y="1491241"/>
                  <a:pt x="5361397" y="1497740"/>
                </a:cubicBezTo>
                <a:cubicBezTo>
                  <a:pt x="5374685" y="1484416"/>
                  <a:pt x="5387972" y="1477917"/>
                  <a:pt x="5408235" y="1464594"/>
                </a:cubicBezTo>
                <a:cubicBezTo>
                  <a:pt x="5414879" y="1477917"/>
                  <a:pt x="5388304" y="1477592"/>
                  <a:pt x="5381660" y="1497740"/>
                </a:cubicBezTo>
                <a:cubicBezTo>
                  <a:pt x="5428498" y="1477592"/>
                  <a:pt x="5368041" y="1551683"/>
                  <a:pt x="5441785" y="1504564"/>
                </a:cubicBezTo>
                <a:cubicBezTo>
                  <a:pt x="5441785" y="1517887"/>
                  <a:pt x="5428498" y="1524712"/>
                  <a:pt x="5408235" y="1531536"/>
                </a:cubicBezTo>
                <a:cubicBezTo>
                  <a:pt x="5421522" y="1531536"/>
                  <a:pt x="5462380" y="1531536"/>
                  <a:pt x="5475668" y="1504564"/>
                </a:cubicBezTo>
                <a:cubicBezTo>
                  <a:pt x="5502574" y="1484416"/>
                  <a:pt x="5482311" y="1524712"/>
                  <a:pt x="5515861" y="1490916"/>
                </a:cubicBezTo>
                <a:cubicBezTo>
                  <a:pt x="5515861" y="1504564"/>
                  <a:pt x="5495598" y="1511388"/>
                  <a:pt x="5481979" y="1517887"/>
                </a:cubicBezTo>
                <a:cubicBezTo>
                  <a:pt x="5529149" y="1524712"/>
                  <a:pt x="5529149" y="1578330"/>
                  <a:pt x="5575986" y="1585154"/>
                </a:cubicBezTo>
                <a:cubicBezTo>
                  <a:pt x="5556055" y="1591978"/>
                  <a:pt x="5549412" y="1598802"/>
                  <a:pt x="5549412" y="1612126"/>
                </a:cubicBezTo>
                <a:cubicBezTo>
                  <a:pt x="5576318" y="1591978"/>
                  <a:pt x="5609869" y="1598477"/>
                  <a:pt x="5616512" y="1571506"/>
                </a:cubicBezTo>
                <a:cubicBezTo>
                  <a:pt x="5636775" y="1571506"/>
                  <a:pt x="5657038" y="1571831"/>
                  <a:pt x="5650395" y="1591978"/>
                </a:cubicBezTo>
                <a:cubicBezTo>
                  <a:pt x="5657038" y="1585154"/>
                  <a:pt x="5676969" y="1571831"/>
                  <a:pt x="5717495" y="1545184"/>
                </a:cubicBezTo>
                <a:cubicBezTo>
                  <a:pt x="5697232" y="1531536"/>
                  <a:pt x="5663682" y="1511388"/>
                  <a:pt x="5616512" y="1551683"/>
                </a:cubicBezTo>
                <a:cubicBezTo>
                  <a:pt x="5616512" y="1545184"/>
                  <a:pt x="5657038" y="1524712"/>
                  <a:pt x="5643419" y="1517887"/>
                </a:cubicBezTo>
                <a:cubicBezTo>
                  <a:pt x="5609869" y="1517887"/>
                  <a:pt x="5562699" y="1531536"/>
                  <a:pt x="5522505" y="1504564"/>
                </a:cubicBezTo>
                <a:cubicBezTo>
                  <a:pt x="5549412" y="1484416"/>
                  <a:pt x="5542768" y="1524712"/>
                  <a:pt x="5569675" y="1497740"/>
                </a:cubicBezTo>
                <a:cubicBezTo>
                  <a:pt x="5569675" y="1484416"/>
                  <a:pt x="5529149" y="1464269"/>
                  <a:pt x="5488623" y="1484416"/>
                </a:cubicBezTo>
                <a:cubicBezTo>
                  <a:pt x="5502242" y="1470768"/>
                  <a:pt x="5515861" y="1457770"/>
                  <a:pt x="5522505" y="1437622"/>
                </a:cubicBezTo>
                <a:cubicBezTo>
                  <a:pt x="5475335" y="1450946"/>
                  <a:pt x="5522505" y="1376855"/>
                  <a:pt x="5435142" y="1417150"/>
                </a:cubicBezTo>
                <a:cubicBezTo>
                  <a:pt x="5435142" y="1403826"/>
                  <a:pt x="5448761" y="1390178"/>
                  <a:pt x="5441785" y="1383354"/>
                </a:cubicBezTo>
                <a:cubicBezTo>
                  <a:pt x="5428498" y="1376855"/>
                  <a:pt x="5414879" y="1410651"/>
                  <a:pt x="5428498" y="1410651"/>
                </a:cubicBezTo>
                <a:cubicBezTo>
                  <a:pt x="5361397" y="1430798"/>
                  <a:pt x="5448429" y="1309913"/>
                  <a:pt x="5394615" y="1330061"/>
                </a:cubicBezTo>
                <a:cubicBezTo>
                  <a:pt x="5387972" y="1309913"/>
                  <a:pt x="5415211" y="1309588"/>
                  <a:pt x="5435142" y="1296265"/>
                </a:cubicBezTo>
                <a:cubicBezTo>
                  <a:pt x="5401591" y="1296265"/>
                  <a:pt x="5401923" y="1282941"/>
                  <a:pt x="5381660" y="1269618"/>
                </a:cubicBezTo>
                <a:cubicBezTo>
                  <a:pt x="5368041" y="1303089"/>
                  <a:pt x="5381660" y="1303089"/>
                  <a:pt x="5381660" y="1336560"/>
                </a:cubicBezTo>
                <a:cubicBezTo>
                  <a:pt x="5334491" y="1350208"/>
                  <a:pt x="5368041" y="1276442"/>
                  <a:pt x="5320871" y="1289766"/>
                </a:cubicBezTo>
                <a:cubicBezTo>
                  <a:pt x="5334491" y="1283266"/>
                  <a:pt x="5347778" y="1276442"/>
                  <a:pt x="5347778" y="1282941"/>
                </a:cubicBezTo>
                <a:cubicBezTo>
                  <a:pt x="5347778" y="1242646"/>
                  <a:pt x="5314228" y="1289440"/>
                  <a:pt x="5368041" y="1222499"/>
                </a:cubicBezTo>
                <a:cubicBezTo>
                  <a:pt x="5368041" y="1202351"/>
                  <a:pt x="5341134" y="1222499"/>
                  <a:pt x="5327515" y="1222499"/>
                </a:cubicBezTo>
                <a:cubicBezTo>
                  <a:pt x="5307584" y="1249146"/>
                  <a:pt x="5347778" y="1229323"/>
                  <a:pt x="5347778" y="1242646"/>
                </a:cubicBezTo>
                <a:cubicBezTo>
                  <a:pt x="5327847" y="1249471"/>
                  <a:pt x="5307584" y="1256295"/>
                  <a:pt x="5287653" y="1269618"/>
                </a:cubicBezTo>
                <a:cubicBezTo>
                  <a:pt x="5314560" y="1236147"/>
                  <a:pt x="5327515" y="1209176"/>
                  <a:pt x="5314228" y="1182204"/>
                </a:cubicBezTo>
                <a:cubicBezTo>
                  <a:pt x="5307584" y="1182204"/>
                  <a:pt x="5287653" y="1202351"/>
                  <a:pt x="5274034" y="1215675"/>
                </a:cubicBezTo>
                <a:cubicBezTo>
                  <a:pt x="5260747" y="1208851"/>
                  <a:pt x="5280345" y="1195852"/>
                  <a:pt x="5293965" y="1182204"/>
                </a:cubicBezTo>
                <a:cubicBezTo>
                  <a:pt x="5199958" y="1182204"/>
                  <a:pt x="5186338" y="1094790"/>
                  <a:pt x="5119238" y="1054495"/>
                </a:cubicBezTo>
                <a:cubicBezTo>
                  <a:pt x="5079044" y="1027523"/>
                  <a:pt x="5011943" y="1007375"/>
                  <a:pt x="5005300" y="973905"/>
                </a:cubicBezTo>
                <a:cubicBezTo>
                  <a:pt x="4992012" y="946933"/>
                  <a:pt x="4897673" y="960581"/>
                  <a:pt x="4931223" y="906963"/>
                </a:cubicBezTo>
                <a:cubicBezTo>
                  <a:pt x="4910960" y="873167"/>
                  <a:pt x="4877410" y="846520"/>
                  <a:pt x="4850503" y="819549"/>
                </a:cubicBezTo>
                <a:cubicBezTo>
                  <a:pt x="4816953" y="799401"/>
                  <a:pt x="4790047" y="779254"/>
                  <a:pt x="4763140" y="752607"/>
                </a:cubicBezTo>
                <a:cubicBezTo>
                  <a:pt x="4776759" y="738959"/>
                  <a:pt x="4790379" y="738959"/>
                  <a:pt x="4803666" y="725635"/>
                </a:cubicBezTo>
                <a:cubicBezTo>
                  <a:pt x="4823929" y="705488"/>
                  <a:pt x="4790379" y="711987"/>
                  <a:pt x="4790379" y="705163"/>
                </a:cubicBezTo>
                <a:cubicBezTo>
                  <a:pt x="4756828" y="725310"/>
                  <a:pt x="4797022" y="718811"/>
                  <a:pt x="4763140" y="745783"/>
                </a:cubicBezTo>
                <a:cubicBezTo>
                  <a:pt x="4716302" y="745783"/>
                  <a:pt x="4689396" y="671692"/>
                  <a:pt x="4642226" y="658369"/>
                </a:cubicBezTo>
                <a:cubicBezTo>
                  <a:pt x="4662489" y="645045"/>
                  <a:pt x="4662489" y="665193"/>
                  <a:pt x="4682752" y="638221"/>
                </a:cubicBezTo>
                <a:cubicBezTo>
                  <a:pt x="4676109" y="618073"/>
                  <a:pt x="4609008" y="691839"/>
                  <a:pt x="4629271" y="645045"/>
                </a:cubicBezTo>
                <a:cubicBezTo>
                  <a:pt x="4642558" y="631397"/>
                  <a:pt x="4655846" y="631397"/>
                  <a:pt x="4655846" y="638221"/>
                </a:cubicBezTo>
                <a:cubicBezTo>
                  <a:pt x="4682752" y="591102"/>
                  <a:pt x="4602364" y="624573"/>
                  <a:pt x="4615652" y="597601"/>
                </a:cubicBezTo>
                <a:cubicBezTo>
                  <a:pt x="4602364" y="611249"/>
                  <a:pt x="4602032" y="618073"/>
                  <a:pt x="4602032" y="624573"/>
                </a:cubicBezTo>
                <a:cubicBezTo>
                  <a:pt x="4595389" y="611249"/>
                  <a:pt x="4581769" y="584603"/>
                  <a:pt x="4561838" y="570954"/>
                </a:cubicBezTo>
                <a:cubicBezTo>
                  <a:pt x="4548219" y="550807"/>
                  <a:pt x="4528288" y="544308"/>
                  <a:pt x="4501381" y="570954"/>
                </a:cubicBezTo>
                <a:cubicBezTo>
                  <a:pt x="4487762" y="564455"/>
                  <a:pt x="4521644" y="537483"/>
                  <a:pt x="4501381" y="537483"/>
                </a:cubicBezTo>
                <a:cubicBezTo>
                  <a:pt x="4491748" y="532609"/>
                  <a:pt x="4477464" y="551132"/>
                  <a:pt x="4460855" y="569979"/>
                </a:cubicBezTo>
                <a:cubicBezTo>
                  <a:pt x="4490752" y="524160"/>
                  <a:pt x="4411360" y="502388"/>
                  <a:pt x="4393755" y="490689"/>
                </a:cubicBezTo>
                <a:cubicBezTo>
                  <a:pt x="4447568" y="443570"/>
                  <a:pt x="4447568" y="510512"/>
                  <a:pt x="4494738" y="463393"/>
                </a:cubicBezTo>
                <a:cubicBezTo>
                  <a:pt x="4454212" y="450069"/>
                  <a:pt x="4420662" y="409774"/>
                  <a:pt x="4360205" y="443245"/>
                </a:cubicBezTo>
                <a:cubicBezTo>
                  <a:pt x="4360205" y="375978"/>
                  <a:pt x="4313035" y="355831"/>
                  <a:pt x="4265865" y="335683"/>
                </a:cubicBezTo>
                <a:cubicBezTo>
                  <a:pt x="4245934" y="329184"/>
                  <a:pt x="4219028" y="322685"/>
                  <a:pt x="4199097" y="302538"/>
                </a:cubicBezTo>
                <a:cubicBezTo>
                  <a:pt x="4185477" y="295713"/>
                  <a:pt x="4172190" y="275241"/>
                  <a:pt x="4165547" y="241770"/>
                </a:cubicBezTo>
                <a:cubicBezTo>
                  <a:pt x="4138640" y="248269"/>
                  <a:pt x="4104758" y="261918"/>
                  <a:pt x="4104758" y="234946"/>
                </a:cubicBezTo>
                <a:cubicBezTo>
                  <a:pt x="4111733" y="228122"/>
                  <a:pt x="4125021" y="221948"/>
                  <a:pt x="4131996" y="208299"/>
                </a:cubicBezTo>
                <a:cubicBezTo>
                  <a:pt x="4118377" y="188152"/>
                  <a:pt x="4084827" y="188152"/>
                  <a:pt x="4064896" y="188152"/>
                </a:cubicBezTo>
                <a:cubicBezTo>
                  <a:pt x="4037989" y="188152"/>
                  <a:pt x="4024370" y="181003"/>
                  <a:pt x="4031013" y="134208"/>
                </a:cubicBezTo>
                <a:cubicBezTo>
                  <a:pt x="4064564" y="107237"/>
                  <a:pt x="4024370" y="174503"/>
                  <a:pt x="4057920" y="168004"/>
                </a:cubicBezTo>
                <a:cubicBezTo>
                  <a:pt x="4091802" y="100737"/>
                  <a:pt x="4064564" y="80590"/>
                  <a:pt x="4044633" y="60443"/>
                </a:cubicBezTo>
                <a:cubicBezTo>
                  <a:pt x="4078183" y="26647"/>
                  <a:pt x="4091470" y="53618"/>
                  <a:pt x="412502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7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687387" y="731838"/>
            <a:ext cx="5092701" cy="5440362"/>
          </a:xfrm>
          <a:custGeom>
            <a:avLst/>
            <a:gdLst>
              <a:gd name="connsiteX0" fmla="*/ 1798673 w 5092701"/>
              <a:gd name="connsiteY0" fmla="*/ 5374311 h 5440362"/>
              <a:gd name="connsiteX1" fmla="*/ 1676959 w 5092701"/>
              <a:gd name="connsiteY1" fmla="*/ 5387564 h 5440362"/>
              <a:gd name="connsiteX2" fmla="*/ 1150645 w 5092701"/>
              <a:gd name="connsiteY2" fmla="*/ 5440220 h 5440362"/>
              <a:gd name="connsiteX3" fmla="*/ 1732148 w 5092701"/>
              <a:gd name="connsiteY3" fmla="*/ 5380767 h 5440362"/>
              <a:gd name="connsiteX4" fmla="*/ 1160436 w 5092701"/>
              <a:gd name="connsiteY4" fmla="*/ 5336477 h 5440362"/>
              <a:gd name="connsiteX5" fmla="*/ 1158694 w 5092701"/>
              <a:gd name="connsiteY5" fmla="*/ 5338476 h 5440362"/>
              <a:gd name="connsiteX6" fmla="*/ 1179588 w 5092701"/>
              <a:gd name="connsiteY6" fmla="*/ 5349650 h 5440362"/>
              <a:gd name="connsiteX7" fmla="*/ 1160436 w 5092701"/>
              <a:gd name="connsiteY7" fmla="*/ 5336477 h 5440362"/>
              <a:gd name="connsiteX8" fmla="*/ 1270272 w 5092701"/>
              <a:gd name="connsiteY8" fmla="*/ 5311780 h 5440362"/>
              <a:gd name="connsiteX9" fmla="*/ 1258052 w 5092701"/>
              <a:gd name="connsiteY9" fmla="*/ 5315301 h 5440362"/>
              <a:gd name="connsiteX10" fmla="*/ 1237893 w 5092701"/>
              <a:gd name="connsiteY10" fmla="*/ 5320635 h 5440362"/>
              <a:gd name="connsiteX11" fmla="*/ 1270272 w 5092701"/>
              <a:gd name="connsiteY11" fmla="*/ 5311780 h 5440362"/>
              <a:gd name="connsiteX12" fmla="*/ 2991688 w 5092701"/>
              <a:gd name="connsiteY12" fmla="*/ 5255688 h 5440362"/>
              <a:gd name="connsiteX13" fmla="*/ 3003292 w 5092701"/>
              <a:gd name="connsiteY13" fmla="*/ 5256188 h 5440362"/>
              <a:gd name="connsiteX14" fmla="*/ 1899686 w 5092701"/>
              <a:gd name="connsiteY14" fmla="*/ 5364507 h 5440362"/>
              <a:gd name="connsiteX15" fmla="*/ 1798673 w 5092701"/>
              <a:gd name="connsiteY15" fmla="*/ 5374311 h 5440362"/>
              <a:gd name="connsiteX16" fmla="*/ 1824884 w 5092701"/>
              <a:gd name="connsiteY16" fmla="*/ 5371456 h 5440362"/>
              <a:gd name="connsiteX17" fmla="*/ 2277542 w 5092701"/>
              <a:gd name="connsiteY17" fmla="*/ 5320836 h 5440362"/>
              <a:gd name="connsiteX18" fmla="*/ 2391118 w 5092701"/>
              <a:gd name="connsiteY18" fmla="*/ 5307740 h 5440362"/>
              <a:gd name="connsiteX19" fmla="*/ 2410262 w 5092701"/>
              <a:gd name="connsiteY19" fmla="*/ 5305943 h 5440362"/>
              <a:gd name="connsiteX20" fmla="*/ 2991688 w 5092701"/>
              <a:gd name="connsiteY20" fmla="*/ 5255688 h 5440362"/>
              <a:gd name="connsiteX21" fmla="*/ 2099560 w 5092701"/>
              <a:gd name="connsiteY21" fmla="*/ 5255360 h 5440362"/>
              <a:gd name="connsiteX22" fmla="*/ 2069002 w 5092701"/>
              <a:gd name="connsiteY22" fmla="*/ 5260374 h 5440362"/>
              <a:gd name="connsiteX23" fmla="*/ 2099560 w 5092701"/>
              <a:gd name="connsiteY23" fmla="*/ 5255360 h 5440362"/>
              <a:gd name="connsiteX24" fmla="*/ 2104836 w 5092701"/>
              <a:gd name="connsiteY24" fmla="*/ 5251704 h 5440362"/>
              <a:gd name="connsiteX25" fmla="*/ 2118232 w 5092701"/>
              <a:gd name="connsiteY25" fmla="*/ 5252526 h 5440362"/>
              <a:gd name="connsiteX26" fmla="*/ 2099560 w 5092701"/>
              <a:gd name="connsiteY26" fmla="*/ 5255360 h 5440362"/>
              <a:gd name="connsiteX27" fmla="*/ 2104836 w 5092701"/>
              <a:gd name="connsiteY27" fmla="*/ 5251704 h 5440362"/>
              <a:gd name="connsiteX28" fmla="*/ 2148791 w 5092701"/>
              <a:gd name="connsiteY28" fmla="*/ 5247512 h 5440362"/>
              <a:gd name="connsiteX29" fmla="*/ 2118232 w 5092701"/>
              <a:gd name="connsiteY29" fmla="*/ 5252526 h 5440362"/>
              <a:gd name="connsiteX30" fmla="*/ 2148791 w 5092701"/>
              <a:gd name="connsiteY30" fmla="*/ 5247512 h 5440362"/>
              <a:gd name="connsiteX31" fmla="*/ 2179350 w 5092701"/>
              <a:gd name="connsiteY31" fmla="*/ 5242498 h 5440362"/>
              <a:gd name="connsiteX32" fmla="*/ 2148791 w 5092701"/>
              <a:gd name="connsiteY32" fmla="*/ 5247512 h 5440362"/>
              <a:gd name="connsiteX33" fmla="*/ 2179350 w 5092701"/>
              <a:gd name="connsiteY33" fmla="*/ 5242498 h 5440362"/>
              <a:gd name="connsiteX34" fmla="*/ 2184511 w 5092701"/>
              <a:gd name="connsiteY34" fmla="*/ 5238830 h 5440362"/>
              <a:gd name="connsiteX35" fmla="*/ 2197100 w 5092701"/>
              <a:gd name="connsiteY35" fmla="*/ 5239566 h 5440362"/>
              <a:gd name="connsiteX36" fmla="*/ 2179350 w 5092701"/>
              <a:gd name="connsiteY36" fmla="*/ 5242498 h 5440362"/>
              <a:gd name="connsiteX37" fmla="*/ 2184511 w 5092701"/>
              <a:gd name="connsiteY37" fmla="*/ 5238830 h 5440362"/>
              <a:gd name="connsiteX38" fmla="*/ 2201886 w 5092701"/>
              <a:gd name="connsiteY38" fmla="*/ 5236459 h 5440362"/>
              <a:gd name="connsiteX39" fmla="*/ 2210075 w 5092701"/>
              <a:gd name="connsiteY39" fmla="*/ 5236813 h 5440362"/>
              <a:gd name="connsiteX40" fmla="*/ 2197100 w 5092701"/>
              <a:gd name="connsiteY40" fmla="*/ 5239566 h 5440362"/>
              <a:gd name="connsiteX41" fmla="*/ 2201886 w 5092701"/>
              <a:gd name="connsiteY41" fmla="*/ 5236459 h 5440362"/>
              <a:gd name="connsiteX42" fmla="*/ 2215092 w 5092701"/>
              <a:gd name="connsiteY42" fmla="*/ 5233732 h 5440362"/>
              <a:gd name="connsiteX43" fmla="*/ 2227659 w 5092701"/>
              <a:gd name="connsiteY43" fmla="*/ 5234553 h 5440362"/>
              <a:gd name="connsiteX44" fmla="*/ 2210075 w 5092701"/>
              <a:gd name="connsiteY44" fmla="*/ 5236813 h 5440362"/>
              <a:gd name="connsiteX45" fmla="*/ 2215092 w 5092701"/>
              <a:gd name="connsiteY45" fmla="*/ 5233732 h 5440362"/>
              <a:gd name="connsiteX46" fmla="*/ 2232099 w 5092701"/>
              <a:gd name="connsiteY46" fmla="*/ 5231409 h 5440362"/>
              <a:gd name="connsiteX47" fmla="*/ 2240634 w 5092701"/>
              <a:gd name="connsiteY47" fmla="*/ 5231801 h 5440362"/>
              <a:gd name="connsiteX48" fmla="*/ 2227659 w 5092701"/>
              <a:gd name="connsiteY48" fmla="*/ 5234553 h 5440362"/>
              <a:gd name="connsiteX49" fmla="*/ 2232099 w 5092701"/>
              <a:gd name="connsiteY49" fmla="*/ 5231409 h 5440362"/>
              <a:gd name="connsiteX50" fmla="*/ 2245650 w 5092701"/>
              <a:gd name="connsiteY50" fmla="*/ 5228719 h 5440362"/>
              <a:gd name="connsiteX51" fmla="*/ 2258218 w 5092701"/>
              <a:gd name="connsiteY51" fmla="*/ 5229539 h 5440362"/>
              <a:gd name="connsiteX52" fmla="*/ 2240634 w 5092701"/>
              <a:gd name="connsiteY52" fmla="*/ 5231801 h 5440362"/>
              <a:gd name="connsiteX53" fmla="*/ 2245650 w 5092701"/>
              <a:gd name="connsiteY53" fmla="*/ 5228719 h 5440362"/>
              <a:gd name="connsiteX54" fmla="*/ 2260729 w 5092701"/>
              <a:gd name="connsiteY54" fmla="*/ 5225588 h 5440362"/>
              <a:gd name="connsiteX55" fmla="*/ 2271359 w 5092701"/>
              <a:gd name="connsiteY55" fmla="*/ 5226116 h 5440362"/>
              <a:gd name="connsiteX56" fmla="*/ 2258218 w 5092701"/>
              <a:gd name="connsiteY56" fmla="*/ 5229539 h 5440362"/>
              <a:gd name="connsiteX57" fmla="*/ 2260729 w 5092701"/>
              <a:gd name="connsiteY57" fmla="*/ 5225588 h 5440362"/>
              <a:gd name="connsiteX58" fmla="*/ 2299173 w 5092701"/>
              <a:gd name="connsiteY58" fmla="*/ 5224951 h 5440362"/>
              <a:gd name="connsiteX59" fmla="*/ 2298666 w 5092701"/>
              <a:gd name="connsiteY59" fmla="*/ 5225663 h 5440362"/>
              <a:gd name="connsiteX60" fmla="*/ 2298259 w 5092701"/>
              <a:gd name="connsiteY60" fmla="*/ 5226233 h 5440362"/>
              <a:gd name="connsiteX61" fmla="*/ 2301918 w 5092701"/>
              <a:gd name="connsiteY61" fmla="*/ 5221103 h 5440362"/>
              <a:gd name="connsiteX62" fmla="*/ 2299173 w 5092701"/>
              <a:gd name="connsiteY62" fmla="*/ 5224951 h 5440362"/>
              <a:gd name="connsiteX63" fmla="*/ 2300698 w 5092701"/>
              <a:gd name="connsiteY63" fmla="*/ 5222812 h 5440362"/>
              <a:gd name="connsiteX64" fmla="*/ 2551292 w 5092701"/>
              <a:gd name="connsiteY64" fmla="*/ 5153879 h 5440362"/>
              <a:gd name="connsiteX65" fmla="*/ 2550737 w 5092701"/>
              <a:gd name="connsiteY65" fmla="*/ 5154342 h 5440362"/>
              <a:gd name="connsiteX66" fmla="*/ 2551136 w 5092701"/>
              <a:gd name="connsiteY66" fmla="*/ 5154009 h 5440362"/>
              <a:gd name="connsiteX67" fmla="*/ 2560687 w 5092701"/>
              <a:gd name="connsiteY67" fmla="*/ 5146020 h 5440362"/>
              <a:gd name="connsiteX68" fmla="*/ 2552197 w 5092701"/>
              <a:gd name="connsiteY68" fmla="*/ 5153122 h 5440362"/>
              <a:gd name="connsiteX69" fmla="*/ 2551292 w 5092701"/>
              <a:gd name="connsiteY69" fmla="*/ 5153879 h 5440362"/>
              <a:gd name="connsiteX70" fmla="*/ 2554187 w 5092701"/>
              <a:gd name="connsiteY70" fmla="*/ 5151457 h 5440362"/>
              <a:gd name="connsiteX71" fmla="*/ 1347823 w 5092701"/>
              <a:gd name="connsiteY71" fmla="*/ 5144187 h 5440362"/>
              <a:gd name="connsiteX72" fmla="*/ 1349733 w 5092701"/>
              <a:gd name="connsiteY72" fmla="*/ 5144748 h 5440362"/>
              <a:gd name="connsiteX73" fmla="*/ 1352834 w 5092701"/>
              <a:gd name="connsiteY73" fmla="*/ 5145659 h 5440362"/>
              <a:gd name="connsiteX74" fmla="*/ 1343531 w 5092701"/>
              <a:gd name="connsiteY74" fmla="*/ 5142927 h 5440362"/>
              <a:gd name="connsiteX75" fmla="*/ 1344564 w 5092701"/>
              <a:gd name="connsiteY75" fmla="*/ 5143230 h 5440362"/>
              <a:gd name="connsiteX76" fmla="*/ 1347823 w 5092701"/>
              <a:gd name="connsiteY76" fmla="*/ 5144187 h 5440362"/>
              <a:gd name="connsiteX77" fmla="*/ 1346503 w 5092701"/>
              <a:gd name="connsiteY77" fmla="*/ 5143800 h 5440362"/>
              <a:gd name="connsiteX78" fmla="*/ 2565206 w 5092701"/>
              <a:gd name="connsiteY78" fmla="*/ 5142510 h 5440362"/>
              <a:gd name="connsiteX79" fmla="*/ 2564717 w 5092701"/>
              <a:gd name="connsiteY79" fmla="*/ 5142890 h 5440362"/>
              <a:gd name="connsiteX80" fmla="*/ 2560687 w 5092701"/>
              <a:gd name="connsiteY80" fmla="*/ 5146020 h 5440362"/>
              <a:gd name="connsiteX81" fmla="*/ 2562661 w 5092701"/>
              <a:gd name="connsiteY81" fmla="*/ 5144486 h 5440362"/>
              <a:gd name="connsiteX82" fmla="*/ 2566609 w 5092701"/>
              <a:gd name="connsiteY82" fmla="*/ 5141420 h 5440362"/>
              <a:gd name="connsiteX83" fmla="*/ 2565206 w 5092701"/>
              <a:gd name="connsiteY83" fmla="*/ 5142510 h 5440362"/>
              <a:gd name="connsiteX84" fmla="*/ 2565951 w 5092701"/>
              <a:gd name="connsiteY84" fmla="*/ 5141931 h 5440362"/>
              <a:gd name="connsiteX85" fmla="*/ 1243073 w 5092701"/>
              <a:gd name="connsiteY85" fmla="*/ 5138119 h 5440362"/>
              <a:gd name="connsiteX86" fmla="*/ 1230855 w 5092701"/>
              <a:gd name="connsiteY86" fmla="*/ 5141640 h 5440362"/>
              <a:gd name="connsiteX87" fmla="*/ 1230041 w 5092701"/>
              <a:gd name="connsiteY87" fmla="*/ 5140800 h 5440362"/>
              <a:gd name="connsiteX88" fmla="*/ 1243073 w 5092701"/>
              <a:gd name="connsiteY88" fmla="*/ 5138119 h 5440362"/>
              <a:gd name="connsiteX89" fmla="*/ 2585663 w 5092701"/>
              <a:gd name="connsiteY89" fmla="*/ 4997144 h 5440362"/>
              <a:gd name="connsiteX90" fmla="*/ 2496047 w 5092701"/>
              <a:gd name="connsiteY90" fmla="*/ 4999675 h 5440362"/>
              <a:gd name="connsiteX91" fmla="*/ 2608408 w 5092701"/>
              <a:gd name="connsiteY91" fmla="*/ 4998592 h 5440362"/>
              <a:gd name="connsiteX92" fmla="*/ 2585663 w 5092701"/>
              <a:gd name="connsiteY92" fmla="*/ 4997144 h 5440362"/>
              <a:gd name="connsiteX93" fmla="*/ 3670756 w 5092701"/>
              <a:gd name="connsiteY93" fmla="*/ 4980685 h 5440362"/>
              <a:gd name="connsiteX94" fmla="*/ 3673166 w 5092701"/>
              <a:gd name="connsiteY94" fmla="*/ 4981393 h 5440362"/>
              <a:gd name="connsiteX95" fmla="*/ 3673727 w 5092701"/>
              <a:gd name="connsiteY95" fmla="*/ 4981558 h 5440362"/>
              <a:gd name="connsiteX96" fmla="*/ 3675027 w 5092701"/>
              <a:gd name="connsiteY96" fmla="*/ 4981939 h 5440362"/>
              <a:gd name="connsiteX97" fmla="*/ 3680058 w 5092701"/>
              <a:gd name="connsiteY97" fmla="*/ 4983417 h 5440362"/>
              <a:gd name="connsiteX98" fmla="*/ 3676957 w 5092701"/>
              <a:gd name="connsiteY98" fmla="*/ 4982506 h 5440362"/>
              <a:gd name="connsiteX99" fmla="*/ 3675027 w 5092701"/>
              <a:gd name="connsiteY99" fmla="*/ 4981939 h 5440362"/>
              <a:gd name="connsiteX100" fmla="*/ 3673166 w 5092701"/>
              <a:gd name="connsiteY100" fmla="*/ 4981393 h 5440362"/>
              <a:gd name="connsiteX101" fmla="*/ 3671789 w 5092701"/>
              <a:gd name="connsiteY101" fmla="*/ 4980988 h 5440362"/>
              <a:gd name="connsiteX102" fmla="*/ 2139397 w 5092701"/>
              <a:gd name="connsiteY102" fmla="*/ 4978636 h 5440362"/>
              <a:gd name="connsiteX103" fmla="*/ 2140842 w 5092701"/>
              <a:gd name="connsiteY103" fmla="*/ 4978657 h 5440362"/>
              <a:gd name="connsiteX104" fmla="*/ 2140731 w 5092701"/>
              <a:gd name="connsiteY104" fmla="*/ 4978689 h 5440362"/>
              <a:gd name="connsiteX105" fmla="*/ 2135356 w 5092701"/>
              <a:gd name="connsiteY105" fmla="*/ 4978799 h 5440362"/>
              <a:gd name="connsiteX106" fmla="*/ 2139397 w 5092701"/>
              <a:gd name="connsiteY106" fmla="*/ 4978636 h 5440362"/>
              <a:gd name="connsiteX107" fmla="*/ 2618325 w 5092701"/>
              <a:gd name="connsiteY107" fmla="*/ 4950571 h 5440362"/>
              <a:gd name="connsiteX108" fmla="*/ 2614443 w 5092701"/>
              <a:gd name="connsiteY108" fmla="*/ 4950933 h 5440362"/>
              <a:gd name="connsiteX109" fmla="*/ 2613999 w 5092701"/>
              <a:gd name="connsiteY109" fmla="*/ 4950992 h 5440362"/>
              <a:gd name="connsiteX110" fmla="*/ 2433932 w 5092701"/>
              <a:gd name="connsiteY110" fmla="*/ 4968510 h 5440362"/>
              <a:gd name="connsiteX111" fmla="*/ 2290363 w 5092701"/>
              <a:gd name="connsiteY111" fmla="*/ 4998909 h 5440362"/>
              <a:gd name="connsiteX112" fmla="*/ 2603862 w 5092701"/>
              <a:gd name="connsiteY112" fmla="*/ 4952349 h 5440362"/>
              <a:gd name="connsiteX113" fmla="*/ 2613999 w 5092701"/>
              <a:gd name="connsiteY113" fmla="*/ 4950992 h 5440362"/>
              <a:gd name="connsiteX114" fmla="*/ 3986456 w 5092701"/>
              <a:gd name="connsiteY114" fmla="*/ 4907527 h 5440362"/>
              <a:gd name="connsiteX115" fmla="*/ 3987454 w 5092701"/>
              <a:gd name="connsiteY115" fmla="*/ 4907762 h 5440362"/>
              <a:gd name="connsiteX116" fmla="*/ 3922710 w 5092701"/>
              <a:gd name="connsiteY116" fmla="*/ 4923835 h 5440362"/>
              <a:gd name="connsiteX117" fmla="*/ 3765449 w 5092701"/>
              <a:gd name="connsiteY117" fmla="*/ 4967019 h 5440362"/>
              <a:gd name="connsiteX118" fmla="*/ 3801468 w 5092701"/>
              <a:gd name="connsiteY118" fmla="*/ 4966718 h 5440362"/>
              <a:gd name="connsiteX119" fmla="*/ 3755784 w 5092701"/>
              <a:gd name="connsiteY119" fmla="*/ 4983207 h 5440362"/>
              <a:gd name="connsiteX120" fmla="*/ 3694665 w 5092701"/>
              <a:gd name="connsiteY120" fmla="*/ 4993234 h 5440362"/>
              <a:gd name="connsiteX121" fmla="*/ 3699039 w 5092701"/>
              <a:gd name="connsiteY121" fmla="*/ 4998519 h 5440362"/>
              <a:gd name="connsiteX122" fmla="*/ 3421360 w 5092701"/>
              <a:gd name="connsiteY122" fmla="*/ 5054376 h 5440362"/>
              <a:gd name="connsiteX123" fmla="*/ 2868153 w 5092701"/>
              <a:gd name="connsiteY123" fmla="*/ 5157368 h 5440362"/>
              <a:gd name="connsiteX124" fmla="*/ 2559345 w 5092701"/>
              <a:gd name="connsiteY124" fmla="*/ 5197521 h 5440362"/>
              <a:gd name="connsiteX125" fmla="*/ 2671843 w 5092701"/>
              <a:gd name="connsiteY125" fmla="*/ 5170922 h 5440362"/>
              <a:gd name="connsiteX126" fmla="*/ 2529374 w 5092701"/>
              <a:gd name="connsiteY126" fmla="*/ 5177120 h 5440362"/>
              <a:gd name="connsiteX127" fmla="*/ 2548872 w 5092701"/>
              <a:gd name="connsiteY127" fmla="*/ 5170930 h 5440362"/>
              <a:gd name="connsiteX128" fmla="*/ 2708687 w 5092701"/>
              <a:gd name="connsiteY128" fmla="*/ 5140411 h 5440362"/>
              <a:gd name="connsiteX129" fmla="*/ 3255372 w 5092701"/>
              <a:gd name="connsiteY129" fmla="*/ 5040857 h 5440362"/>
              <a:gd name="connsiteX130" fmla="*/ 3936678 w 5092701"/>
              <a:gd name="connsiteY130" fmla="*/ 4917057 h 5440362"/>
              <a:gd name="connsiteX131" fmla="*/ 3986456 w 5092701"/>
              <a:gd name="connsiteY131" fmla="*/ 4907527 h 5440362"/>
              <a:gd name="connsiteX132" fmla="*/ 2218552 w 5092701"/>
              <a:gd name="connsiteY132" fmla="*/ 4858823 h 5440362"/>
              <a:gd name="connsiteX133" fmla="*/ 2247546 w 5092701"/>
              <a:gd name="connsiteY133" fmla="*/ 4858854 h 5440362"/>
              <a:gd name="connsiteX134" fmla="*/ 2246901 w 5092701"/>
              <a:gd name="connsiteY134" fmla="*/ 4862034 h 5440362"/>
              <a:gd name="connsiteX135" fmla="*/ 2133866 w 5092701"/>
              <a:gd name="connsiteY135" fmla="*/ 4865952 h 5440362"/>
              <a:gd name="connsiteX136" fmla="*/ 2218552 w 5092701"/>
              <a:gd name="connsiteY136" fmla="*/ 4858823 h 5440362"/>
              <a:gd name="connsiteX137" fmla="*/ 1291496 w 5092701"/>
              <a:gd name="connsiteY137" fmla="*/ 4842820 h 5440362"/>
              <a:gd name="connsiteX138" fmla="*/ 1233742 w 5092701"/>
              <a:gd name="connsiteY138" fmla="*/ 4853405 h 5440362"/>
              <a:gd name="connsiteX139" fmla="*/ 646227 w 5092701"/>
              <a:gd name="connsiteY139" fmla="*/ 4961311 h 5440362"/>
              <a:gd name="connsiteX140" fmla="*/ 1251074 w 5092701"/>
              <a:gd name="connsiteY140" fmla="*/ 4850065 h 5440362"/>
              <a:gd name="connsiteX141" fmla="*/ 1525606 w 5092701"/>
              <a:gd name="connsiteY141" fmla="*/ 4802269 h 5440362"/>
              <a:gd name="connsiteX142" fmla="*/ 1515289 w 5092701"/>
              <a:gd name="connsiteY142" fmla="*/ 4803784 h 5440362"/>
              <a:gd name="connsiteX143" fmla="*/ 1325502 w 5092701"/>
              <a:gd name="connsiteY143" fmla="*/ 4836726 h 5440362"/>
              <a:gd name="connsiteX144" fmla="*/ 1291496 w 5092701"/>
              <a:gd name="connsiteY144" fmla="*/ 4842820 h 5440362"/>
              <a:gd name="connsiteX145" fmla="*/ 1306559 w 5092701"/>
              <a:gd name="connsiteY145" fmla="*/ 4840059 h 5440362"/>
              <a:gd name="connsiteX146" fmla="*/ 1507040 w 5092701"/>
              <a:gd name="connsiteY146" fmla="*/ 4803993 h 5440362"/>
              <a:gd name="connsiteX147" fmla="*/ 1531241 w 5092701"/>
              <a:gd name="connsiteY147" fmla="*/ 4801745 h 5440362"/>
              <a:gd name="connsiteX148" fmla="*/ 1525606 w 5092701"/>
              <a:gd name="connsiteY148" fmla="*/ 4802269 h 5440362"/>
              <a:gd name="connsiteX149" fmla="*/ 1526950 w 5092701"/>
              <a:gd name="connsiteY149" fmla="*/ 4802071 h 5440362"/>
              <a:gd name="connsiteX150" fmla="*/ 1531241 w 5092701"/>
              <a:gd name="connsiteY150" fmla="*/ 4801745 h 5440362"/>
              <a:gd name="connsiteX151" fmla="*/ 2486297 w 5092701"/>
              <a:gd name="connsiteY151" fmla="*/ 4711057 h 5440362"/>
              <a:gd name="connsiteX152" fmla="*/ 2512245 w 5092701"/>
              <a:gd name="connsiteY152" fmla="*/ 4713758 h 5440362"/>
              <a:gd name="connsiteX153" fmla="*/ 2519553 w 5092701"/>
              <a:gd name="connsiteY153" fmla="*/ 4714980 h 5440362"/>
              <a:gd name="connsiteX154" fmla="*/ 2511663 w 5092701"/>
              <a:gd name="connsiteY154" fmla="*/ 4714994 h 5440362"/>
              <a:gd name="connsiteX155" fmla="*/ 2461000 w 5092701"/>
              <a:gd name="connsiteY155" fmla="*/ 4712655 h 5440362"/>
              <a:gd name="connsiteX156" fmla="*/ 2471578 w 5092701"/>
              <a:gd name="connsiteY156" fmla="*/ 4711490 h 5440362"/>
              <a:gd name="connsiteX157" fmla="*/ 2486297 w 5092701"/>
              <a:gd name="connsiteY157" fmla="*/ 4711057 h 5440362"/>
              <a:gd name="connsiteX158" fmla="*/ 4489294 w 5092701"/>
              <a:gd name="connsiteY158" fmla="*/ 4578506 h 5440362"/>
              <a:gd name="connsiteX159" fmla="*/ 4487774 w 5092701"/>
              <a:gd name="connsiteY159" fmla="*/ 4580552 h 5440362"/>
              <a:gd name="connsiteX160" fmla="*/ 4487026 w 5092701"/>
              <a:gd name="connsiteY160" fmla="*/ 4580533 h 5440362"/>
              <a:gd name="connsiteX161" fmla="*/ 4529369 w 5092701"/>
              <a:gd name="connsiteY161" fmla="*/ 4484989 h 5440362"/>
              <a:gd name="connsiteX162" fmla="*/ 4541352 w 5092701"/>
              <a:gd name="connsiteY162" fmla="*/ 4486263 h 5440362"/>
              <a:gd name="connsiteX163" fmla="*/ 4528376 w 5092701"/>
              <a:gd name="connsiteY163" fmla="*/ 4489015 h 5440362"/>
              <a:gd name="connsiteX164" fmla="*/ 4542510 w 5092701"/>
              <a:gd name="connsiteY164" fmla="*/ 4481566 h 5440362"/>
              <a:gd name="connsiteX165" fmla="*/ 4548040 w 5092701"/>
              <a:gd name="connsiteY165" fmla="*/ 4482154 h 5440362"/>
              <a:gd name="connsiteX166" fmla="*/ 4541352 w 5092701"/>
              <a:gd name="connsiteY166" fmla="*/ 4486263 h 5440362"/>
              <a:gd name="connsiteX167" fmla="*/ 4672062 w 5092701"/>
              <a:gd name="connsiteY167" fmla="*/ 4280407 h 5440362"/>
              <a:gd name="connsiteX168" fmla="*/ 4661986 w 5092701"/>
              <a:gd name="connsiteY168" fmla="*/ 4280809 h 5440362"/>
              <a:gd name="connsiteX169" fmla="*/ 4660829 w 5092701"/>
              <a:gd name="connsiteY169" fmla="*/ 4285506 h 5440362"/>
              <a:gd name="connsiteX170" fmla="*/ 4672062 w 5092701"/>
              <a:gd name="connsiteY170" fmla="*/ 4280407 h 5440362"/>
              <a:gd name="connsiteX171" fmla="*/ 4895797 w 5092701"/>
              <a:gd name="connsiteY171" fmla="*/ 3973084 h 5440362"/>
              <a:gd name="connsiteX172" fmla="*/ 4854977 w 5092701"/>
              <a:gd name="connsiteY172" fmla="*/ 3983268 h 5440362"/>
              <a:gd name="connsiteX173" fmla="*/ 4851034 w 5092701"/>
              <a:gd name="connsiteY173" fmla="*/ 3989671 h 5440362"/>
              <a:gd name="connsiteX174" fmla="*/ 4923309 w 5092701"/>
              <a:gd name="connsiteY174" fmla="*/ 3984273 h 5440362"/>
              <a:gd name="connsiteX175" fmla="*/ 4895797 w 5092701"/>
              <a:gd name="connsiteY175" fmla="*/ 3973084 h 5440362"/>
              <a:gd name="connsiteX176" fmla="*/ 4934679 w 5092701"/>
              <a:gd name="connsiteY176" fmla="*/ 3962539 h 5440362"/>
              <a:gd name="connsiteX177" fmla="*/ 4927163 w 5092701"/>
              <a:gd name="connsiteY177" fmla="*/ 3964499 h 5440362"/>
              <a:gd name="connsiteX178" fmla="*/ 4927443 w 5092701"/>
              <a:gd name="connsiteY178" fmla="*/ 3967498 h 5440362"/>
              <a:gd name="connsiteX179" fmla="*/ 4939497 w 5092701"/>
              <a:gd name="connsiteY179" fmla="*/ 3964648 h 5440362"/>
              <a:gd name="connsiteX180" fmla="*/ 4934679 w 5092701"/>
              <a:gd name="connsiteY180" fmla="*/ 3962539 h 5440362"/>
              <a:gd name="connsiteX181" fmla="*/ 5039980 w 5092701"/>
              <a:gd name="connsiteY181" fmla="*/ 3843342 h 5440362"/>
              <a:gd name="connsiteX182" fmla="*/ 5032905 w 5092701"/>
              <a:gd name="connsiteY182" fmla="*/ 3844115 h 5440362"/>
              <a:gd name="connsiteX183" fmla="*/ 5032936 w 5092701"/>
              <a:gd name="connsiteY183" fmla="*/ 3846507 h 5440362"/>
              <a:gd name="connsiteX184" fmla="*/ 5044990 w 5092701"/>
              <a:gd name="connsiteY184" fmla="*/ 3843657 h 5440362"/>
              <a:gd name="connsiteX185" fmla="*/ 5039980 w 5092701"/>
              <a:gd name="connsiteY185" fmla="*/ 3843342 h 5440362"/>
              <a:gd name="connsiteX186" fmla="*/ 2547796 w 5092701"/>
              <a:gd name="connsiteY186" fmla="*/ 3819977 h 5440362"/>
              <a:gd name="connsiteX187" fmla="*/ 2535709 w 5092701"/>
              <a:gd name="connsiteY187" fmla="*/ 3821657 h 5440362"/>
              <a:gd name="connsiteX188" fmla="*/ 2534484 w 5092701"/>
              <a:gd name="connsiteY188" fmla="*/ 3824592 h 5440362"/>
              <a:gd name="connsiteX189" fmla="*/ 2558520 w 5092701"/>
              <a:gd name="connsiteY189" fmla="*/ 3823017 h 5440362"/>
              <a:gd name="connsiteX190" fmla="*/ 2547796 w 5092701"/>
              <a:gd name="connsiteY190" fmla="*/ 3819977 h 5440362"/>
              <a:gd name="connsiteX191" fmla="*/ 2522047 w 5092701"/>
              <a:gd name="connsiteY191" fmla="*/ 3812758 h 5440362"/>
              <a:gd name="connsiteX192" fmla="*/ 2512866 w 5092701"/>
              <a:gd name="connsiteY192" fmla="*/ 3814795 h 5440362"/>
              <a:gd name="connsiteX193" fmla="*/ 2512431 w 5092701"/>
              <a:gd name="connsiteY193" fmla="*/ 3818116 h 5440362"/>
              <a:gd name="connsiteX194" fmla="*/ 2531103 w 5092701"/>
              <a:gd name="connsiteY194" fmla="*/ 3815282 h 5440362"/>
              <a:gd name="connsiteX195" fmla="*/ 2522047 w 5092701"/>
              <a:gd name="connsiteY195" fmla="*/ 3812758 h 5440362"/>
              <a:gd name="connsiteX196" fmla="*/ 2216422 w 5092701"/>
              <a:gd name="connsiteY196" fmla="*/ 3767525 h 5440362"/>
              <a:gd name="connsiteX197" fmla="*/ 2209391 w 5092701"/>
              <a:gd name="connsiteY197" fmla="*/ 3769742 h 5440362"/>
              <a:gd name="connsiteX198" fmla="*/ 2206782 w 5092701"/>
              <a:gd name="connsiteY198" fmla="*/ 3772532 h 5440362"/>
              <a:gd name="connsiteX199" fmla="*/ 2219757 w 5092701"/>
              <a:gd name="connsiteY199" fmla="*/ 3769780 h 5440362"/>
              <a:gd name="connsiteX200" fmla="*/ 2216422 w 5092701"/>
              <a:gd name="connsiteY200" fmla="*/ 3767525 h 5440362"/>
              <a:gd name="connsiteX201" fmla="*/ 2020165 w 5092701"/>
              <a:gd name="connsiteY201" fmla="*/ 3755221 h 5440362"/>
              <a:gd name="connsiteX202" fmla="*/ 2013669 w 5092701"/>
              <a:gd name="connsiteY202" fmla="*/ 3757290 h 5440362"/>
              <a:gd name="connsiteX203" fmla="*/ 2011227 w 5092701"/>
              <a:gd name="connsiteY203" fmla="*/ 3760000 h 5440362"/>
              <a:gd name="connsiteX204" fmla="*/ 2023281 w 5092701"/>
              <a:gd name="connsiteY204" fmla="*/ 3757151 h 5440362"/>
              <a:gd name="connsiteX205" fmla="*/ 2020165 w 5092701"/>
              <a:gd name="connsiteY205" fmla="*/ 3755221 h 5440362"/>
              <a:gd name="connsiteX206" fmla="*/ 4993740 w 5092701"/>
              <a:gd name="connsiteY206" fmla="*/ 3744560 h 5440362"/>
              <a:gd name="connsiteX207" fmla="*/ 4981686 w 5092701"/>
              <a:gd name="connsiteY207" fmla="*/ 3747410 h 5440362"/>
              <a:gd name="connsiteX208" fmla="*/ 4980847 w 5092701"/>
              <a:gd name="connsiteY208" fmla="*/ 3746675 h 5440362"/>
              <a:gd name="connsiteX209" fmla="*/ 4993740 w 5092701"/>
              <a:gd name="connsiteY209" fmla="*/ 3744560 h 5440362"/>
              <a:gd name="connsiteX210" fmla="*/ 2247263 w 5092701"/>
              <a:gd name="connsiteY210" fmla="*/ 3736677 h 5440362"/>
              <a:gd name="connsiteX211" fmla="*/ 2236101 w 5092701"/>
              <a:gd name="connsiteY211" fmla="*/ 3738251 h 5440362"/>
              <a:gd name="connsiteX212" fmla="*/ 2232565 w 5092701"/>
              <a:gd name="connsiteY212" fmla="*/ 3740844 h 5440362"/>
              <a:gd name="connsiteX213" fmla="*/ 2256601 w 5092701"/>
              <a:gd name="connsiteY213" fmla="*/ 3739269 h 5440362"/>
              <a:gd name="connsiteX214" fmla="*/ 2247263 w 5092701"/>
              <a:gd name="connsiteY214" fmla="*/ 3736677 h 5440362"/>
              <a:gd name="connsiteX215" fmla="*/ 1960326 w 5092701"/>
              <a:gd name="connsiteY215" fmla="*/ 3735812 h 5440362"/>
              <a:gd name="connsiteX216" fmla="*/ 1953283 w 5092701"/>
              <a:gd name="connsiteY216" fmla="*/ 3738077 h 5440362"/>
              <a:gd name="connsiteX217" fmla="*/ 1950602 w 5092701"/>
              <a:gd name="connsiteY217" fmla="*/ 3741159 h 5440362"/>
              <a:gd name="connsiteX218" fmla="*/ 1963743 w 5092701"/>
              <a:gd name="connsiteY218" fmla="*/ 3737736 h 5440362"/>
              <a:gd name="connsiteX219" fmla="*/ 1960326 w 5092701"/>
              <a:gd name="connsiteY219" fmla="*/ 3735812 h 5440362"/>
              <a:gd name="connsiteX220" fmla="*/ 2225611 w 5092701"/>
              <a:gd name="connsiteY220" fmla="*/ 3730244 h 5440362"/>
              <a:gd name="connsiteX221" fmla="*/ 2218629 w 5092701"/>
              <a:gd name="connsiteY221" fmla="*/ 3732261 h 5440362"/>
              <a:gd name="connsiteX222" fmla="*/ 2216043 w 5092701"/>
              <a:gd name="connsiteY222" fmla="*/ 3734955 h 5440362"/>
              <a:gd name="connsiteX223" fmla="*/ 2229019 w 5092701"/>
              <a:gd name="connsiteY223" fmla="*/ 3732204 h 5440362"/>
              <a:gd name="connsiteX224" fmla="*/ 2225611 w 5092701"/>
              <a:gd name="connsiteY224" fmla="*/ 3730244 h 5440362"/>
              <a:gd name="connsiteX225" fmla="*/ 2192498 w 5092701"/>
              <a:gd name="connsiteY225" fmla="*/ 3722592 h 5440362"/>
              <a:gd name="connsiteX226" fmla="*/ 2185516 w 5092701"/>
              <a:gd name="connsiteY226" fmla="*/ 3724609 h 5440362"/>
              <a:gd name="connsiteX227" fmla="*/ 2182930 w 5092701"/>
              <a:gd name="connsiteY227" fmla="*/ 3727303 h 5440362"/>
              <a:gd name="connsiteX228" fmla="*/ 2195906 w 5092701"/>
              <a:gd name="connsiteY228" fmla="*/ 3724551 h 5440362"/>
              <a:gd name="connsiteX229" fmla="*/ 2192498 w 5092701"/>
              <a:gd name="connsiteY229" fmla="*/ 3722592 h 5440362"/>
              <a:gd name="connsiteX230" fmla="*/ 2174299 w 5092701"/>
              <a:gd name="connsiteY230" fmla="*/ 3716222 h 5440362"/>
              <a:gd name="connsiteX231" fmla="*/ 2164351 w 5092701"/>
              <a:gd name="connsiteY231" fmla="*/ 3718129 h 5440362"/>
              <a:gd name="connsiteX232" fmla="*/ 2160879 w 5092701"/>
              <a:gd name="connsiteY232" fmla="*/ 3720826 h 5440362"/>
              <a:gd name="connsiteX233" fmla="*/ 2179385 w 5092701"/>
              <a:gd name="connsiteY233" fmla="*/ 3718663 h 5440362"/>
              <a:gd name="connsiteX234" fmla="*/ 2174299 w 5092701"/>
              <a:gd name="connsiteY234" fmla="*/ 3716222 h 5440362"/>
              <a:gd name="connsiteX235" fmla="*/ 5019820 w 5092701"/>
              <a:gd name="connsiteY235" fmla="*/ 3715562 h 5440362"/>
              <a:gd name="connsiteX236" fmla="*/ 5010919 w 5092701"/>
              <a:gd name="connsiteY236" fmla="*/ 3720909 h 5440362"/>
              <a:gd name="connsiteX237" fmla="*/ 5012078 w 5092701"/>
              <a:gd name="connsiteY237" fmla="*/ 3716212 h 5440362"/>
              <a:gd name="connsiteX238" fmla="*/ 5019820 w 5092701"/>
              <a:gd name="connsiteY238" fmla="*/ 3715562 h 5440362"/>
              <a:gd name="connsiteX239" fmla="*/ 1768385 w 5092701"/>
              <a:gd name="connsiteY239" fmla="*/ 3715546 h 5440362"/>
              <a:gd name="connsiteX240" fmla="*/ 1763720 w 5092701"/>
              <a:gd name="connsiteY240" fmla="*/ 3716467 h 5440362"/>
              <a:gd name="connsiteX241" fmla="*/ 1834319 w 5092701"/>
              <a:gd name="connsiteY241" fmla="*/ 3737057 h 5440362"/>
              <a:gd name="connsiteX242" fmla="*/ 2299583 w 5092701"/>
              <a:gd name="connsiteY242" fmla="*/ 3871915 h 5440362"/>
              <a:gd name="connsiteX243" fmla="*/ 2340140 w 5092701"/>
              <a:gd name="connsiteY243" fmla="*/ 3876228 h 5440362"/>
              <a:gd name="connsiteX244" fmla="*/ 2317096 w 5092701"/>
              <a:gd name="connsiteY244" fmla="*/ 3873778 h 5440362"/>
              <a:gd name="connsiteX245" fmla="*/ 1900309 w 5092701"/>
              <a:gd name="connsiteY245" fmla="*/ 3757157 h 5440362"/>
              <a:gd name="connsiteX246" fmla="*/ 1768385 w 5092701"/>
              <a:gd name="connsiteY246" fmla="*/ 3715546 h 5440362"/>
              <a:gd name="connsiteX247" fmla="*/ 2152623 w 5092701"/>
              <a:gd name="connsiteY247" fmla="*/ 3709436 h 5440362"/>
              <a:gd name="connsiteX248" fmla="*/ 2143150 w 5092701"/>
              <a:gd name="connsiteY248" fmla="*/ 3711442 h 5440362"/>
              <a:gd name="connsiteX249" fmla="*/ 2139748 w 5092701"/>
              <a:gd name="connsiteY249" fmla="*/ 3714449 h 5440362"/>
              <a:gd name="connsiteX250" fmla="*/ 2157498 w 5092701"/>
              <a:gd name="connsiteY250" fmla="*/ 3711515 h 5440362"/>
              <a:gd name="connsiteX251" fmla="*/ 2152623 w 5092701"/>
              <a:gd name="connsiteY251" fmla="*/ 3709436 h 5440362"/>
              <a:gd name="connsiteX252" fmla="*/ 4922807 w 5092701"/>
              <a:gd name="connsiteY252" fmla="*/ 3698457 h 5440362"/>
              <a:gd name="connsiteX253" fmla="*/ 4930081 w 5092701"/>
              <a:gd name="connsiteY253" fmla="*/ 3698744 h 5440362"/>
              <a:gd name="connsiteX254" fmla="*/ 4928089 w 5092701"/>
              <a:gd name="connsiteY254" fmla="*/ 3700052 h 5440362"/>
              <a:gd name="connsiteX255" fmla="*/ 4922807 w 5092701"/>
              <a:gd name="connsiteY255" fmla="*/ 3698457 h 5440362"/>
              <a:gd name="connsiteX256" fmla="*/ 4934860 w 5092701"/>
              <a:gd name="connsiteY256" fmla="*/ 3695608 h 5440362"/>
              <a:gd name="connsiteX257" fmla="*/ 4930535 w 5092701"/>
              <a:gd name="connsiteY257" fmla="*/ 3698762 h 5440362"/>
              <a:gd name="connsiteX258" fmla="*/ 4930081 w 5092701"/>
              <a:gd name="connsiteY258" fmla="*/ 3698744 h 5440362"/>
              <a:gd name="connsiteX259" fmla="*/ 4878395 w 5092701"/>
              <a:gd name="connsiteY259" fmla="*/ 3663730 h 5440362"/>
              <a:gd name="connsiteX260" fmla="*/ 4877306 w 5092701"/>
              <a:gd name="connsiteY260" fmla="*/ 3668141 h 5440362"/>
              <a:gd name="connsiteX261" fmla="*/ 4878028 w 5092701"/>
              <a:gd name="connsiteY261" fmla="*/ 3665216 h 5440362"/>
              <a:gd name="connsiteX262" fmla="*/ 4879098 w 5092701"/>
              <a:gd name="connsiteY262" fmla="*/ 3660873 h 5440362"/>
              <a:gd name="connsiteX263" fmla="*/ 4878395 w 5092701"/>
              <a:gd name="connsiteY263" fmla="*/ 3663730 h 5440362"/>
              <a:gd name="connsiteX264" fmla="*/ 4878779 w 5092701"/>
              <a:gd name="connsiteY264" fmla="*/ 3662169 h 5440362"/>
              <a:gd name="connsiteX265" fmla="*/ 4879470 w 5092701"/>
              <a:gd name="connsiteY265" fmla="*/ 3659366 h 5440362"/>
              <a:gd name="connsiteX266" fmla="*/ 4879098 w 5092701"/>
              <a:gd name="connsiteY266" fmla="*/ 3660873 h 5440362"/>
              <a:gd name="connsiteX267" fmla="*/ 4879229 w 5092701"/>
              <a:gd name="connsiteY267" fmla="*/ 3660341 h 5440362"/>
              <a:gd name="connsiteX268" fmla="*/ 4668777 w 5092701"/>
              <a:gd name="connsiteY268" fmla="*/ 3658361 h 5440362"/>
              <a:gd name="connsiteX269" fmla="*/ 4684535 w 5092701"/>
              <a:gd name="connsiteY269" fmla="*/ 3658672 h 5440362"/>
              <a:gd name="connsiteX270" fmla="*/ 4691666 w 5092701"/>
              <a:gd name="connsiteY270" fmla="*/ 3660634 h 5440362"/>
              <a:gd name="connsiteX271" fmla="*/ 4715974 w 5092701"/>
              <a:gd name="connsiteY271" fmla="*/ 3667334 h 5440362"/>
              <a:gd name="connsiteX272" fmla="*/ 4684756 w 5092701"/>
              <a:gd name="connsiteY272" fmla="*/ 3662911 h 5440362"/>
              <a:gd name="connsiteX273" fmla="*/ 4668777 w 5092701"/>
              <a:gd name="connsiteY273" fmla="*/ 3658361 h 5440362"/>
              <a:gd name="connsiteX274" fmla="*/ 4874919 w 5092701"/>
              <a:gd name="connsiteY274" fmla="*/ 3654804 h 5440362"/>
              <a:gd name="connsiteX275" fmla="*/ 4845352 w 5092701"/>
              <a:gd name="connsiteY275" fmla="*/ 3655791 h 5440362"/>
              <a:gd name="connsiteX276" fmla="*/ 1805058 w 5092701"/>
              <a:gd name="connsiteY276" fmla="*/ 3644864 h 5440362"/>
              <a:gd name="connsiteX277" fmla="*/ 1803725 w 5092701"/>
              <a:gd name="connsiteY277" fmla="*/ 3645532 h 5440362"/>
              <a:gd name="connsiteX278" fmla="*/ 1804635 w 5092701"/>
              <a:gd name="connsiteY278" fmla="*/ 3646023 h 5440362"/>
              <a:gd name="connsiteX279" fmla="*/ 1804128 w 5092701"/>
              <a:gd name="connsiteY279" fmla="*/ 3648462 h 5440362"/>
              <a:gd name="connsiteX280" fmla="*/ 1847145 w 5092701"/>
              <a:gd name="connsiteY280" fmla="*/ 3661988 h 5440362"/>
              <a:gd name="connsiteX281" fmla="*/ 1972839 w 5092701"/>
              <a:gd name="connsiteY281" fmla="*/ 3700832 h 5440362"/>
              <a:gd name="connsiteX282" fmla="*/ 2016020 w 5092701"/>
              <a:gd name="connsiteY282" fmla="*/ 3713686 h 5440362"/>
              <a:gd name="connsiteX283" fmla="*/ 2038072 w 5092701"/>
              <a:gd name="connsiteY283" fmla="*/ 3720163 h 5440362"/>
              <a:gd name="connsiteX284" fmla="*/ 2174826 w 5092701"/>
              <a:gd name="connsiteY284" fmla="*/ 3760182 h 5440362"/>
              <a:gd name="connsiteX285" fmla="*/ 2038072 w 5092701"/>
              <a:gd name="connsiteY285" fmla="*/ 3720163 h 5440362"/>
              <a:gd name="connsiteX286" fmla="*/ 2016020 w 5092701"/>
              <a:gd name="connsiteY286" fmla="*/ 3713686 h 5440362"/>
              <a:gd name="connsiteX287" fmla="*/ 1973927 w 5092701"/>
              <a:gd name="connsiteY287" fmla="*/ 3674365 h 5440362"/>
              <a:gd name="connsiteX288" fmla="*/ 1820720 w 5092701"/>
              <a:gd name="connsiteY288" fmla="*/ 3650226 h 5440362"/>
              <a:gd name="connsiteX289" fmla="*/ 1806917 w 5092701"/>
              <a:gd name="connsiteY289" fmla="*/ 3647254 h 5440362"/>
              <a:gd name="connsiteX290" fmla="*/ 1804635 w 5092701"/>
              <a:gd name="connsiteY290" fmla="*/ 3646023 h 5440362"/>
              <a:gd name="connsiteX291" fmla="*/ 1804836 w 5092701"/>
              <a:gd name="connsiteY291" fmla="*/ 3645051 h 5440362"/>
              <a:gd name="connsiteX292" fmla="*/ 1805058 w 5092701"/>
              <a:gd name="connsiteY292" fmla="*/ 3644864 h 5440362"/>
              <a:gd name="connsiteX293" fmla="*/ 2890489 w 5092701"/>
              <a:gd name="connsiteY293" fmla="*/ 3617128 h 5440362"/>
              <a:gd name="connsiteX294" fmla="*/ 2881016 w 5092701"/>
              <a:gd name="connsiteY294" fmla="*/ 3619134 h 5440362"/>
              <a:gd name="connsiteX295" fmla="*/ 2877615 w 5092701"/>
              <a:gd name="connsiteY295" fmla="*/ 3622140 h 5440362"/>
              <a:gd name="connsiteX296" fmla="*/ 2895365 w 5092701"/>
              <a:gd name="connsiteY296" fmla="*/ 3619208 h 5440362"/>
              <a:gd name="connsiteX297" fmla="*/ 2890489 w 5092701"/>
              <a:gd name="connsiteY297" fmla="*/ 3617128 h 5440362"/>
              <a:gd name="connsiteX298" fmla="*/ 2867327 w 5092701"/>
              <a:gd name="connsiteY298" fmla="*/ 3610497 h 5440362"/>
              <a:gd name="connsiteX299" fmla="*/ 2854511 w 5092701"/>
              <a:gd name="connsiteY299" fmla="*/ 3611895 h 5440362"/>
              <a:gd name="connsiteX300" fmla="*/ 2850198 w 5092701"/>
              <a:gd name="connsiteY300" fmla="*/ 3614405 h 5440362"/>
              <a:gd name="connsiteX301" fmla="*/ 2874234 w 5092701"/>
              <a:gd name="connsiteY301" fmla="*/ 3612829 h 5440362"/>
              <a:gd name="connsiteX302" fmla="*/ 2867327 w 5092701"/>
              <a:gd name="connsiteY302" fmla="*/ 3610497 h 5440362"/>
              <a:gd name="connsiteX303" fmla="*/ 2828053 w 5092701"/>
              <a:gd name="connsiteY303" fmla="*/ 3602190 h 5440362"/>
              <a:gd name="connsiteX304" fmla="*/ 2815724 w 5092701"/>
              <a:gd name="connsiteY304" fmla="*/ 3603639 h 5440362"/>
              <a:gd name="connsiteX305" fmla="*/ 2811554 w 5092701"/>
              <a:gd name="connsiteY305" fmla="*/ 3606164 h 5440362"/>
              <a:gd name="connsiteX306" fmla="*/ 2834669 w 5092701"/>
              <a:gd name="connsiteY306" fmla="*/ 3604490 h 5440362"/>
              <a:gd name="connsiteX307" fmla="*/ 2828053 w 5092701"/>
              <a:gd name="connsiteY307" fmla="*/ 3602190 h 5440362"/>
              <a:gd name="connsiteX308" fmla="*/ 2798219 w 5092701"/>
              <a:gd name="connsiteY308" fmla="*/ 3595386 h 5440362"/>
              <a:gd name="connsiteX309" fmla="*/ 2777520 w 5092701"/>
              <a:gd name="connsiteY309" fmla="*/ 3598414 h 5440362"/>
              <a:gd name="connsiteX310" fmla="*/ 2801556 w 5092701"/>
              <a:gd name="connsiteY310" fmla="*/ 3596838 h 5440362"/>
              <a:gd name="connsiteX311" fmla="*/ 2798219 w 5092701"/>
              <a:gd name="connsiteY311" fmla="*/ 3595386 h 5440362"/>
              <a:gd name="connsiteX312" fmla="*/ 2737003 w 5092701"/>
              <a:gd name="connsiteY312" fmla="*/ 3580323 h 5440362"/>
              <a:gd name="connsiteX313" fmla="*/ 2739465 w 5092701"/>
              <a:gd name="connsiteY313" fmla="*/ 3582204 h 5440362"/>
              <a:gd name="connsiteX314" fmla="*/ 2742190 w 5092701"/>
              <a:gd name="connsiteY314" fmla="*/ 3584285 h 5440362"/>
              <a:gd name="connsiteX315" fmla="*/ 2745399 w 5092701"/>
              <a:gd name="connsiteY315" fmla="*/ 3586735 h 5440362"/>
              <a:gd name="connsiteX316" fmla="*/ 2742600 w 5092701"/>
              <a:gd name="connsiteY316" fmla="*/ 3584598 h 5440362"/>
              <a:gd name="connsiteX317" fmla="*/ 2742190 w 5092701"/>
              <a:gd name="connsiteY317" fmla="*/ 3584285 h 5440362"/>
              <a:gd name="connsiteX318" fmla="*/ 2739685 w 5092701"/>
              <a:gd name="connsiteY318" fmla="*/ 3582371 h 5440362"/>
              <a:gd name="connsiteX319" fmla="*/ 2739465 w 5092701"/>
              <a:gd name="connsiteY319" fmla="*/ 3582204 h 5440362"/>
              <a:gd name="connsiteX320" fmla="*/ 2737935 w 5092701"/>
              <a:gd name="connsiteY320" fmla="*/ 3581035 h 5440362"/>
              <a:gd name="connsiteX321" fmla="*/ 2565233 w 5092701"/>
              <a:gd name="connsiteY321" fmla="*/ 3579347 h 5440362"/>
              <a:gd name="connsiteX322" fmla="*/ 2559913 w 5092701"/>
              <a:gd name="connsiteY322" fmla="*/ 3579406 h 5440362"/>
              <a:gd name="connsiteX323" fmla="*/ 2620443 w 5092701"/>
              <a:gd name="connsiteY323" fmla="*/ 3594793 h 5440362"/>
              <a:gd name="connsiteX324" fmla="*/ 2746207 w 5092701"/>
              <a:gd name="connsiteY324" fmla="*/ 3629513 h 5440362"/>
              <a:gd name="connsiteX325" fmla="*/ 2792295 w 5092701"/>
              <a:gd name="connsiteY325" fmla="*/ 3634414 h 5440362"/>
              <a:gd name="connsiteX326" fmla="*/ 2687662 w 5092701"/>
              <a:gd name="connsiteY326" fmla="*/ 3606073 h 5440362"/>
              <a:gd name="connsiteX327" fmla="*/ 2565233 w 5092701"/>
              <a:gd name="connsiteY327" fmla="*/ 3579347 h 5440362"/>
              <a:gd name="connsiteX328" fmla="*/ 541539 w 5092701"/>
              <a:gd name="connsiteY328" fmla="*/ 3577984 h 5440362"/>
              <a:gd name="connsiteX329" fmla="*/ 614044 w 5092701"/>
              <a:gd name="connsiteY329" fmla="*/ 3599036 h 5440362"/>
              <a:gd name="connsiteX330" fmla="*/ 1249419 w 5092701"/>
              <a:gd name="connsiteY330" fmla="*/ 3862639 h 5440362"/>
              <a:gd name="connsiteX331" fmla="*/ 1282953 w 5092701"/>
              <a:gd name="connsiteY331" fmla="*/ 3877336 h 5440362"/>
              <a:gd name="connsiteX332" fmla="*/ 1171297 w 5092701"/>
              <a:gd name="connsiteY332" fmla="*/ 3833573 h 5440362"/>
              <a:gd name="connsiteX333" fmla="*/ 611068 w 5092701"/>
              <a:gd name="connsiteY333" fmla="*/ 3611114 h 5440362"/>
              <a:gd name="connsiteX334" fmla="*/ 541539 w 5092701"/>
              <a:gd name="connsiteY334" fmla="*/ 3577984 h 5440362"/>
              <a:gd name="connsiteX335" fmla="*/ 2702647 w 5092701"/>
              <a:gd name="connsiteY335" fmla="*/ 3571640 h 5440362"/>
              <a:gd name="connsiteX336" fmla="*/ 2690610 w 5092701"/>
              <a:gd name="connsiteY336" fmla="*/ 3573120 h 5440362"/>
              <a:gd name="connsiteX337" fmla="*/ 2689407 w 5092701"/>
              <a:gd name="connsiteY337" fmla="*/ 3575961 h 5440362"/>
              <a:gd name="connsiteX338" fmla="*/ 2713443 w 5092701"/>
              <a:gd name="connsiteY338" fmla="*/ 3574386 h 5440362"/>
              <a:gd name="connsiteX339" fmla="*/ 2702647 w 5092701"/>
              <a:gd name="connsiteY339" fmla="*/ 3571640 h 5440362"/>
              <a:gd name="connsiteX340" fmla="*/ 2670879 w 5092701"/>
              <a:gd name="connsiteY340" fmla="*/ 3564131 h 5440362"/>
              <a:gd name="connsiteX341" fmla="*/ 2662033 w 5092701"/>
              <a:gd name="connsiteY341" fmla="*/ 3565949 h 5440362"/>
              <a:gd name="connsiteX342" fmla="*/ 2661825 w 5092701"/>
              <a:gd name="connsiteY342" fmla="*/ 3568897 h 5440362"/>
              <a:gd name="connsiteX343" fmla="*/ 2680331 w 5092701"/>
              <a:gd name="connsiteY343" fmla="*/ 3566733 h 5440362"/>
              <a:gd name="connsiteX344" fmla="*/ 2670879 w 5092701"/>
              <a:gd name="connsiteY344" fmla="*/ 3564131 h 5440362"/>
              <a:gd name="connsiteX345" fmla="*/ 2502294 w 5092701"/>
              <a:gd name="connsiteY345" fmla="*/ 3562143 h 5440362"/>
              <a:gd name="connsiteX346" fmla="*/ 2499217 w 5092701"/>
              <a:gd name="connsiteY346" fmla="*/ 3564689 h 5440362"/>
              <a:gd name="connsiteX347" fmla="*/ 2520348 w 5092701"/>
              <a:gd name="connsiteY347" fmla="*/ 3571067 h 5440362"/>
              <a:gd name="connsiteX348" fmla="*/ 2502294 w 5092701"/>
              <a:gd name="connsiteY348" fmla="*/ 3562143 h 5440362"/>
              <a:gd name="connsiteX349" fmla="*/ 3881604 w 5092701"/>
              <a:gd name="connsiteY349" fmla="*/ 3480516 h 5440362"/>
              <a:gd name="connsiteX350" fmla="*/ 4656558 w 5092701"/>
              <a:gd name="connsiteY350" fmla="*/ 3661882 h 5440362"/>
              <a:gd name="connsiteX351" fmla="*/ 3881604 w 5092701"/>
              <a:gd name="connsiteY351" fmla="*/ 3480516 h 5440362"/>
              <a:gd name="connsiteX352" fmla="*/ 3910364 w 5092701"/>
              <a:gd name="connsiteY352" fmla="*/ 3444677 h 5440362"/>
              <a:gd name="connsiteX353" fmla="*/ 4688399 w 5092701"/>
              <a:gd name="connsiteY353" fmla="*/ 3657902 h 5440362"/>
              <a:gd name="connsiteX354" fmla="*/ 4691700 w 5092701"/>
              <a:gd name="connsiteY354" fmla="*/ 3658813 h 5440362"/>
              <a:gd name="connsiteX355" fmla="*/ 4684535 w 5092701"/>
              <a:gd name="connsiteY355" fmla="*/ 3658672 h 5440362"/>
              <a:gd name="connsiteX356" fmla="*/ 4621152 w 5092701"/>
              <a:gd name="connsiteY356" fmla="*/ 3641235 h 5440362"/>
              <a:gd name="connsiteX357" fmla="*/ 3910364 w 5092701"/>
              <a:gd name="connsiteY357" fmla="*/ 3444677 h 5440362"/>
              <a:gd name="connsiteX358" fmla="*/ 941555 w 5092701"/>
              <a:gd name="connsiteY358" fmla="*/ 3402328 h 5440362"/>
              <a:gd name="connsiteX359" fmla="*/ 1731230 w 5092701"/>
              <a:gd name="connsiteY359" fmla="*/ 3697785 h 5440362"/>
              <a:gd name="connsiteX360" fmla="*/ 1732591 w 5092701"/>
              <a:gd name="connsiteY360" fmla="*/ 3700762 h 5440362"/>
              <a:gd name="connsiteX361" fmla="*/ 1731987 w 5092701"/>
              <a:gd name="connsiteY361" fmla="*/ 3699439 h 5440362"/>
              <a:gd name="connsiteX362" fmla="*/ 1731230 w 5092701"/>
              <a:gd name="connsiteY362" fmla="*/ 3697785 h 5440362"/>
              <a:gd name="connsiteX363" fmla="*/ 1730978 w 5092701"/>
              <a:gd name="connsiteY363" fmla="*/ 3697233 h 5440362"/>
              <a:gd name="connsiteX364" fmla="*/ 941555 w 5092701"/>
              <a:gd name="connsiteY364" fmla="*/ 3402328 h 5440362"/>
              <a:gd name="connsiteX365" fmla="*/ 1175164 w 5092701"/>
              <a:gd name="connsiteY365" fmla="*/ 3392285 h 5440362"/>
              <a:gd name="connsiteX366" fmla="*/ 1753906 w 5092701"/>
              <a:gd name="connsiteY366" fmla="*/ 3660337 h 5440362"/>
              <a:gd name="connsiteX367" fmla="*/ 1776950 w 5092701"/>
              <a:gd name="connsiteY367" fmla="*/ 3662787 h 5440362"/>
              <a:gd name="connsiteX368" fmla="*/ 1790400 w 5092701"/>
              <a:gd name="connsiteY368" fmla="*/ 3677300 h 5440362"/>
              <a:gd name="connsiteX369" fmla="*/ 1922781 w 5092701"/>
              <a:gd name="connsiteY369" fmla="*/ 3712035 h 5440362"/>
              <a:gd name="connsiteX370" fmla="*/ 2324584 w 5092701"/>
              <a:gd name="connsiteY370" fmla="*/ 3826126 h 5440362"/>
              <a:gd name="connsiteX371" fmla="*/ 2382758 w 5092701"/>
              <a:gd name="connsiteY371" fmla="*/ 3840003 h 5440362"/>
              <a:gd name="connsiteX372" fmla="*/ 2570002 w 5092701"/>
              <a:gd name="connsiteY372" fmla="*/ 3896057 h 5440362"/>
              <a:gd name="connsiteX373" fmla="*/ 3290947 w 5092701"/>
              <a:gd name="connsiteY373" fmla="*/ 4095666 h 5440362"/>
              <a:gd name="connsiteX374" fmla="*/ 2679726 w 5092701"/>
              <a:gd name="connsiteY374" fmla="*/ 3899255 h 5440362"/>
              <a:gd name="connsiteX375" fmla="*/ 2467081 w 5092701"/>
              <a:gd name="connsiteY375" fmla="*/ 3860118 h 5440362"/>
              <a:gd name="connsiteX376" fmla="*/ 2382758 w 5092701"/>
              <a:gd name="connsiteY376" fmla="*/ 3840003 h 5440362"/>
              <a:gd name="connsiteX377" fmla="*/ 2356560 w 5092701"/>
              <a:gd name="connsiteY377" fmla="*/ 3832160 h 5440362"/>
              <a:gd name="connsiteX378" fmla="*/ 1882576 w 5092701"/>
              <a:gd name="connsiteY378" fmla="*/ 3687101 h 5440362"/>
              <a:gd name="connsiteX379" fmla="*/ 1755890 w 5092701"/>
              <a:gd name="connsiteY379" fmla="*/ 3652285 h 5440362"/>
              <a:gd name="connsiteX380" fmla="*/ 1175164 w 5092701"/>
              <a:gd name="connsiteY380" fmla="*/ 3392285 h 5440362"/>
              <a:gd name="connsiteX381" fmla="*/ 1385248 w 5092701"/>
              <a:gd name="connsiteY381" fmla="*/ 3303243 h 5440362"/>
              <a:gd name="connsiteX382" fmla="*/ 2101780 w 5092701"/>
              <a:gd name="connsiteY382" fmla="*/ 3603680 h 5440362"/>
              <a:gd name="connsiteX383" fmla="*/ 2188829 w 5092701"/>
              <a:gd name="connsiteY383" fmla="*/ 3634283 h 5440362"/>
              <a:gd name="connsiteX384" fmla="*/ 2347707 w 5092701"/>
              <a:gd name="connsiteY384" fmla="*/ 3676655 h 5440362"/>
              <a:gd name="connsiteX385" fmla="*/ 2519559 w 5092701"/>
              <a:gd name="connsiteY385" fmla="*/ 3716275 h 5440362"/>
              <a:gd name="connsiteX386" fmla="*/ 2149025 w 5092701"/>
              <a:gd name="connsiteY386" fmla="*/ 3603884 h 5440362"/>
              <a:gd name="connsiteX387" fmla="*/ 1385248 w 5092701"/>
              <a:gd name="connsiteY387" fmla="*/ 3303243 h 5440362"/>
              <a:gd name="connsiteX388" fmla="*/ 1294170 w 5092701"/>
              <a:gd name="connsiteY388" fmla="*/ 3099946 h 5440362"/>
              <a:gd name="connsiteX389" fmla="*/ 2477166 w 5092701"/>
              <a:gd name="connsiteY389" fmla="*/ 3558213 h 5440362"/>
              <a:gd name="connsiteX390" fmla="*/ 2494915 w 5092701"/>
              <a:gd name="connsiteY390" fmla="*/ 3555280 h 5440362"/>
              <a:gd name="connsiteX391" fmla="*/ 1294170 w 5092701"/>
              <a:gd name="connsiteY391" fmla="*/ 3099946 h 5440362"/>
              <a:gd name="connsiteX392" fmla="*/ 1776541 w 5092701"/>
              <a:gd name="connsiteY392" fmla="*/ 2895401 h 5440362"/>
              <a:gd name="connsiteX393" fmla="*/ 1764866 w 5092701"/>
              <a:gd name="connsiteY393" fmla="*/ 2901993 h 5440362"/>
              <a:gd name="connsiteX394" fmla="*/ 1691529 w 5092701"/>
              <a:gd name="connsiteY394" fmla="*/ 2915541 h 5440362"/>
              <a:gd name="connsiteX395" fmla="*/ 1764866 w 5092701"/>
              <a:gd name="connsiteY395" fmla="*/ 2901993 h 5440362"/>
              <a:gd name="connsiteX396" fmla="*/ 1795590 w 5092701"/>
              <a:gd name="connsiteY396" fmla="*/ 2896308 h 5440362"/>
              <a:gd name="connsiteX397" fmla="*/ 1776541 w 5092701"/>
              <a:gd name="connsiteY397" fmla="*/ 2895401 h 5440362"/>
              <a:gd name="connsiteX398" fmla="*/ 1813121 w 5092701"/>
              <a:gd name="connsiteY398" fmla="*/ 2890426 h 5440362"/>
              <a:gd name="connsiteX399" fmla="*/ 1807644 w 5092701"/>
              <a:gd name="connsiteY399" fmla="*/ 2893458 h 5440362"/>
              <a:gd name="connsiteX400" fmla="*/ 1826150 w 5092701"/>
              <a:gd name="connsiteY400" fmla="*/ 2891295 h 5440362"/>
              <a:gd name="connsiteX401" fmla="*/ 1813121 w 5092701"/>
              <a:gd name="connsiteY401" fmla="*/ 2890426 h 5440362"/>
              <a:gd name="connsiteX402" fmla="*/ 2936552 w 5092701"/>
              <a:gd name="connsiteY402" fmla="*/ 2800040 h 5440362"/>
              <a:gd name="connsiteX403" fmla="*/ 2937663 w 5092701"/>
              <a:gd name="connsiteY403" fmla="*/ 2800158 h 5440362"/>
              <a:gd name="connsiteX404" fmla="*/ 2939218 w 5092701"/>
              <a:gd name="connsiteY404" fmla="*/ 2800324 h 5440362"/>
              <a:gd name="connsiteX405" fmla="*/ 2934552 w 5092701"/>
              <a:gd name="connsiteY405" fmla="*/ 2799827 h 5440362"/>
              <a:gd name="connsiteX406" fmla="*/ 2936552 w 5092701"/>
              <a:gd name="connsiteY406" fmla="*/ 2800040 h 5440362"/>
              <a:gd name="connsiteX407" fmla="*/ 2935070 w 5092701"/>
              <a:gd name="connsiteY407" fmla="*/ 2799883 h 5440362"/>
              <a:gd name="connsiteX408" fmla="*/ 2919843 w 5092701"/>
              <a:gd name="connsiteY408" fmla="*/ 2799296 h 5440362"/>
              <a:gd name="connsiteX409" fmla="*/ 2927165 w 5092701"/>
              <a:gd name="connsiteY409" fmla="*/ 2803173 h 5440362"/>
              <a:gd name="connsiteX410" fmla="*/ 2915182 w 5092701"/>
              <a:gd name="connsiteY410" fmla="*/ 2801898 h 5440362"/>
              <a:gd name="connsiteX411" fmla="*/ 2919843 w 5092701"/>
              <a:gd name="connsiteY411" fmla="*/ 2799296 h 5440362"/>
              <a:gd name="connsiteX412" fmla="*/ 2555694 w 5092701"/>
              <a:gd name="connsiteY412" fmla="*/ 2763673 h 5440362"/>
              <a:gd name="connsiteX413" fmla="*/ 2542718 w 5092701"/>
              <a:gd name="connsiteY413" fmla="*/ 2766425 h 5440362"/>
              <a:gd name="connsiteX414" fmla="*/ 2555694 w 5092701"/>
              <a:gd name="connsiteY414" fmla="*/ 2763673 h 5440362"/>
              <a:gd name="connsiteX415" fmla="*/ 3301629 w 5092701"/>
              <a:gd name="connsiteY415" fmla="*/ 2757607 h 5440362"/>
              <a:gd name="connsiteX416" fmla="*/ 3289575 w 5092701"/>
              <a:gd name="connsiteY416" fmla="*/ 2760457 h 5440362"/>
              <a:gd name="connsiteX417" fmla="*/ 3276435 w 5092701"/>
              <a:gd name="connsiteY417" fmla="*/ 2763879 h 5440362"/>
              <a:gd name="connsiteX418" fmla="*/ 3264381 w 5092701"/>
              <a:gd name="connsiteY418" fmla="*/ 2766731 h 5440362"/>
              <a:gd name="connsiteX419" fmla="*/ 3252328 w 5092701"/>
              <a:gd name="connsiteY419" fmla="*/ 2769580 h 5440362"/>
              <a:gd name="connsiteX420" fmla="*/ 3242606 w 5092701"/>
              <a:gd name="connsiteY420" fmla="*/ 2768546 h 5440362"/>
              <a:gd name="connsiteX421" fmla="*/ 3252328 w 5092701"/>
              <a:gd name="connsiteY421" fmla="*/ 2769580 h 5440362"/>
              <a:gd name="connsiteX422" fmla="*/ 3264381 w 5092701"/>
              <a:gd name="connsiteY422" fmla="*/ 2766731 h 5440362"/>
              <a:gd name="connsiteX423" fmla="*/ 3276435 w 5092701"/>
              <a:gd name="connsiteY423" fmla="*/ 2763879 h 5440362"/>
              <a:gd name="connsiteX424" fmla="*/ 3289575 w 5092701"/>
              <a:gd name="connsiteY424" fmla="*/ 2760457 h 5440362"/>
              <a:gd name="connsiteX425" fmla="*/ 3301629 w 5092701"/>
              <a:gd name="connsiteY425" fmla="*/ 2757607 h 5440362"/>
              <a:gd name="connsiteX426" fmla="*/ 2780157 w 5092701"/>
              <a:gd name="connsiteY426" fmla="*/ 2749583 h 5440362"/>
              <a:gd name="connsiteX427" fmla="*/ 2793552 w 5092701"/>
              <a:gd name="connsiteY427" fmla="*/ 2750405 h 5440362"/>
              <a:gd name="connsiteX428" fmla="*/ 2774881 w 5092701"/>
              <a:gd name="connsiteY428" fmla="*/ 2753239 h 5440362"/>
              <a:gd name="connsiteX429" fmla="*/ 2780157 w 5092701"/>
              <a:gd name="connsiteY429" fmla="*/ 2749583 h 5440362"/>
              <a:gd name="connsiteX430" fmla="*/ 2797877 w 5092701"/>
              <a:gd name="connsiteY430" fmla="*/ 2747250 h 5440362"/>
              <a:gd name="connsiteX431" fmla="*/ 2805606 w 5092701"/>
              <a:gd name="connsiteY431" fmla="*/ 2747555 h 5440362"/>
              <a:gd name="connsiteX432" fmla="*/ 2793552 w 5092701"/>
              <a:gd name="connsiteY432" fmla="*/ 2750405 h 5440362"/>
              <a:gd name="connsiteX433" fmla="*/ 2797877 w 5092701"/>
              <a:gd name="connsiteY433" fmla="*/ 2747250 h 5440362"/>
              <a:gd name="connsiteX434" fmla="*/ 2810737 w 5092701"/>
              <a:gd name="connsiteY434" fmla="*/ 2744485 h 5440362"/>
              <a:gd name="connsiteX435" fmla="*/ 2824111 w 5092701"/>
              <a:gd name="connsiteY435" fmla="*/ 2745391 h 5440362"/>
              <a:gd name="connsiteX436" fmla="*/ 2805606 w 5092701"/>
              <a:gd name="connsiteY436" fmla="*/ 2747555 h 5440362"/>
              <a:gd name="connsiteX437" fmla="*/ 2810737 w 5092701"/>
              <a:gd name="connsiteY437" fmla="*/ 2744485 h 5440362"/>
              <a:gd name="connsiteX438" fmla="*/ 2836165 w 5092701"/>
              <a:gd name="connsiteY438" fmla="*/ 2742542 h 5440362"/>
              <a:gd name="connsiteX439" fmla="*/ 2824111 w 5092701"/>
              <a:gd name="connsiteY439" fmla="*/ 2745391 h 5440362"/>
              <a:gd name="connsiteX440" fmla="*/ 2836165 w 5092701"/>
              <a:gd name="connsiteY440" fmla="*/ 2742542 h 5440362"/>
              <a:gd name="connsiteX441" fmla="*/ 2866889 w 5092701"/>
              <a:gd name="connsiteY441" fmla="*/ 2736857 h 5440362"/>
              <a:gd name="connsiteX442" fmla="*/ 2836165 w 5092701"/>
              <a:gd name="connsiteY442" fmla="*/ 2742542 h 5440362"/>
              <a:gd name="connsiteX443" fmla="*/ 2866889 w 5092701"/>
              <a:gd name="connsiteY443" fmla="*/ 2736857 h 5440362"/>
              <a:gd name="connsiteX444" fmla="*/ 2897449 w 5092701"/>
              <a:gd name="connsiteY444" fmla="*/ 2731843 h 5440362"/>
              <a:gd name="connsiteX445" fmla="*/ 2866889 w 5092701"/>
              <a:gd name="connsiteY445" fmla="*/ 2736857 h 5440362"/>
              <a:gd name="connsiteX446" fmla="*/ 2897449 w 5092701"/>
              <a:gd name="connsiteY446" fmla="*/ 2731843 h 5440362"/>
              <a:gd name="connsiteX447" fmla="*/ 3323798 w 5092701"/>
              <a:gd name="connsiteY447" fmla="*/ 2729869 h 5440362"/>
              <a:gd name="connsiteX448" fmla="*/ 3052007 w 5092701"/>
              <a:gd name="connsiteY448" fmla="*/ 2789335 h 5440362"/>
              <a:gd name="connsiteX449" fmla="*/ 2574234 w 5092701"/>
              <a:gd name="connsiteY449" fmla="*/ 2876507 h 5440362"/>
              <a:gd name="connsiteX450" fmla="*/ 2501889 w 5092701"/>
              <a:gd name="connsiteY450" fmla="*/ 2886028 h 5440362"/>
              <a:gd name="connsiteX451" fmla="*/ 2465635 w 5092701"/>
              <a:gd name="connsiteY451" fmla="*/ 2891125 h 5440362"/>
              <a:gd name="connsiteX452" fmla="*/ 2456134 w 5092701"/>
              <a:gd name="connsiteY452" fmla="*/ 2906641 h 5440362"/>
              <a:gd name="connsiteX453" fmla="*/ 2595129 w 5092701"/>
              <a:gd name="connsiteY453" fmla="*/ 2887681 h 5440362"/>
              <a:gd name="connsiteX454" fmla="*/ 3292513 w 5092701"/>
              <a:gd name="connsiteY454" fmla="*/ 2749676 h 5440362"/>
              <a:gd name="connsiteX455" fmla="*/ 3363417 w 5092701"/>
              <a:gd name="connsiteY455" fmla="*/ 2729869 h 5440362"/>
              <a:gd name="connsiteX456" fmla="*/ 3104369 w 5092701"/>
              <a:gd name="connsiteY456" fmla="*/ 2729869 h 5440362"/>
              <a:gd name="connsiteX457" fmla="*/ 2973549 w 5092701"/>
              <a:gd name="connsiteY457" fmla="*/ 2756978 h 5440362"/>
              <a:gd name="connsiteX458" fmla="*/ 2131226 w 5092701"/>
              <a:gd name="connsiteY458" fmla="*/ 2889305 h 5440362"/>
              <a:gd name="connsiteX459" fmla="*/ 1623538 w 5092701"/>
              <a:gd name="connsiteY459" fmla="*/ 2976480 h 5440362"/>
              <a:gd name="connsiteX460" fmla="*/ 1605930 w 5092701"/>
              <a:gd name="connsiteY460" fmla="*/ 2981261 h 5440362"/>
              <a:gd name="connsiteX461" fmla="*/ 1689764 w 5092701"/>
              <a:gd name="connsiteY461" fmla="*/ 2991786 h 5440362"/>
              <a:gd name="connsiteX462" fmla="*/ 1933741 w 5092701"/>
              <a:gd name="connsiteY462" fmla="*/ 2953691 h 5440362"/>
              <a:gd name="connsiteX463" fmla="*/ 2915182 w 5092701"/>
              <a:gd name="connsiteY463" fmla="*/ 2801898 h 5440362"/>
              <a:gd name="connsiteX464" fmla="*/ 2927165 w 5092701"/>
              <a:gd name="connsiteY464" fmla="*/ 2803173 h 5440362"/>
              <a:gd name="connsiteX465" fmla="*/ 2939218 w 5092701"/>
              <a:gd name="connsiteY465" fmla="*/ 2800324 h 5440362"/>
              <a:gd name="connsiteX466" fmla="*/ 2989440 w 5092701"/>
              <a:gd name="connsiteY466" fmla="*/ 2788449 h 5440362"/>
              <a:gd name="connsiteX467" fmla="*/ 2995963 w 5092701"/>
              <a:gd name="connsiteY467" fmla="*/ 2785012 h 5440362"/>
              <a:gd name="connsiteX468" fmla="*/ 3020000 w 5092701"/>
              <a:gd name="connsiteY468" fmla="*/ 2783436 h 5440362"/>
              <a:gd name="connsiteX469" fmla="*/ 3038741 w 5092701"/>
              <a:gd name="connsiteY469" fmla="*/ 2776476 h 5440362"/>
              <a:gd name="connsiteX470" fmla="*/ 3062778 w 5092701"/>
              <a:gd name="connsiteY470" fmla="*/ 2774901 h 5440362"/>
              <a:gd name="connsiteX471" fmla="*/ 3074831 w 5092701"/>
              <a:gd name="connsiteY471" fmla="*/ 2772051 h 5440362"/>
              <a:gd name="connsiteX472" fmla="*/ 3087806 w 5092701"/>
              <a:gd name="connsiteY472" fmla="*/ 2769300 h 5440362"/>
              <a:gd name="connsiteX473" fmla="*/ 3233000 w 5092701"/>
              <a:gd name="connsiteY473" fmla="*/ 2741735 h 5440362"/>
              <a:gd name="connsiteX474" fmla="*/ 3287717 w 5092701"/>
              <a:gd name="connsiteY474" fmla="*/ 2729869 h 5440362"/>
              <a:gd name="connsiteX475" fmla="*/ 2862459 w 5092701"/>
              <a:gd name="connsiteY475" fmla="*/ 2729869 h 5440362"/>
              <a:gd name="connsiteX476" fmla="*/ 2637642 w 5092701"/>
              <a:gd name="connsiteY476" fmla="*/ 2767179 h 5440362"/>
              <a:gd name="connsiteX477" fmla="*/ 1990338 w 5092701"/>
              <a:gd name="connsiteY477" fmla="*/ 2866061 h 5440362"/>
              <a:gd name="connsiteX478" fmla="*/ 1954249 w 5092701"/>
              <a:gd name="connsiteY478" fmla="*/ 2870487 h 5440362"/>
              <a:gd name="connsiteX479" fmla="*/ 1918158 w 5092701"/>
              <a:gd name="connsiteY479" fmla="*/ 2874912 h 5440362"/>
              <a:gd name="connsiteX480" fmla="*/ 1887433 w 5092701"/>
              <a:gd name="connsiteY480" fmla="*/ 2880597 h 5440362"/>
              <a:gd name="connsiteX481" fmla="*/ 1877713 w 5092701"/>
              <a:gd name="connsiteY481" fmla="*/ 2879563 h 5440362"/>
              <a:gd name="connsiteX482" fmla="*/ 1887433 w 5092701"/>
              <a:gd name="connsiteY482" fmla="*/ 2880597 h 5440362"/>
              <a:gd name="connsiteX483" fmla="*/ 1918158 w 5092701"/>
              <a:gd name="connsiteY483" fmla="*/ 2874912 h 5440362"/>
              <a:gd name="connsiteX484" fmla="*/ 1954249 w 5092701"/>
              <a:gd name="connsiteY484" fmla="*/ 2870487 h 5440362"/>
              <a:gd name="connsiteX485" fmla="*/ 1990338 w 5092701"/>
              <a:gd name="connsiteY485" fmla="*/ 2866061 h 5440362"/>
              <a:gd name="connsiteX486" fmla="*/ 2774881 w 5092701"/>
              <a:gd name="connsiteY486" fmla="*/ 2753239 h 5440362"/>
              <a:gd name="connsiteX487" fmla="*/ 2701544 w 5092701"/>
              <a:gd name="connsiteY487" fmla="*/ 2766786 h 5440362"/>
              <a:gd name="connsiteX488" fmla="*/ 2674530 w 5092701"/>
              <a:gd name="connsiteY488" fmla="*/ 2780441 h 5440362"/>
              <a:gd name="connsiteX489" fmla="*/ 2417343 w 5092701"/>
              <a:gd name="connsiteY489" fmla="*/ 2826082 h 5440362"/>
              <a:gd name="connsiteX490" fmla="*/ 2398837 w 5092701"/>
              <a:gd name="connsiteY490" fmla="*/ 2828246 h 5440362"/>
              <a:gd name="connsiteX491" fmla="*/ 2380331 w 5092701"/>
              <a:gd name="connsiteY491" fmla="*/ 2830410 h 5440362"/>
              <a:gd name="connsiteX492" fmla="*/ 2362746 w 5092701"/>
              <a:gd name="connsiteY492" fmla="*/ 2832671 h 5440362"/>
              <a:gd name="connsiteX493" fmla="*/ 2295933 w 5092701"/>
              <a:gd name="connsiteY493" fmla="*/ 2842781 h 5440362"/>
              <a:gd name="connsiteX494" fmla="*/ 2277427 w 5092701"/>
              <a:gd name="connsiteY494" fmla="*/ 2844945 h 5440362"/>
              <a:gd name="connsiteX495" fmla="*/ 2192106 w 5092701"/>
              <a:gd name="connsiteY495" fmla="*/ 2857219 h 5440362"/>
              <a:gd name="connsiteX496" fmla="*/ 2076062 w 5092701"/>
              <a:gd name="connsiteY496" fmla="*/ 2875177 h 5440362"/>
              <a:gd name="connsiteX497" fmla="*/ 2039972 w 5092701"/>
              <a:gd name="connsiteY497" fmla="*/ 2879602 h 5440362"/>
              <a:gd name="connsiteX498" fmla="*/ 2022388 w 5092701"/>
              <a:gd name="connsiteY498" fmla="*/ 2881865 h 5440362"/>
              <a:gd name="connsiteX499" fmla="*/ 2039972 w 5092701"/>
              <a:gd name="connsiteY499" fmla="*/ 2879602 h 5440362"/>
              <a:gd name="connsiteX500" fmla="*/ 2076062 w 5092701"/>
              <a:gd name="connsiteY500" fmla="*/ 2875177 h 5440362"/>
              <a:gd name="connsiteX501" fmla="*/ 2192106 w 5092701"/>
              <a:gd name="connsiteY501" fmla="*/ 2857219 h 5440362"/>
              <a:gd name="connsiteX502" fmla="*/ 2277427 w 5092701"/>
              <a:gd name="connsiteY502" fmla="*/ 2844945 h 5440362"/>
              <a:gd name="connsiteX503" fmla="*/ 2295933 w 5092701"/>
              <a:gd name="connsiteY503" fmla="*/ 2842781 h 5440362"/>
              <a:gd name="connsiteX504" fmla="*/ 2362746 w 5092701"/>
              <a:gd name="connsiteY504" fmla="*/ 2832671 h 5440362"/>
              <a:gd name="connsiteX505" fmla="*/ 2380331 w 5092701"/>
              <a:gd name="connsiteY505" fmla="*/ 2830410 h 5440362"/>
              <a:gd name="connsiteX506" fmla="*/ 2398837 w 5092701"/>
              <a:gd name="connsiteY506" fmla="*/ 2828246 h 5440362"/>
              <a:gd name="connsiteX507" fmla="*/ 2417343 w 5092701"/>
              <a:gd name="connsiteY507" fmla="*/ 2826082 h 5440362"/>
              <a:gd name="connsiteX508" fmla="*/ 2999734 w 5092701"/>
              <a:gd name="connsiteY508" fmla="*/ 2733251 h 5440362"/>
              <a:gd name="connsiteX509" fmla="*/ 3016451 w 5092701"/>
              <a:gd name="connsiteY509" fmla="*/ 2729869 h 5440362"/>
              <a:gd name="connsiteX510" fmla="*/ 2920858 w 5092701"/>
              <a:gd name="connsiteY510" fmla="*/ 2729869 h 5440362"/>
              <a:gd name="connsiteX511" fmla="*/ 2914403 w 5092701"/>
              <a:gd name="connsiteY511" fmla="*/ 2732614 h 5440362"/>
              <a:gd name="connsiteX512" fmla="*/ 2897449 w 5092701"/>
              <a:gd name="connsiteY512" fmla="*/ 2731843 h 5440362"/>
              <a:gd name="connsiteX513" fmla="*/ 2899516 w 5092701"/>
              <a:gd name="connsiteY513" fmla="*/ 2729869 h 5440362"/>
              <a:gd name="connsiteX514" fmla="*/ 2505301 w 5092701"/>
              <a:gd name="connsiteY514" fmla="*/ 2729869 h 5440362"/>
              <a:gd name="connsiteX515" fmla="*/ 2381136 w 5092701"/>
              <a:gd name="connsiteY515" fmla="*/ 2748704 h 5440362"/>
              <a:gd name="connsiteX516" fmla="*/ 1643640 w 5092701"/>
              <a:gd name="connsiteY516" fmla="*/ 2871888 h 5440362"/>
              <a:gd name="connsiteX517" fmla="*/ 1618201 w 5092701"/>
              <a:gd name="connsiteY517" fmla="*/ 2879274 h 5440362"/>
              <a:gd name="connsiteX518" fmla="*/ 1673373 w 5092701"/>
              <a:gd name="connsiteY518" fmla="*/ 2870229 h 5440362"/>
              <a:gd name="connsiteX519" fmla="*/ 1934935 w 5092701"/>
              <a:gd name="connsiteY519" fmla="*/ 2829872 h 5440362"/>
              <a:gd name="connsiteX520" fmla="*/ 2329889 w 5092701"/>
              <a:gd name="connsiteY520" fmla="*/ 2774090 h 5440362"/>
              <a:gd name="connsiteX521" fmla="*/ 2494006 w 5092701"/>
              <a:gd name="connsiteY521" fmla="*/ 2752981 h 5440362"/>
              <a:gd name="connsiteX522" fmla="*/ 2552147 w 5092701"/>
              <a:gd name="connsiteY522" fmla="*/ 2755033 h 5440362"/>
              <a:gd name="connsiteX523" fmla="*/ 2617224 w 5092701"/>
              <a:gd name="connsiteY523" fmla="*/ 2741898 h 5440362"/>
              <a:gd name="connsiteX524" fmla="*/ 2673277 w 5092701"/>
              <a:gd name="connsiteY524" fmla="*/ 2729869 h 5440362"/>
              <a:gd name="connsiteX525" fmla="*/ 2376146 w 5092701"/>
              <a:gd name="connsiteY525" fmla="*/ 2729869 h 5440362"/>
              <a:gd name="connsiteX526" fmla="*/ 2190279 w 5092701"/>
              <a:gd name="connsiteY526" fmla="*/ 2754770 h 5440362"/>
              <a:gd name="connsiteX527" fmla="*/ 1752829 w 5092701"/>
              <a:gd name="connsiteY527" fmla="*/ 2831854 h 5440362"/>
              <a:gd name="connsiteX528" fmla="*/ 1743084 w 5092701"/>
              <a:gd name="connsiteY528" fmla="*/ 2830914 h 5440362"/>
              <a:gd name="connsiteX529" fmla="*/ 1752829 w 5092701"/>
              <a:gd name="connsiteY529" fmla="*/ 2831854 h 5440362"/>
              <a:gd name="connsiteX530" fmla="*/ 2201280 w 5092701"/>
              <a:gd name="connsiteY530" fmla="*/ 2768721 h 5440362"/>
              <a:gd name="connsiteX531" fmla="*/ 2464588 w 5092701"/>
              <a:gd name="connsiteY531" fmla="*/ 2729869 h 5440362"/>
              <a:gd name="connsiteX532" fmla="*/ 1786116 w 5092701"/>
              <a:gd name="connsiteY532" fmla="*/ 2729869 h 5440362"/>
              <a:gd name="connsiteX533" fmla="*/ 1777304 w 5092701"/>
              <a:gd name="connsiteY533" fmla="*/ 2732546 h 5440362"/>
              <a:gd name="connsiteX534" fmla="*/ 1786381 w 5092701"/>
              <a:gd name="connsiteY534" fmla="*/ 2741775 h 5440362"/>
              <a:gd name="connsiteX535" fmla="*/ 1724105 w 5092701"/>
              <a:gd name="connsiteY535" fmla="*/ 2756498 h 5440362"/>
              <a:gd name="connsiteX536" fmla="*/ 1895449 w 5092701"/>
              <a:gd name="connsiteY536" fmla="*/ 2729869 h 5440362"/>
              <a:gd name="connsiteX537" fmla="*/ 3763221 w 5092701"/>
              <a:gd name="connsiteY537" fmla="*/ 2571894 h 5440362"/>
              <a:gd name="connsiteX538" fmla="*/ 3755917 w 5092701"/>
              <a:gd name="connsiteY538" fmla="*/ 2580058 h 5440362"/>
              <a:gd name="connsiteX539" fmla="*/ 3674394 w 5092701"/>
              <a:gd name="connsiteY539" fmla="*/ 2600094 h 5440362"/>
              <a:gd name="connsiteX540" fmla="*/ 3674394 w 5092701"/>
              <a:gd name="connsiteY540" fmla="*/ 2634866 h 5440362"/>
              <a:gd name="connsiteX541" fmla="*/ 3696599 w 5092701"/>
              <a:gd name="connsiteY541" fmla="*/ 2628838 h 5440362"/>
              <a:gd name="connsiteX542" fmla="*/ 3774993 w 5092701"/>
              <a:gd name="connsiteY542" fmla="*/ 2598613 h 5440362"/>
              <a:gd name="connsiteX543" fmla="*/ 3755917 w 5092701"/>
              <a:gd name="connsiteY543" fmla="*/ 2580058 h 5440362"/>
              <a:gd name="connsiteX544" fmla="*/ 3777969 w 5092701"/>
              <a:gd name="connsiteY544" fmla="*/ 2586535 h 5440362"/>
              <a:gd name="connsiteX545" fmla="*/ 3763221 w 5092701"/>
              <a:gd name="connsiteY545" fmla="*/ 2571894 h 5440362"/>
              <a:gd name="connsiteX546" fmla="*/ 3700514 w 5092701"/>
              <a:gd name="connsiteY546" fmla="*/ 2543870 h 5440362"/>
              <a:gd name="connsiteX547" fmla="*/ 3674394 w 5092701"/>
              <a:gd name="connsiteY547" fmla="*/ 2550272 h 5440362"/>
              <a:gd name="connsiteX548" fmla="*/ 3674394 w 5092701"/>
              <a:gd name="connsiteY548" fmla="*/ 2558539 h 5440362"/>
              <a:gd name="connsiteX549" fmla="*/ 3697371 w 5092701"/>
              <a:gd name="connsiteY549" fmla="*/ 2556618 h 5440362"/>
              <a:gd name="connsiteX550" fmla="*/ 3677277 w 5092701"/>
              <a:gd name="connsiteY550" fmla="*/ 2562831 h 5440362"/>
              <a:gd name="connsiteX551" fmla="*/ 3674394 w 5092701"/>
              <a:gd name="connsiteY551" fmla="*/ 2563603 h 5440362"/>
              <a:gd name="connsiteX552" fmla="*/ 3674394 w 5092701"/>
              <a:gd name="connsiteY552" fmla="*/ 2578765 h 5440362"/>
              <a:gd name="connsiteX553" fmla="*/ 3700622 w 5092701"/>
              <a:gd name="connsiteY553" fmla="*/ 2570359 h 5440362"/>
              <a:gd name="connsiteX554" fmla="*/ 3720416 w 5092701"/>
              <a:gd name="connsiteY554" fmla="*/ 2559068 h 5440362"/>
              <a:gd name="connsiteX555" fmla="*/ 3697371 w 5092701"/>
              <a:gd name="connsiteY555" fmla="*/ 2556618 h 5440362"/>
              <a:gd name="connsiteX556" fmla="*/ 3700514 w 5092701"/>
              <a:gd name="connsiteY556" fmla="*/ 2543870 h 5440362"/>
              <a:gd name="connsiteX557" fmla="*/ 4508324 w 5092701"/>
              <a:gd name="connsiteY557" fmla="*/ 1897071 h 5440362"/>
              <a:gd name="connsiteX558" fmla="*/ 4509820 w 5092701"/>
              <a:gd name="connsiteY558" fmla="*/ 1900715 h 5440362"/>
              <a:gd name="connsiteX559" fmla="*/ 4508324 w 5092701"/>
              <a:gd name="connsiteY559" fmla="*/ 1897071 h 5440362"/>
              <a:gd name="connsiteX560" fmla="*/ 4484642 w 5092701"/>
              <a:gd name="connsiteY560" fmla="*/ 1834000 h 5440362"/>
              <a:gd name="connsiteX561" fmla="*/ 4561034 w 5092701"/>
              <a:gd name="connsiteY561" fmla="*/ 1884816 h 5440362"/>
              <a:gd name="connsiteX562" fmla="*/ 4484642 w 5092701"/>
              <a:gd name="connsiteY562" fmla="*/ 1834000 h 5440362"/>
              <a:gd name="connsiteX563" fmla="*/ 4420162 w 5092701"/>
              <a:gd name="connsiteY563" fmla="*/ 1788583 h 5440362"/>
              <a:gd name="connsiteX564" fmla="*/ 4407021 w 5092701"/>
              <a:gd name="connsiteY564" fmla="*/ 1792005 h 5440362"/>
              <a:gd name="connsiteX565" fmla="*/ 4420162 w 5092701"/>
              <a:gd name="connsiteY565" fmla="*/ 1788583 h 5440362"/>
              <a:gd name="connsiteX566" fmla="*/ 4463766 w 5092701"/>
              <a:gd name="connsiteY566" fmla="*/ 1776693 h 5440362"/>
              <a:gd name="connsiteX567" fmla="*/ 4515789 w 5092701"/>
              <a:gd name="connsiteY567" fmla="*/ 1803572 h 5440362"/>
              <a:gd name="connsiteX568" fmla="*/ 4463766 w 5092701"/>
              <a:gd name="connsiteY568" fmla="*/ 1776693 h 5440362"/>
              <a:gd name="connsiteX569" fmla="*/ 4522508 w 5092701"/>
              <a:gd name="connsiteY569" fmla="*/ 1736191 h 5440362"/>
              <a:gd name="connsiteX570" fmla="*/ 4544714 w 5092701"/>
              <a:gd name="connsiteY570" fmla="*/ 1759135 h 5440362"/>
              <a:gd name="connsiteX571" fmla="*/ 4602267 w 5092701"/>
              <a:gd name="connsiteY571" fmla="*/ 1786600 h 5440362"/>
              <a:gd name="connsiteX572" fmla="*/ 4522508 w 5092701"/>
              <a:gd name="connsiteY572" fmla="*/ 1736191 h 5440362"/>
              <a:gd name="connsiteX573" fmla="*/ 294981 w 5092701"/>
              <a:gd name="connsiteY573" fmla="*/ 1713189 h 5440362"/>
              <a:gd name="connsiteX574" fmla="*/ 306153 w 5092701"/>
              <a:gd name="connsiteY574" fmla="*/ 1716983 h 5440362"/>
              <a:gd name="connsiteX575" fmla="*/ 314953 w 5092701"/>
              <a:gd name="connsiteY575" fmla="*/ 1719795 h 5440362"/>
              <a:gd name="connsiteX576" fmla="*/ 313474 w 5092701"/>
              <a:gd name="connsiteY576" fmla="*/ 1719951 h 5440362"/>
              <a:gd name="connsiteX577" fmla="*/ 294981 w 5092701"/>
              <a:gd name="connsiteY577" fmla="*/ 1713189 h 5440362"/>
              <a:gd name="connsiteX578" fmla="*/ 4129139 w 5092701"/>
              <a:gd name="connsiteY578" fmla="*/ 1706681 h 5440362"/>
              <a:gd name="connsiteX579" fmla="*/ 4188606 w 5092701"/>
              <a:gd name="connsiteY579" fmla="*/ 1730219 h 5440362"/>
              <a:gd name="connsiteX580" fmla="*/ 4292722 w 5092701"/>
              <a:gd name="connsiteY580" fmla="*/ 1779851 h 5440362"/>
              <a:gd name="connsiteX581" fmla="*/ 4247152 w 5092701"/>
              <a:gd name="connsiteY581" fmla="*/ 1753659 h 5440362"/>
              <a:gd name="connsiteX582" fmla="*/ 4188606 w 5092701"/>
              <a:gd name="connsiteY582" fmla="*/ 1730219 h 5440362"/>
              <a:gd name="connsiteX583" fmla="*/ 4129139 w 5092701"/>
              <a:gd name="connsiteY583" fmla="*/ 1706681 h 5440362"/>
              <a:gd name="connsiteX584" fmla="*/ 320213 w 5092701"/>
              <a:gd name="connsiteY584" fmla="*/ 1700984 h 5440362"/>
              <a:gd name="connsiteX585" fmla="*/ 320224 w 5092701"/>
              <a:gd name="connsiteY585" fmla="*/ 1701035 h 5440362"/>
              <a:gd name="connsiteX586" fmla="*/ 300607 w 5092701"/>
              <a:gd name="connsiteY586" fmla="*/ 1705076 h 5440362"/>
              <a:gd name="connsiteX587" fmla="*/ 308860 w 5092701"/>
              <a:gd name="connsiteY587" fmla="*/ 1703367 h 5440362"/>
              <a:gd name="connsiteX588" fmla="*/ 4092646 w 5092701"/>
              <a:gd name="connsiteY588" fmla="*/ 1689717 h 5440362"/>
              <a:gd name="connsiteX589" fmla="*/ 4078835 w 5092701"/>
              <a:gd name="connsiteY589" fmla="*/ 1692317 h 5440362"/>
              <a:gd name="connsiteX590" fmla="*/ 4080426 w 5092701"/>
              <a:gd name="connsiteY590" fmla="*/ 1693238 h 5440362"/>
              <a:gd name="connsiteX591" fmla="*/ 4092646 w 5092701"/>
              <a:gd name="connsiteY591" fmla="*/ 1689717 h 5440362"/>
              <a:gd name="connsiteX592" fmla="*/ 4710791 w 5092701"/>
              <a:gd name="connsiteY592" fmla="*/ 1685290 h 5440362"/>
              <a:gd name="connsiteX593" fmla="*/ 4709086 w 5092701"/>
              <a:gd name="connsiteY593" fmla="*/ 1687097 h 5440362"/>
              <a:gd name="connsiteX594" fmla="*/ 4735511 w 5092701"/>
              <a:gd name="connsiteY594" fmla="*/ 1698858 h 5440362"/>
              <a:gd name="connsiteX595" fmla="*/ 4710791 w 5092701"/>
              <a:gd name="connsiteY595" fmla="*/ 1685290 h 5440362"/>
              <a:gd name="connsiteX596" fmla="*/ 4687393 w 5092701"/>
              <a:gd name="connsiteY596" fmla="*/ 1660260 h 5440362"/>
              <a:gd name="connsiteX597" fmla="*/ 4685638 w 5092701"/>
              <a:gd name="connsiteY597" fmla="*/ 1663258 h 5440362"/>
              <a:gd name="connsiteX598" fmla="*/ 4707689 w 5092701"/>
              <a:gd name="connsiteY598" fmla="*/ 1669734 h 5440362"/>
              <a:gd name="connsiteX599" fmla="*/ 4687393 w 5092701"/>
              <a:gd name="connsiteY599" fmla="*/ 1660260 h 5440362"/>
              <a:gd name="connsiteX600" fmla="*/ 4070374 w 5092701"/>
              <a:gd name="connsiteY600" fmla="*/ 1615048 h 5440362"/>
              <a:gd name="connsiteX601" fmla="*/ 4085973 w 5092701"/>
              <a:gd name="connsiteY601" fmla="*/ 1620838 h 5440362"/>
              <a:gd name="connsiteX602" fmla="*/ 4108025 w 5092701"/>
              <a:gd name="connsiteY602" fmla="*/ 1627314 h 5440362"/>
              <a:gd name="connsiteX603" fmla="*/ 4085973 w 5092701"/>
              <a:gd name="connsiteY603" fmla="*/ 1620838 h 5440362"/>
              <a:gd name="connsiteX604" fmla="*/ 4070374 w 5092701"/>
              <a:gd name="connsiteY604" fmla="*/ 1615048 h 5440362"/>
              <a:gd name="connsiteX605" fmla="*/ 3835951 w 5092701"/>
              <a:gd name="connsiteY605" fmla="*/ 1578491 h 5440362"/>
              <a:gd name="connsiteX606" fmla="*/ 3833769 w 5092701"/>
              <a:gd name="connsiteY606" fmla="*/ 1578613 h 5440362"/>
              <a:gd name="connsiteX607" fmla="*/ 3831853 w 5092701"/>
              <a:gd name="connsiteY607" fmla="*/ 1578719 h 5440362"/>
              <a:gd name="connsiteX608" fmla="*/ 3832375 w 5092701"/>
              <a:gd name="connsiteY608" fmla="*/ 1578690 h 5440362"/>
              <a:gd name="connsiteX609" fmla="*/ 3837488 w 5092701"/>
              <a:gd name="connsiteY609" fmla="*/ 1578405 h 5440362"/>
              <a:gd name="connsiteX610" fmla="*/ 3836381 w 5092701"/>
              <a:gd name="connsiteY610" fmla="*/ 1578467 h 5440362"/>
              <a:gd name="connsiteX611" fmla="*/ 3835951 w 5092701"/>
              <a:gd name="connsiteY611" fmla="*/ 1578491 h 5440362"/>
              <a:gd name="connsiteX612" fmla="*/ 3844918 w 5092701"/>
              <a:gd name="connsiteY612" fmla="*/ 1577991 h 5440362"/>
              <a:gd name="connsiteX613" fmla="*/ 3840738 w 5092701"/>
              <a:gd name="connsiteY613" fmla="*/ 1578224 h 5440362"/>
              <a:gd name="connsiteX614" fmla="*/ 3837488 w 5092701"/>
              <a:gd name="connsiteY614" fmla="*/ 1578405 h 5440362"/>
              <a:gd name="connsiteX615" fmla="*/ 3844918 w 5092701"/>
              <a:gd name="connsiteY615" fmla="*/ 1577991 h 5440362"/>
              <a:gd name="connsiteX616" fmla="*/ 3865883 w 5092701"/>
              <a:gd name="connsiteY616" fmla="*/ 1585040 h 5440362"/>
              <a:gd name="connsiteX617" fmla="*/ 3843761 w 5092701"/>
              <a:gd name="connsiteY617" fmla="*/ 1582687 h 5440362"/>
              <a:gd name="connsiteX618" fmla="*/ 303830 w 5092701"/>
              <a:gd name="connsiteY618" fmla="*/ 1568595 h 5440362"/>
              <a:gd name="connsiteX619" fmla="*/ 304111 w 5092701"/>
              <a:gd name="connsiteY619" fmla="*/ 1569555 h 5440362"/>
              <a:gd name="connsiteX620" fmla="*/ 293450 w 5092701"/>
              <a:gd name="connsiteY620" fmla="*/ 1571028 h 5440362"/>
              <a:gd name="connsiteX621" fmla="*/ 298026 w 5092701"/>
              <a:gd name="connsiteY621" fmla="*/ 1569956 h 5440362"/>
              <a:gd name="connsiteX622" fmla="*/ 3906037 w 5092701"/>
              <a:gd name="connsiteY622" fmla="*/ 1567963 h 5440362"/>
              <a:gd name="connsiteX623" fmla="*/ 3933619 w 5092701"/>
              <a:gd name="connsiteY623" fmla="*/ 1575028 h 5440362"/>
              <a:gd name="connsiteX624" fmla="*/ 3982332 w 5092701"/>
              <a:gd name="connsiteY624" fmla="*/ 1588471 h 5440362"/>
              <a:gd name="connsiteX625" fmla="*/ 3933619 w 5092701"/>
              <a:gd name="connsiteY625" fmla="*/ 1575028 h 5440362"/>
              <a:gd name="connsiteX626" fmla="*/ 3906037 w 5092701"/>
              <a:gd name="connsiteY626" fmla="*/ 1567963 h 5440362"/>
              <a:gd name="connsiteX627" fmla="*/ 3818328 w 5092701"/>
              <a:gd name="connsiteY627" fmla="*/ 1566900 h 5440362"/>
              <a:gd name="connsiteX628" fmla="*/ 3799822 w 5092701"/>
              <a:gd name="connsiteY628" fmla="*/ 1569064 h 5440362"/>
              <a:gd name="connsiteX629" fmla="*/ 3799474 w 5092701"/>
              <a:gd name="connsiteY629" fmla="*/ 1568381 h 5440362"/>
              <a:gd name="connsiteX630" fmla="*/ 3818328 w 5092701"/>
              <a:gd name="connsiteY630" fmla="*/ 1566900 h 5440362"/>
              <a:gd name="connsiteX631" fmla="*/ 3802395 w 5092701"/>
              <a:gd name="connsiteY631" fmla="*/ 1535597 h 5440362"/>
              <a:gd name="connsiteX632" fmla="*/ 3779003 w 5092701"/>
              <a:gd name="connsiteY632" fmla="*/ 1536596 h 5440362"/>
              <a:gd name="connsiteX633" fmla="*/ 3778358 w 5092701"/>
              <a:gd name="connsiteY633" fmla="*/ 1537173 h 5440362"/>
              <a:gd name="connsiteX634" fmla="*/ 3802395 w 5092701"/>
              <a:gd name="connsiteY634" fmla="*/ 1535597 h 5440362"/>
              <a:gd name="connsiteX635" fmla="*/ 4439083 w 5092701"/>
              <a:gd name="connsiteY635" fmla="*/ 1520927 h 5440362"/>
              <a:gd name="connsiteX636" fmla="*/ 4490592 w 5092701"/>
              <a:gd name="connsiteY636" fmla="*/ 1548869 h 5440362"/>
              <a:gd name="connsiteX637" fmla="*/ 4459629 w 5092701"/>
              <a:gd name="connsiteY637" fmla="*/ 1532494 h 5440362"/>
              <a:gd name="connsiteX638" fmla="*/ 4439083 w 5092701"/>
              <a:gd name="connsiteY638" fmla="*/ 1520927 h 5440362"/>
              <a:gd name="connsiteX639" fmla="*/ 3747396 w 5092701"/>
              <a:gd name="connsiteY639" fmla="*/ 1520797 h 5440362"/>
              <a:gd name="connsiteX640" fmla="*/ 3723194 w 5092701"/>
              <a:gd name="connsiteY640" fmla="*/ 1523044 h 5440362"/>
              <a:gd name="connsiteX641" fmla="*/ 3747396 w 5092701"/>
              <a:gd name="connsiteY641" fmla="*/ 1520797 h 5440362"/>
              <a:gd name="connsiteX642" fmla="*/ 3707830 w 5092701"/>
              <a:gd name="connsiteY642" fmla="*/ 1512459 h 5440362"/>
              <a:gd name="connsiteX643" fmla="*/ 3695777 w 5092701"/>
              <a:gd name="connsiteY643" fmla="*/ 1515308 h 5440362"/>
              <a:gd name="connsiteX644" fmla="*/ 3707830 w 5092701"/>
              <a:gd name="connsiteY644" fmla="*/ 1512459 h 5440362"/>
              <a:gd name="connsiteX645" fmla="*/ 3396246 w 5092701"/>
              <a:gd name="connsiteY645" fmla="*/ 1444897 h 5440362"/>
              <a:gd name="connsiteX646" fmla="*/ 3384028 w 5092701"/>
              <a:gd name="connsiteY646" fmla="*/ 1448417 h 5440362"/>
              <a:gd name="connsiteX647" fmla="*/ 3396246 w 5092701"/>
              <a:gd name="connsiteY647" fmla="*/ 1444897 h 5440362"/>
              <a:gd name="connsiteX648" fmla="*/ 3328657 w 5092701"/>
              <a:gd name="connsiteY648" fmla="*/ 1436523 h 5440362"/>
              <a:gd name="connsiteX649" fmla="*/ 3328036 w 5092701"/>
              <a:gd name="connsiteY649" fmla="*/ 1437643 h 5440362"/>
              <a:gd name="connsiteX650" fmla="*/ 3345549 w 5092701"/>
              <a:gd name="connsiteY650" fmla="*/ 1439506 h 5440362"/>
              <a:gd name="connsiteX651" fmla="*/ 3328657 w 5092701"/>
              <a:gd name="connsiteY651" fmla="*/ 1436523 h 5440362"/>
              <a:gd name="connsiteX652" fmla="*/ 3182290 w 5092701"/>
              <a:gd name="connsiteY652" fmla="*/ 1406039 h 5440362"/>
              <a:gd name="connsiteX653" fmla="*/ 3222244 w 5092701"/>
              <a:gd name="connsiteY653" fmla="*/ 1413999 h 5440362"/>
              <a:gd name="connsiteX654" fmla="*/ 3278402 w 5092701"/>
              <a:gd name="connsiteY654" fmla="*/ 1424102 h 5440362"/>
              <a:gd name="connsiteX655" fmla="*/ 3182290 w 5092701"/>
              <a:gd name="connsiteY655" fmla="*/ 1406039 h 5440362"/>
              <a:gd name="connsiteX656" fmla="*/ 2340919 w 5092701"/>
              <a:gd name="connsiteY656" fmla="*/ 1398485 h 5440362"/>
              <a:gd name="connsiteX657" fmla="*/ 2334618 w 5092701"/>
              <a:gd name="connsiteY657" fmla="*/ 1399478 h 5440362"/>
              <a:gd name="connsiteX658" fmla="*/ 2390585 w 5092701"/>
              <a:gd name="connsiteY658" fmla="*/ 1410949 h 5440362"/>
              <a:gd name="connsiteX659" fmla="*/ 3942900 w 5092701"/>
              <a:gd name="connsiteY659" fmla="*/ 1725438 h 5440362"/>
              <a:gd name="connsiteX660" fmla="*/ 4315327 w 5092701"/>
              <a:gd name="connsiteY660" fmla="*/ 1880034 h 5440362"/>
              <a:gd name="connsiteX661" fmla="*/ 4399306 w 5092701"/>
              <a:gd name="connsiteY661" fmla="*/ 1919262 h 5440362"/>
              <a:gd name="connsiteX662" fmla="*/ 4315327 w 5092701"/>
              <a:gd name="connsiteY662" fmla="*/ 1880034 h 5440362"/>
              <a:gd name="connsiteX663" fmla="*/ 3942900 w 5092701"/>
              <a:gd name="connsiteY663" fmla="*/ 1725438 h 5440362"/>
              <a:gd name="connsiteX664" fmla="*/ 3571208 w 5092701"/>
              <a:gd name="connsiteY664" fmla="*/ 1617744 h 5440362"/>
              <a:gd name="connsiteX665" fmla="*/ 2544520 w 5092701"/>
              <a:gd name="connsiteY665" fmla="*/ 1427317 h 5440362"/>
              <a:gd name="connsiteX666" fmla="*/ 2358630 w 5092701"/>
              <a:gd name="connsiteY666" fmla="*/ 1398599 h 5440362"/>
              <a:gd name="connsiteX667" fmla="*/ 2340919 w 5092701"/>
              <a:gd name="connsiteY667" fmla="*/ 1398485 h 5440362"/>
              <a:gd name="connsiteX668" fmla="*/ 3161064 w 5092701"/>
              <a:gd name="connsiteY668" fmla="*/ 1398133 h 5440362"/>
              <a:gd name="connsiteX669" fmla="*/ 3120921 w 5092701"/>
              <a:gd name="connsiteY669" fmla="*/ 1399093 h 5440362"/>
              <a:gd name="connsiteX670" fmla="*/ 3172776 w 5092701"/>
              <a:gd name="connsiteY670" fmla="*/ 1399787 h 5440362"/>
              <a:gd name="connsiteX671" fmla="*/ 3161064 w 5092701"/>
              <a:gd name="connsiteY671" fmla="*/ 1398133 h 5440362"/>
              <a:gd name="connsiteX672" fmla="*/ 2444205 w 5092701"/>
              <a:gd name="connsiteY672" fmla="*/ 1335397 h 5440362"/>
              <a:gd name="connsiteX673" fmla="*/ 2437682 w 5092701"/>
              <a:gd name="connsiteY673" fmla="*/ 1338836 h 5440362"/>
              <a:gd name="connsiteX674" fmla="*/ 2400428 w 5092701"/>
              <a:gd name="connsiteY674" fmla="*/ 1349420 h 5440362"/>
              <a:gd name="connsiteX675" fmla="*/ 2385475 w 5092701"/>
              <a:gd name="connsiteY675" fmla="*/ 1358761 h 5440362"/>
              <a:gd name="connsiteX676" fmla="*/ 2411900 w 5092701"/>
              <a:gd name="connsiteY676" fmla="*/ 1370523 h 5440362"/>
              <a:gd name="connsiteX677" fmla="*/ 2613319 w 5092701"/>
              <a:gd name="connsiteY677" fmla="*/ 1409156 h 5440362"/>
              <a:gd name="connsiteX678" fmla="*/ 3632492 w 5092701"/>
              <a:gd name="connsiteY678" fmla="*/ 1607046 h 5440362"/>
              <a:gd name="connsiteX679" fmla="*/ 3776762 w 5092701"/>
              <a:gd name="connsiteY679" fmla="*/ 1639601 h 5440362"/>
              <a:gd name="connsiteX680" fmla="*/ 3807486 w 5092701"/>
              <a:gd name="connsiteY680" fmla="*/ 1633918 h 5440362"/>
              <a:gd name="connsiteX681" fmla="*/ 3884538 w 5092701"/>
              <a:gd name="connsiteY681" fmla="*/ 1655193 h 5440362"/>
              <a:gd name="connsiteX682" fmla="*/ 3968278 w 5092701"/>
              <a:gd name="connsiteY682" fmla="*/ 1672362 h 5440362"/>
              <a:gd name="connsiteX683" fmla="*/ 4262093 w 5092701"/>
              <a:gd name="connsiteY683" fmla="*/ 1788989 h 5440362"/>
              <a:gd name="connsiteX684" fmla="*/ 4459193 w 5092701"/>
              <a:gd name="connsiteY684" fmla="*/ 1891200 h 5440362"/>
              <a:gd name="connsiteX685" fmla="*/ 4514762 w 5092701"/>
              <a:gd name="connsiteY685" fmla="*/ 1926719 h 5440362"/>
              <a:gd name="connsiteX686" fmla="*/ 4349213 w 5092701"/>
              <a:gd name="connsiteY686" fmla="*/ 1815467 h 5440362"/>
              <a:gd name="connsiteX687" fmla="*/ 3784038 w 5092701"/>
              <a:gd name="connsiteY687" fmla="*/ 1610078 h 5440362"/>
              <a:gd name="connsiteX688" fmla="*/ 3657353 w 5092701"/>
              <a:gd name="connsiteY688" fmla="*/ 1575261 h 5440362"/>
              <a:gd name="connsiteX689" fmla="*/ 3621852 w 5092701"/>
              <a:gd name="connsiteY689" fmla="*/ 1554271 h 5440362"/>
              <a:gd name="connsiteX690" fmla="*/ 3337685 w 5092701"/>
              <a:gd name="connsiteY690" fmla="*/ 1494444 h 5440362"/>
              <a:gd name="connsiteX691" fmla="*/ 2444205 w 5092701"/>
              <a:gd name="connsiteY691" fmla="*/ 1335397 h 5440362"/>
              <a:gd name="connsiteX692" fmla="*/ 2532749 w 5092701"/>
              <a:gd name="connsiteY692" fmla="*/ 1319400 h 5440362"/>
              <a:gd name="connsiteX693" fmla="*/ 2558100 w 5092701"/>
              <a:gd name="connsiteY693" fmla="*/ 1326163 h 5440362"/>
              <a:gd name="connsiteX694" fmla="*/ 2783554 w 5092701"/>
              <a:gd name="connsiteY694" fmla="*/ 1363219 h 5440362"/>
              <a:gd name="connsiteX695" fmla="*/ 3843761 w 5092701"/>
              <a:gd name="connsiteY695" fmla="*/ 1582687 h 5440362"/>
              <a:gd name="connsiteX696" fmla="*/ 3865883 w 5092701"/>
              <a:gd name="connsiteY696" fmla="*/ 1585040 h 5440362"/>
              <a:gd name="connsiteX697" fmla="*/ 3887935 w 5092701"/>
              <a:gd name="connsiteY697" fmla="*/ 1591516 h 5440362"/>
              <a:gd name="connsiteX698" fmla="*/ 4164825 w 5092701"/>
              <a:gd name="connsiteY698" fmla="*/ 1680867 h 5440362"/>
              <a:gd name="connsiteX699" fmla="*/ 4199852 w 5092701"/>
              <a:gd name="connsiteY699" fmla="*/ 1684591 h 5440362"/>
              <a:gd name="connsiteX700" fmla="*/ 4112802 w 5092701"/>
              <a:gd name="connsiteY700" fmla="*/ 1653988 h 5440362"/>
              <a:gd name="connsiteX701" fmla="*/ 2631841 w 5092701"/>
              <a:gd name="connsiteY701" fmla="*/ 1334004 h 5440362"/>
              <a:gd name="connsiteX702" fmla="*/ 2532749 w 5092701"/>
              <a:gd name="connsiteY702" fmla="*/ 1319400 h 5440362"/>
              <a:gd name="connsiteX703" fmla="*/ 2583716 w 5092701"/>
              <a:gd name="connsiteY703" fmla="*/ 1307726 h 5440362"/>
              <a:gd name="connsiteX704" fmla="*/ 2580022 w 5092701"/>
              <a:gd name="connsiteY704" fmla="*/ 1307858 h 5440362"/>
              <a:gd name="connsiteX705" fmla="*/ 2634982 w 5092701"/>
              <a:gd name="connsiteY705" fmla="*/ 1321255 h 5440362"/>
              <a:gd name="connsiteX706" fmla="*/ 2803289 w 5092701"/>
              <a:gd name="connsiteY706" fmla="*/ 1352235 h 5440362"/>
              <a:gd name="connsiteX707" fmla="*/ 3053938 w 5092701"/>
              <a:gd name="connsiteY707" fmla="*/ 1383019 h 5440362"/>
              <a:gd name="connsiteX708" fmla="*/ 3088043 w 5092701"/>
              <a:gd name="connsiteY708" fmla="*/ 1386646 h 5440362"/>
              <a:gd name="connsiteX709" fmla="*/ 3053938 w 5092701"/>
              <a:gd name="connsiteY709" fmla="*/ 1383019 h 5440362"/>
              <a:gd name="connsiteX710" fmla="*/ 2693125 w 5092701"/>
              <a:gd name="connsiteY710" fmla="*/ 1323306 h 5440362"/>
              <a:gd name="connsiteX711" fmla="*/ 2597332 w 5092701"/>
              <a:gd name="connsiteY711" fmla="*/ 1308989 h 5440362"/>
              <a:gd name="connsiteX712" fmla="*/ 2583716 w 5092701"/>
              <a:gd name="connsiteY712" fmla="*/ 1307726 h 5440362"/>
              <a:gd name="connsiteX713" fmla="*/ 2771642 w 5092701"/>
              <a:gd name="connsiteY713" fmla="*/ 1252156 h 5440362"/>
              <a:gd name="connsiteX714" fmla="*/ 2739063 w 5092701"/>
              <a:gd name="connsiteY714" fmla="*/ 1255890 h 5440362"/>
              <a:gd name="connsiteX715" fmla="*/ 2815122 w 5092701"/>
              <a:gd name="connsiteY715" fmla="*/ 1281192 h 5440362"/>
              <a:gd name="connsiteX716" fmla="*/ 3421459 w 5092701"/>
              <a:gd name="connsiteY716" fmla="*/ 1392490 h 5440362"/>
              <a:gd name="connsiteX717" fmla="*/ 3993173 w 5092701"/>
              <a:gd name="connsiteY717" fmla="*/ 1521454 h 5440362"/>
              <a:gd name="connsiteX718" fmla="*/ 4173866 w 5092701"/>
              <a:gd name="connsiteY718" fmla="*/ 1575098 h 5440362"/>
              <a:gd name="connsiteX719" fmla="*/ 4370728 w 5092701"/>
              <a:gd name="connsiteY719" fmla="*/ 1655249 h 5440362"/>
              <a:gd name="connsiteX720" fmla="*/ 4346123 w 5092701"/>
              <a:gd name="connsiteY720" fmla="*/ 1636106 h 5440362"/>
              <a:gd name="connsiteX721" fmla="*/ 4173866 w 5092701"/>
              <a:gd name="connsiteY721" fmla="*/ 1575098 h 5440362"/>
              <a:gd name="connsiteX722" fmla="*/ 2903989 w 5092701"/>
              <a:gd name="connsiteY722" fmla="*/ 1277558 h 5440362"/>
              <a:gd name="connsiteX723" fmla="*/ 2771642 w 5092701"/>
              <a:gd name="connsiteY723" fmla="*/ 1252156 h 5440362"/>
              <a:gd name="connsiteX724" fmla="*/ 2984176 w 5092701"/>
              <a:gd name="connsiteY724" fmla="*/ 1199102 h 5440362"/>
              <a:gd name="connsiteX725" fmla="*/ 2975331 w 5092701"/>
              <a:gd name="connsiteY725" fmla="*/ 1200922 h 5440362"/>
              <a:gd name="connsiteX726" fmla="*/ 2975122 w 5092701"/>
              <a:gd name="connsiteY726" fmla="*/ 1203869 h 5440362"/>
              <a:gd name="connsiteX727" fmla="*/ 2993627 w 5092701"/>
              <a:gd name="connsiteY727" fmla="*/ 1201705 h 5440362"/>
              <a:gd name="connsiteX728" fmla="*/ 2984176 w 5092701"/>
              <a:gd name="connsiteY728" fmla="*/ 1199102 h 5440362"/>
              <a:gd name="connsiteX729" fmla="*/ 1052192 w 5092701"/>
              <a:gd name="connsiteY729" fmla="*/ 1164994 h 5440362"/>
              <a:gd name="connsiteX730" fmla="*/ 995650 w 5092701"/>
              <a:gd name="connsiteY730" fmla="*/ 1181541 h 5440362"/>
              <a:gd name="connsiteX731" fmla="*/ 988462 w 5092701"/>
              <a:gd name="connsiteY731" fmla="*/ 1183050 h 5440362"/>
              <a:gd name="connsiteX732" fmla="*/ 951656 w 5092701"/>
              <a:gd name="connsiteY732" fmla="*/ 1190528 h 5440362"/>
              <a:gd name="connsiteX733" fmla="*/ 973567 w 5092701"/>
              <a:gd name="connsiteY733" fmla="*/ 1184920 h 5440362"/>
              <a:gd name="connsiteX734" fmla="*/ 1041977 w 5092701"/>
              <a:gd name="connsiteY734" fmla="*/ 1167544 h 5440362"/>
              <a:gd name="connsiteX735" fmla="*/ 3044689 w 5092701"/>
              <a:gd name="connsiteY735" fmla="*/ 1153688 h 5440362"/>
              <a:gd name="connsiteX736" fmla="*/ 3023836 w 5092701"/>
              <a:gd name="connsiteY736" fmla="*/ 1155415 h 5440362"/>
              <a:gd name="connsiteX737" fmla="*/ 3012957 w 5092701"/>
              <a:gd name="connsiteY737" fmla="*/ 1169331 h 5440362"/>
              <a:gd name="connsiteX738" fmla="*/ 3191333 w 5092701"/>
              <a:gd name="connsiteY738" fmla="*/ 1205514 h 5440362"/>
              <a:gd name="connsiteX739" fmla="*/ 3643805 w 5092701"/>
              <a:gd name="connsiteY739" fmla="*/ 1296320 h 5440362"/>
              <a:gd name="connsiteX740" fmla="*/ 4063498 w 5092701"/>
              <a:gd name="connsiteY740" fmla="*/ 1404987 h 5440362"/>
              <a:gd name="connsiteX741" fmla="*/ 4495060 w 5092701"/>
              <a:gd name="connsiteY741" fmla="*/ 1557607 h 5440362"/>
              <a:gd name="connsiteX742" fmla="*/ 4490592 w 5092701"/>
              <a:gd name="connsiteY742" fmla="*/ 1548869 h 5440362"/>
              <a:gd name="connsiteX743" fmla="*/ 4644677 w 5092701"/>
              <a:gd name="connsiteY743" fmla="*/ 1637555 h 5440362"/>
              <a:gd name="connsiteX744" fmla="*/ 4241874 w 5092701"/>
              <a:gd name="connsiteY744" fmla="*/ 1441169 h 5440362"/>
              <a:gd name="connsiteX745" fmla="*/ 3108182 w 5092701"/>
              <a:gd name="connsiteY745" fmla="*/ 1162931 h 5440362"/>
              <a:gd name="connsiteX746" fmla="*/ 3044689 w 5092701"/>
              <a:gd name="connsiteY746" fmla="*/ 1153688 h 5440362"/>
              <a:gd name="connsiteX747" fmla="*/ 3079919 w 5092701"/>
              <a:gd name="connsiteY747" fmla="*/ 1140338 h 5440362"/>
              <a:gd name="connsiteX748" fmla="*/ 3078210 w 5092701"/>
              <a:gd name="connsiteY748" fmla="*/ 1142530 h 5440362"/>
              <a:gd name="connsiteX749" fmla="*/ 3223638 w 5092701"/>
              <a:gd name="connsiteY749" fmla="*/ 1170388 h 5440362"/>
              <a:gd name="connsiteX750" fmla="*/ 3902962 w 5092701"/>
              <a:gd name="connsiteY750" fmla="*/ 1315614 h 5440362"/>
              <a:gd name="connsiteX751" fmla="*/ 4148888 w 5092701"/>
              <a:gd name="connsiteY751" fmla="*/ 1388589 h 5440362"/>
              <a:gd name="connsiteX752" fmla="*/ 4157326 w 5092701"/>
              <a:gd name="connsiteY752" fmla="*/ 1381223 h 5440362"/>
              <a:gd name="connsiteX753" fmla="*/ 4297626 w 5092701"/>
              <a:gd name="connsiteY753" fmla="*/ 1429883 h 5440362"/>
              <a:gd name="connsiteX754" fmla="*/ 4436769 w 5092701"/>
              <a:gd name="connsiteY754" fmla="*/ 1483240 h 5440362"/>
              <a:gd name="connsiteX755" fmla="*/ 3158404 w 5092701"/>
              <a:gd name="connsiteY755" fmla="*/ 1151057 h 5440362"/>
              <a:gd name="connsiteX756" fmla="*/ 3079919 w 5092701"/>
              <a:gd name="connsiteY756" fmla="*/ 1140338 h 5440362"/>
              <a:gd name="connsiteX757" fmla="*/ 1478177 w 5092701"/>
              <a:gd name="connsiteY757" fmla="*/ 1044690 h 5440362"/>
              <a:gd name="connsiteX758" fmla="*/ 1353810 w 5092701"/>
              <a:gd name="connsiteY758" fmla="*/ 1089386 h 5440362"/>
              <a:gd name="connsiteX759" fmla="*/ 1340567 w 5092701"/>
              <a:gd name="connsiteY759" fmla="*/ 1094416 h 5440362"/>
              <a:gd name="connsiteX760" fmla="*/ 1295958 w 5092701"/>
              <a:gd name="connsiteY760" fmla="*/ 1108402 h 5440362"/>
              <a:gd name="connsiteX761" fmla="*/ 1103635 w 5092701"/>
              <a:gd name="connsiteY761" fmla="*/ 1166511 h 5440362"/>
              <a:gd name="connsiteX762" fmla="*/ 979515 w 5092701"/>
              <a:gd name="connsiteY762" fmla="*/ 1203259 h 5440362"/>
              <a:gd name="connsiteX763" fmla="*/ 841578 w 5092701"/>
              <a:gd name="connsiteY763" fmla="*/ 1240313 h 5440362"/>
              <a:gd name="connsiteX764" fmla="*/ 454805 w 5092701"/>
              <a:gd name="connsiteY764" fmla="*/ 1342063 h 5440362"/>
              <a:gd name="connsiteX765" fmla="*/ 964340 w 5092701"/>
              <a:gd name="connsiteY765" fmla="*/ 1190703 h 5440362"/>
              <a:gd name="connsiteX766" fmla="*/ 995650 w 5092701"/>
              <a:gd name="connsiteY766" fmla="*/ 1181541 h 5440362"/>
              <a:gd name="connsiteX767" fmla="*/ 1089446 w 5092701"/>
              <a:gd name="connsiteY767" fmla="*/ 1161844 h 5440362"/>
              <a:gd name="connsiteX768" fmla="*/ 1184585 w 5092701"/>
              <a:gd name="connsiteY768" fmla="*/ 1134816 h 5440362"/>
              <a:gd name="connsiteX769" fmla="*/ 1099928 w 5092701"/>
              <a:gd name="connsiteY769" fmla="*/ 1153074 h 5440362"/>
              <a:gd name="connsiteX770" fmla="*/ 1052192 w 5092701"/>
              <a:gd name="connsiteY770" fmla="*/ 1164994 h 5440362"/>
              <a:gd name="connsiteX771" fmla="*/ 1151255 w 5092701"/>
              <a:gd name="connsiteY771" fmla="*/ 1136004 h 5440362"/>
              <a:gd name="connsiteX772" fmla="*/ 1478177 w 5092701"/>
              <a:gd name="connsiteY772" fmla="*/ 1044690 h 5440362"/>
              <a:gd name="connsiteX773" fmla="*/ 3395305 w 5092701"/>
              <a:gd name="connsiteY773" fmla="*/ 1022694 h 5440362"/>
              <a:gd name="connsiteX774" fmla="*/ 3524615 w 5092701"/>
              <a:gd name="connsiteY774" fmla="*/ 1066053 h 5440362"/>
              <a:gd name="connsiteX775" fmla="*/ 3687391 w 5092701"/>
              <a:gd name="connsiteY775" fmla="*/ 1096444 h 5440362"/>
              <a:gd name="connsiteX776" fmla="*/ 4033175 w 5092701"/>
              <a:gd name="connsiteY776" fmla="*/ 1171086 h 5440362"/>
              <a:gd name="connsiteX777" fmla="*/ 4618322 w 5092701"/>
              <a:gd name="connsiteY777" fmla="*/ 1387552 h 5440362"/>
              <a:gd name="connsiteX778" fmla="*/ 4652357 w 5092701"/>
              <a:gd name="connsiteY778" fmla="*/ 1395302 h 5440362"/>
              <a:gd name="connsiteX779" fmla="*/ 4509903 w 5092701"/>
              <a:gd name="connsiteY779" fmla="*/ 1328510 h 5440362"/>
              <a:gd name="connsiteX780" fmla="*/ 4033175 w 5092701"/>
              <a:gd name="connsiteY780" fmla="*/ 1171086 h 5440362"/>
              <a:gd name="connsiteX781" fmla="*/ 3550801 w 5092701"/>
              <a:gd name="connsiteY781" fmla="*/ 1055754 h 5440362"/>
              <a:gd name="connsiteX782" fmla="*/ 3395305 w 5092701"/>
              <a:gd name="connsiteY782" fmla="*/ 1022694 h 5440362"/>
              <a:gd name="connsiteX783" fmla="*/ 1526179 w 5092701"/>
              <a:gd name="connsiteY783" fmla="*/ 975896 h 5440362"/>
              <a:gd name="connsiteX784" fmla="*/ 1517399 w 5092701"/>
              <a:gd name="connsiteY784" fmla="*/ 977722 h 5440362"/>
              <a:gd name="connsiteX785" fmla="*/ 1517593 w 5092701"/>
              <a:gd name="connsiteY785" fmla="*/ 980712 h 5440362"/>
              <a:gd name="connsiteX786" fmla="*/ 1535177 w 5092701"/>
              <a:gd name="connsiteY786" fmla="*/ 978450 h 5440362"/>
              <a:gd name="connsiteX787" fmla="*/ 1526179 w 5092701"/>
              <a:gd name="connsiteY787" fmla="*/ 975896 h 5440362"/>
              <a:gd name="connsiteX788" fmla="*/ 3638895 w 5092701"/>
              <a:gd name="connsiteY788" fmla="*/ 890221 h 5440362"/>
              <a:gd name="connsiteX789" fmla="*/ 3632373 w 5092701"/>
              <a:gd name="connsiteY789" fmla="*/ 893659 h 5440362"/>
              <a:gd name="connsiteX790" fmla="*/ 3633560 w 5092701"/>
              <a:gd name="connsiteY790" fmla="*/ 891719 h 5440362"/>
              <a:gd name="connsiteX791" fmla="*/ 3638895 w 5092701"/>
              <a:gd name="connsiteY791" fmla="*/ 890221 h 5440362"/>
              <a:gd name="connsiteX792" fmla="*/ 3671439 w 5092701"/>
              <a:gd name="connsiteY792" fmla="*/ 877156 h 5440362"/>
              <a:gd name="connsiteX793" fmla="*/ 3638895 w 5092701"/>
              <a:gd name="connsiteY793" fmla="*/ 890221 h 5440362"/>
              <a:gd name="connsiteX794" fmla="*/ 3660661 w 5092701"/>
              <a:gd name="connsiteY794" fmla="*/ 878011 h 5440362"/>
              <a:gd name="connsiteX795" fmla="*/ 3671439 w 5092701"/>
              <a:gd name="connsiteY795" fmla="*/ 877156 h 5440362"/>
              <a:gd name="connsiteX796" fmla="*/ 3678127 w 5092701"/>
              <a:gd name="connsiteY796" fmla="*/ 873047 h 5440362"/>
              <a:gd name="connsiteX797" fmla="*/ 3671439 w 5092701"/>
              <a:gd name="connsiteY797" fmla="*/ 877156 h 5440362"/>
              <a:gd name="connsiteX798" fmla="*/ 3672709 w 5092701"/>
              <a:gd name="connsiteY798" fmla="*/ 874880 h 5440362"/>
              <a:gd name="connsiteX799" fmla="*/ 3678127 w 5092701"/>
              <a:gd name="connsiteY799" fmla="*/ 873047 h 5440362"/>
              <a:gd name="connsiteX800" fmla="*/ 1651273 w 5092701"/>
              <a:gd name="connsiteY800" fmla="*/ 768383 h 5440362"/>
              <a:gd name="connsiteX801" fmla="*/ 1637852 w 5092701"/>
              <a:gd name="connsiteY801" fmla="*/ 771023 h 5440362"/>
              <a:gd name="connsiteX802" fmla="*/ 1639055 w 5092701"/>
              <a:gd name="connsiteY802" fmla="*/ 771903 h 5440362"/>
              <a:gd name="connsiteX803" fmla="*/ 1651273 w 5092701"/>
              <a:gd name="connsiteY803" fmla="*/ 768383 h 5440362"/>
              <a:gd name="connsiteX804" fmla="*/ 1599203 w 5092701"/>
              <a:gd name="connsiteY804" fmla="*/ 706233 h 5440362"/>
              <a:gd name="connsiteX805" fmla="*/ 1596292 w 5092701"/>
              <a:gd name="connsiteY805" fmla="*/ 707450 h 5440362"/>
              <a:gd name="connsiteX806" fmla="*/ 1591569 w 5092701"/>
              <a:gd name="connsiteY806" fmla="*/ 749639 h 5440362"/>
              <a:gd name="connsiteX807" fmla="*/ 1599203 w 5092701"/>
              <a:gd name="connsiteY807" fmla="*/ 706233 h 5440362"/>
              <a:gd name="connsiteX808" fmla="*/ 3618924 w 5092701"/>
              <a:gd name="connsiteY808" fmla="*/ 680521 h 5440362"/>
              <a:gd name="connsiteX809" fmla="*/ 3605833 w 5092701"/>
              <a:gd name="connsiteY809" fmla="*/ 690458 h 5440362"/>
              <a:gd name="connsiteX810" fmla="*/ 3599310 w 5092701"/>
              <a:gd name="connsiteY810" fmla="*/ 693897 h 5440362"/>
              <a:gd name="connsiteX811" fmla="*/ 3605833 w 5092701"/>
              <a:gd name="connsiteY811" fmla="*/ 690458 h 5440362"/>
              <a:gd name="connsiteX812" fmla="*/ 3618924 w 5092701"/>
              <a:gd name="connsiteY812" fmla="*/ 680521 h 5440362"/>
              <a:gd name="connsiteX813" fmla="*/ 1667686 w 5092701"/>
              <a:gd name="connsiteY813" fmla="*/ 665378 h 5440362"/>
              <a:gd name="connsiteX814" fmla="*/ 1664688 w 5092701"/>
              <a:gd name="connsiteY814" fmla="*/ 667898 h 5440362"/>
              <a:gd name="connsiteX815" fmla="*/ 1665092 w 5092701"/>
              <a:gd name="connsiteY815" fmla="*/ 689288 h 5440362"/>
              <a:gd name="connsiteX816" fmla="*/ 1667686 w 5092701"/>
              <a:gd name="connsiteY816" fmla="*/ 665378 h 5440362"/>
              <a:gd name="connsiteX817" fmla="*/ 2764194 w 5092701"/>
              <a:gd name="connsiteY817" fmla="*/ 654979 h 5440362"/>
              <a:gd name="connsiteX818" fmla="*/ 2763648 w 5092701"/>
              <a:gd name="connsiteY818" fmla="*/ 657196 h 5440362"/>
              <a:gd name="connsiteX819" fmla="*/ 2763508 w 5092701"/>
              <a:gd name="connsiteY819" fmla="*/ 657762 h 5440362"/>
              <a:gd name="connsiteX820" fmla="*/ 2764764 w 5092701"/>
              <a:gd name="connsiteY820" fmla="*/ 652667 h 5440362"/>
              <a:gd name="connsiteX821" fmla="*/ 2764194 w 5092701"/>
              <a:gd name="connsiteY821" fmla="*/ 654979 h 5440362"/>
              <a:gd name="connsiteX822" fmla="*/ 2764345 w 5092701"/>
              <a:gd name="connsiteY822" fmla="*/ 654366 h 5440362"/>
              <a:gd name="connsiteX823" fmla="*/ 2771795 w 5092701"/>
              <a:gd name="connsiteY823" fmla="*/ 647648 h 5440362"/>
              <a:gd name="connsiteX824" fmla="*/ 2777904 w 5092701"/>
              <a:gd name="connsiteY824" fmla="*/ 649244 h 5440362"/>
              <a:gd name="connsiteX825" fmla="*/ 2764764 w 5092701"/>
              <a:gd name="connsiteY825" fmla="*/ 652667 h 5440362"/>
              <a:gd name="connsiteX826" fmla="*/ 2771795 w 5092701"/>
              <a:gd name="connsiteY826" fmla="*/ 647648 h 5440362"/>
              <a:gd name="connsiteX827" fmla="*/ 2794008 w 5092701"/>
              <a:gd name="connsiteY827" fmla="*/ 638417 h 5440362"/>
              <a:gd name="connsiteX828" fmla="*/ 2735197 w 5092701"/>
              <a:gd name="connsiteY828" fmla="*/ 653655 h 5440362"/>
              <a:gd name="connsiteX829" fmla="*/ 2600980 w 5092701"/>
              <a:gd name="connsiteY829" fmla="*/ 699290 h 5440362"/>
              <a:gd name="connsiteX830" fmla="*/ 2555984 w 5092701"/>
              <a:gd name="connsiteY830" fmla="*/ 714904 h 5440362"/>
              <a:gd name="connsiteX831" fmla="*/ 2586942 w 5092701"/>
              <a:gd name="connsiteY831" fmla="*/ 710191 h 5440362"/>
              <a:gd name="connsiteX832" fmla="*/ 2736593 w 5092701"/>
              <a:gd name="connsiteY832" fmla="*/ 671017 h 5440362"/>
              <a:gd name="connsiteX833" fmla="*/ 2777904 w 5092701"/>
              <a:gd name="connsiteY833" fmla="*/ 649244 h 5440362"/>
              <a:gd name="connsiteX834" fmla="*/ 2794008 w 5092701"/>
              <a:gd name="connsiteY834" fmla="*/ 638417 h 5440362"/>
              <a:gd name="connsiteX835" fmla="*/ 2860742 w 5092701"/>
              <a:gd name="connsiteY835" fmla="*/ 620181 h 5440362"/>
              <a:gd name="connsiteX836" fmla="*/ 2859749 w 5092701"/>
              <a:gd name="connsiteY836" fmla="*/ 624206 h 5440362"/>
              <a:gd name="connsiteX837" fmla="*/ 1690426 w 5092701"/>
              <a:gd name="connsiteY837" fmla="*/ 590093 h 5440362"/>
              <a:gd name="connsiteX838" fmla="*/ 1688740 w 5092701"/>
              <a:gd name="connsiteY838" fmla="*/ 593334 h 5440362"/>
              <a:gd name="connsiteX839" fmla="*/ 1693279 w 5092701"/>
              <a:gd name="connsiteY839" fmla="*/ 597949 h 5440362"/>
              <a:gd name="connsiteX840" fmla="*/ 1690426 w 5092701"/>
              <a:gd name="connsiteY840" fmla="*/ 590093 h 5440362"/>
              <a:gd name="connsiteX841" fmla="*/ 3674833 w 5092701"/>
              <a:gd name="connsiteY841" fmla="*/ 552505 h 5440362"/>
              <a:gd name="connsiteX842" fmla="*/ 3668145 w 5092701"/>
              <a:gd name="connsiteY842" fmla="*/ 556613 h 5440362"/>
              <a:gd name="connsiteX843" fmla="*/ 3671923 w 5092701"/>
              <a:gd name="connsiteY843" fmla="*/ 552798 h 5440362"/>
              <a:gd name="connsiteX844" fmla="*/ 3674833 w 5092701"/>
              <a:gd name="connsiteY844" fmla="*/ 552505 h 5440362"/>
              <a:gd name="connsiteX845" fmla="*/ 3682278 w 5092701"/>
              <a:gd name="connsiteY845" fmla="*/ 549165 h 5440362"/>
              <a:gd name="connsiteX846" fmla="*/ 3674833 w 5092701"/>
              <a:gd name="connsiteY846" fmla="*/ 552505 h 5440362"/>
              <a:gd name="connsiteX847" fmla="*/ 3678927 w 5092701"/>
              <a:gd name="connsiteY847" fmla="*/ 549325 h 5440362"/>
              <a:gd name="connsiteX848" fmla="*/ 3682278 w 5092701"/>
              <a:gd name="connsiteY848" fmla="*/ 549165 h 5440362"/>
              <a:gd name="connsiteX849" fmla="*/ 3688676 w 5092701"/>
              <a:gd name="connsiteY849" fmla="*/ 546230 h 5440362"/>
              <a:gd name="connsiteX850" fmla="*/ 3694331 w 5092701"/>
              <a:gd name="connsiteY850" fmla="*/ 546314 h 5440362"/>
              <a:gd name="connsiteX851" fmla="*/ 3682278 w 5092701"/>
              <a:gd name="connsiteY851" fmla="*/ 549165 h 5440362"/>
              <a:gd name="connsiteX852" fmla="*/ 3688676 w 5092701"/>
              <a:gd name="connsiteY852" fmla="*/ 546230 h 5440362"/>
              <a:gd name="connsiteX853" fmla="*/ 3836651 w 5092701"/>
              <a:gd name="connsiteY853" fmla="*/ 467800 h 5440362"/>
              <a:gd name="connsiteX854" fmla="*/ 3818075 w 5092701"/>
              <a:gd name="connsiteY854" fmla="*/ 474088 h 5440362"/>
              <a:gd name="connsiteX855" fmla="*/ 3827735 w 5092701"/>
              <a:gd name="connsiteY855" fmla="*/ 469435 h 5440362"/>
              <a:gd name="connsiteX856" fmla="*/ 3836651 w 5092701"/>
              <a:gd name="connsiteY856" fmla="*/ 467800 h 5440362"/>
              <a:gd name="connsiteX857" fmla="*/ 3190759 w 5092701"/>
              <a:gd name="connsiteY857" fmla="*/ 416248 h 5440362"/>
              <a:gd name="connsiteX858" fmla="*/ 3186289 w 5092701"/>
              <a:gd name="connsiteY858" fmla="*/ 419990 h 5440362"/>
              <a:gd name="connsiteX859" fmla="*/ 3198508 w 5092701"/>
              <a:gd name="connsiteY859" fmla="*/ 416470 h 5440362"/>
              <a:gd name="connsiteX860" fmla="*/ 3190759 w 5092701"/>
              <a:gd name="connsiteY860" fmla="*/ 416248 h 5440362"/>
              <a:gd name="connsiteX861" fmla="*/ 3504411 w 5092701"/>
              <a:gd name="connsiteY861" fmla="*/ 411126 h 5440362"/>
              <a:gd name="connsiteX862" fmla="*/ 3485835 w 5092701"/>
              <a:gd name="connsiteY862" fmla="*/ 417414 h 5440362"/>
              <a:gd name="connsiteX863" fmla="*/ 3491348 w 5092701"/>
              <a:gd name="connsiteY863" fmla="*/ 412319 h 5440362"/>
              <a:gd name="connsiteX864" fmla="*/ 3504411 w 5092701"/>
              <a:gd name="connsiteY864" fmla="*/ 411126 h 5440362"/>
              <a:gd name="connsiteX865" fmla="*/ 3524076 w 5092701"/>
              <a:gd name="connsiteY865" fmla="*/ 404266 h 5440362"/>
              <a:gd name="connsiteX866" fmla="*/ 3504411 w 5092701"/>
              <a:gd name="connsiteY866" fmla="*/ 411126 h 5440362"/>
              <a:gd name="connsiteX867" fmla="*/ 3510468 w 5092701"/>
              <a:gd name="connsiteY867" fmla="*/ 405744 h 5440362"/>
              <a:gd name="connsiteX868" fmla="*/ 3524076 w 5092701"/>
              <a:gd name="connsiteY868" fmla="*/ 404266 h 5440362"/>
              <a:gd name="connsiteX869" fmla="*/ 3526327 w 5092701"/>
              <a:gd name="connsiteY869" fmla="*/ 400889 h 5440362"/>
              <a:gd name="connsiteX870" fmla="*/ 3536129 w 5092701"/>
              <a:gd name="connsiteY870" fmla="*/ 401415 h 5440362"/>
              <a:gd name="connsiteX871" fmla="*/ 3524076 w 5092701"/>
              <a:gd name="connsiteY871" fmla="*/ 404266 h 5440362"/>
              <a:gd name="connsiteX872" fmla="*/ 3526327 w 5092701"/>
              <a:gd name="connsiteY872" fmla="*/ 400889 h 5440362"/>
              <a:gd name="connsiteX873" fmla="*/ 3542652 w 5092701"/>
              <a:gd name="connsiteY873" fmla="*/ 397978 h 5440362"/>
              <a:gd name="connsiteX874" fmla="*/ 3536129 w 5092701"/>
              <a:gd name="connsiteY874" fmla="*/ 401415 h 5440362"/>
              <a:gd name="connsiteX875" fmla="*/ 3537316 w 5092701"/>
              <a:gd name="connsiteY875" fmla="*/ 399476 h 5440362"/>
              <a:gd name="connsiteX876" fmla="*/ 3542652 w 5092701"/>
              <a:gd name="connsiteY876" fmla="*/ 397978 h 5440362"/>
              <a:gd name="connsiteX877" fmla="*/ 3502023 w 5092701"/>
              <a:gd name="connsiteY877" fmla="*/ 397789 h 5440362"/>
              <a:gd name="connsiteX878" fmla="*/ 3483282 w 5092701"/>
              <a:gd name="connsiteY878" fmla="*/ 404747 h 5440362"/>
              <a:gd name="connsiteX879" fmla="*/ 3488939 w 5092701"/>
              <a:gd name="connsiteY879" fmla="*/ 399066 h 5440362"/>
              <a:gd name="connsiteX880" fmla="*/ 3502023 w 5092701"/>
              <a:gd name="connsiteY880" fmla="*/ 397789 h 5440362"/>
              <a:gd name="connsiteX881" fmla="*/ 3261776 w 5092701"/>
              <a:gd name="connsiteY881" fmla="*/ 397720 h 5440362"/>
              <a:gd name="connsiteX882" fmla="*/ 3230059 w 5092701"/>
              <a:gd name="connsiteY882" fmla="*/ 407430 h 5440362"/>
              <a:gd name="connsiteX883" fmla="*/ 3217084 w 5092701"/>
              <a:gd name="connsiteY883" fmla="*/ 410181 h 5440362"/>
              <a:gd name="connsiteX884" fmla="*/ 3230059 w 5092701"/>
              <a:gd name="connsiteY884" fmla="*/ 407430 h 5440362"/>
              <a:gd name="connsiteX885" fmla="*/ 3261776 w 5092701"/>
              <a:gd name="connsiteY885" fmla="*/ 397720 h 5440362"/>
              <a:gd name="connsiteX886" fmla="*/ 3543395 w 5092701"/>
              <a:gd name="connsiteY886" fmla="*/ 394960 h 5440362"/>
              <a:gd name="connsiteX887" fmla="*/ 3542652 w 5092701"/>
              <a:gd name="connsiteY887" fmla="*/ 397978 h 5440362"/>
              <a:gd name="connsiteX888" fmla="*/ 3543093 w 5092701"/>
              <a:gd name="connsiteY888" fmla="*/ 396184 h 5440362"/>
              <a:gd name="connsiteX889" fmla="*/ 3543977 w 5092701"/>
              <a:gd name="connsiteY889" fmla="*/ 392599 h 5440362"/>
              <a:gd name="connsiteX890" fmla="*/ 3543830 w 5092701"/>
              <a:gd name="connsiteY890" fmla="*/ 393197 h 5440362"/>
              <a:gd name="connsiteX891" fmla="*/ 3543395 w 5092701"/>
              <a:gd name="connsiteY891" fmla="*/ 394960 h 5440362"/>
              <a:gd name="connsiteX892" fmla="*/ 3521521 w 5092701"/>
              <a:gd name="connsiteY892" fmla="*/ 391599 h 5440362"/>
              <a:gd name="connsiteX893" fmla="*/ 3502023 w 5092701"/>
              <a:gd name="connsiteY893" fmla="*/ 397789 h 5440362"/>
              <a:gd name="connsiteX894" fmla="*/ 3507651 w 5092701"/>
              <a:gd name="connsiteY894" fmla="*/ 392706 h 5440362"/>
              <a:gd name="connsiteX895" fmla="*/ 3521521 w 5092701"/>
              <a:gd name="connsiteY895" fmla="*/ 391599 h 5440362"/>
              <a:gd name="connsiteX896" fmla="*/ 3540263 w 5092701"/>
              <a:gd name="connsiteY896" fmla="*/ 384640 h 5440362"/>
              <a:gd name="connsiteX897" fmla="*/ 3521521 w 5092701"/>
              <a:gd name="connsiteY897" fmla="*/ 391599 h 5440362"/>
              <a:gd name="connsiteX898" fmla="*/ 3527179 w 5092701"/>
              <a:gd name="connsiteY898" fmla="*/ 385917 h 5440362"/>
              <a:gd name="connsiteX899" fmla="*/ 3540263 w 5092701"/>
              <a:gd name="connsiteY899" fmla="*/ 384640 h 5440362"/>
              <a:gd name="connsiteX900" fmla="*/ 2324746 w 5092701"/>
              <a:gd name="connsiteY900" fmla="*/ 319426 h 5440362"/>
              <a:gd name="connsiteX901" fmla="*/ 2293029 w 5092701"/>
              <a:gd name="connsiteY901" fmla="*/ 329137 h 5440362"/>
              <a:gd name="connsiteX902" fmla="*/ 2307965 w 5092701"/>
              <a:gd name="connsiteY902" fmla="*/ 320827 h 5440362"/>
              <a:gd name="connsiteX903" fmla="*/ 2324746 w 5092701"/>
              <a:gd name="connsiteY903" fmla="*/ 319426 h 5440362"/>
              <a:gd name="connsiteX904" fmla="*/ 2329532 w 5092701"/>
              <a:gd name="connsiteY904" fmla="*/ 316320 h 5440362"/>
              <a:gd name="connsiteX905" fmla="*/ 2337722 w 5092701"/>
              <a:gd name="connsiteY905" fmla="*/ 316675 h 5440362"/>
              <a:gd name="connsiteX906" fmla="*/ 2324746 w 5092701"/>
              <a:gd name="connsiteY906" fmla="*/ 319426 h 5440362"/>
              <a:gd name="connsiteX907" fmla="*/ 2329532 w 5092701"/>
              <a:gd name="connsiteY907" fmla="*/ 316320 h 5440362"/>
              <a:gd name="connsiteX908" fmla="*/ 2357219 w 5092701"/>
              <a:gd name="connsiteY908" fmla="*/ 310485 h 5440362"/>
              <a:gd name="connsiteX909" fmla="*/ 2337722 w 5092701"/>
              <a:gd name="connsiteY909" fmla="*/ 316675 h 5440362"/>
              <a:gd name="connsiteX910" fmla="*/ 2343348 w 5092701"/>
              <a:gd name="connsiteY910" fmla="*/ 311592 h 5440362"/>
              <a:gd name="connsiteX911" fmla="*/ 2357219 w 5092701"/>
              <a:gd name="connsiteY911" fmla="*/ 310485 h 5440362"/>
              <a:gd name="connsiteX912" fmla="*/ 2361689 w 5092701"/>
              <a:gd name="connsiteY912" fmla="*/ 306743 h 5440362"/>
              <a:gd name="connsiteX913" fmla="*/ 2369438 w 5092701"/>
              <a:gd name="connsiteY913" fmla="*/ 306964 h 5440362"/>
              <a:gd name="connsiteX914" fmla="*/ 2357219 w 5092701"/>
              <a:gd name="connsiteY914" fmla="*/ 310485 h 5440362"/>
              <a:gd name="connsiteX915" fmla="*/ 2361689 w 5092701"/>
              <a:gd name="connsiteY915" fmla="*/ 306743 h 5440362"/>
              <a:gd name="connsiteX916" fmla="*/ 3629165 w 5092701"/>
              <a:gd name="connsiteY916" fmla="*/ 261885 h 5440362"/>
              <a:gd name="connsiteX917" fmla="*/ 3622239 w 5092701"/>
              <a:gd name="connsiteY917" fmla="*/ 266055 h 5440362"/>
              <a:gd name="connsiteX918" fmla="*/ 3621864 w 5092701"/>
              <a:gd name="connsiteY918" fmla="*/ 266042 h 5440362"/>
              <a:gd name="connsiteX919" fmla="*/ 3302181 w 5092701"/>
              <a:gd name="connsiteY919" fmla="*/ 91292 h 5440362"/>
              <a:gd name="connsiteX920" fmla="*/ 3313482 w 5092701"/>
              <a:gd name="connsiteY920" fmla="*/ 91977 h 5440362"/>
              <a:gd name="connsiteX921" fmla="*/ 3269877 w 5092701"/>
              <a:gd name="connsiteY921" fmla="*/ 103867 h 5440362"/>
              <a:gd name="connsiteX922" fmla="*/ 3277392 w 5092701"/>
              <a:gd name="connsiteY922" fmla="*/ 96403 h 5440362"/>
              <a:gd name="connsiteX923" fmla="*/ 3289445 w 5092701"/>
              <a:gd name="connsiteY923" fmla="*/ 93553 h 5440362"/>
              <a:gd name="connsiteX924" fmla="*/ 3302181 w 5092701"/>
              <a:gd name="connsiteY924" fmla="*/ 91292 h 5440362"/>
              <a:gd name="connsiteX925" fmla="*/ 3333898 w 5092701"/>
              <a:gd name="connsiteY925" fmla="*/ 81581 h 5440362"/>
              <a:gd name="connsiteX926" fmla="*/ 3345199 w 5092701"/>
              <a:gd name="connsiteY926" fmla="*/ 82267 h 5440362"/>
              <a:gd name="connsiteX927" fmla="*/ 3313482 w 5092701"/>
              <a:gd name="connsiteY927" fmla="*/ 91977 h 5440362"/>
              <a:gd name="connsiteX928" fmla="*/ 3321163 w 5092701"/>
              <a:gd name="connsiteY928" fmla="*/ 83843 h 5440362"/>
              <a:gd name="connsiteX929" fmla="*/ 3333898 w 5092701"/>
              <a:gd name="connsiteY929" fmla="*/ 81581 h 5440362"/>
              <a:gd name="connsiteX930" fmla="*/ 3350011 w 5092701"/>
              <a:gd name="connsiteY930" fmla="*/ 77614 h 5440362"/>
              <a:gd name="connsiteX931" fmla="*/ 3358174 w 5092701"/>
              <a:gd name="connsiteY931" fmla="*/ 79515 h 5440362"/>
              <a:gd name="connsiteX932" fmla="*/ 3345199 w 5092701"/>
              <a:gd name="connsiteY932" fmla="*/ 82267 h 5440362"/>
              <a:gd name="connsiteX933" fmla="*/ 3350011 w 5092701"/>
              <a:gd name="connsiteY933" fmla="*/ 77614 h 5440362"/>
              <a:gd name="connsiteX934" fmla="*/ 3360106 w 5092701"/>
              <a:gd name="connsiteY934" fmla="*/ 74556 h 5440362"/>
              <a:gd name="connsiteX935" fmla="*/ 3364697 w 5092701"/>
              <a:gd name="connsiteY935" fmla="*/ 76077 h 5440362"/>
              <a:gd name="connsiteX936" fmla="*/ 3358174 w 5092701"/>
              <a:gd name="connsiteY936" fmla="*/ 79515 h 5440362"/>
              <a:gd name="connsiteX937" fmla="*/ 3360106 w 5092701"/>
              <a:gd name="connsiteY937" fmla="*/ 74556 h 5440362"/>
              <a:gd name="connsiteX938" fmla="*/ 3365689 w 5092701"/>
              <a:gd name="connsiteY938" fmla="*/ 72051 h 5440362"/>
              <a:gd name="connsiteX939" fmla="*/ 3376750 w 5092701"/>
              <a:gd name="connsiteY939" fmla="*/ 73227 h 5440362"/>
              <a:gd name="connsiteX940" fmla="*/ 3364697 w 5092701"/>
              <a:gd name="connsiteY940" fmla="*/ 76077 h 5440362"/>
              <a:gd name="connsiteX941" fmla="*/ 3377907 w 5092701"/>
              <a:gd name="connsiteY941" fmla="*/ 68530 h 5440362"/>
              <a:gd name="connsiteX942" fmla="*/ 3376750 w 5092701"/>
              <a:gd name="connsiteY942" fmla="*/ 73227 h 5440362"/>
              <a:gd name="connsiteX943" fmla="*/ 3776005 w 5092701"/>
              <a:gd name="connsiteY943" fmla="*/ 0 h 5440362"/>
              <a:gd name="connsiteX944" fmla="*/ 3761801 w 5092701"/>
              <a:gd name="connsiteY944" fmla="*/ 11573 h 5440362"/>
              <a:gd name="connsiteX945" fmla="*/ 3835542 w 5092701"/>
              <a:gd name="connsiteY945" fmla="*/ 19414 h 5440362"/>
              <a:gd name="connsiteX946" fmla="*/ 3845541 w 5092701"/>
              <a:gd name="connsiteY946" fmla="*/ 28740 h 5440362"/>
              <a:gd name="connsiteX947" fmla="*/ 3715862 w 5092701"/>
              <a:gd name="connsiteY947" fmla="*/ 78989 h 5440362"/>
              <a:gd name="connsiteX948" fmla="*/ 3707188 w 5092701"/>
              <a:gd name="connsiteY948" fmla="*/ 91150 h 5440362"/>
              <a:gd name="connsiteX949" fmla="*/ 3598236 w 5092701"/>
              <a:gd name="connsiteY949" fmla="*/ 126388 h 5440362"/>
              <a:gd name="connsiteX950" fmla="*/ 3673488 w 5092701"/>
              <a:gd name="connsiteY950" fmla="*/ 108912 h 5440362"/>
              <a:gd name="connsiteX951" fmla="*/ 3734842 w 5092701"/>
              <a:gd name="connsiteY951" fmla="*/ 94091 h 5440362"/>
              <a:gd name="connsiteX952" fmla="*/ 3561392 w 5092701"/>
              <a:gd name="connsiteY952" fmla="*/ 156900 h 5440362"/>
              <a:gd name="connsiteX953" fmla="*/ 3585595 w 5092701"/>
              <a:gd name="connsiteY953" fmla="*/ 154653 h 5440362"/>
              <a:gd name="connsiteX954" fmla="*/ 3561797 w 5092701"/>
              <a:gd name="connsiteY954" fmla="*/ 178289 h 5440362"/>
              <a:gd name="connsiteX955" fmla="*/ 3622088 w 5092701"/>
              <a:gd name="connsiteY955" fmla="*/ 171617 h 5440362"/>
              <a:gd name="connsiteX956" fmla="*/ 3661250 w 5092701"/>
              <a:gd name="connsiteY956" fmla="*/ 158566 h 5440362"/>
              <a:gd name="connsiteX957" fmla="*/ 3682380 w 5092701"/>
              <a:gd name="connsiteY957" fmla="*/ 164945 h 5440362"/>
              <a:gd name="connsiteX958" fmla="*/ 3589783 w 5092701"/>
              <a:gd name="connsiteY958" fmla="*/ 206742 h 5440362"/>
              <a:gd name="connsiteX959" fmla="*/ 3666192 w 5092701"/>
              <a:gd name="connsiteY959" fmla="*/ 184570 h 5440362"/>
              <a:gd name="connsiteX960" fmla="*/ 3767701 w 5092701"/>
              <a:gd name="connsiteY960" fmla="*/ 152671 h 5440362"/>
              <a:gd name="connsiteX961" fmla="*/ 3677254 w 5092701"/>
              <a:gd name="connsiteY961" fmla="*/ 185746 h 5440362"/>
              <a:gd name="connsiteX962" fmla="*/ 3719795 w 5092701"/>
              <a:gd name="connsiteY962" fmla="*/ 182006 h 5440362"/>
              <a:gd name="connsiteX963" fmla="*/ 3800813 w 5092701"/>
              <a:gd name="connsiteY963" fmla="*/ 160324 h 5440362"/>
              <a:gd name="connsiteX964" fmla="*/ 3729864 w 5092701"/>
              <a:gd name="connsiteY964" fmla="*/ 187208 h 5440362"/>
              <a:gd name="connsiteX965" fmla="*/ 3808662 w 5092701"/>
              <a:gd name="connsiteY965" fmla="*/ 178373 h 5440362"/>
              <a:gd name="connsiteX966" fmla="*/ 3871930 w 5092701"/>
              <a:gd name="connsiteY966" fmla="*/ 159623 h 5440362"/>
              <a:gd name="connsiteX967" fmla="*/ 3620088 w 5092701"/>
              <a:gd name="connsiteY967" fmla="*/ 252657 h 5440362"/>
              <a:gd name="connsiteX968" fmla="*/ 3611554 w 5092701"/>
              <a:gd name="connsiteY968" fmla="*/ 265694 h 5440362"/>
              <a:gd name="connsiteX969" fmla="*/ 3621864 w 5092701"/>
              <a:gd name="connsiteY969" fmla="*/ 266042 h 5440362"/>
              <a:gd name="connsiteX970" fmla="*/ 3592991 w 5092701"/>
              <a:gd name="connsiteY970" fmla="*/ 282484 h 5440362"/>
              <a:gd name="connsiteX971" fmla="*/ 3545170 w 5092701"/>
              <a:gd name="connsiteY971" fmla="*/ 295646 h 5440362"/>
              <a:gd name="connsiteX972" fmla="*/ 3273829 w 5092701"/>
              <a:gd name="connsiteY972" fmla="*/ 394869 h 5440362"/>
              <a:gd name="connsiteX973" fmla="*/ 3635029 w 5092701"/>
              <a:gd name="connsiteY973" fmla="*/ 287987 h 5440362"/>
              <a:gd name="connsiteX974" fmla="*/ 3736537 w 5092701"/>
              <a:gd name="connsiteY974" fmla="*/ 256088 h 5440362"/>
              <a:gd name="connsiteX975" fmla="*/ 3541439 w 5092701"/>
              <a:gd name="connsiteY975" fmla="*/ 333810 h 5440362"/>
              <a:gd name="connsiteX976" fmla="*/ 3521941 w 5092701"/>
              <a:gd name="connsiteY976" fmla="*/ 340000 h 5440362"/>
              <a:gd name="connsiteX977" fmla="*/ 3503200 w 5092701"/>
              <a:gd name="connsiteY977" fmla="*/ 346958 h 5440362"/>
              <a:gd name="connsiteX978" fmla="*/ 3490225 w 5092701"/>
              <a:gd name="connsiteY978" fmla="*/ 349710 h 5440362"/>
              <a:gd name="connsiteX979" fmla="*/ 3503200 w 5092701"/>
              <a:gd name="connsiteY979" fmla="*/ 346958 h 5440362"/>
              <a:gd name="connsiteX980" fmla="*/ 3521941 w 5092701"/>
              <a:gd name="connsiteY980" fmla="*/ 340000 h 5440362"/>
              <a:gd name="connsiteX981" fmla="*/ 3541439 w 5092701"/>
              <a:gd name="connsiteY981" fmla="*/ 333810 h 5440362"/>
              <a:gd name="connsiteX982" fmla="*/ 3655923 w 5092701"/>
              <a:gd name="connsiteY982" fmla="*/ 299160 h 5440362"/>
              <a:gd name="connsiteX983" fmla="*/ 3766103 w 5092701"/>
              <a:gd name="connsiteY983" fmla="*/ 255100 h 5440362"/>
              <a:gd name="connsiteX984" fmla="*/ 3717277 w 5092701"/>
              <a:gd name="connsiteY984" fmla="*/ 284338 h 5440362"/>
              <a:gd name="connsiteX985" fmla="*/ 3653939 w 5092701"/>
              <a:gd name="connsiteY985" fmla="*/ 307213 h 5440362"/>
              <a:gd name="connsiteX986" fmla="*/ 3558031 w 5092701"/>
              <a:gd name="connsiteY986" fmla="*/ 335575 h 5440362"/>
              <a:gd name="connsiteX987" fmla="*/ 3601731 w 5092701"/>
              <a:gd name="connsiteY987" fmla="*/ 327138 h 5440362"/>
              <a:gd name="connsiteX988" fmla="*/ 3653939 w 5092701"/>
              <a:gd name="connsiteY988" fmla="*/ 307213 h 5440362"/>
              <a:gd name="connsiteX989" fmla="*/ 3741313 w 5092701"/>
              <a:gd name="connsiteY989" fmla="*/ 282763 h 5440362"/>
              <a:gd name="connsiteX990" fmla="*/ 3785013 w 5092701"/>
              <a:gd name="connsiteY990" fmla="*/ 274326 h 5440362"/>
              <a:gd name="connsiteX991" fmla="*/ 3417696 w 5092701"/>
              <a:gd name="connsiteY991" fmla="*/ 406036 h 5440362"/>
              <a:gd name="connsiteX992" fmla="*/ 3461396 w 5092701"/>
              <a:gd name="connsiteY992" fmla="*/ 397600 h 5440362"/>
              <a:gd name="connsiteX993" fmla="*/ 3483282 w 5092701"/>
              <a:gd name="connsiteY993" fmla="*/ 404747 h 5440362"/>
              <a:gd name="connsiteX994" fmla="*/ 3485835 w 5092701"/>
              <a:gd name="connsiteY994" fmla="*/ 417414 h 5440362"/>
              <a:gd name="connsiteX995" fmla="*/ 3152219 w 5092701"/>
              <a:gd name="connsiteY995" fmla="*/ 531361 h 5440362"/>
              <a:gd name="connsiteX996" fmla="*/ 3097388 w 5092701"/>
              <a:gd name="connsiteY996" fmla="*/ 542745 h 5440362"/>
              <a:gd name="connsiteX997" fmla="*/ 3086801 w 5092701"/>
              <a:gd name="connsiteY997" fmla="*/ 558835 h 5440362"/>
              <a:gd name="connsiteX998" fmla="*/ 3083421 w 5092701"/>
              <a:gd name="connsiteY998" fmla="*/ 549524 h 5440362"/>
              <a:gd name="connsiteX999" fmla="*/ 2975390 w 5092701"/>
              <a:gd name="connsiteY999" fmla="*/ 584859 h 5440362"/>
              <a:gd name="connsiteX1000" fmla="*/ 2860742 w 5092701"/>
              <a:gd name="connsiteY1000" fmla="*/ 620181 h 5440362"/>
              <a:gd name="connsiteX1001" fmla="*/ 2859749 w 5092701"/>
              <a:gd name="connsiteY1001" fmla="*/ 624206 h 5440362"/>
              <a:gd name="connsiteX1002" fmla="*/ 2819525 w 5092701"/>
              <a:gd name="connsiteY1002" fmla="*/ 645407 h 5440362"/>
              <a:gd name="connsiteX1003" fmla="*/ 2855615 w 5092701"/>
              <a:gd name="connsiteY1003" fmla="*/ 640981 h 5440362"/>
              <a:gd name="connsiteX1004" fmla="*/ 3222344 w 5092701"/>
              <a:gd name="connsiteY1004" fmla="*/ 534687 h 5440362"/>
              <a:gd name="connsiteX1005" fmla="*/ 3355569 w 5092701"/>
              <a:gd name="connsiteY1005" fmla="*/ 493077 h 5440362"/>
              <a:gd name="connsiteX1006" fmla="*/ 3346896 w 5092701"/>
              <a:gd name="connsiteY1006" fmla="*/ 505239 h 5440362"/>
              <a:gd name="connsiteX1007" fmla="*/ 3502173 w 5092701"/>
              <a:gd name="connsiteY1007" fmla="*/ 470106 h 5440362"/>
              <a:gd name="connsiteX1008" fmla="*/ 3455331 w 5092701"/>
              <a:gd name="connsiteY1008" fmla="*/ 491291 h 5440362"/>
              <a:gd name="connsiteX1009" fmla="*/ 3512076 w 5092701"/>
              <a:gd name="connsiteY1009" fmla="*/ 475979 h 5440362"/>
              <a:gd name="connsiteX1010" fmla="*/ 3575509 w 5092701"/>
              <a:gd name="connsiteY1010" fmla="*/ 456559 h 5440362"/>
              <a:gd name="connsiteX1011" fmla="*/ 3638778 w 5092701"/>
              <a:gd name="connsiteY1011" fmla="*/ 437808 h 5440362"/>
              <a:gd name="connsiteX1012" fmla="*/ 3687843 w 5092701"/>
              <a:gd name="connsiteY1012" fmla="*/ 430631 h 5440362"/>
              <a:gd name="connsiteX1013" fmla="*/ 3600943 w 5092701"/>
              <a:gd name="connsiteY1013" fmla="*/ 472345 h 5440362"/>
              <a:gd name="connsiteX1014" fmla="*/ 3645705 w 5092701"/>
              <a:gd name="connsiteY1014" fmla="*/ 455760 h 5440362"/>
              <a:gd name="connsiteX1015" fmla="*/ 3662227 w 5092701"/>
              <a:gd name="connsiteY1015" fmla="*/ 461648 h 5440362"/>
              <a:gd name="connsiteX1016" fmla="*/ 3763734 w 5092701"/>
              <a:gd name="connsiteY1016" fmla="*/ 429749 h 5440362"/>
              <a:gd name="connsiteX1017" fmla="*/ 3651569 w 5092701"/>
              <a:gd name="connsiteY1017" fmla="*/ 481861 h 5440362"/>
              <a:gd name="connsiteX1018" fmla="*/ 3580620 w 5092701"/>
              <a:gd name="connsiteY1018" fmla="*/ 508746 h 5440362"/>
              <a:gd name="connsiteX1019" fmla="*/ 3651569 w 5092701"/>
              <a:gd name="connsiteY1019" fmla="*/ 481861 h 5440362"/>
              <a:gd name="connsiteX1020" fmla="*/ 3758608 w 5092701"/>
              <a:gd name="connsiteY1020" fmla="*/ 450550 h 5440362"/>
              <a:gd name="connsiteX1021" fmla="*/ 3845912 w 5092701"/>
              <a:gd name="connsiteY1021" fmla="*/ 430224 h 5440362"/>
              <a:gd name="connsiteX1022" fmla="*/ 3819725 w 5092701"/>
              <a:gd name="connsiteY1022" fmla="*/ 440523 h 5440362"/>
              <a:gd name="connsiteX1023" fmla="*/ 3789570 w 5092701"/>
              <a:gd name="connsiteY1023" fmla="*/ 466926 h 5440362"/>
              <a:gd name="connsiteX1024" fmla="*/ 3694515 w 5092701"/>
              <a:gd name="connsiteY1024" fmla="*/ 499511 h 5440362"/>
              <a:gd name="connsiteX1025" fmla="*/ 3454892 w 5092701"/>
              <a:gd name="connsiteY1025" fmla="*/ 589024 h 5440362"/>
              <a:gd name="connsiteX1026" fmla="*/ 3433174 w 5092701"/>
              <a:gd name="connsiteY1026" fmla="*/ 608060 h 5440362"/>
              <a:gd name="connsiteX1027" fmla="*/ 3516175 w 5092701"/>
              <a:gd name="connsiteY1027" fmla="*/ 578326 h 5440362"/>
              <a:gd name="connsiteX1028" fmla="*/ 3699053 w 5092701"/>
              <a:gd name="connsiteY1028" fmla="*/ 504125 h 5440362"/>
              <a:gd name="connsiteX1029" fmla="*/ 3722098 w 5092701"/>
              <a:gd name="connsiteY1029" fmla="*/ 506574 h 5440362"/>
              <a:gd name="connsiteX1030" fmla="*/ 3818075 w 5092701"/>
              <a:gd name="connsiteY1030" fmla="*/ 474088 h 5440362"/>
              <a:gd name="connsiteX1031" fmla="*/ 3725478 w 5092701"/>
              <a:gd name="connsiteY1031" fmla="*/ 515886 h 5440362"/>
              <a:gd name="connsiteX1032" fmla="*/ 3668145 w 5092701"/>
              <a:gd name="connsiteY1032" fmla="*/ 556613 h 5440362"/>
              <a:gd name="connsiteX1033" fmla="*/ 3564652 w 5092701"/>
              <a:gd name="connsiteY1033" fmla="*/ 596564 h 5440362"/>
              <a:gd name="connsiteX1034" fmla="*/ 3506326 w 5092701"/>
              <a:gd name="connsiteY1034" fmla="*/ 641317 h 5440362"/>
              <a:gd name="connsiteX1035" fmla="*/ 3806242 w 5092701"/>
              <a:gd name="connsiteY1035" fmla="*/ 545131 h 5440362"/>
              <a:gd name="connsiteX1036" fmla="*/ 3833658 w 5092701"/>
              <a:gd name="connsiteY1036" fmla="*/ 552867 h 5440362"/>
              <a:gd name="connsiteX1037" fmla="*/ 3701002 w 5092701"/>
              <a:gd name="connsiteY1037" fmla="*/ 615194 h 5440362"/>
              <a:gd name="connsiteX1038" fmla="*/ 3678363 w 5092701"/>
              <a:gd name="connsiteY1038" fmla="*/ 634133 h 5440362"/>
              <a:gd name="connsiteX1039" fmla="*/ 3735108 w 5092701"/>
              <a:gd name="connsiteY1039" fmla="*/ 618820 h 5440362"/>
              <a:gd name="connsiteX1040" fmla="*/ 3776729 w 5092701"/>
              <a:gd name="connsiteY1040" fmla="*/ 614983 h 5440362"/>
              <a:gd name="connsiteX1041" fmla="*/ 3633011 w 5092701"/>
              <a:gd name="connsiteY1041" fmla="*/ 676134 h 5440362"/>
              <a:gd name="connsiteX1042" fmla="*/ 3729982 w 5092701"/>
              <a:gd name="connsiteY1042" fmla="*/ 639622 h 5440362"/>
              <a:gd name="connsiteX1043" fmla="*/ 3818278 w 5092701"/>
              <a:gd name="connsiteY1043" fmla="*/ 615270 h 5440362"/>
              <a:gd name="connsiteX1044" fmla="*/ 3781601 w 5092701"/>
              <a:gd name="connsiteY1044" fmla="*/ 645111 h 5440362"/>
              <a:gd name="connsiteX1045" fmla="*/ 3876585 w 5092701"/>
              <a:gd name="connsiteY1045" fmla="*/ 616651 h 5440362"/>
              <a:gd name="connsiteX1046" fmla="*/ 3827759 w 5092701"/>
              <a:gd name="connsiteY1046" fmla="*/ 645888 h 5440362"/>
              <a:gd name="connsiteX1047" fmla="*/ 3821236 w 5092701"/>
              <a:gd name="connsiteY1047" fmla="*/ 649325 h 5440362"/>
              <a:gd name="connsiteX1048" fmla="*/ 3814714 w 5092701"/>
              <a:gd name="connsiteY1048" fmla="*/ 652763 h 5440362"/>
              <a:gd name="connsiteX1049" fmla="*/ 3808025 w 5092701"/>
              <a:gd name="connsiteY1049" fmla="*/ 656872 h 5440362"/>
              <a:gd name="connsiteX1050" fmla="*/ 3814714 w 5092701"/>
              <a:gd name="connsiteY1050" fmla="*/ 652763 h 5440362"/>
              <a:gd name="connsiteX1051" fmla="*/ 3821236 w 5092701"/>
              <a:gd name="connsiteY1051" fmla="*/ 649325 h 5440362"/>
              <a:gd name="connsiteX1052" fmla="*/ 3827759 w 5092701"/>
              <a:gd name="connsiteY1052" fmla="*/ 645888 h 5440362"/>
              <a:gd name="connsiteX1053" fmla="*/ 3876989 w 5092701"/>
              <a:gd name="connsiteY1053" fmla="*/ 638039 h 5440362"/>
              <a:gd name="connsiteX1054" fmla="*/ 3782408 w 5092701"/>
              <a:gd name="connsiteY1054" fmla="*/ 687889 h 5440362"/>
              <a:gd name="connsiteX1055" fmla="*/ 3715006 w 5092701"/>
              <a:gd name="connsiteY1055" fmla="*/ 723413 h 5440362"/>
              <a:gd name="connsiteX1056" fmla="*/ 3851612 w 5092701"/>
              <a:gd name="connsiteY1056" fmla="*/ 691115 h 5440362"/>
              <a:gd name="connsiteX1057" fmla="*/ 3831877 w 5092701"/>
              <a:gd name="connsiteY1057" fmla="*/ 702101 h 5440362"/>
              <a:gd name="connsiteX1058" fmla="*/ 3768021 w 5092701"/>
              <a:gd name="connsiteY1058" fmla="*/ 746266 h 5440362"/>
              <a:gd name="connsiteX1059" fmla="*/ 3674431 w 5092701"/>
              <a:gd name="connsiteY1059" fmla="*/ 792089 h 5440362"/>
              <a:gd name="connsiteX1060" fmla="*/ 3756372 w 5092701"/>
              <a:gd name="connsiteY1060" fmla="*/ 770505 h 5440362"/>
              <a:gd name="connsiteX1061" fmla="*/ 3700030 w 5092701"/>
              <a:gd name="connsiteY1061" fmla="*/ 807206 h 5440362"/>
              <a:gd name="connsiteX1062" fmla="*/ 3803855 w 5092701"/>
              <a:gd name="connsiteY1062" fmla="*/ 792768 h 5440362"/>
              <a:gd name="connsiteX1063" fmla="*/ 3742975 w 5092701"/>
              <a:gd name="connsiteY1063" fmla="*/ 824856 h 5440362"/>
              <a:gd name="connsiteX1064" fmla="*/ 3575462 w 5092701"/>
              <a:gd name="connsiteY1064" fmla="*/ 909642 h 5440362"/>
              <a:gd name="connsiteX1065" fmla="*/ 3632373 w 5092701"/>
              <a:gd name="connsiteY1065" fmla="*/ 893659 h 5440362"/>
              <a:gd name="connsiteX1066" fmla="*/ 3506074 w 5092701"/>
              <a:gd name="connsiteY1066" fmla="*/ 953219 h 5440362"/>
              <a:gd name="connsiteX1067" fmla="*/ 3496410 w 5092701"/>
              <a:gd name="connsiteY1067" fmla="*/ 969406 h 5440362"/>
              <a:gd name="connsiteX1068" fmla="*/ 3429007 w 5092701"/>
              <a:gd name="connsiteY1068" fmla="*/ 1004931 h 5440362"/>
              <a:gd name="connsiteX1069" fmla="*/ 3521657 w 5092701"/>
              <a:gd name="connsiteY1069" fmla="*/ 1031998 h 5440362"/>
              <a:gd name="connsiteX1070" fmla="*/ 3755197 w 5092701"/>
              <a:gd name="connsiteY1070" fmla="*/ 1082309 h 5440362"/>
              <a:gd name="connsiteX1071" fmla="*/ 4176048 w 5092701"/>
              <a:gd name="connsiteY1071" fmla="*/ 1186279 h 5440362"/>
              <a:gd name="connsiteX1072" fmla="*/ 4367803 w 5092701"/>
              <a:gd name="connsiteY1072" fmla="*/ 1241098 h 5440362"/>
              <a:gd name="connsiteX1073" fmla="*/ 4806107 w 5092701"/>
              <a:gd name="connsiteY1073" fmla="*/ 1458475 h 5440362"/>
              <a:gd name="connsiteX1074" fmla="*/ 4919213 w 5092701"/>
              <a:gd name="connsiteY1074" fmla="*/ 1594448 h 5440362"/>
              <a:gd name="connsiteX1075" fmla="*/ 4943399 w 5092701"/>
              <a:gd name="connsiteY1075" fmla="*/ 1665189 h 5440362"/>
              <a:gd name="connsiteX1076" fmla="*/ 4833991 w 5092701"/>
              <a:gd name="connsiteY1076" fmla="*/ 1871148 h 5440362"/>
              <a:gd name="connsiteX1077" fmla="*/ 4821016 w 5092701"/>
              <a:gd name="connsiteY1077" fmla="*/ 1873899 h 5440362"/>
              <a:gd name="connsiteX1078" fmla="*/ 4818865 w 5092701"/>
              <a:gd name="connsiteY1078" fmla="*/ 1882622 h 5440362"/>
              <a:gd name="connsiteX1079" fmla="*/ 4794171 w 5092701"/>
              <a:gd name="connsiteY1079" fmla="*/ 1913737 h 5440362"/>
              <a:gd name="connsiteX1080" fmla="*/ 4803082 w 5092701"/>
              <a:gd name="connsiteY1080" fmla="*/ 1923637 h 5440362"/>
              <a:gd name="connsiteX1081" fmla="*/ 4682464 w 5092701"/>
              <a:gd name="connsiteY1081" fmla="*/ 2056101 h 5440362"/>
              <a:gd name="connsiteX1082" fmla="*/ 4637516 w 5092701"/>
              <a:gd name="connsiteY1082" fmla="*/ 2119492 h 5440362"/>
              <a:gd name="connsiteX1083" fmla="*/ 4650324 w 5092701"/>
              <a:gd name="connsiteY1083" fmla="*/ 2090556 h 5440362"/>
              <a:gd name="connsiteX1084" fmla="*/ 4614473 w 5092701"/>
              <a:gd name="connsiteY1084" fmla="*/ 2117042 h 5440362"/>
              <a:gd name="connsiteX1085" fmla="*/ 4630994 w 5092701"/>
              <a:gd name="connsiteY1085" fmla="*/ 2122931 h 5440362"/>
              <a:gd name="connsiteX1086" fmla="*/ 4599847 w 5092701"/>
              <a:gd name="connsiteY1086" fmla="*/ 2153359 h 5440362"/>
              <a:gd name="connsiteX1087" fmla="*/ 4593563 w 5092701"/>
              <a:gd name="connsiteY1087" fmla="*/ 2178857 h 5440362"/>
              <a:gd name="connsiteX1088" fmla="*/ 4562415 w 5092701"/>
              <a:gd name="connsiteY1088" fmla="*/ 2209286 h 5440362"/>
              <a:gd name="connsiteX1089" fmla="*/ 4542242 w 5092701"/>
              <a:gd name="connsiteY1089" fmla="*/ 2318002 h 5440362"/>
              <a:gd name="connsiteX1090" fmla="*/ 4526713 w 5092701"/>
              <a:gd name="connsiteY1090" fmla="*/ 2308088 h 5440362"/>
              <a:gd name="connsiteX1091" fmla="*/ 4533640 w 5092701"/>
              <a:gd name="connsiteY1091" fmla="*/ 2326040 h 5440362"/>
              <a:gd name="connsiteX1092" fmla="*/ 4457380 w 5092701"/>
              <a:gd name="connsiteY1092" fmla="*/ 2420529 h 5440362"/>
              <a:gd name="connsiteX1093" fmla="*/ 4440604 w 5092701"/>
              <a:gd name="connsiteY1093" fmla="*/ 2465570 h 5440362"/>
              <a:gd name="connsiteX1094" fmla="*/ 4351868 w 5092701"/>
              <a:gd name="connsiteY1094" fmla="*/ 2587654 h 5440362"/>
              <a:gd name="connsiteX1095" fmla="*/ 4345749 w 5092701"/>
              <a:gd name="connsiteY1095" fmla="*/ 2612480 h 5440362"/>
              <a:gd name="connsiteX1096" fmla="*/ 4259824 w 5092701"/>
              <a:gd name="connsiteY1096" fmla="*/ 2723158 h 5440362"/>
              <a:gd name="connsiteX1097" fmla="*/ 4203228 w 5092701"/>
              <a:gd name="connsiteY1097" fmla="*/ 2810786 h 5440362"/>
              <a:gd name="connsiteX1098" fmla="*/ 3961183 w 5092701"/>
              <a:gd name="connsiteY1098" fmla="*/ 3032940 h 5440362"/>
              <a:gd name="connsiteX1099" fmla="*/ 2986784 w 5092701"/>
              <a:gd name="connsiteY1099" fmla="*/ 3394121 h 5440362"/>
              <a:gd name="connsiteX1100" fmla="*/ 2984634 w 5092701"/>
              <a:gd name="connsiteY1100" fmla="*/ 3402844 h 5440362"/>
              <a:gd name="connsiteX1101" fmla="*/ 2979508 w 5092701"/>
              <a:gd name="connsiteY1101" fmla="*/ 3423646 h 5440362"/>
              <a:gd name="connsiteX1102" fmla="*/ 3091954 w 5092701"/>
              <a:gd name="connsiteY1102" fmla="*/ 3399092 h 5440362"/>
              <a:gd name="connsiteX1103" fmla="*/ 4164489 w 5092701"/>
              <a:gd name="connsiteY1103" fmla="*/ 3018136 h 5440362"/>
              <a:gd name="connsiteX1104" fmla="*/ 3737209 w 5092701"/>
              <a:gd name="connsiteY1104" fmla="*/ 3432361 h 5440362"/>
              <a:gd name="connsiteX1105" fmla="*/ 4866061 w 5092701"/>
              <a:gd name="connsiteY1105" fmla="*/ 3713769 h 5440362"/>
              <a:gd name="connsiteX1106" fmla="*/ 4845002 w 5092701"/>
              <a:gd name="connsiteY1106" fmla="*/ 3703267 h 5440362"/>
              <a:gd name="connsiteX1107" fmla="*/ 4751906 w 5092701"/>
              <a:gd name="connsiteY1107" fmla="*/ 3677239 h 5440362"/>
              <a:gd name="connsiteX1108" fmla="*/ 4715974 w 5092701"/>
              <a:gd name="connsiteY1108" fmla="*/ 3667334 h 5440362"/>
              <a:gd name="connsiteX1109" fmla="*/ 4729547 w 5092701"/>
              <a:gd name="connsiteY1109" fmla="*/ 3669257 h 5440362"/>
              <a:gd name="connsiteX1110" fmla="*/ 4746900 w 5092701"/>
              <a:gd name="connsiteY1110" fmla="*/ 3674046 h 5440362"/>
              <a:gd name="connsiteX1111" fmla="*/ 4794659 w 5092701"/>
              <a:gd name="connsiteY1111" fmla="*/ 3687209 h 5440362"/>
              <a:gd name="connsiteX1112" fmla="*/ 4796469 w 5092701"/>
              <a:gd name="connsiteY1112" fmla="*/ 3687707 h 5440362"/>
              <a:gd name="connsiteX1113" fmla="*/ 4796464 w 5092701"/>
              <a:gd name="connsiteY1113" fmla="*/ 3688141 h 5440362"/>
              <a:gd name="connsiteX1114" fmla="*/ 4796310 w 5092701"/>
              <a:gd name="connsiteY1114" fmla="*/ 3688128 h 5440362"/>
              <a:gd name="connsiteX1115" fmla="*/ 4796454 w 5092701"/>
              <a:gd name="connsiteY1115" fmla="*/ 3689153 h 5440362"/>
              <a:gd name="connsiteX1116" fmla="*/ 4796464 w 5092701"/>
              <a:gd name="connsiteY1116" fmla="*/ 3688141 h 5440362"/>
              <a:gd name="connsiteX1117" fmla="*/ 4798661 w 5092701"/>
              <a:gd name="connsiteY1117" fmla="*/ 3688309 h 5440362"/>
              <a:gd name="connsiteX1118" fmla="*/ 4829568 w 5092701"/>
              <a:gd name="connsiteY1118" fmla="*/ 3696805 h 5440362"/>
              <a:gd name="connsiteX1119" fmla="*/ 4799325 w 5092701"/>
              <a:gd name="connsiteY1119" fmla="*/ 3688360 h 5440362"/>
              <a:gd name="connsiteX1120" fmla="*/ 4798661 w 5092701"/>
              <a:gd name="connsiteY1120" fmla="*/ 3688309 h 5440362"/>
              <a:gd name="connsiteX1121" fmla="*/ 4796469 w 5092701"/>
              <a:gd name="connsiteY1121" fmla="*/ 3687707 h 5440362"/>
              <a:gd name="connsiteX1122" fmla="*/ 4796492 w 5092701"/>
              <a:gd name="connsiteY1122" fmla="*/ 3685244 h 5440362"/>
              <a:gd name="connsiteX1123" fmla="*/ 4820561 w 5092701"/>
              <a:gd name="connsiteY1123" fmla="*/ 3683453 h 5440362"/>
              <a:gd name="connsiteX1124" fmla="*/ 4738039 w 5092701"/>
              <a:gd name="connsiteY1124" fmla="*/ 3670461 h 5440362"/>
              <a:gd name="connsiteX1125" fmla="*/ 4729547 w 5092701"/>
              <a:gd name="connsiteY1125" fmla="*/ 3669257 h 5440362"/>
              <a:gd name="connsiteX1126" fmla="*/ 4691700 w 5092701"/>
              <a:gd name="connsiteY1126" fmla="*/ 3658813 h 5440362"/>
              <a:gd name="connsiteX1127" fmla="*/ 4723552 w 5092701"/>
              <a:gd name="connsiteY1127" fmla="*/ 3659441 h 5440362"/>
              <a:gd name="connsiteX1128" fmla="*/ 4877306 w 5092701"/>
              <a:gd name="connsiteY1128" fmla="*/ 3668141 h 5440362"/>
              <a:gd name="connsiteX1129" fmla="*/ 4910420 w 5092701"/>
              <a:gd name="connsiteY1129" fmla="*/ 3675794 h 5440362"/>
              <a:gd name="connsiteX1130" fmla="*/ 4922807 w 5092701"/>
              <a:gd name="connsiteY1130" fmla="*/ 3698457 h 5440362"/>
              <a:gd name="connsiteX1131" fmla="*/ 4837083 w 5092701"/>
              <a:gd name="connsiteY1131" fmla="*/ 3689341 h 5440362"/>
              <a:gd name="connsiteX1132" fmla="*/ 4852612 w 5092701"/>
              <a:gd name="connsiteY1132" fmla="*/ 3699256 h 5440362"/>
              <a:gd name="connsiteX1133" fmla="*/ 4925196 w 5092701"/>
              <a:gd name="connsiteY1133" fmla="*/ 3711794 h 5440362"/>
              <a:gd name="connsiteX1134" fmla="*/ 4937582 w 5092701"/>
              <a:gd name="connsiteY1134" fmla="*/ 3734458 h 5440362"/>
              <a:gd name="connsiteX1135" fmla="*/ 4954174 w 5092701"/>
              <a:gd name="connsiteY1135" fmla="*/ 3736221 h 5440362"/>
              <a:gd name="connsiteX1136" fmla="*/ 4946659 w 5092701"/>
              <a:gd name="connsiteY1136" fmla="*/ 3743686 h 5440362"/>
              <a:gd name="connsiteX1137" fmla="*/ 4995136 w 5092701"/>
              <a:gd name="connsiteY1137" fmla="*/ 3761923 h 5440362"/>
              <a:gd name="connsiteX1138" fmla="*/ 4982494 w 5092701"/>
              <a:gd name="connsiteY1138" fmla="*/ 3790188 h 5440362"/>
              <a:gd name="connsiteX1139" fmla="*/ 5049308 w 5092701"/>
              <a:gd name="connsiteY1139" fmla="*/ 3780078 h 5440362"/>
              <a:gd name="connsiteX1140" fmla="*/ 5028652 w 5092701"/>
              <a:gd name="connsiteY1140" fmla="*/ 3790965 h 5440362"/>
              <a:gd name="connsiteX1141" fmla="*/ 5025675 w 5092701"/>
              <a:gd name="connsiteY1141" fmla="*/ 3803043 h 5440362"/>
              <a:gd name="connsiteX1142" fmla="*/ 5050116 w 5092701"/>
              <a:gd name="connsiteY1142" fmla="*/ 3822856 h 5440362"/>
              <a:gd name="connsiteX1143" fmla="*/ 5092658 w 5092701"/>
              <a:gd name="connsiteY1143" fmla="*/ 3819117 h 5440362"/>
              <a:gd name="connsiteX1144" fmla="*/ 5059950 w 5092701"/>
              <a:gd name="connsiteY1144" fmla="*/ 3832854 h 5440362"/>
              <a:gd name="connsiteX1145" fmla="*/ 5067041 w 5092701"/>
              <a:gd name="connsiteY1145" fmla="*/ 3850134 h 5440362"/>
              <a:gd name="connsiteX1146" fmla="*/ 5020717 w 5092701"/>
              <a:gd name="connsiteY1146" fmla="*/ 3850029 h 5440362"/>
              <a:gd name="connsiteX1147" fmla="*/ 5010296 w 5092701"/>
              <a:gd name="connsiteY1147" fmla="*/ 3865446 h 5440362"/>
              <a:gd name="connsiteX1148" fmla="*/ 5037713 w 5092701"/>
              <a:gd name="connsiteY1148" fmla="*/ 3873182 h 5440362"/>
              <a:gd name="connsiteX1149" fmla="*/ 5015002 w 5092701"/>
              <a:gd name="connsiteY1149" fmla="*/ 3896244 h 5440362"/>
              <a:gd name="connsiteX1150" fmla="*/ 4976174 w 5092701"/>
              <a:gd name="connsiteY1150" fmla="*/ 3934807 h 5440362"/>
              <a:gd name="connsiteX1151" fmla="*/ 4963533 w 5092701"/>
              <a:gd name="connsiteY1151" fmla="*/ 3963072 h 5440362"/>
              <a:gd name="connsiteX1152" fmla="*/ 4978141 w 5092701"/>
              <a:gd name="connsiteY1152" fmla="*/ 3972889 h 5440362"/>
              <a:gd name="connsiteX1153" fmla="*/ 4920167 w 5092701"/>
              <a:gd name="connsiteY1153" fmla="*/ 3997022 h 5440362"/>
              <a:gd name="connsiteX1154" fmla="*/ 4890670 w 5092701"/>
              <a:gd name="connsiteY1154" fmla="*/ 3993886 h 5440362"/>
              <a:gd name="connsiteX1155" fmla="*/ 4874482 w 5092701"/>
              <a:gd name="connsiteY1155" fmla="*/ 4013511 h 5440362"/>
              <a:gd name="connsiteX1156" fmla="*/ 4914048 w 5092701"/>
              <a:gd name="connsiteY1156" fmla="*/ 4021849 h 5440362"/>
              <a:gd name="connsiteX1157" fmla="*/ 4892400 w 5092701"/>
              <a:gd name="connsiteY1157" fmla="*/ 4036762 h 5440362"/>
              <a:gd name="connsiteX1158" fmla="*/ 4862244 w 5092701"/>
              <a:gd name="connsiteY1158" fmla="*/ 4063165 h 5440362"/>
              <a:gd name="connsiteX1159" fmla="*/ 4844899 w 5092701"/>
              <a:gd name="connsiteY1159" fmla="*/ 4087487 h 5440362"/>
              <a:gd name="connsiteX1160" fmla="*/ 4826393 w 5092701"/>
              <a:gd name="connsiteY1160" fmla="*/ 4089650 h 5440362"/>
              <a:gd name="connsiteX1161" fmla="*/ 4823416 w 5092701"/>
              <a:gd name="connsiteY1161" fmla="*/ 4101728 h 5440362"/>
              <a:gd name="connsiteX1162" fmla="*/ 4792692 w 5092701"/>
              <a:gd name="connsiteY1162" fmla="*/ 4107413 h 5440362"/>
              <a:gd name="connsiteX1163" fmla="*/ 4783193 w 5092701"/>
              <a:gd name="connsiteY1163" fmla="*/ 4122928 h 5440362"/>
              <a:gd name="connsiteX1164" fmla="*/ 4775512 w 5092701"/>
              <a:gd name="connsiteY1164" fmla="*/ 4131063 h 5440362"/>
              <a:gd name="connsiteX1165" fmla="*/ 4810021 w 5092701"/>
              <a:gd name="connsiteY1165" fmla="*/ 4156079 h 5440362"/>
              <a:gd name="connsiteX1166" fmla="*/ 4780859 w 5092701"/>
              <a:gd name="connsiteY1166" fmla="*/ 4178455 h 5440362"/>
              <a:gd name="connsiteX1167" fmla="*/ 4803902 w 5092701"/>
              <a:gd name="connsiteY1167" fmla="*/ 4180906 h 5440362"/>
              <a:gd name="connsiteX1168" fmla="*/ 4775732 w 5092701"/>
              <a:gd name="connsiteY1168" fmla="*/ 4199257 h 5440362"/>
              <a:gd name="connsiteX1169" fmla="*/ 4759140 w 5092701"/>
              <a:gd name="connsiteY1169" fmla="*/ 4197492 h 5440362"/>
              <a:gd name="connsiteX1170" fmla="*/ 4747490 w 5092701"/>
              <a:gd name="connsiteY1170" fmla="*/ 4221731 h 5440362"/>
              <a:gd name="connsiteX1171" fmla="*/ 4697268 w 5092701"/>
              <a:gd name="connsiteY1171" fmla="*/ 4233606 h 5440362"/>
              <a:gd name="connsiteX1172" fmla="*/ 4695688 w 5092701"/>
              <a:gd name="connsiteY1172" fmla="*/ 4263046 h 5440362"/>
              <a:gd name="connsiteX1173" fmla="*/ 4691553 w 5092701"/>
              <a:gd name="connsiteY1173" fmla="*/ 4279822 h 5440362"/>
              <a:gd name="connsiteX1174" fmla="*/ 4722113 w 5092701"/>
              <a:gd name="connsiteY1174" fmla="*/ 4274808 h 5440362"/>
              <a:gd name="connsiteX1175" fmla="*/ 4691957 w 5092701"/>
              <a:gd name="connsiteY1175" fmla="*/ 4301211 h 5440362"/>
              <a:gd name="connsiteX1176" fmla="*/ 4690211 w 5092701"/>
              <a:gd name="connsiteY1176" fmla="*/ 4331322 h 5440362"/>
              <a:gd name="connsiteX1177" fmla="*/ 4632403 w 5092701"/>
              <a:gd name="connsiteY1177" fmla="*/ 4354785 h 5440362"/>
              <a:gd name="connsiteX1178" fmla="*/ 4647011 w 5092701"/>
              <a:gd name="connsiteY1178" fmla="*/ 4364602 h 5440362"/>
              <a:gd name="connsiteX1179" fmla="*/ 4617681 w 5092701"/>
              <a:gd name="connsiteY1179" fmla="*/ 4387649 h 5440362"/>
              <a:gd name="connsiteX1180" fmla="*/ 4589441 w 5092701"/>
              <a:gd name="connsiteY1180" fmla="*/ 4410123 h 5440362"/>
              <a:gd name="connsiteX1181" fmla="*/ 4628084 w 5092701"/>
              <a:gd name="connsiteY1181" fmla="*/ 4418364 h 5440362"/>
              <a:gd name="connsiteX1182" fmla="*/ 4593391 w 5092701"/>
              <a:gd name="connsiteY1182" fmla="*/ 4440152 h 5440362"/>
              <a:gd name="connsiteX1183" fmla="*/ 4600317 w 5092701"/>
              <a:gd name="connsiteY1183" fmla="*/ 4458104 h 5440362"/>
              <a:gd name="connsiteX1184" fmla="*/ 4589257 w 5092701"/>
              <a:gd name="connsiteY1184" fmla="*/ 4456927 h 5440362"/>
              <a:gd name="connsiteX1185" fmla="*/ 4586114 w 5092701"/>
              <a:gd name="connsiteY1185" fmla="*/ 4469677 h 5440362"/>
              <a:gd name="connsiteX1186" fmla="*/ 4548040 w 5092701"/>
              <a:gd name="connsiteY1186" fmla="*/ 4482154 h 5440362"/>
              <a:gd name="connsiteX1187" fmla="*/ 4542510 w 5092701"/>
              <a:gd name="connsiteY1187" fmla="*/ 4481566 h 5440362"/>
              <a:gd name="connsiteX1188" fmla="*/ 4529369 w 5092701"/>
              <a:gd name="connsiteY1188" fmla="*/ 4484989 h 5440362"/>
              <a:gd name="connsiteX1189" fmla="*/ 4528376 w 5092701"/>
              <a:gd name="connsiteY1189" fmla="*/ 4489015 h 5440362"/>
              <a:gd name="connsiteX1190" fmla="*/ 4512592 w 5092701"/>
              <a:gd name="connsiteY1190" fmla="*/ 4530028 h 5440362"/>
              <a:gd name="connsiteX1191" fmla="*/ 4510608 w 5092701"/>
              <a:gd name="connsiteY1191" fmla="*/ 4538081 h 5440362"/>
              <a:gd name="connsiteX1192" fmla="*/ 4469227 w 5092701"/>
              <a:gd name="connsiteY1192" fmla="*/ 4563977 h 5440362"/>
              <a:gd name="connsiteX1193" fmla="*/ 4485112 w 5092701"/>
              <a:gd name="connsiteY1193" fmla="*/ 4580483 h 5440362"/>
              <a:gd name="connsiteX1194" fmla="*/ 4487026 w 5092701"/>
              <a:gd name="connsiteY1194" fmla="*/ 4580533 h 5440362"/>
              <a:gd name="connsiteX1195" fmla="*/ 4480830 w 5092701"/>
              <a:gd name="connsiteY1195" fmla="*/ 4586067 h 5440362"/>
              <a:gd name="connsiteX1196" fmla="*/ 4396698 w 5092701"/>
              <a:gd name="connsiteY1196" fmla="*/ 4620304 h 5440362"/>
              <a:gd name="connsiteX1197" fmla="*/ 4412297 w 5092701"/>
              <a:gd name="connsiteY1197" fmla="*/ 4626094 h 5440362"/>
              <a:gd name="connsiteX1198" fmla="*/ 4386040 w 5092701"/>
              <a:gd name="connsiteY1198" fmla="*/ 4640517 h 5440362"/>
              <a:gd name="connsiteX1199" fmla="*/ 4446332 w 5092701"/>
              <a:gd name="connsiteY1199" fmla="*/ 4633845 h 5440362"/>
              <a:gd name="connsiteX1200" fmla="*/ 4386444 w 5092701"/>
              <a:gd name="connsiteY1200" fmla="*/ 4661906 h 5440362"/>
              <a:gd name="connsiteX1201" fmla="*/ 4355297 w 5092701"/>
              <a:gd name="connsiteY1201" fmla="*/ 4692335 h 5440362"/>
              <a:gd name="connsiteX1202" fmla="*/ 4293021 w 5092701"/>
              <a:gd name="connsiteY1202" fmla="*/ 4707059 h 5440362"/>
              <a:gd name="connsiteX1203" fmla="*/ 4310534 w 5092701"/>
              <a:gd name="connsiteY1203" fmla="*/ 4708920 h 5440362"/>
              <a:gd name="connsiteX1204" fmla="*/ 4211415 w 5092701"/>
              <a:gd name="connsiteY1204" fmla="*/ 4754157 h 5440362"/>
              <a:gd name="connsiteX1205" fmla="*/ 4191328 w 5092701"/>
              <a:gd name="connsiteY1205" fmla="*/ 4785761 h 5440362"/>
              <a:gd name="connsiteX1206" fmla="*/ 4226426 w 5092701"/>
              <a:gd name="connsiteY1206" fmla="*/ 4785362 h 5440362"/>
              <a:gd name="connsiteX1207" fmla="*/ 4308200 w 5092701"/>
              <a:gd name="connsiteY1207" fmla="*/ 4764448 h 5440362"/>
              <a:gd name="connsiteX1208" fmla="*/ 4112864 w 5092701"/>
              <a:gd name="connsiteY1208" fmla="*/ 4820110 h 5440362"/>
              <a:gd name="connsiteX1209" fmla="*/ 4073632 w 5092701"/>
              <a:gd name="connsiteY1209" fmla="*/ 4837284 h 5440362"/>
              <a:gd name="connsiteX1210" fmla="*/ 4074036 w 5092701"/>
              <a:gd name="connsiteY1210" fmla="*/ 4858673 h 5440362"/>
              <a:gd name="connsiteX1211" fmla="*/ 4010199 w 5092701"/>
              <a:gd name="connsiteY1211" fmla="*/ 4856705 h 5440362"/>
              <a:gd name="connsiteX1212" fmla="*/ 4009207 w 5092701"/>
              <a:gd name="connsiteY1212" fmla="*/ 4860731 h 5440362"/>
              <a:gd name="connsiteX1213" fmla="*/ 3902000 w 5092701"/>
              <a:gd name="connsiteY1213" fmla="*/ 4865858 h 5440362"/>
              <a:gd name="connsiteX1214" fmla="*/ 3801485 w 5092701"/>
              <a:gd name="connsiteY1214" fmla="*/ 4893730 h 5440362"/>
              <a:gd name="connsiteX1215" fmla="*/ 3474575 w 5092701"/>
              <a:gd name="connsiteY1215" fmla="*/ 4957436 h 5440362"/>
              <a:gd name="connsiteX1216" fmla="*/ 2153180 w 5092701"/>
              <a:gd name="connsiteY1216" fmla="*/ 5179809 h 5440362"/>
              <a:gd name="connsiteX1217" fmla="*/ 1765670 w 5092701"/>
              <a:gd name="connsiteY1217" fmla="*/ 5232250 h 5440362"/>
              <a:gd name="connsiteX1218" fmla="*/ 2497231 w 5092701"/>
              <a:gd name="connsiteY1218" fmla="*/ 5159381 h 5440362"/>
              <a:gd name="connsiteX1219" fmla="*/ 2319440 w 5092701"/>
              <a:gd name="connsiteY1219" fmla="*/ 5193093 h 5440362"/>
              <a:gd name="connsiteX1220" fmla="*/ 2237003 w 5092701"/>
              <a:gd name="connsiteY1220" fmla="*/ 5211723 h 5440362"/>
              <a:gd name="connsiteX1221" fmla="*/ 2013543 w 5092701"/>
              <a:gd name="connsiteY1221" fmla="*/ 5253440 h 5440362"/>
              <a:gd name="connsiteX1222" fmla="*/ 1978538 w 5092701"/>
              <a:gd name="connsiteY1222" fmla="*/ 5272419 h 5440362"/>
              <a:gd name="connsiteX1223" fmla="*/ 1901994 w 5092701"/>
              <a:gd name="connsiteY1223" fmla="*/ 5291111 h 5440362"/>
              <a:gd name="connsiteX1224" fmla="*/ 1847700 w 5092701"/>
              <a:gd name="connsiteY1224" fmla="*/ 5315745 h 5440362"/>
              <a:gd name="connsiteX1225" fmla="*/ 1281904 w 5092701"/>
              <a:gd name="connsiteY1225" fmla="*/ 5360529 h 5440362"/>
              <a:gd name="connsiteX1226" fmla="*/ 1849662 w 5092701"/>
              <a:gd name="connsiteY1226" fmla="*/ 5321370 h 5440362"/>
              <a:gd name="connsiteX1227" fmla="*/ 2486940 w 5092701"/>
              <a:gd name="connsiteY1227" fmla="*/ 5269048 h 5440362"/>
              <a:gd name="connsiteX1228" fmla="*/ 1766327 w 5092701"/>
              <a:gd name="connsiteY1228" fmla="*/ 5342461 h 5440362"/>
              <a:gd name="connsiteX1229" fmla="*/ 1764377 w 5092701"/>
              <a:gd name="connsiteY1229" fmla="*/ 5344424 h 5440362"/>
              <a:gd name="connsiteX1230" fmla="*/ 1733253 w 5092701"/>
              <a:gd name="connsiteY1230" fmla="*/ 5347202 h 5440362"/>
              <a:gd name="connsiteX1231" fmla="*/ 1725792 w 5092701"/>
              <a:gd name="connsiteY1231" fmla="*/ 5347821 h 5440362"/>
              <a:gd name="connsiteX1232" fmla="*/ 1708396 w 5092701"/>
              <a:gd name="connsiteY1232" fmla="*/ 5346456 h 5440362"/>
              <a:gd name="connsiteX1233" fmla="*/ 1692023 w 5092701"/>
              <a:gd name="connsiteY1233" fmla="*/ 5350268 h 5440362"/>
              <a:gd name="connsiteX1234" fmla="*/ 1702211 w 5092701"/>
              <a:gd name="connsiteY1234" fmla="*/ 5349776 h 5440362"/>
              <a:gd name="connsiteX1235" fmla="*/ 1725792 w 5092701"/>
              <a:gd name="connsiteY1235" fmla="*/ 5347821 h 5440362"/>
              <a:gd name="connsiteX1236" fmla="*/ 1735370 w 5092701"/>
              <a:gd name="connsiteY1236" fmla="*/ 5348573 h 5440362"/>
              <a:gd name="connsiteX1237" fmla="*/ 1759248 w 5092701"/>
              <a:gd name="connsiteY1237" fmla="*/ 5349586 h 5440362"/>
              <a:gd name="connsiteX1238" fmla="*/ 1764377 w 5092701"/>
              <a:gd name="connsiteY1238" fmla="*/ 5344424 h 5440362"/>
              <a:gd name="connsiteX1239" fmla="*/ 1782193 w 5092701"/>
              <a:gd name="connsiteY1239" fmla="*/ 5342833 h 5440362"/>
              <a:gd name="connsiteX1240" fmla="*/ 2702258 w 5092701"/>
              <a:gd name="connsiteY1240" fmla="*/ 5252777 h 5440362"/>
              <a:gd name="connsiteX1241" fmla="*/ 2545198 w 5092701"/>
              <a:gd name="connsiteY1241" fmla="*/ 5273668 h 5440362"/>
              <a:gd name="connsiteX1242" fmla="*/ 2798336 w 5092701"/>
              <a:gd name="connsiteY1242" fmla="*/ 5255489 h 5440362"/>
              <a:gd name="connsiteX1243" fmla="*/ 2415666 w 5092701"/>
              <a:gd name="connsiteY1243" fmla="*/ 5304909 h 5440362"/>
              <a:gd name="connsiteX1244" fmla="*/ 2391118 w 5092701"/>
              <a:gd name="connsiteY1244" fmla="*/ 5307740 h 5440362"/>
              <a:gd name="connsiteX1245" fmla="*/ 2240640 w 5092701"/>
              <a:gd name="connsiteY1245" fmla="*/ 5321863 h 5440362"/>
              <a:gd name="connsiteX1246" fmla="*/ 1210410 w 5092701"/>
              <a:gd name="connsiteY1246" fmla="*/ 5416947 h 5440362"/>
              <a:gd name="connsiteX1247" fmla="*/ 1187622 w 5092701"/>
              <a:gd name="connsiteY1247" fmla="*/ 5418674 h 5440362"/>
              <a:gd name="connsiteX1248" fmla="*/ 1176757 w 5092701"/>
              <a:gd name="connsiteY1248" fmla="*/ 5419498 h 5440362"/>
              <a:gd name="connsiteX1249" fmla="*/ 1132657 w 5092701"/>
              <a:gd name="connsiteY1249" fmla="*/ 5421092 h 5440362"/>
              <a:gd name="connsiteX1250" fmla="*/ 1174277 w 5092701"/>
              <a:gd name="connsiteY1250" fmla="*/ 5417255 h 5440362"/>
              <a:gd name="connsiteX1251" fmla="*/ 1155368 w 5092701"/>
              <a:gd name="connsiteY1251" fmla="*/ 5398030 h 5440362"/>
              <a:gd name="connsiteX1252" fmla="*/ 1124808 w 5092701"/>
              <a:gd name="connsiteY1252" fmla="*/ 5403043 h 5440362"/>
              <a:gd name="connsiteX1253" fmla="*/ 1143903 w 5092701"/>
              <a:gd name="connsiteY1253" fmla="*/ 5375465 h 5440362"/>
              <a:gd name="connsiteX1254" fmla="*/ 813025 w 5092701"/>
              <a:gd name="connsiteY1254" fmla="*/ 5377082 h 5440362"/>
              <a:gd name="connsiteX1255" fmla="*/ 866877 w 5092701"/>
              <a:gd name="connsiteY1255" fmla="*/ 5356659 h 5440362"/>
              <a:gd name="connsiteX1256" fmla="*/ 690061 w 5092701"/>
              <a:gd name="connsiteY1256" fmla="*/ 5346268 h 5440362"/>
              <a:gd name="connsiteX1257" fmla="*/ 1176612 w 5092701"/>
              <a:gd name="connsiteY1257" fmla="*/ 5361727 h 5440362"/>
              <a:gd name="connsiteX1258" fmla="*/ 744103 w 5092701"/>
              <a:gd name="connsiteY1258" fmla="*/ 5335008 h 5440362"/>
              <a:gd name="connsiteX1259" fmla="*/ 1128723 w 5092701"/>
              <a:gd name="connsiteY1259" fmla="*/ 5318075 h 5440362"/>
              <a:gd name="connsiteX1260" fmla="*/ 1234350 w 5092701"/>
              <a:gd name="connsiteY1260" fmla="*/ 5342389 h 5440362"/>
              <a:gd name="connsiteX1261" fmla="*/ 1192396 w 5092701"/>
              <a:gd name="connsiteY1261" fmla="*/ 5320713 h 5440362"/>
              <a:gd name="connsiteX1262" fmla="*/ 1175471 w 5092701"/>
              <a:gd name="connsiteY1262" fmla="*/ 5293437 h 5440362"/>
              <a:gd name="connsiteX1263" fmla="*/ 1155568 w 5092701"/>
              <a:gd name="connsiteY1263" fmla="*/ 5278237 h 5440362"/>
              <a:gd name="connsiteX1264" fmla="*/ 1185724 w 5092701"/>
              <a:gd name="connsiteY1264" fmla="*/ 5251835 h 5440362"/>
              <a:gd name="connsiteX1265" fmla="*/ 1203237 w 5092701"/>
              <a:gd name="connsiteY1265" fmla="*/ 5253697 h 5440362"/>
              <a:gd name="connsiteX1266" fmla="*/ 1229827 w 5092701"/>
              <a:gd name="connsiteY1266" fmla="*/ 5264788 h 5440362"/>
              <a:gd name="connsiteX1267" fmla="*/ 1219829 w 5092701"/>
              <a:gd name="connsiteY1267" fmla="*/ 5255461 h 5440362"/>
              <a:gd name="connsiteX1268" fmla="*/ 1255848 w 5092701"/>
              <a:gd name="connsiteY1268" fmla="*/ 5255160 h 5440362"/>
              <a:gd name="connsiteX1269" fmla="*/ 1762325 w 5092701"/>
              <a:gd name="connsiteY1269" fmla="*/ 5210427 h 5440362"/>
              <a:gd name="connsiteX1270" fmla="*/ 1790886 w 5092701"/>
              <a:gd name="connsiteY1270" fmla="*/ 5202963 h 5440362"/>
              <a:gd name="connsiteX1271" fmla="*/ 1943671 w 5092701"/>
              <a:gd name="connsiteY1271" fmla="*/ 5186841 h 5440362"/>
              <a:gd name="connsiteX1272" fmla="*/ 1760532 w 5092701"/>
              <a:gd name="connsiteY1272" fmla="*/ 5177198 h 5440362"/>
              <a:gd name="connsiteX1273" fmla="*/ 1845592 w 5092701"/>
              <a:gd name="connsiteY1273" fmla="*/ 5180590 h 5440362"/>
              <a:gd name="connsiteX1274" fmla="*/ 1890211 w 5092701"/>
              <a:gd name="connsiteY1274" fmla="*/ 5167201 h 5440362"/>
              <a:gd name="connsiteX1275" fmla="*/ 1922550 w 5092701"/>
              <a:gd name="connsiteY1275" fmla="*/ 5163687 h 5440362"/>
              <a:gd name="connsiteX1276" fmla="*/ 2095891 w 5092701"/>
              <a:gd name="connsiteY1276" fmla="*/ 5146729 h 5440362"/>
              <a:gd name="connsiteX1277" fmla="*/ 2006087 w 5092701"/>
              <a:gd name="connsiteY1277" fmla="*/ 5135889 h 5440362"/>
              <a:gd name="connsiteX1278" fmla="*/ 1861633 w 5092701"/>
              <a:gd name="connsiteY1278" fmla="*/ 5124488 h 5440362"/>
              <a:gd name="connsiteX1279" fmla="*/ 2068331 w 5092701"/>
              <a:gd name="connsiteY1279" fmla="*/ 5106386 h 5440362"/>
              <a:gd name="connsiteX1280" fmla="*/ 1953395 w 5092701"/>
              <a:gd name="connsiteY1280" fmla="*/ 5115214 h 5440362"/>
              <a:gd name="connsiteX1281" fmla="*/ 2075739 w 5092701"/>
              <a:gd name="connsiteY1281" fmla="*/ 5091632 h 5440362"/>
              <a:gd name="connsiteX1282" fmla="*/ 2278126 w 5092701"/>
              <a:gd name="connsiteY1282" fmla="*/ 5083266 h 5440362"/>
              <a:gd name="connsiteX1283" fmla="*/ 2207130 w 5092701"/>
              <a:gd name="connsiteY1283" fmla="*/ 5064255 h 5440362"/>
              <a:gd name="connsiteX1284" fmla="*/ 2292604 w 5092701"/>
              <a:gd name="connsiteY1284" fmla="*/ 5046870 h 5440362"/>
              <a:gd name="connsiteX1285" fmla="*/ 2134778 w 5092701"/>
              <a:gd name="connsiteY1285" fmla="*/ 5032453 h 5440362"/>
              <a:gd name="connsiteX1286" fmla="*/ 2038274 w 5092701"/>
              <a:gd name="connsiteY1286" fmla="*/ 5024238 h 5440362"/>
              <a:gd name="connsiteX1287" fmla="*/ 2253217 w 5092701"/>
              <a:gd name="connsiteY1287" fmla="*/ 5015943 h 5440362"/>
              <a:gd name="connsiteX1288" fmla="*/ 2149513 w 5092701"/>
              <a:gd name="connsiteY1288" fmla="*/ 5011774 h 5440362"/>
              <a:gd name="connsiteX1289" fmla="*/ 2212401 w 5092701"/>
              <a:gd name="connsiteY1289" fmla="*/ 5001035 h 5440362"/>
              <a:gd name="connsiteX1290" fmla="*/ 2192476 w 5092701"/>
              <a:gd name="connsiteY1290" fmla="*/ 4992814 h 5440362"/>
              <a:gd name="connsiteX1291" fmla="*/ 2163660 w 5092701"/>
              <a:gd name="connsiteY1291" fmla="*/ 4978984 h 5440362"/>
              <a:gd name="connsiteX1292" fmla="*/ 2140842 w 5092701"/>
              <a:gd name="connsiteY1292" fmla="*/ 4978657 h 5440362"/>
              <a:gd name="connsiteX1293" fmla="*/ 2176874 w 5092701"/>
              <a:gd name="connsiteY1293" fmla="*/ 4968056 h 5440362"/>
              <a:gd name="connsiteX1294" fmla="*/ 2192531 w 5092701"/>
              <a:gd name="connsiteY1294" fmla="*/ 4947438 h 5440362"/>
              <a:gd name="connsiteX1295" fmla="*/ 2244186 w 5092701"/>
              <a:gd name="connsiteY1295" fmla="*/ 4940195 h 5440362"/>
              <a:gd name="connsiteX1296" fmla="*/ 2198502 w 5092701"/>
              <a:gd name="connsiteY1296" fmla="*/ 4929807 h 5440362"/>
              <a:gd name="connsiteX1297" fmla="*/ 2458295 w 5092701"/>
              <a:gd name="connsiteY1297" fmla="*/ 4913497 h 5440362"/>
              <a:gd name="connsiteX1298" fmla="*/ 2278792 w 5092701"/>
              <a:gd name="connsiteY1298" fmla="*/ 4898038 h 5440362"/>
              <a:gd name="connsiteX1299" fmla="*/ 2309125 w 5092701"/>
              <a:gd name="connsiteY1299" fmla="*/ 4865231 h 5440362"/>
              <a:gd name="connsiteX1300" fmla="*/ 2276548 w 5092701"/>
              <a:gd name="connsiteY1300" fmla="*/ 4858885 h 5440362"/>
              <a:gd name="connsiteX1301" fmla="*/ 2247546 w 5092701"/>
              <a:gd name="connsiteY1301" fmla="*/ 4858854 h 5440362"/>
              <a:gd name="connsiteX1302" fmla="*/ 2249233 w 5092701"/>
              <a:gd name="connsiteY1302" fmla="*/ 4850541 h 5440362"/>
              <a:gd name="connsiteX1303" fmla="*/ 2263139 w 5092701"/>
              <a:gd name="connsiteY1303" fmla="*/ 4840180 h 5440362"/>
              <a:gd name="connsiteX1304" fmla="*/ 2384594 w 5092701"/>
              <a:gd name="connsiteY1304" fmla="*/ 4826301 h 5440362"/>
              <a:gd name="connsiteX1305" fmla="*/ 2450716 w 5092701"/>
              <a:gd name="connsiteY1305" fmla="*/ 4821448 h 5440362"/>
              <a:gd name="connsiteX1306" fmla="*/ 2575108 w 5092701"/>
              <a:gd name="connsiteY1306" fmla="*/ 4807083 h 5440362"/>
              <a:gd name="connsiteX1307" fmla="*/ 2437476 w 5092701"/>
              <a:gd name="connsiteY1307" fmla="*/ 4791248 h 5440362"/>
              <a:gd name="connsiteX1308" fmla="*/ 2481403 w 5092701"/>
              <a:gd name="connsiteY1308" fmla="*/ 4752328 h 5440362"/>
              <a:gd name="connsiteX1309" fmla="*/ 2547277 w 5092701"/>
              <a:gd name="connsiteY1309" fmla="*/ 4721625 h 5440362"/>
              <a:gd name="connsiteX1310" fmla="*/ 2536784 w 5092701"/>
              <a:gd name="connsiteY1310" fmla="*/ 4717860 h 5440362"/>
              <a:gd name="connsiteX1311" fmla="*/ 2519553 w 5092701"/>
              <a:gd name="connsiteY1311" fmla="*/ 4714980 h 5440362"/>
              <a:gd name="connsiteX1312" fmla="*/ 2573298 w 5092701"/>
              <a:gd name="connsiteY1312" fmla="*/ 4714878 h 5440362"/>
              <a:gd name="connsiteX1313" fmla="*/ 2619142 w 5092701"/>
              <a:gd name="connsiteY1313" fmla="*/ 4712754 h 5440362"/>
              <a:gd name="connsiteX1314" fmla="*/ 2607090 w 5092701"/>
              <a:gd name="connsiteY1314" fmla="*/ 4688727 h 5440362"/>
              <a:gd name="connsiteX1315" fmla="*/ 2726650 w 5092701"/>
              <a:gd name="connsiteY1315" fmla="*/ 4647758 h 5440362"/>
              <a:gd name="connsiteX1316" fmla="*/ 2721139 w 5092701"/>
              <a:gd name="connsiteY1316" fmla="*/ 4633494 h 5440362"/>
              <a:gd name="connsiteX1317" fmla="*/ 2989148 w 5092701"/>
              <a:gd name="connsiteY1317" fmla="*/ 4458136 h 5440362"/>
              <a:gd name="connsiteX1318" fmla="*/ 2966961 w 5092701"/>
              <a:gd name="connsiteY1318" fmla="*/ 4448814 h 5440362"/>
              <a:gd name="connsiteX1319" fmla="*/ 2836381 w 5092701"/>
              <a:gd name="connsiteY1319" fmla="*/ 4423026 h 5440362"/>
              <a:gd name="connsiteX1320" fmla="*/ 2910896 w 5092701"/>
              <a:gd name="connsiteY1320" fmla="*/ 4377059 h 5440362"/>
              <a:gd name="connsiteX1321" fmla="*/ 3195052 w 5092701"/>
              <a:gd name="connsiteY1321" fmla="*/ 4215529 h 5440362"/>
              <a:gd name="connsiteX1322" fmla="*/ 2989095 w 5092701"/>
              <a:gd name="connsiteY1322" fmla="*/ 4278849 h 5440362"/>
              <a:gd name="connsiteX1323" fmla="*/ 2759636 w 5092701"/>
              <a:gd name="connsiteY1323" fmla="*/ 4309953 h 5440362"/>
              <a:gd name="connsiteX1324" fmla="*/ 2610480 w 5092701"/>
              <a:gd name="connsiteY1324" fmla="*/ 4329648 h 5440362"/>
              <a:gd name="connsiteX1325" fmla="*/ 1714575 w 5092701"/>
              <a:gd name="connsiteY1325" fmla="*/ 4556824 h 5440362"/>
              <a:gd name="connsiteX1326" fmla="*/ 279363 w 5092701"/>
              <a:gd name="connsiteY1326" fmla="*/ 4695686 h 5440362"/>
              <a:gd name="connsiteX1327" fmla="*/ 1684199 w 5092701"/>
              <a:gd name="connsiteY1327" fmla="*/ 4515032 h 5440362"/>
              <a:gd name="connsiteX1328" fmla="*/ 95 w 5092701"/>
              <a:gd name="connsiteY1328" fmla="*/ 4627921 h 5440362"/>
              <a:gd name="connsiteX1329" fmla="*/ 1631184 w 5092701"/>
              <a:gd name="connsiteY1329" fmla="*/ 4492181 h 5440362"/>
              <a:gd name="connsiteX1330" fmla="*/ 281918 w 5092701"/>
              <a:gd name="connsiteY1330" fmla="*/ 4595472 h 5440362"/>
              <a:gd name="connsiteX1331" fmla="*/ 1457936 w 5092701"/>
              <a:gd name="connsiteY1331" fmla="*/ 4435198 h 5440362"/>
              <a:gd name="connsiteX1332" fmla="*/ 15704 w 5092701"/>
              <a:gd name="connsiteY1332" fmla="*/ 4508662 h 5440362"/>
              <a:gd name="connsiteX1333" fmla="*/ 66897 w 5092701"/>
              <a:gd name="connsiteY1333" fmla="*/ 4470230 h 5440362"/>
              <a:gd name="connsiteX1334" fmla="*/ 71560 w 5092701"/>
              <a:gd name="connsiteY1334" fmla="*/ 4469305 h 5440362"/>
              <a:gd name="connsiteX1335" fmla="*/ 107170 w 5092701"/>
              <a:gd name="connsiteY1335" fmla="*/ 4478437 h 5440362"/>
              <a:gd name="connsiteX1336" fmla="*/ 1247649 w 5092701"/>
              <a:gd name="connsiteY1336" fmla="*/ 4335325 h 5440362"/>
              <a:gd name="connsiteX1337" fmla="*/ 1291528 w 5092701"/>
              <a:gd name="connsiteY1337" fmla="*/ 4327380 h 5440362"/>
              <a:gd name="connsiteX1338" fmla="*/ 1292336 w 5092701"/>
              <a:gd name="connsiteY1338" fmla="*/ 4327277 h 5440362"/>
              <a:gd name="connsiteX1339" fmla="*/ 1342096 w 5092701"/>
              <a:gd name="connsiteY1339" fmla="*/ 4319043 h 5440362"/>
              <a:gd name="connsiteX1340" fmla="*/ 1311343 w 5092701"/>
              <a:gd name="connsiteY1340" fmla="*/ 4323793 h 5440362"/>
              <a:gd name="connsiteX1341" fmla="*/ 1291528 w 5092701"/>
              <a:gd name="connsiteY1341" fmla="*/ 4327380 h 5440362"/>
              <a:gd name="connsiteX1342" fmla="*/ 1221185 w 5092701"/>
              <a:gd name="connsiteY1342" fmla="*/ 4336384 h 5440362"/>
              <a:gd name="connsiteX1343" fmla="*/ 133312 w 5092701"/>
              <a:gd name="connsiteY1343" fmla="*/ 4457045 h 5440362"/>
              <a:gd name="connsiteX1344" fmla="*/ 71560 w 5092701"/>
              <a:gd name="connsiteY1344" fmla="*/ 4469305 h 5440362"/>
              <a:gd name="connsiteX1345" fmla="*/ 67798 w 5092701"/>
              <a:gd name="connsiteY1345" fmla="*/ 4468339 h 5440362"/>
              <a:gd name="connsiteX1346" fmla="*/ 510386 w 5092701"/>
              <a:gd name="connsiteY1346" fmla="*/ 3873776 h 5440362"/>
              <a:gd name="connsiteX1347" fmla="*/ 525346 w 5092701"/>
              <a:gd name="connsiteY1347" fmla="*/ 3862973 h 5440362"/>
              <a:gd name="connsiteX1348" fmla="*/ 509578 w 5092701"/>
              <a:gd name="connsiteY1348" fmla="*/ 3830999 h 5440362"/>
              <a:gd name="connsiteX1349" fmla="*/ 533615 w 5092701"/>
              <a:gd name="connsiteY1349" fmla="*/ 3829422 h 5440362"/>
              <a:gd name="connsiteX1350" fmla="*/ 539734 w 5092701"/>
              <a:gd name="connsiteY1350" fmla="*/ 3804596 h 5440362"/>
              <a:gd name="connsiteX1351" fmla="*/ 562373 w 5092701"/>
              <a:gd name="connsiteY1351" fmla="*/ 3785656 h 5440362"/>
              <a:gd name="connsiteX1352" fmla="*/ 554525 w 5092701"/>
              <a:gd name="connsiteY1352" fmla="*/ 3767608 h 5440362"/>
              <a:gd name="connsiteX1353" fmla="*/ 570642 w 5092701"/>
              <a:gd name="connsiteY1353" fmla="*/ 3752107 h 5440362"/>
              <a:gd name="connsiteX1354" fmla="*/ 545061 w 5092701"/>
              <a:gd name="connsiteY1354" fmla="*/ 3664002 h 5440362"/>
              <a:gd name="connsiteX1355" fmla="*/ 563637 w 5092701"/>
              <a:gd name="connsiteY1355" fmla="*/ 3657714 h 5440362"/>
              <a:gd name="connsiteX1356" fmla="*/ 571247 w 5092701"/>
              <a:gd name="connsiteY1356" fmla="*/ 3653703 h 5440362"/>
              <a:gd name="connsiteX1357" fmla="*/ 1368236 w 5092701"/>
              <a:gd name="connsiteY1357" fmla="*/ 3918922 h 5440362"/>
              <a:gd name="connsiteX1358" fmla="*/ 1298400 w 5092701"/>
              <a:gd name="connsiteY1358" fmla="*/ 3884106 h 5440362"/>
              <a:gd name="connsiteX1359" fmla="*/ 1282953 w 5092701"/>
              <a:gd name="connsiteY1359" fmla="*/ 3877336 h 5440362"/>
              <a:gd name="connsiteX1360" fmla="*/ 1336373 w 5092701"/>
              <a:gd name="connsiteY1360" fmla="*/ 3898273 h 5440362"/>
              <a:gd name="connsiteX1361" fmla="*/ 1616013 w 5092701"/>
              <a:gd name="connsiteY1361" fmla="*/ 4003421 h 5440362"/>
              <a:gd name="connsiteX1362" fmla="*/ 652871 w 5092701"/>
              <a:gd name="connsiteY1362" fmla="*/ 3560473 h 5440362"/>
              <a:gd name="connsiteX1363" fmla="*/ 682859 w 5092701"/>
              <a:gd name="connsiteY1363" fmla="*/ 3507885 h 5440362"/>
              <a:gd name="connsiteX1364" fmla="*/ 727551 w 5092701"/>
              <a:gd name="connsiteY1364" fmla="*/ 3495423 h 5440362"/>
              <a:gd name="connsiteX1365" fmla="*/ 743738 w 5092701"/>
              <a:gd name="connsiteY1365" fmla="*/ 3475799 h 5440362"/>
              <a:gd name="connsiteX1366" fmla="*/ 783963 w 5092701"/>
              <a:gd name="connsiteY1366" fmla="*/ 3454598 h 5440362"/>
              <a:gd name="connsiteX1367" fmla="*/ 797526 w 5092701"/>
              <a:gd name="connsiteY1367" fmla="*/ 3426431 h 5440362"/>
              <a:gd name="connsiteX1368" fmla="*/ 824775 w 5092701"/>
              <a:gd name="connsiteY1368" fmla="*/ 3407982 h 5440362"/>
              <a:gd name="connsiteX1369" fmla="*/ 863787 w 5092701"/>
              <a:gd name="connsiteY1369" fmla="*/ 3322615 h 5440362"/>
              <a:gd name="connsiteX1370" fmla="*/ 888981 w 5092701"/>
              <a:gd name="connsiteY1370" fmla="*/ 3316342 h 5440362"/>
              <a:gd name="connsiteX1371" fmla="*/ 899638 w 5092701"/>
              <a:gd name="connsiteY1371" fmla="*/ 3296129 h 5440362"/>
              <a:gd name="connsiteX1372" fmla="*/ 901035 w 5092701"/>
              <a:gd name="connsiteY1372" fmla="*/ 3313493 h 5440362"/>
              <a:gd name="connsiteX1373" fmla="*/ 976303 w 5092701"/>
              <a:gd name="connsiteY1373" fmla="*/ 3223028 h 5440362"/>
              <a:gd name="connsiteX1374" fmla="*/ 1006861 w 5092701"/>
              <a:gd name="connsiteY1374" fmla="*/ 3218015 h 5440362"/>
              <a:gd name="connsiteX1375" fmla="*/ 1020661 w 5092701"/>
              <a:gd name="connsiteY1375" fmla="*/ 3185053 h 5440362"/>
              <a:gd name="connsiteX1376" fmla="*/ 1095175 w 5092701"/>
              <a:gd name="connsiteY1376" fmla="*/ 3120675 h 5440362"/>
              <a:gd name="connsiteX1377" fmla="*/ 1103278 w 5092701"/>
              <a:gd name="connsiteY1377" fmla="*/ 3087796 h 5440362"/>
              <a:gd name="connsiteX1378" fmla="*/ 1150375 w 5092701"/>
              <a:gd name="connsiteY1378" fmla="*/ 3015682 h 5440362"/>
              <a:gd name="connsiteX1379" fmla="*/ 1206383 w 5092701"/>
              <a:gd name="connsiteY1379" fmla="*/ 2953468 h 5440362"/>
              <a:gd name="connsiteX1380" fmla="*/ 1298022 w 5092701"/>
              <a:gd name="connsiteY1380" fmla="*/ 2796575 h 5440362"/>
              <a:gd name="connsiteX1381" fmla="*/ 1320662 w 5092701"/>
              <a:gd name="connsiteY1381" fmla="*/ 2777636 h 5440362"/>
              <a:gd name="connsiteX1382" fmla="*/ 1336447 w 5092701"/>
              <a:gd name="connsiteY1382" fmla="*/ 2736623 h 5440362"/>
              <a:gd name="connsiteX1383" fmla="*/ 1340083 w 5092701"/>
              <a:gd name="connsiteY1383" fmla="*/ 2733634 h 5440362"/>
              <a:gd name="connsiteX1384" fmla="*/ 1382789 w 5092701"/>
              <a:gd name="connsiteY1384" fmla="*/ 2690595 h 5440362"/>
              <a:gd name="connsiteX1385" fmla="*/ 1352968 w 5092701"/>
              <a:gd name="connsiteY1385" fmla="*/ 2742512 h 5440362"/>
              <a:gd name="connsiteX1386" fmla="*/ 1374686 w 5092701"/>
              <a:gd name="connsiteY1386" fmla="*/ 2723473 h 5440362"/>
              <a:gd name="connsiteX1387" fmla="*/ 1494296 w 5092701"/>
              <a:gd name="connsiteY1387" fmla="*/ 2668023 h 5440362"/>
              <a:gd name="connsiteX1388" fmla="*/ 1582758 w 5092701"/>
              <a:gd name="connsiteY1388" fmla="*/ 2643000 h 5440362"/>
              <a:gd name="connsiteX1389" fmla="*/ 1724133 w 5092701"/>
              <a:gd name="connsiteY1389" fmla="*/ 2596147 h 5440362"/>
              <a:gd name="connsiteX1390" fmla="*/ 1755441 w 5092701"/>
              <a:gd name="connsiteY1390" fmla="*/ 2588710 h 5440362"/>
              <a:gd name="connsiteX1391" fmla="*/ 1755441 w 5092701"/>
              <a:gd name="connsiteY1391" fmla="*/ 2573914 h 5440362"/>
              <a:gd name="connsiteX1392" fmla="*/ 1683997 w 5092701"/>
              <a:gd name="connsiteY1392" fmla="*/ 2590165 h 5440362"/>
              <a:gd name="connsiteX1393" fmla="*/ 1267030 w 5092701"/>
              <a:gd name="connsiteY1393" fmla="*/ 2622216 h 5440362"/>
              <a:gd name="connsiteX1394" fmla="*/ 474691 w 5092701"/>
              <a:gd name="connsiteY1394" fmla="*/ 2284673 h 5440362"/>
              <a:gd name="connsiteX1395" fmla="*/ 408736 w 5092701"/>
              <a:gd name="connsiteY1395" fmla="*/ 2257514 h 5440362"/>
              <a:gd name="connsiteX1396" fmla="*/ 336355 w 5092701"/>
              <a:gd name="connsiteY1396" fmla="*/ 2062745 h 5440362"/>
              <a:gd name="connsiteX1397" fmla="*/ 301843 w 5092701"/>
              <a:gd name="connsiteY1397" fmla="*/ 1984470 h 5440362"/>
              <a:gd name="connsiteX1398" fmla="*/ 314241 w 5092701"/>
              <a:gd name="connsiteY1398" fmla="*/ 1946603 h 5440362"/>
              <a:gd name="connsiteX1399" fmla="*/ 322562 w 5092701"/>
              <a:gd name="connsiteY1399" fmla="*/ 1927294 h 5440362"/>
              <a:gd name="connsiteX1400" fmla="*/ 318670 w 5092701"/>
              <a:gd name="connsiteY1400" fmla="*/ 1876058 h 5440362"/>
              <a:gd name="connsiteX1401" fmla="*/ 255602 w 5092701"/>
              <a:gd name="connsiteY1401" fmla="*/ 1870970 h 5440362"/>
              <a:gd name="connsiteX1402" fmla="*/ 276431 w 5092701"/>
              <a:gd name="connsiteY1402" fmla="*/ 1836202 h 5440362"/>
              <a:gd name="connsiteX1403" fmla="*/ 293601 w 5092701"/>
              <a:gd name="connsiteY1403" fmla="*/ 1820701 h 5440362"/>
              <a:gd name="connsiteX1404" fmla="*/ 287791 w 5092701"/>
              <a:gd name="connsiteY1404" fmla="*/ 1790806 h 5440362"/>
              <a:gd name="connsiteX1405" fmla="*/ 280724 w 5092701"/>
              <a:gd name="connsiteY1405" fmla="*/ 1747840 h 5440362"/>
              <a:gd name="connsiteX1406" fmla="*/ 347860 w 5092701"/>
              <a:gd name="connsiteY1406" fmla="*/ 1733976 h 5440362"/>
              <a:gd name="connsiteX1407" fmla="*/ 325638 w 5092701"/>
              <a:gd name="connsiteY1407" fmla="*/ 1723209 h 5440362"/>
              <a:gd name="connsiteX1408" fmla="*/ 314953 w 5092701"/>
              <a:gd name="connsiteY1408" fmla="*/ 1719795 h 5440362"/>
              <a:gd name="connsiteX1409" fmla="*/ 319515 w 5092701"/>
              <a:gd name="connsiteY1409" fmla="*/ 1719317 h 5440362"/>
              <a:gd name="connsiteX1410" fmla="*/ 320848 w 5092701"/>
              <a:gd name="connsiteY1410" fmla="*/ 1703944 h 5440362"/>
              <a:gd name="connsiteX1411" fmla="*/ 320224 w 5092701"/>
              <a:gd name="connsiteY1411" fmla="*/ 1701035 h 5440362"/>
              <a:gd name="connsiteX1412" fmla="*/ 1160463 w 5092701"/>
              <a:gd name="connsiteY1412" fmla="*/ 1527930 h 5440362"/>
              <a:gd name="connsiteX1413" fmla="*/ 1160463 w 5092701"/>
              <a:gd name="connsiteY1413" fmla="*/ 1524252 h 5440362"/>
              <a:gd name="connsiteX1414" fmla="*/ 1133509 w 5092701"/>
              <a:gd name="connsiteY1414" fmla="*/ 1529871 h 5440362"/>
              <a:gd name="connsiteX1415" fmla="*/ 332776 w 5092701"/>
              <a:gd name="connsiteY1415" fmla="*/ 1698347 h 5440362"/>
              <a:gd name="connsiteX1416" fmla="*/ 320213 w 5092701"/>
              <a:gd name="connsiteY1416" fmla="*/ 1700984 h 5440362"/>
              <a:gd name="connsiteX1417" fmla="*/ 316931 w 5092701"/>
              <a:gd name="connsiteY1417" fmla="*/ 1685672 h 5440362"/>
              <a:gd name="connsiteX1418" fmla="*/ 299472 w 5092701"/>
              <a:gd name="connsiteY1418" fmla="*/ 1668603 h 5440362"/>
              <a:gd name="connsiteX1419" fmla="*/ 287071 w 5092701"/>
              <a:gd name="connsiteY1419" fmla="*/ 1657758 h 5440362"/>
              <a:gd name="connsiteX1420" fmla="*/ 323719 w 5092701"/>
              <a:gd name="connsiteY1420" fmla="*/ 1643089 h 5440362"/>
              <a:gd name="connsiteX1421" fmla="*/ 354145 w 5092701"/>
              <a:gd name="connsiteY1421" fmla="*/ 1630887 h 5440362"/>
              <a:gd name="connsiteX1422" fmla="*/ 383743 w 5092701"/>
              <a:gd name="connsiteY1422" fmla="*/ 1617597 h 5440362"/>
              <a:gd name="connsiteX1423" fmla="*/ 401187 w 5092701"/>
              <a:gd name="connsiteY1423" fmla="*/ 1613432 h 5440362"/>
              <a:gd name="connsiteX1424" fmla="*/ 372064 w 5092701"/>
              <a:gd name="connsiteY1424" fmla="*/ 1605397 h 5440362"/>
              <a:gd name="connsiteX1425" fmla="*/ 1126003 w 5092701"/>
              <a:gd name="connsiteY1425" fmla="*/ 1426678 h 5440362"/>
              <a:gd name="connsiteX1426" fmla="*/ 1160463 w 5092701"/>
              <a:gd name="connsiteY1426" fmla="*/ 1418616 h 5440362"/>
              <a:gd name="connsiteX1427" fmla="*/ 1160463 w 5092701"/>
              <a:gd name="connsiteY1427" fmla="*/ 1414473 h 5440362"/>
              <a:gd name="connsiteX1428" fmla="*/ 1115030 w 5092701"/>
              <a:gd name="connsiteY1428" fmla="*/ 1424244 h 5440362"/>
              <a:gd name="connsiteX1429" fmla="*/ 339679 w 5092701"/>
              <a:gd name="connsiteY1429" fmla="*/ 1589530 h 5440362"/>
              <a:gd name="connsiteX1430" fmla="*/ 885365 w 5092701"/>
              <a:gd name="connsiteY1430" fmla="*/ 1436813 h 5440362"/>
              <a:gd name="connsiteX1431" fmla="*/ 315107 w 5092701"/>
              <a:gd name="connsiteY1431" fmla="*/ 1565953 h 5440362"/>
              <a:gd name="connsiteX1432" fmla="*/ 303830 w 5092701"/>
              <a:gd name="connsiteY1432" fmla="*/ 1568595 h 5440362"/>
              <a:gd name="connsiteX1433" fmla="*/ 302382 w 5092701"/>
              <a:gd name="connsiteY1433" fmla="*/ 1563665 h 5440362"/>
              <a:gd name="connsiteX1434" fmla="*/ 324348 w 5092701"/>
              <a:gd name="connsiteY1434" fmla="*/ 1540744 h 5440362"/>
              <a:gd name="connsiteX1435" fmla="*/ 528384 w 5092701"/>
              <a:gd name="connsiteY1435" fmla="*/ 1462186 h 5440362"/>
              <a:gd name="connsiteX1436" fmla="*/ 634987 w 5092701"/>
              <a:gd name="connsiteY1436" fmla="*/ 1433018 h 5440362"/>
              <a:gd name="connsiteX1437" fmla="*/ 679958 w 5092701"/>
              <a:gd name="connsiteY1437" fmla="*/ 1422346 h 5440362"/>
              <a:gd name="connsiteX1438" fmla="*/ 777225 w 5092701"/>
              <a:gd name="connsiteY1438" fmla="*/ 1396804 h 5440362"/>
              <a:gd name="connsiteX1439" fmla="*/ 839406 w 5092701"/>
              <a:gd name="connsiteY1439" fmla="*/ 1379754 h 5440362"/>
              <a:gd name="connsiteX1440" fmla="*/ 898942 w 5092701"/>
              <a:gd name="connsiteY1440" fmla="*/ 1364529 h 5440362"/>
              <a:gd name="connsiteX1441" fmla="*/ 1025721 w 5092701"/>
              <a:gd name="connsiteY1441" fmla="*/ 1330070 h 5440362"/>
              <a:gd name="connsiteX1442" fmla="*/ 874460 w 5092701"/>
              <a:gd name="connsiteY1442" fmla="*/ 1370143 h 5440362"/>
              <a:gd name="connsiteX1443" fmla="*/ 839406 w 5092701"/>
              <a:gd name="connsiteY1443" fmla="*/ 1379754 h 5440362"/>
              <a:gd name="connsiteX1444" fmla="*/ 783517 w 5092701"/>
              <a:gd name="connsiteY1444" fmla="*/ 1394046 h 5440362"/>
              <a:gd name="connsiteX1445" fmla="*/ 654678 w 5092701"/>
              <a:gd name="connsiteY1445" fmla="*/ 1427630 h 5440362"/>
              <a:gd name="connsiteX1446" fmla="*/ 634987 w 5092701"/>
              <a:gd name="connsiteY1446" fmla="*/ 1433018 h 5440362"/>
              <a:gd name="connsiteX1447" fmla="*/ 596683 w 5092701"/>
              <a:gd name="connsiteY1447" fmla="*/ 1442108 h 5440362"/>
              <a:gd name="connsiteX1448" fmla="*/ 528211 w 5092701"/>
              <a:gd name="connsiteY1448" fmla="*/ 1445644 h 5440362"/>
              <a:gd name="connsiteX1449" fmla="*/ 562032 w 5092701"/>
              <a:gd name="connsiteY1449" fmla="*/ 1418778 h 5440362"/>
              <a:gd name="connsiteX1450" fmla="*/ 626481 w 5092701"/>
              <a:gd name="connsiteY1450" fmla="*/ 1389560 h 5440362"/>
              <a:gd name="connsiteX1451" fmla="*/ 215744 w 5092701"/>
              <a:gd name="connsiteY1451" fmla="*/ 1460009 h 5440362"/>
              <a:gd name="connsiteX1452" fmla="*/ 262053 w 5092701"/>
              <a:gd name="connsiteY1452" fmla="*/ 1423583 h 5440362"/>
              <a:gd name="connsiteX1453" fmla="*/ 881575 w 5092701"/>
              <a:gd name="connsiteY1453" fmla="*/ 1232256 h 5440362"/>
              <a:gd name="connsiteX1454" fmla="*/ 979515 w 5092701"/>
              <a:gd name="connsiteY1454" fmla="*/ 1203259 h 5440362"/>
              <a:gd name="connsiteX1455" fmla="*/ 986856 w 5092701"/>
              <a:gd name="connsiteY1455" fmla="*/ 1201287 h 5440362"/>
              <a:gd name="connsiteX1456" fmla="*/ 1243324 w 5092701"/>
              <a:gd name="connsiteY1456" fmla="*/ 1132457 h 5440362"/>
              <a:gd name="connsiteX1457" fmla="*/ 1313929 w 5092701"/>
              <a:gd name="connsiteY1457" fmla="*/ 1104536 h 5440362"/>
              <a:gd name="connsiteX1458" fmla="*/ 1340567 w 5092701"/>
              <a:gd name="connsiteY1458" fmla="*/ 1094416 h 5440362"/>
              <a:gd name="connsiteX1459" fmla="*/ 1372124 w 5092701"/>
              <a:gd name="connsiteY1459" fmla="*/ 1084523 h 5440362"/>
              <a:gd name="connsiteX1460" fmla="*/ 1478177 w 5092701"/>
              <a:gd name="connsiteY1460" fmla="*/ 1044690 h 5440362"/>
              <a:gd name="connsiteX1461" fmla="*/ 829207 w 5092701"/>
              <a:gd name="connsiteY1461" fmla="*/ 1210852 h 5440362"/>
              <a:gd name="connsiteX1462" fmla="*/ 765350 w 5092701"/>
              <a:gd name="connsiteY1462" fmla="*/ 1228716 h 5440362"/>
              <a:gd name="connsiteX1463" fmla="*/ 752764 w 5092701"/>
              <a:gd name="connsiteY1463" fmla="*/ 1231313 h 5440362"/>
              <a:gd name="connsiteX1464" fmla="*/ 534176 w 5092701"/>
              <a:gd name="connsiteY1464" fmla="*/ 1289746 h 5440362"/>
              <a:gd name="connsiteX1465" fmla="*/ 749397 w 5092701"/>
              <a:gd name="connsiteY1465" fmla="*/ 1233179 h 5440362"/>
              <a:gd name="connsiteX1466" fmla="*/ 765350 w 5092701"/>
              <a:gd name="connsiteY1466" fmla="*/ 1228716 h 5440362"/>
              <a:gd name="connsiteX1467" fmla="*/ 871363 w 5092701"/>
              <a:gd name="connsiteY1467" fmla="*/ 1206841 h 5440362"/>
              <a:gd name="connsiteX1468" fmla="*/ 951656 w 5092701"/>
              <a:gd name="connsiteY1468" fmla="*/ 1190528 h 5440362"/>
              <a:gd name="connsiteX1469" fmla="*/ 897337 w 5092701"/>
              <a:gd name="connsiteY1469" fmla="*/ 1204430 h 5440362"/>
              <a:gd name="connsiteX1470" fmla="*/ 286536 w 5092701"/>
              <a:gd name="connsiteY1470" fmla="*/ 1347073 h 5440362"/>
              <a:gd name="connsiteX1471" fmla="*/ 1509928 w 5092701"/>
              <a:gd name="connsiteY1471" fmla="*/ 915859 h 5440362"/>
              <a:gd name="connsiteX1472" fmla="*/ 369520 w 5092701"/>
              <a:gd name="connsiteY1472" fmla="*/ 1280685 h 5440362"/>
              <a:gd name="connsiteX1473" fmla="*/ 608386 w 5092701"/>
              <a:gd name="connsiteY1473" fmla="*/ 1179426 h 5440362"/>
              <a:gd name="connsiteX1474" fmla="*/ 775940 w 5092701"/>
              <a:gd name="connsiteY1474" fmla="*/ 1099455 h 5440362"/>
              <a:gd name="connsiteX1475" fmla="*/ 1031561 w 5092701"/>
              <a:gd name="connsiteY1475" fmla="*/ 999251 h 5440362"/>
              <a:gd name="connsiteX1476" fmla="*/ 1283500 w 5092701"/>
              <a:gd name="connsiteY1476" fmla="*/ 861601 h 5440362"/>
              <a:gd name="connsiteX1477" fmla="*/ 1377062 w 5092701"/>
              <a:gd name="connsiteY1477" fmla="*/ 803550 h 5440362"/>
              <a:gd name="connsiteX1478" fmla="*/ 1705516 w 5092701"/>
              <a:gd name="connsiteY1478" fmla="*/ 548295 h 5440362"/>
              <a:gd name="connsiteX1479" fmla="*/ 1711380 w 5092701"/>
              <a:gd name="connsiteY1479" fmla="*/ 574395 h 5440362"/>
              <a:gd name="connsiteX1480" fmla="*/ 1789036 w 5092701"/>
              <a:gd name="connsiteY1480" fmla="*/ 497268 h 5440362"/>
              <a:gd name="connsiteX1481" fmla="*/ 1890140 w 5092701"/>
              <a:gd name="connsiteY1481" fmla="*/ 443981 h 5440362"/>
              <a:gd name="connsiteX1482" fmla="*/ 1872038 w 5092701"/>
              <a:gd name="connsiteY1482" fmla="*/ 467534 h 5440362"/>
              <a:gd name="connsiteX1483" fmla="*/ 1891536 w 5092701"/>
              <a:gd name="connsiteY1483" fmla="*/ 461344 h 5440362"/>
              <a:gd name="connsiteX1484" fmla="*/ 1900613 w 5092701"/>
              <a:gd name="connsiteY1484" fmla="*/ 470572 h 5440362"/>
              <a:gd name="connsiteX1485" fmla="*/ 1961327 w 5092701"/>
              <a:gd name="connsiteY1485" fmla="*/ 439156 h 5440362"/>
              <a:gd name="connsiteX1486" fmla="*/ 2293029 w 5092701"/>
              <a:gd name="connsiteY1486" fmla="*/ 329137 h 5440362"/>
              <a:gd name="connsiteX1487" fmla="*/ 2285514 w 5092701"/>
              <a:gd name="connsiteY1487" fmla="*/ 336600 h 5440362"/>
              <a:gd name="connsiteX1488" fmla="*/ 2967996 w 5092701"/>
              <a:gd name="connsiteY1488" fmla="*/ 161970 h 5440362"/>
              <a:gd name="connsiteX1489" fmla="*/ 3380884 w 5092701"/>
              <a:gd name="connsiteY1489" fmla="*/ 56452 h 5440362"/>
              <a:gd name="connsiteX1490" fmla="*/ 3456302 w 5092701"/>
              <a:gd name="connsiteY1490" fmla="*/ 38305 h 5440362"/>
              <a:gd name="connsiteX1491" fmla="*/ 3377907 w 5092701"/>
              <a:gd name="connsiteY1491" fmla="*/ 68530 h 5440362"/>
              <a:gd name="connsiteX1492" fmla="*/ 3365689 w 5092701"/>
              <a:gd name="connsiteY1492" fmla="*/ 72051 h 5440362"/>
              <a:gd name="connsiteX1493" fmla="*/ 3321163 w 5092701"/>
              <a:gd name="connsiteY1493" fmla="*/ 83843 h 5440362"/>
              <a:gd name="connsiteX1494" fmla="*/ 3289445 w 5092701"/>
              <a:gd name="connsiteY1494" fmla="*/ 93553 h 5440362"/>
              <a:gd name="connsiteX1495" fmla="*/ 3277392 w 5092701"/>
              <a:gd name="connsiteY1495" fmla="*/ 96403 h 5440362"/>
              <a:gd name="connsiteX1496" fmla="*/ 3188930 w 5092701"/>
              <a:gd name="connsiteY1496" fmla="*/ 121425 h 5440362"/>
              <a:gd name="connsiteX1497" fmla="*/ 3158370 w 5092701"/>
              <a:gd name="connsiteY1497" fmla="*/ 126439 h 5440362"/>
              <a:gd name="connsiteX1498" fmla="*/ 3146317 w 5092701"/>
              <a:gd name="connsiteY1498" fmla="*/ 129288 h 5440362"/>
              <a:gd name="connsiteX1499" fmla="*/ 3158370 w 5092701"/>
              <a:gd name="connsiteY1499" fmla="*/ 126439 h 5440362"/>
              <a:gd name="connsiteX1500" fmla="*/ 3188930 w 5092701"/>
              <a:gd name="connsiteY1500" fmla="*/ 121425 h 5440362"/>
              <a:gd name="connsiteX1501" fmla="*/ 3269877 w 5092701"/>
              <a:gd name="connsiteY1501" fmla="*/ 103867 h 5440362"/>
              <a:gd name="connsiteX1502" fmla="*/ 3198928 w 5092701"/>
              <a:gd name="connsiteY1502" fmla="*/ 130752 h 5440362"/>
              <a:gd name="connsiteX1503" fmla="*/ 3159767 w 5092701"/>
              <a:gd name="connsiteY1503" fmla="*/ 143802 h 5440362"/>
              <a:gd name="connsiteX1504" fmla="*/ 3433899 w 5092701"/>
              <a:gd name="connsiteY1504" fmla="*/ 79305 h 5440362"/>
              <a:gd name="connsiteX1505" fmla="*/ 3419862 w 5092701"/>
              <a:gd name="connsiteY1505" fmla="*/ 90206 h 5440362"/>
              <a:gd name="connsiteX1506" fmla="*/ 3512696 w 5092701"/>
              <a:gd name="connsiteY1506" fmla="*/ 70468 h 5440362"/>
              <a:gd name="connsiteX1507" fmla="*/ 3601158 w 5092701"/>
              <a:gd name="connsiteY1507" fmla="*/ 45446 h 5440362"/>
              <a:gd name="connsiteX1508" fmla="*/ 3776005 w 5092701"/>
              <a:gd name="connsiteY1508" fmla="*/ 0 h 544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</a:cxnLst>
            <a:rect l="l" t="t" r="r" b="b"/>
            <a:pathLst>
              <a:path w="5092701" h="5440362">
                <a:moveTo>
                  <a:pt x="1798673" y="5374311"/>
                </a:moveTo>
                <a:lnTo>
                  <a:pt x="1676959" y="5387564"/>
                </a:lnTo>
                <a:cubicBezTo>
                  <a:pt x="1388877" y="5418713"/>
                  <a:pt x="1156840" y="5442428"/>
                  <a:pt x="1150645" y="5440220"/>
                </a:cubicBezTo>
                <a:cubicBezTo>
                  <a:pt x="1146870" y="5438269"/>
                  <a:pt x="1406314" y="5412468"/>
                  <a:pt x="1732148" y="5380767"/>
                </a:cubicBezTo>
                <a:close/>
                <a:moveTo>
                  <a:pt x="1160436" y="5336477"/>
                </a:moveTo>
                <a:cubicBezTo>
                  <a:pt x="1159559" y="5336826"/>
                  <a:pt x="1158942" y="5337470"/>
                  <a:pt x="1158694" y="5338476"/>
                </a:cubicBezTo>
                <a:cubicBezTo>
                  <a:pt x="1158694" y="5338476"/>
                  <a:pt x="1165621" y="5356428"/>
                  <a:pt x="1179588" y="5349650"/>
                </a:cubicBezTo>
                <a:cubicBezTo>
                  <a:pt x="1185440" y="5346055"/>
                  <a:pt x="1166574" y="5334031"/>
                  <a:pt x="1160436" y="5336477"/>
                </a:cubicBezTo>
                <a:close/>
                <a:moveTo>
                  <a:pt x="1270272" y="5311780"/>
                </a:moveTo>
                <a:cubicBezTo>
                  <a:pt x="1265732" y="5307166"/>
                  <a:pt x="1258052" y="5315301"/>
                  <a:pt x="1258052" y="5315301"/>
                </a:cubicBezTo>
                <a:cubicBezTo>
                  <a:pt x="1244156" y="5317955"/>
                  <a:pt x="1238585" y="5319686"/>
                  <a:pt x="1237893" y="5320635"/>
                </a:cubicBezTo>
                <a:cubicBezTo>
                  <a:pt x="1235817" y="5323480"/>
                  <a:pt x="1277646" y="5319278"/>
                  <a:pt x="1270272" y="5311780"/>
                </a:cubicBezTo>
                <a:close/>
                <a:moveTo>
                  <a:pt x="2991688" y="5255688"/>
                </a:moveTo>
                <a:cubicBezTo>
                  <a:pt x="2999442" y="5255438"/>
                  <a:pt x="3003440" y="5255591"/>
                  <a:pt x="3003292" y="5256188"/>
                </a:cubicBezTo>
                <a:cubicBezTo>
                  <a:pt x="3002735" y="5258454"/>
                  <a:pt x="2413429" y="5314753"/>
                  <a:pt x="1899686" y="5364507"/>
                </a:cubicBezTo>
                <a:lnTo>
                  <a:pt x="1798673" y="5374311"/>
                </a:lnTo>
                <a:lnTo>
                  <a:pt x="1824884" y="5371456"/>
                </a:lnTo>
                <a:cubicBezTo>
                  <a:pt x="1975908" y="5354900"/>
                  <a:pt x="2133869" y="5337257"/>
                  <a:pt x="2277542" y="5320836"/>
                </a:cubicBezTo>
                <a:lnTo>
                  <a:pt x="2391118" y="5307740"/>
                </a:lnTo>
                <a:lnTo>
                  <a:pt x="2410262" y="5305943"/>
                </a:lnTo>
                <a:cubicBezTo>
                  <a:pt x="2699096" y="5278954"/>
                  <a:pt x="2937412" y="5257442"/>
                  <a:pt x="2991688" y="5255688"/>
                </a:cubicBezTo>
                <a:close/>
                <a:moveTo>
                  <a:pt x="2099560" y="5255360"/>
                </a:moveTo>
                <a:cubicBezTo>
                  <a:pt x="2092046" y="5262824"/>
                  <a:pt x="2080984" y="5261648"/>
                  <a:pt x="2069002" y="5260374"/>
                </a:cubicBezTo>
                <a:cubicBezTo>
                  <a:pt x="2075524" y="5256936"/>
                  <a:pt x="2082969" y="5253596"/>
                  <a:pt x="2099560" y="5255360"/>
                </a:cubicBezTo>
                <a:close/>
                <a:moveTo>
                  <a:pt x="2104836" y="5251704"/>
                </a:moveTo>
                <a:cubicBezTo>
                  <a:pt x="2107862" y="5251423"/>
                  <a:pt x="2112240" y="5251888"/>
                  <a:pt x="2118232" y="5252526"/>
                </a:cubicBezTo>
                <a:cubicBezTo>
                  <a:pt x="2117074" y="5257222"/>
                  <a:pt x="2105092" y="5255948"/>
                  <a:pt x="2099560" y="5255360"/>
                </a:cubicBezTo>
                <a:cubicBezTo>
                  <a:pt x="2100140" y="5253012"/>
                  <a:pt x="2101812" y="5251984"/>
                  <a:pt x="2104836" y="5251704"/>
                </a:cubicBezTo>
                <a:close/>
                <a:moveTo>
                  <a:pt x="2148791" y="5247512"/>
                </a:moveTo>
                <a:cubicBezTo>
                  <a:pt x="2140354" y="5254878"/>
                  <a:pt x="2129293" y="5253702"/>
                  <a:pt x="2118232" y="5252526"/>
                </a:cubicBezTo>
                <a:cubicBezTo>
                  <a:pt x="2124754" y="5249088"/>
                  <a:pt x="2131278" y="5245649"/>
                  <a:pt x="2148791" y="5247512"/>
                </a:cubicBezTo>
                <a:close/>
                <a:moveTo>
                  <a:pt x="2179350" y="5242498"/>
                </a:moveTo>
                <a:cubicBezTo>
                  <a:pt x="2171835" y="5249963"/>
                  <a:pt x="2159851" y="5248688"/>
                  <a:pt x="2148791" y="5247512"/>
                </a:cubicBezTo>
                <a:cubicBezTo>
                  <a:pt x="2155314" y="5244074"/>
                  <a:pt x="2161837" y="5240636"/>
                  <a:pt x="2179350" y="5242498"/>
                </a:cubicBezTo>
                <a:close/>
                <a:moveTo>
                  <a:pt x="2184511" y="5238830"/>
                </a:moveTo>
                <a:cubicBezTo>
                  <a:pt x="2187422" y="5238536"/>
                  <a:pt x="2191570" y="5238977"/>
                  <a:pt x="2197100" y="5239566"/>
                </a:cubicBezTo>
                <a:cubicBezTo>
                  <a:pt x="2195942" y="5244263"/>
                  <a:pt x="2184881" y="5243087"/>
                  <a:pt x="2179350" y="5242498"/>
                </a:cubicBezTo>
                <a:cubicBezTo>
                  <a:pt x="2179929" y="5240150"/>
                  <a:pt x="2181601" y="5239123"/>
                  <a:pt x="2184511" y="5238830"/>
                </a:cubicBezTo>
                <a:close/>
                <a:moveTo>
                  <a:pt x="2201886" y="5236459"/>
                </a:moveTo>
                <a:cubicBezTo>
                  <a:pt x="2204314" y="5236201"/>
                  <a:pt x="2207310" y="5236520"/>
                  <a:pt x="2210075" y="5236813"/>
                </a:cubicBezTo>
                <a:cubicBezTo>
                  <a:pt x="2209083" y="5240839"/>
                  <a:pt x="2203552" y="5240252"/>
                  <a:pt x="2197100" y="5239566"/>
                </a:cubicBezTo>
                <a:cubicBezTo>
                  <a:pt x="2197596" y="5237552"/>
                  <a:pt x="2199457" y="5236717"/>
                  <a:pt x="2201886" y="5236459"/>
                </a:cubicBezTo>
                <a:close/>
                <a:moveTo>
                  <a:pt x="2215092" y="5233732"/>
                </a:moveTo>
                <a:cubicBezTo>
                  <a:pt x="2217980" y="5233523"/>
                  <a:pt x="2222128" y="5233964"/>
                  <a:pt x="2227659" y="5234553"/>
                </a:cubicBezTo>
                <a:cubicBezTo>
                  <a:pt x="2226667" y="5238578"/>
                  <a:pt x="2215605" y="5237402"/>
                  <a:pt x="2210075" y="5236813"/>
                </a:cubicBezTo>
                <a:cubicBezTo>
                  <a:pt x="2210571" y="5234801"/>
                  <a:pt x="2212202" y="5233942"/>
                  <a:pt x="2215092" y="5233732"/>
                </a:cubicBezTo>
                <a:close/>
                <a:moveTo>
                  <a:pt x="2232099" y="5231409"/>
                </a:moveTo>
                <a:cubicBezTo>
                  <a:pt x="2234412" y="5231138"/>
                  <a:pt x="2237408" y="5231457"/>
                  <a:pt x="2240634" y="5231801"/>
                </a:cubicBezTo>
                <a:cubicBezTo>
                  <a:pt x="2233189" y="5235141"/>
                  <a:pt x="2233189" y="5235141"/>
                  <a:pt x="2227659" y="5234553"/>
                </a:cubicBezTo>
                <a:cubicBezTo>
                  <a:pt x="2228155" y="5232539"/>
                  <a:pt x="2229786" y="5231680"/>
                  <a:pt x="2232099" y="5231409"/>
                </a:cubicBezTo>
                <a:close/>
                <a:moveTo>
                  <a:pt x="2245650" y="5228719"/>
                </a:moveTo>
                <a:cubicBezTo>
                  <a:pt x="2248539" y="5228509"/>
                  <a:pt x="2252687" y="5228950"/>
                  <a:pt x="2258218" y="5229539"/>
                </a:cubicBezTo>
                <a:cubicBezTo>
                  <a:pt x="2251695" y="5232977"/>
                  <a:pt x="2246165" y="5232389"/>
                  <a:pt x="2240634" y="5231801"/>
                </a:cubicBezTo>
                <a:cubicBezTo>
                  <a:pt x="2241130" y="5229788"/>
                  <a:pt x="2242762" y="5228928"/>
                  <a:pt x="2245650" y="5228719"/>
                </a:cubicBezTo>
                <a:close/>
                <a:moveTo>
                  <a:pt x="2260729" y="5225588"/>
                </a:moveTo>
                <a:cubicBezTo>
                  <a:pt x="2262372" y="5225161"/>
                  <a:pt x="2265367" y="5225479"/>
                  <a:pt x="2271359" y="5226116"/>
                </a:cubicBezTo>
                <a:cubicBezTo>
                  <a:pt x="2263749" y="5230127"/>
                  <a:pt x="2263749" y="5230127"/>
                  <a:pt x="2258218" y="5229539"/>
                </a:cubicBezTo>
                <a:cubicBezTo>
                  <a:pt x="2258797" y="5227190"/>
                  <a:pt x="2259086" y="5226017"/>
                  <a:pt x="2260729" y="5225588"/>
                </a:cubicBezTo>
                <a:close/>
                <a:moveTo>
                  <a:pt x="2299173" y="5224951"/>
                </a:moveTo>
                <a:lnTo>
                  <a:pt x="2298666" y="5225663"/>
                </a:lnTo>
                <a:lnTo>
                  <a:pt x="2298259" y="5226233"/>
                </a:lnTo>
                <a:close/>
                <a:moveTo>
                  <a:pt x="2301918" y="5221103"/>
                </a:moveTo>
                <a:lnTo>
                  <a:pt x="2299173" y="5224951"/>
                </a:lnTo>
                <a:lnTo>
                  <a:pt x="2300698" y="5222812"/>
                </a:lnTo>
                <a:close/>
                <a:moveTo>
                  <a:pt x="2551292" y="5153879"/>
                </a:moveTo>
                <a:lnTo>
                  <a:pt x="2550737" y="5154342"/>
                </a:lnTo>
                <a:lnTo>
                  <a:pt x="2551136" y="5154009"/>
                </a:lnTo>
                <a:close/>
                <a:moveTo>
                  <a:pt x="2560687" y="5146020"/>
                </a:moveTo>
                <a:lnTo>
                  <a:pt x="2552197" y="5153122"/>
                </a:lnTo>
                <a:lnTo>
                  <a:pt x="2551292" y="5153879"/>
                </a:lnTo>
                <a:lnTo>
                  <a:pt x="2554187" y="5151457"/>
                </a:lnTo>
                <a:close/>
                <a:moveTo>
                  <a:pt x="1347823" y="5144187"/>
                </a:moveTo>
                <a:lnTo>
                  <a:pt x="1349733" y="5144748"/>
                </a:lnTo>
                <a:lnTo>
                  <a:pt x="1352834" y="5145659"/>
                </a:lnTo>
                <a:close/>
                <a:moveTo>
                  <a:pt x="1343531" y="5142927"/>
                </a:moveTo>
                <a:lnTo>
                  <a:pt x="1344564" y="5143230"/>
                </a:lnTo>
                <a:lnTo>
                  <a:pt x="1347823" y="5144187"/>
                </a:lnTo>
                <a:lnTo>
                  <a:pt x="1346503" y="5143800"/>
                </a:lnTo>
                <a:close/>
                <a:moveTo>
                  <a:pt x="2565206" y="5142510"/>
                </a:moveTo>
                <a:lnTo>
                  <a:pt x="2564717" y="5142890"/>
                </a:lnTo>
                <a:lnTo>
                  <a:pt x="2560687" y="5146020"/>
                </a:lnTo>
                <a:lnTo>
                  <a:pt x="2562661" y="5144486"/>
                </a:lnTo>
                <a:close/>
                <a:moveTo>
                  <a:pt x="2566609" y="5141420"/>
                </a:moveTo>
                <a:lnTo>
                  <a:pt x="2565206" y="5142510"/>
                </a:lnTo>
                <a:lnTo>
                  <a:pt x="2565951" y="5141931"/>
                </a:lnTo>
                <a:close/>
                <a:moveTo>
                  <a:pt x="1243073" y="5138119"/>
                </a:moveTo>
                <a:cubicBezTo>
                  <a:pt x="1241915" y="5142816"/>
                  <a:pt x="1230855" y="5141640"/>
                  <a:pt x="1230855" y="5141640"/>
                </a:cubicBezTo>
                <a:cubicBezTo>
                  <a:pt x="1229241" y="5141469"/>
                  <a:pt x="1229199" y="5141163"/>
                  <a:pt x="1230041" y="5140800"/>
                </a:cubicBezTo>
                <a:cubicBezTo>
                  <a:pt x="1232571" y="5139713"/>
                  <a:pt x="1243073" y="5138119"/>
                  <a:pt x="1243073" y="5138119"/>
                </a:cubicBezTo>
                <a:close/>
                <a:moveTo>
                  <a:pt x="2585663" y="4997144"/>
                </a:moveTo>
                <a:cubicBezTo>
                  <a:pt x="2551078" y="4997680"/>
                  <a:pt x="2491031" y="5002756"/>
                  <a:pt x="2496047" y="4999675"/>
                </a:cubicBezTo>
                <a:cubicBezTo>
                  <a:pt x="2477305" y="5006633"/>
                  <a:pt x="2612710" y="5008001"/>
                  <a:pt x="2608408" y="4998592"/>
                </a:cubicBezTo>
                <a:cubicBezTo>
                  <a:pt x="2605890" y="4997291"/>
                  <a:pt x="2597191" y="4996965"/>
                  <a:pt x="2585663" y="4997144"/>
                </a:cubicBezTo>
                <a:close/>
                <a:moveTo>
                  <a:pt x="3670756" y="4980685"/>
                </a:moveTo>
                <a:lnTo>
                  <a:pt x="3673166" y="4981393"/>
                </a:lnTo>
                <a:lnTo>
                  <a:pt x="3673727" y="4981558"/>
                </a:lnTo>
                <a:lnTo>
                  <a:pt x="3675027" y="4981939"/>
                </a:lnTo>
                <a:lnTo>
                  <a:pt x="3680058" y="4983417"/>
                </a:lnTo>
                <a:lnTo>
                  <a:pt x="3676957" y="4982506"/>
                </a:lnTo>
                <a:lnTo>
                  <a:pt x="3675027" y="4981939"/>
                </a:lnTo>
                <a:lnTo>
                  <a:pt x="3673166" y="4981393"/>
                </a:lnTo>
                <a:lnTo>
                  <a:pt x="3671789" y="4980988"/>
                </a:lnTo>
                <a:close/>
                <a:moveTo>
                  <a:pt x="2139397" y="4978636"/>
                </a:moveTo>
                <a:lnTo>
                  <a:pt x="2140842" y="4978657"/>
                </a:lnTo>
                <a:lnTo>
                  <a:pt x="2140731" y="4978689"/>
                </a:lnTo>
                <a:cubicBezTo>
                  <a:pt x="2137035" y="4978813"/>
                  <a:pt x="2135411" y="4978829"/>
                  <a:pt x="2135356" y="4978799"/>
                </a:cubicBezTo>
                <a:cubicBezTo>
                  <a:pt x="2135302" y="4978770"/>
                  <a:pt x="2136815" y="4978694"/>
                  <a:pt x="2139397" y="4978636"/>
                </a:cubicBezTo>
                <a:close/>
                <a:moveTo>
                  <a:pt x="2618325" y="4950571"/>
                </a:moveTo>
                <a:cubicBezTo>
                  <a:pt x="2618254" y="4950499"/>
                  <a:pt x="2616907" y="4950628"/>
                  <a:pt x="2614443" y="4950933"/>
                </a:cubicBezTo>
                <a:lnTo>
                  <a:pt x="2613999" y="4950992"/>
                </a:lnTo>
                <a:lnTo>
                  <a:pt x="2433932" y="4968510"/>
                </a:lnTo>
                <a:cubicBezTo>
                  <a:pt x="2429836" y="4964975"/>
                  <a:pt x="2293649" y="4996547"/>
                  <a:pt x="2290363" y="4998909"/>
                </a:cubicBezTo>
                <a:cubicBezTo>
                  <a:pt x="2289405" y="4999598"/>
                  <a:pt x="2540351" y="4961189"/>
                  <a:pt x="2603862" y="4952349"/>
                </a:cubicBezTo>
                <a:lnTo>
                  <a:pt x="2613999" y="4950992"/>
                </a:lnTo>
                <a:close/>
                <a:moveTo>
                  <a:pt x="3986456" y="4907527"/>
                </a:moveTo>
                <a:cubicBezTo>
                  <a:pt x="3987854" y="4907375"/>
                  <a:pt x="3988108" y="4907471"/>
                  <a:pt x="3987454" y="4907762"/>
                </a:cubicBezTo>
                <a:cubicBezTo>
                  <a:pt x="3983095" y="4909706"/>
                  <a:pt x="3938353" y="4920334"/>
                  <a:pt x="3922710" y="4923835"/>
                </a:cubicBezTo>
                <a:cubicBezTo>
                  <a:pt x="3867878" y="4935220"/>
                  <a:pt x="3815672" y="4955145"/>
                  <a:pt x="3765449" y="4967019"/>
                </a:cubicBezTo>
                <a:cubicBezTo>
                  <a:pt x="3679066" y="4987443"/>
                  <a:pt x="3790477" y="4961418"/>
                  <a:pt x="3801468" y="4966718"/>
                </a:cubicBezTo>
                <a:cubicBezTo>
                  <a:pt x="3817068" y="4972508"/>
                  <a:pt x="3768759" y="4980454"/>
                  <a:pt x="3755784" y="4983207"/>
                </a:cubicBezTo>
                <a:cubicBezTo>
                  <a:pt x="3730755" y="4988809"/>
                  <a:pt x="3701188" y="4989795"/>
                  <a:pt x="3694665" y="4993234"/>
                </a:cubicBezTo>
                <a:cubicBezTo>
                  <a:pt x="3689135" y="4992646"/>
                  <a:pt x="3692516" y="5001957"/>
                  <a:pt x="3699039" y="4998519"/>
                </a:cubicBezTo>
                <a:cubicBezTo>
                  <a:pt x="3623716" y="5020118"/>
                  <a:pt x="3526343" y="5035242"/>
                  <a:pt x="3421360" y="5054376"/>
                </a:cubicBezTo>
                <a:cubicBezTo>
                  <a:pt x="3237673" y="5085799"/>
                  <a:pt x="3059283" y="5122605"/>
                  <a:pt x="2868153" y="5157368"/>
                </a:cubicBezTo>
                <a:cubicBezTo>
                  <a:pt x="2782762" y="5173766"/>
                  <a:pt x="2634008" y="5205461"/>
                  <a:pt x="2559345" y="5197521"/>
                </a:cubicBezTo>
                <a:cubicBezTo>
                  <a:pt x="2592054" y="5183784"/>
                  <a:pt x="2639135" y="5184659"/>
                  <a:pt x="2671843" y="5170922"/>
                </a:cubicBezTo>
                <a:cubicBezTo>
                  <a:pt x="2654330" y="5169060"/>
                  <a:pt x="2537222" y="5195169"/>
                  <a:pt x="2529374" y="5177120"/>
                </a:cubicBezTo>
                <a:cubicBezTo>
                  <a:pt x="2529374" y="5177120"/>
                  <a:pt x="2547880" y="5174955"/>
                  <a:pt x="2548872" y="5170930"/>
                </a:cubicBezTo>
                <a:cubicBezTo>
                  <a:pt x="2602711" y="5163571"/>
                  <a:pt x="2665909" y="5148945"/>
                  <a:pt x="2708687" y="5140411"/>
                </a:cubicBezTo>
                <a:lnTo>
                  <a:pt x="3255372" y="5040857"/>
                </a:lnTo>
                <a:cubicBezTo>
                  <a:pt x="3482827" y="4996874"/>
                  <a:pt x="3702769" y="4960354"/>
                  <a:pt x="3936678" y="4917057"/>
                </a:cubicBezTo>
                <a:cubicBezTo>
                  <a:pt x="3967780" y="4910682"/>
                  <a:pt x="3982262" y="4907985"/>
                  <a:pt x="3986456" y="4907527"/>
                </a:cubicBezTo>
                <a:close/>
                <a:moveTo>
                  <a:pt x="2218552" y="4858823"/>
                </a:moveTo>
                <a:lnTo>
                  <a:pt x="2247546" y="4858854"/>
                </a:lnTo>
                <a:lnTo>
                  <a:pt x="2246901" y="4862034"/>
                </a:lnTo>
                <a:lnTo>
                  <a:pt x="2133866" y="4865952"/>
                </a:lnTo>
                <a:cubicBezTo>
                  <a:pt x="2137210" y="4863898"/>
                  <a:pt x="2177391" y="4860232"/>
                  <a:pt x="2218552" y="4858823"/>
                </a:cubicBezTo>
                <a:close/>
                <a:moveTo>
                  <a:pt x="1291496" y="4842820"/>
                </a:moveTo>
                <a:lnTo>
                  <a:pt x="1233742" y="4853405"/>
                </a:lnTo>
                <a:cubicBezTo>
                  <a:pt x="981254" y="4899726"/>
                  <a:pt x="645159" y="4961823"/>
                  <a:pt x="646227" y="4961311"/>
                </a:cubicBezTo>
                <a:cubicBezTo>
                  <a:pt x="649432" y="4959776"/>
                  <a:pt x="993010" y="4896478"/>
                  <a:pt x="1251074" y="4850065"/>
                </a:cubicBezTo>
                <a:close/>
                <a:moveTo>
                  <a:pt x="1525606" y="4802269"/>
                </a:moveTo>
                <a:lnTo>
                  <a:pt x="1515289" y="4803784"/>
                </a:lnTo>
                <a:cubicBezTo>
                  <a:pt x="1485013" y="4808519"/>
                  <a:pt x="1414265" y="4820882"/>
                  <a:pt x="1325502" y="4836726"/>
                </a:cubicBezTo>
                <a:lnTo>
                  <a:pt x="1291496" y="4842820"/>
                </a:lnTo>
                <a:lnTo>
                  <a:pt x="1306559" y="4840059"/>
                </a:lnTo>
                <a:cubicBezTo>
                  <a:pt x="1422339" y="4818868"/>
                  <a:pt x="1506698" y="4803580"/>
                  <a:pt x="1507040" y="4803993"/>
                </a:cubicBezTo>
                <a:close/>
                <a:moveTo>
                  <a:pt x="1531241" y="4801745"/>
                </a:moveTo>
                <a:lnTo>
                  <a:pt x="1525606" y="4802269"/>
                </a:lnTo>
                <a:lnTo>
                  <a:pt x="1526950" y="4802071"/>
                </a:lnTo>
                <a:cubicBezTo>
                  <a:pt x="1529643" y="4801725"/>
                  <a:pt x="1531108" y="4801610"/>
                  <a:pt x="1531241" y="4801745"/>
                </a:cubicBezTo>
                <a:close/>
                <a:moveTo>
                  <a:pt x="2486297" y="4711057"/>
                </a:moveTo>
                <a:cubicBezTo>
                  <a:pt x="2493777" y="4711531"/>
                  <a:pt x="2503128" y="4712528"/>
                  <a:pt x="2512245" y="4713758"/>
                </a:cubicBezTo>
                <a:lnTo>
                  <a:pt x="2519553" y="4714980"/>
                </a:lnTo>
                <a:lnTo>
                  <a:pt x="2511663" y="4714994"/>
                </a:lnTo>
                <a:cubicBezTo>
                  <a:pt x="2482337" y="4714646"/>
                  <a:pt x="2459330" y="4713758"/>
                  <a:pt x="2461000" y="4712655"/>
                </a:cubicBezTo>
                <a:cubicBezTo>
                  <a:pt x="2461558" y="4712287"/>
                  <a:pt x="2464857" y="4711894"/>
                  <a:pt x="2471578" y="4711490"/>
                </a:cubicBezTo>
                <a:cubicBezTo>
                  <a:pt x="2473209" y="4710631"/>
                  <a:pt x="2478817" y="4710583"/>
                  <a:pt x="2486297" y="4711057"/>
                </a:cubicBezTo>
                <a:close/>
                <a:moveTo>
                  <a:pt x="4489294" y="4578506"/>
                </a:moveTo>
                <a:cubicBezTo>
                  <a:pt x="4489025" y="4579597"/>
                  <a:pt x="4488495" y="4580251"/>
                  <a:pt x="4487774" y="4580552"/>
                </a:cubicBezTo>
                <a:lnTo>
                  <a:pt x="4487026" y="4580533"/>
                </a:lnTo>
                <a:close/>
                <a:moveTo>
                  <a:pt x="4529369" y="4484989"/>
                </a:moveTo>
                <a:lnTo>
                  <a:pt x="4541352" y="4486263"/>
                </a:lnTo>
                <a:cubicBezTo>
                  <a:pt x="4540360" y="4490289"/>
                  <a:pt x="4533907" y="4489603"/>
                  <a:pt x="4528376" y="4489015"/>
                </a:cubicBezTo>
                <a:close/>
                <a:moveTo>
                  <a:pt x="4542510" y="4481566"/>
                </a:moveTo>
                <a:lnTo>
                  <a:pt x="4548040" y="4482154"/>
                </a:lnTo>
                <a:cubicBezTo>
                  <a:pt x="4548040" y="4482154"/>
                  <a:pt x="4546882" y="4486851"/>
                  <a:pt x="4541352" y="4486263"/>
                </a:cubicBezTo>
                <a:close/>
                <a:moveTo>
                  <a:pt x="4672062" y="4280407"/>
                </a:moveTo>
                <a:cubicBezTo>
                  <a:pt x="4671351" y="4278792"/>
                  <a:pt x="4668491" y="4278402"/>
                  <a:pt x="4661986" y="4280809"/>
                </a:cubicBezTo>
                <a:lnTo>
                  <a:pt x="4660829" y="4285506"/>
                </a:lnTo>
                <a:cubicBezTo>
                  <a:pt x="4656984" y="4301107"/>
                  <a:pt x="4674194" y="4285249"/>
                  <a:pt x="4672062" y="4280407"/>
                </a:cubicBezTo>
                <a:close/>
                <a:moveTo>
                  <a:pt x="4895797" y="3973084"/>
                </a:moveTo>
                <a:cubicBezTo>
                  <a:pt x="4887501" y="3972202"/>
                  <a:pt x="4864475" y="3977113"/>
                  <a:pt x="4854977" y="3983268"/>
                </a:cubicBezTo>
                <a:cubicBezTo>
                  <a:pt x="4851810" y="3985321"/>
                  <a:pt x="4850147" y="3987510"/>
                  <a:pt x="4851034" y="3989671"/>
                </a:cubicBezTo>
                <a:cubicBezTo>
                  <a:pt x="4852026" y="3985646"/>
                  <a:pt x="4913714" y="3996336"/>
                  <a:pt x="4923309" y="3984273"/>
                </a:cubicBezTo>
                <a:cubicBezTo>
                  <a:pt x="4926286" y="3972194"/>
                  <a:pt x="4914302" y="3970922"/>
                  <a:pt x="4895797" y="3973084"/>
                </a:cubicBezTo>
                <a:close/>
                <a:moveTo>
                  <a:pt x="4934679" y="3962539"/>
                </a:moveTo>
                <a:cubicBezTo>
                  <a:pt x="4931860" y="3962578"/>
                  <a:pt x="4928590" y="3963295"/>
                  <a:pt x="4927163" y="3964499"/>
                </a:cubicBezTo>
                <a:cubicBezTo>
                  <a:pt x="4926211" y="3965302"/>
                  <a:pt x="4926078" y="3966321"/>
                  <a:pt x="4927443" y="3967498"/>
                </a:cubicBezTo>
                <a:lnTo>
                  <a:pt x="4939497" y="3964648"/>
                </a:lnTo>
                <a:cubicBezTo>
                  <a:pt x="4939869" y="3963138"/>
                  <a:pt x="4937499" y="3962499"/>
                  <a:pt x="4934679" y="3962539"/>
                </a:cubicBezTo>
                <a:close/>
                <a:moveTo>
                  <a:pt x="5039980" y="3843342"/>
                </a:moveTo>
                <a:cubicBezTo>
                  <a:pt x="5037302" y="3843275"/>
                  <a:pt x="5034281" y="3843390"/>
                  <a:pt x="5032905" y="3844115"/>
                </a:cubicBezTo>
                <a:cubicBezTo>
                  <a:pt x="5031988" y="3844599"/>
                  <a:pt x="5031802" y="3845354"/>
                  <a:pt x="5032936" y="3846507"/>
                </a:cubicBezTo>
                <a:lnTo>
                  <a:pt x="5044990" y="3843657"/>
                </a:lnTo>
                <a:cubicBezTo>
                  <a:pt x="5044990" y="3843657"/>
                  <a:pt x="5042657" y="3843409"/>
                  <a:pt x="5039980" y="3843342"/>
                </a:cubicBezTo>
                <a:close/>
                <a:moveTo>
                  <a:pt x="2547796" y="3819977"/>
                </a:moveTo>
                <a:cubicBezTo>
                  <a:pt x="2543141" y="3819841"/>
                  <a:pt x="2538258" y="3820491"/>
                  <a:pt x="2535709" y="3821657"/>
                </a:cubicBezTo>
                <a:cubicBezTo>
                  <a:pt x="2534011" y="3822433"/>
                  <a:pt x="2533349" y="3823439"/>
                  <a:pt x="2534484" y="3824592"/>
                </a:cubicBezTo>
                <a:lnTo>
                  <a:pt x="2558520" y="3823017"/>
                </a:lnTo>
                <a:cubicBezTo>
                  <a:pt x="2556880" y="3821035"/>
                  <a:pt x="2552452" y="3820112"/>
                  <a:pt x="2547796" y="3819977"/>
                </a:cubicBezTo>
                <a:close/>
                <a:moveTo>
                  <a:pt x="2522047" y="3812758"/>
                </a:moveTo>
                <a:cubicBezTo>
                  <a:pt x="2518360" y="3812741"/>
                  <a:pt x="2514652" y="3813485"/>
                  <a:pt x="2512866" y="3814795"/>
                </a:cubicBezTo>
                <a:cubicBezTo>
                  <a:pt x="2511675" y="3815669"/>
                  <a:pt x="2511339" y="3816795"/>
                  <a:pt x="2512431" y="3818116"/>
                </a:cubicBezTo>
                <a:lnTo>
                  <a:pt x="2531103" y="3815282"/>
                </a:lnTo>
                <a:cubicBezTo>
                  <a:pt x="2529401" y="3813551"/>
                  <a:pt x="2525735" y="3812774"/>
                  <a:pt x="2522047" y="3812758"/>
                </a:cubicBezTo>
                <a:close/>
                <a:moveTo>
                  <a:pt x="2216422" y="3767525"/>
                </a:moveTo>
                <a:cubicBezTo>
                  <a:pt x="2214230" y="3767651"/>
                  <a:pt x="2211421" y="3768522"/>
                  <a:pt x="2209391" y="3769742"/>
                </a:cubicBezTo>
                <a:cubicBezTo>
                  <a:pt x="2208038" y="3770556"/>
                  <a:pt x="2207030" y="3771525"/>
                  <a:pt x="2206782" y="3772532"/>
                </a:cubicBezTo>
                <a:cubicBezTo>
                  <a:pt x="2206782" y="3772532"/>
                  <a:pt x="2225288" y="3770368"/>
                  <a:pt x="2219757" y="3769780"/>
                </a:cubicBezTo>
                <a:cubicBezTo>
                  <a:pt x="2220191" y="3768019"/>
                  <a:pt x="2218615" y="3767399"/>
                  <a:pt x="2216422" y="3767525"/>
                </a:cubicBezTo>
                <a:close/>
                <a:moveTo>
                  <a:pt x="2020165" y="3755221"/>
                </a:moveTo>
                <a:cubicBezTo>
                  <a:pt x="2018139" y="3755345"/>
                  <a:pt x="2015550" y="3756135"/>
                  <a:pt x="2013669" y="3757290"/>
                </a:cubicBezTo>
                <a:cubicBezTo>
                  <a:pt x="2012415" y="3758062"/>
                  <a:pt x="2011475" y="3758994"/>
                  <a:pt x="2011227" y="3760000"/>
                </a:cubicBezTo>
                <a:cubicBezTo>
                  <a:pt x="2016758" y="3760588"/>
                  <a:pt x="2028811" y="3757739"/>
                  <a:pt x="2023281" y="3757151"/>
                </a:cubicBezTo>
                <a:cubicBezTo>
                  <a:pt x="2023653" y="3755641"/>
                  <a:pt x="2022190" y="3755098"/>
                  <a:pt x="2020165" y="3755221"/>
                </a:cubicBezTo>
                <a:close/>
                <a:moveTo>
                  <a:pt x="4993740" y="3744560"/>
                </a:moveTo>
                <a:cubicBezTo>
                  <a:pt x="4992748" y="3748586"/>
                  <a:pt x="4981686" y="3747410"/>
                  <a:pt x="4981686" y="3747410"/>
                </a:cubicBezTo>
                <a:cubicBezTo>
                  <a:pt x="4980073" y="3747238"/>
                  <a:pt x="4980020" y="3746975"/>
                  <a:pt x="4980847" y="3746675"/>
                </a:cubicBezTo>
                <a:cubicBezTo>
                  <a:pt x="4983330" y="3745777"/>
                  <a:pt x="4993740" y="3744560"/>
                  <a:pt x="4993740" y="3744560"/>
                </a:cubicBezTo>
                <a:close/>
                <a:moveTo>
                  <a:pt x="2247263" y="3736677"/>
                </a:moveTo>
                <a:cubicBezTo>
                  <a:pt x="2243293" y="3736594"/>
                  <a:pt x="2239019" y="3737205"/>
                  <a:pt x="2236101" y="3738251"/>
                </a:cubicBezTo>
                <a:cubicBezTo>
                  <a:pt x="2234155" y="3738948"/>
                  <a:pt x="2232812" y="3739838"/>
                  <a:pt x="2232565" y="3740844"/>
                </a:cubicBezTo>
                <a:cubicBezTo>
                  <a:pt x="2238095" y="3741432"/>
                  <a:pt x="2262132" y="3739856"/>
                  <a:pt x="2256601" y="3739269"/>
                </a:cubicBezTo>
                <a:cubicBezTo>
                  <a:pt x="2254899" y="3737538"/>
                  <a:pt x="2251233" y="3736761"/>
                  <a:pt x="2247263" y="3736677"/>
                </a:cubicBezTo>
                <a:close/>
                <a:moveTo>
                  <a:pt x="1960326" y="3735812"/>
                </a:moveTo>
                <a:cubicBezTo>
                  <a:pt x="1958130" y="3735954"/>
                  <a:pt x="1955329" y="3736794"/>
                  <a:pt x="1953283" y="3738077"/>
                </a:cubicBezTo>
                <a:cubicBezTo>
                  <a:pt x="1951920" y="3738933"/>
                  <a:pt x="1950892" y="3739985"/>
                  <a:pt x="1950602" y="3741159"/>
                </a:cubicBezTo>
                <a:cubicBezTo>
                  <a:pt x="1957055" y="3741845"/>
                  <a:pt x="1969273" y="3738325"/>
                  <a:pt x="1963743" y="3737736"/>
                </a:cubicBezTo>
                <a:cubicBezTo>
                  <a:pt x="1964115" y="3736227"/>
                  <a:pt x="1962523" y="3735670"/>
                  <a:pt x="1960326" y="3735812"/>
                </a:cubicBezTo>
                <a:close/>
                <a:moveTo>
                  <a:pt x="2225611" y="3730244"/>
                </a:moveTo>
                <a:cubicBezTo>
                  <a:pt x="2223423" y="3730350"/>
                  <a:pt x="2220640" y="3731119"/>
                  <a:pt x="2218629" y="3732261"/>
                </a:cubicBezTo>
                <a:cubicBezTo>
                  <a:pt x="2217288" y="3733022"/>
                  <a:pt x="2216291" y="3733950"/>
                  <a:pt x="2216043" y="3734955"/>
                </a:cubicBezTo>
                <a:cubicBezTo>
                  <a:pt x="2216043" y="3734955"/>
                  <a:pt x="2234549" y="3732792"/>
                  <a:pt x="2229019" y="3732204"/>
                </a:cubicBezTo>
                <a:cubicBezTo>
                  <a:pt x="2229391" y="3730695"/>
                  <a:pt x="2227799" y="3730138"/>
                  <a:pt x="2225611" y="3730244"/>
                </a:cubicBezTo>
                <a:close/>
                <a:moveTo>
                  <a:pt x="2192498" y="3722592"/>
                </a:moveTo>
                <a:cubicBezTo>
                  <a:pt x="2190310" y="3722698"/>
                  <a:pt x="2187526" y="3723467"/>
                  <a:pt x="2185516" y="3724609"/>
                </a:cubicBezTo>
                <a:cubicBezTo>
                  <a:pt x="2184175" y="3725369"/>
                  <a:pt x="2183178" y="3726296"/>
                  <a:pt x="2182930" y="3727303"/>
                </a:cubicBezTo>
                <a:cubicBezTo>
                  <a:pt x="2182930" y="3727303"/>
                  <a:pt x="2201436" y="3725139"/>
                  <a:pt x="2195906" y="3724551"/>
                </a:cubicBezTo>
                <a:cubicBezTo>
                  <a:pt x="2196278" y="3723042"/>
                  <a:pt x="2194685" y="3722485"/>
                  <a:pt x="2192498" y="3722592"/>
                </a:cubicBezTo>
                <a:close/>
                <a:moveTo>
                  <a:pt x="2174299" y="3716222"/>
                </a:moveTo>
                <a:cubicBezTo>
                  <a:pt x="2171135" y="3716244"/>
                  <a:pt x="2167159" y="3716992"/>
                  <a:pt x="2164351" y="3718129"/>
                </a:cubicBezTo>
                <a:cubicBezTo>
                  <a:pt x="2162480" y="3718888"/>
                  <a:pt x="2161126" y="3719821"/>
                  <a:pt x="2160879" y="3720826"/>
                </a:cubicBezTo>
                <a:cubicBezTo>
                  <a:pt x="2167331" y="3721513"/>
                  <a:pt x="2184914" y="3719251"/>
                  <a:pt x="2179385" y="3718663"/>
                </a:cubicBezTo>
                <a:cubicBezTo>
                  <a:pt x="2179819" y="3716901"/>
                  <a:pt x="2177464" y="3716199"/>
                  <a:pt x="2174299" y="3716222"/>
                </a:cubicBezTo>
                <a:close/>
                <a:moveTo>
                  <a:pt x="5019820" y="3715562"/>
                </a:moveTo>
                <a:cubicBezTo>
                  <a:pt x="5021174" y="3720321"/>
                  <a:pt x="5007074" y="3736511"/>
                  <a:pt x="5010919" y="3720909"/>
                </a:cubicBezTo>
                <a:lnTo>
                  <a:pt x="5012078" y="3716212"/>
                </a:lnTo>
                <a:cubicBezTo>
                  <a:pt x="5017200" y="3713658"/>
                  <a:pt x="5019369" y="3713975"/>
                  <a:pt x="5019820" y="3715562"/>
                </a:cubicBezTo>
                <a:close/>
                <a:moveTo>
                  <a:pt x="1768385" y="3715546"/>
                </a:moveTo>
                <a:cubicBezTo>
                  <a:pt x="1765008" y="3715141"/>
                  <a:pt x="1763277" y="3715387"/>
                  <a:pt x="1763720" y="3716467"/>
                </a:cubicBezTo>
                <a:lnTo>
                  <a:pt x="1834319" y="3737057"/>
                </a:lnTo>
                <a:cubicBezTo>
                  <a:pt x="1986437" y="3787662"/>
                  <a:pt x="2133261" y="3832884"/>
                  <a:pt x="2299583" y="3871915"/>
                </a:cubicBezTo>
                <a:cubicBezTo>
                  <a:pt x="2167296" y="3840635"/>
                  <a:pt x="2342528" y="3889565"/>
                  <a:pt x="2340140" y="3876228"/>
                </a:cubicBezTo>
                <a:lnTo>
                  <a:pt x="2317096" y="3873778"/>
                </a:lnTo>
                <a:cubicBezTo>
                  <a:pt x="2161836" y="3835923"/>
                  <a:pt x="2041602" y="3801791"/>
                  <a:pt x="1900309" y="3757157"/>
                </a:cubicBezTo>
                <a:cubicBezTo>
                  <a:pt x="1896338" y="3753120"/>
                  <a:pt x="1792025" y="3718380"/>
                  <a:pt x="1768385" y="3715546"/>
                </a:cubicBezTo>
                <a:close/>
                <a:moveTo>
                  <a:pt x="2152623" y="3709436"/>
                </a:moveTo>
                <a:cubicBezTo>
                  <a:pt x="2149616" y="3709491"/>
                  <a:pt x="2145843" y="3710228"/>
                  <a:pt x="2143150" y="3711442"/>
                </a:cubicBezTo>
                <a:cubicBezTo>
                  <a:pt x="2141354" y="3712252"/>
                  <a:pt x="2140038" y="3713274"/>
                  <a:pt x="2139748" y="3714449"/>
                </a:cubicBezTo>
                <a:cubicBezTo>
                  <a:pt x="2145279" y="3715037"/>
                  <a:pt x="2163028" y="3712103"/>
                  <a:pt x="2157498" y="3711515"/>
                </a:cubicBezTo>
                <a:cubicBezTo>
                  <a:pt x="2157870" y="3710006"/>
                  <a:pt x="2155630" y="3709380"/>
                  <a:pt x="2152623" y="3709436"/>
                </a:cubicBezTo>
                <a:close/>
                <a:moveTo>
                  <a:pt x="4922807" y="3698457"/>
                </a:moveTo>
                <a:lnTo>
                  <a:pt x="4930081" y="3698744"/>
                </a:lnTo>
                <a:lnTo>
                  <a:pt x="4928089" y="3700052"/>
                </a:lnTo>
                <a:cubicBezTo>
                  <a:pt x="4926459" y="3700912"/>
                  <a:pt x="4925076" y="3700765"/>
                  <a:pt x="4922807" y="3698457"/>
                </a:cubicBezTo>
                <a:close/>
                <a:moveTo>
                  <a:pt x="4934860" y="3695608"/>
                </a:moveTo>
                <a:cubicBezTo>
                  <a:pt x="4934364" y="3697620"/>
                  <a:pt x="4932734" y="3698480"/>
                  <a:pt x="4930535" y="3698762"/>
                </a:cubicBezTo>
                <a:lnTo>
                  <a:pt x="4930081" y="3698744"/>
                </a:lnTo>
                <a:close/>
                <a:moveTo>
                  <a:pt x="4878395" y="3663730"/>
                </a:moveTo>
                <a:lnTo>
                  <a:pt x="4877306" y="3668141"/>
                </a:lnTo>
                <a:lnTo>
                  <a:pt x="4878028" y="3665216"/>
                </a:lnTo>
                <a:close/>
                <a:moveTo>
                  <a:pt x="4879098" y="3660873"/>
                </a:moveTo>
                <a:lnTo>
                  <a:pt x="4878395" y="3663730"/>
                </a:lnTo>
                <a:lnTo>
                  <a:pt x="4878779" y="3662169"/>
                </a:lnTo>
                <a:close/>
                <a:moveTo>
                  <a:pt x="4879470" y="3659366"/>
                </a:moveTo>
                <a:lnTo>
                  <a:pt x="4879098" y="3660873"/>
                </a:lnTo>
                <a:lnTo>
                  <a:pt x="4879229" y="3660341"/>
                </a:lnTo>
                <a:close/>
                <a:moveTo>
                  <a:pt x="4668777" y="3658361"/>
                </a:moveTo>
                <a:lnTo>
                  <a:pt x="4684535" y="3658672"/>
                </a:lnTo>
                <a:lnTo>
                  <a:pt x="4691666" y="3660634"/>
                </a:lnTo>
                <a:lnTo>
                  <a:pt x="4715974" y="3667334"/>
                </a:lnTo>
                <a:lnTo>
                  <a:pt x="4684756" y="3662911"/>
                </a:lnTo>
                <a:cubicBezTo>
                  <a:pt x="4671323" y="3660741"/>
                  <a:pt x="4664109" y="3659070"/>
                  <a:pt x="4668777" y="3658361"/>
                </a:cubicBezTo>
                <a:close/>
                <a:moveTo>
                  <a:pt x="4874919" y="3654804"/>
                </a:moveTo>
                <a:cubicBezTo>
                  <a:pt x="4874919" y="3654804"/>
                  <a:pt x="4854263" y="3665691"/>
                  <a:pt x="4845352" y="3655791"/>
                </a:cubicBezTo>
                <a:close/>
                <a:moveTo>
                  <a:pt x="1805058" y="3644864"/>
                </a:moveTo>
                <a:cubicBezTo>
                  <a:pt x="1804535" y="3644934"/>
                  <a:pt x="1803752" y="3645145"/>
                  <a:pt x="1803725" y="3645532"/>
                </a:cubicBezTo>
                <a:lnTo>
                  <a:pt x="1804635" y="3646023"/>
                </a:lnTo>
                <a:lnTo>
                  <a:pt x="1804128" y="3648462"/>
                </a:lnTo>
                <a:cubicBezTo>
                  <a:pt x="1804128" y="3648462"/>
                  <a:pt x="1852676" y="3662576"/>
                  <a:pt x="1847145" y="3661988"/>
                </a:cubicBezTo>
                <a:cubicBezTo>
                  <a:pt x="1891248" y="3674941"/>
                  <a:pt x="1922212" y="3691316"/>
                  <a:pt x="1972839" y="3700832"/>
                </a:cubicBezTo>
                <a:cubicBezTo>
                  <a:pt x="1982907" y="3706033"/>
                  <a:pt x="1999428" y="3711922"/>
                  <a:pt x="2016020" y="3713686"/>
                </a:cubicBezTo>
                <a:cubicBezTo>
                  <a:pt x="2021480" y="3718399"/>
                  <a:pt x="2033534" y="3715549"/>
                  <a:pt x="2038072" y="3720163"/>
                </a:cubicBezTo>
                <a:cubicBezTo>
                  <a:pt x="2082011" y="3733786"/>
                  <a:pt x="2125192" y="3746641"/>
                  <a:pt x="2174826" y="3760182"/>
                </a:cubicBezTo>
                <a:cubicBezTo>
                  <a:pt x="2138168" y="3743890"/>
                  <a:pt x="2094230" y="3730266"/>
                  <a:pt x="2038072" y="3720163"/>
                </a:cubicBezTo>
                <a:cubicBezTo>
                  <a:pt x="2040056" y="3712110"/>
                  <a:pt x="2028004" y="3714961"/>
                  <a:pt x="2016020" y="3713686"/>
                </a:cubicBezTo>
                <a:cubicBezTo>
                  <a:pt x="2012475" y="3705047"/>
                  <a:pt x="1996972" y="3676815"/>
                  <a:pt x="1973927" y="3674365"/>
                </a:cubicBezTo>
                <a:cubicBezTo>
                  <a:pt x="1948495" y="3658577"/>
                  <a:pt x="1848902" y="3655112"/>
                  <a:pt x="1820720" y="3650226"/>
                </a:cubicBezTo>
                <a:cubicBezTo>
                  <a:pt x="1813675" y="3649004"/>
                  <a:pt x="1809411" y="3648025"/>
                  <a:pt x="1806917" y="3647254"/>
                </a:cubicBezTo>
                <a:lnTo>
                  <a:pt x="1804635" y="3646023"/>
                </a:lnTo>
                <a:lnTo>
                  <a:pt x="1804836" y="3645051"/>
                </a:lnTo>
                <a:cubicBezTo>
                  <a:pt x="1805846" y="3644868"/>
                  <a:pt x="1805582" y="3644795"/>
                  <a:pt x="1805058" y="3644864"/>
                </a:cubicBezTo>
                <a:close/>
                <a:moveTo>
                  <a:pt x="2890489" y="3617128"/>
                </a:moveTo>
                <a:cubicBezTo>
                  <a:pt x="2887483" y="3617183"/>
                  <a:pt x="2883710" y="3617920"/>
                  <a:pt x="2881016" y="3619134"/>
                </a:cubicBezTo>
                <a:cubicBezTo>
                  <a:pt x="2879221" y="3619944"/>
                  <a:pt x="2877905" y="3620966"/>
                  <a:pt x="2877615" y="3622140"/>
                </a:cubicBezTo>
                <a:cubicBezTo>
                  <a:pt x="2883146" y="3622729"/>
                  <a:pt x="2901817" y="3619893"/>
                  <a:pt x="2895365" y="3619208"/>
                </a:cubicBezTo>
                <a:cubicBezTo>
                  <a:pt x="2895737" y="3617698"/>
                  <a:pt x="2893496" y="3617073"/>
                  <a:pt x="2890489" y="3617128"/>
                </a:cubicBezTo>
                <a:close/>
                <a:moveTo>
                  <a:pt x="2867327" y="3610497"/>
                </a:moveTo>
                <a:cubicBezTo>
                  <a:pt x="2863195" y="3610397"/>
                  <a:pt x="2858078" y="3610918"/>
                  <a:pt x="2854511" y="3611895"/>
                </a:cubicBezTo>
                <a:cubicBezTo>
                  <a:pt x="2852134" y="3612545"/>
                  <a:pt x="2850446" y="3613399"/>
                  <a:pt x="2850198" y="3614405"/>
                </a:cubicBezTo>
                <a:cubicBezTo>
                  <a:pt x="2854571" y="3619689"/>
                  <a:pt x="2879765" y="3613418"/>
                  <a:pt x="2874234" y="3612829"/>
                </a:cubicBezTo>
                <a:cubicBezTo>
                  <a:pt x="2874607" y="3611319"/>
                  <a:pt x="2871459" y="3610597"/>
                  <a:pt x="2867327" y="3610497"/>
                </a:cubicBezTo>
                <a:close/>
                <a:moveTo>
                  <a:pt x="2828053" y="3602190"/>
                </a:moveTo>
                <a:cubicBezTo>
                  <a:pt x="2824083" y="3602107"/>
                  <a:pt x="2819161" y="3602649"/>
                  <a:pt x="2815724" y="3603639"/>
                </a:cubicBezTo>
                <a:cubicBezTo>
                  <a:pt x="2813433" y="3604298"/>
                  <a:pt x="2811803" y="3605157"/>
                  <a:pt x="2811554" y="3606164"/>
                </a:cubicBezTo>
                <a:cubicBezTo>
                  <a:pt x="2816093" y="3610778"/>
                  <a:pt x="2841121" y="3605177"/>
                  <a:pt x="2834669" y="3604490"/>
                </a:cubicBezTo>
                <a:cubicBezTo>
                  <a:pt x="2835041" y="3602981"/>
                  <a:pt x="2832023" y="3602273"/>
                  <a:pt x="2828053" y="3602190"/>
                </a:cubicBezTo>
                <a:close/>
                <a:moveTo>
                  <a:pt x="2798219" y="3595386"/>
                </a:moveTo>
                <a:cubicBezTo>
                  <a:pt x="2791598" y="3595264"/>
                  <a:pt x="2777520" y="3598414"/>
                  <a:pt x="2777520" y="3598414"/>
                </a:cubicBezTo>
                <a:cubicBezTo>
                  <a:pt x="2787518" y="3607740"/>
                  <a:pt x="2807087" y="3597426"/>
                  <a:pt x="2801556" y="3596838"/>
                </a:cubicBezTo>
                <a:cubicBezTo>
                  <a:pt x="2801804" y="3595832"/>
                  <a:pt x="2800426" y="3595427"/>
                  <a:pt x="2798219" y="3595386"/>
                </a:cubicBezTo>
                <a:close/>
                <a:moveTo>
                  <a:pt x="2737003" y="3580323"/>
                </a:moveTo>
                <a:lnTo>
                  <a:pt x="2739465" y="3582204"/>
                </a:lnTo>
                <a:lnTo>
                  <a:pt x="2742190" y="3584285"/>
                </a:lnTo>
                <a:lnTo>
                  <a:pt x="2745399" y="3586735"/>
                </a:lnTo>
                <a:lnTo>
                  <a:pt x="2742600" y="3584598"/>
                </a:lnTo>
                <a:lnTo>
                  <a:pt x="2742190" y="3584285"/>
                </a:lnTo>
                <a:lnTo>
                  <a:pt x="2739685" y="3582371"/>
                </a:lnTo>
                <a:lnTo>
                  <a:pt x="2739465" y="3582204"/>
                </a:lnTo>
                <a:lnTo>
                  <a:pt x="2737935" y="3581035"/>
                </a:lnTo>
                <a:close/>
                <a:moveTo>
                  <a:pt x="2565233" y="3579347"/>
                </a:moveTo>
                <a:cubicBezTo>
                  <a:pt x="2561953" y="3578923"/>
                  <a:pt x="2560037" y="3578902"/>
                  <a:pt x="2559913" y="3579406"/>
                </a:cubicBezTo>
                <a:cubicBezTo>
                  <a:pt x="2558920" y="3583432"/>
                  <a:pt x="2598557" y="3587647"/>
                  <a:pt x="2620443" y="3594793"/>
                </a:cubicBezTo>
                <a:cubicBezTo>
                  <a:pt x="2670077" y="3608335"/>
                  <a:pt x="2702198" y="3620013"/>
                  <a:pt x="2746207" y="3629513"/>
                </a:cubicBezTo>
                <a:cubicBezTo>
                  <a:pt x="2773789" y="3636578"/>
                  <a:pt x="2825408" y="3642067"/>
                  <a:pt x="2792295" y="3634414"/>
                </a:cubicBezTo>
                <a:cubicBezTo>
                  <a:pt x="2760339" y="3622064"/>
                  <a:pt x="2721697" y="3613823"/>
                  <a:pt x="2687662" y="3606073"/>
                </a:cubicBezTo>
                <a:cubicBezTo>
                  <a:pt x="2677983" y="3605044"/>
                  <a:pt x="2588194" y="3582316"/>
                  <a:pt x="2565233" y="3579347"/>
                </a:cubicBezTo>
                <a:close/>
                <a:moveTo>
                  <a:pt x="541539" y="3577984"/>
                </a:moveTo>
                <a:cubicBezTo>
                  <a:pt x="552833" y="3577978"/>
                  <a:pt x="620957" y="3599771"/>
                  <a:pt x="614044" y="3599036"/>
                </a:cubicBezTo>
                <a:cubicBezTo>
                  <a:pt x="601777" y="3594117"/>
                  <a:pt x="1033911" y="3769341"/>
                  <a:pt x="1249419" y="3862639"/>
                </a:cubicBezTo>
                <a:lnTo>
                  <a:pt x="1282953" y="3877336"/>
                </a:lnTo>
                <a:lnTo>
                  <a:pt x="1171297" y="3833573"/>
                </a:lnTo>
                <a:cubicBezTo>
                  <a:pt x="942557" y="3743578"/>
                  <a:pt x="694565" y="3644812"/>
                  <a:pt x="611068" y="3611114"/>
                </a:cubicBezTo>
                <a:cubicBezTo>
                  <a:pt x="548444" y="3585839"/>
                  <a:pt x="534763" y="3577988"/>
                  <a:pt x="541539" y="3577984"/>
                </a:cubicBezTo>
                <a:close/>
                <a:moveTo>
                  <a:pt x="2702647" y="3571640"/>
                </a:moveTo>
                <a:cubicBezTo>
                  <a:pt x="2697996" y="3571484"/>
                  <a:pt x="2693139" y="3572033"/>
                  <a:pt x="2690610" y="3573120"/>
                </a:cubicBezTo>
                <a:cubicBezTo>
                  <a:pt x="2688924" y="3573844"/>
                  <a:pt x="2688272" y="3574808"/>
                  <a:pt x="2689407" y="3575961"/>
                </a:cubicBezTo>
                <a:cubicBezTo>
                  <a:pt x="2688250" y="3580658"/>
                  <a:pt x="2713443" y="3574386"/>
                  <a:pt x="2713443" y="3574386"/>
                </a:cubicBezTo>
                <a:cubicBezTo>
                  <a:pt x="2711741" y="3572656"/>
                  <a:pt x="2707298" y="3571796"/>
                  <a:pt x="2702647" y="3571640"/>
                </a:cubicBezTo>
                <a:close/>
                <a:moveTo>
                  <a:pt x="2670879" y="3564131"/>
                </a:moveTo>
                <a:cubicBezTo>
                  <a:pt x="2667228" y="3564081"/>
                  <a:pt x="2663677" y="3564769"/>
                  <a:pt x="2662033" y="3565949"/>
                </a:cubicBezTo>
                <a:cubicBezTo>
                  <a:pt x="2660938" y="3566736"/>
                  <a:pt x="2660690" y="3567743"/>
                  <a:pt x="2661825" y="3568897"/>
                </a:cubicBezTo>
                <a:lnTo>
                  <a:pt x="2680331" y="3566733"/>
                </a:lnTo>
                <a:cubicBezTo>
                  <a:pt x="2678283" y="3564966"/>
                  <a:pt x="2674531" y="3564180"/>
                  <a:pt x="2670879" y="3564131"/>
                </a:cubicBezTo>
                <a:close/>
                <a:moveTo>
                  <a:pt x="2502294" y="3562143"/>
                </a:moveTo>
                <a:cubicBezTo>
                  <a:pt x="2500012" y="3562245"/>
                  <a:pt x="2498804" y="3563010"/>
                  <a:pt x="2499217" y="3564689"/>
                </a:cubicBezTo>
                <a:cubicBezTo>
                  <a:pt x="2500209" y="3560662"/>
                  <a:pt x="2520348" y="3571067"/>
                  <a:pt x="2520348" y="3571067"/>
                </a:cubicBezTo>
                <a:cubicBezTo>
                  <a:pt x="2586899" y="3593207"/>
                  <a:pt x="2518273" y="3561432"/>
                  <a:pt x="2502294" y="3562143"/>
                </a:cubicBezTo>
                <a:close/>
                <a:moveTo>
                  <a:pt x="3881604" y="3480516"/>
                </a:moveTo>
                <a:cubicBezTo>
                  <a:pt x="3887134" y="3481105"/>
                  <a:pt x="4656558" y="3661882"/>
                  <a:pt x="4656558" y="3661882"/>
                </a:cubicBezTo>
                <a:cubicBezTo>
                  <a:pt x="4656558" y="3661882"/>
                  <a:pt x="3896141" y="3494456"/>
                  <a:pt x="3881604" y="3480516"/>
                </a:cubicBezTo>
                <a:close/>
                <a:moveTo>
                  <a:pt x="3910364" y="3444677"/>
                </a:moveTo>
                <a:cubicBezTo>
                  <a:pt x="3897824" y="3439428"/>
                  <a:pt x="4414670" y="3582341"/>
                  <a:pt x="4688399" y="3657902"/>
                </a:cubicBezTo>
                <a:lnTo>
                  <a:pt x="4691700" y="3658813"/>
                </a:lnTo>
                <a:lnTo>
                  <a:pt x="4684535" y="3658672"/>
                </a:lnTo>
                <a:lnTo>
                  <a:pt x="4621152" y="3641235"/>
                </a:lnTo>
                <a:cubicBezTo>
                  <a:pt x="4346940" y="3565846"/>
                  <a:pt x="3917920" y="3448322"/>
                  <a:pt x="3910364" y="3444677"/>
                </a:cubicBezTo>
                <a:close/>
                <a:moveTo>
                  <a:pt x="941555" y="3402328"/>
                </a:moveTo>
                <a:lnTo>
                  <a:pt x="1731230" y="3697785"/>
                </a:lnTo>
                <a:cubicBezTo>
                  <a:pt x="1731684" y="3698778"/>
                  <a:pt x="1732137" y="3699770"/>
                  <a:pt x="1732591" y="3700762"/>
                </a:cubicBezTo>
                <a:cubicBezTo>
                  <a:pt x="1732591" y="3700762"/>
                  <a:pt x="1732322" y="3700175"/>
                  <a:pt x="1731987" y="3699439"/>
                </a:cubicBezTo>
                <a:cubicBezTo>
                  <a:pt x="1731734" y="3698888"/>
                  <a:pt x="1731482" y="3698337"/>
                  <a:pt x="1731230" y="3697785"/>
                </a:cubicBezTo>
                <a:cubicBezTo>
                  <a:pt x="1731146" y="3697602"/>
                  <a:pt x="1731062" y="3697417"/>
                  <a:pt x="1730978" y="3697233"/>
                </a:cubicBezTo>
                <a:cubicBezTo>
                  <a:pt x="1730709" y="3696646"/>
                  <a:pt x="941354" y="3401886"/>
                  <a:pt x="941555" y="3402328"/>
                </a:cubicBezTo>
                <a:close/>
                <a:moveTo>
                  <a:pt x="1175164" y="3392285"/>
                </a:moveTo>
                <a:cubicBezTo>
                  <a:pt x="1174101" y="3393722"/>
                  <a:pt x="1748871" y="3657735"/>
                  <a:pt x="1753906" y="3660337"/>
                </a:cubicBezTo>
                <a:cubicBezTo>
                  <a:pt x="1759436" y="3660925"/>
                  <a:pt x="1767874" y="3653558"/>
                  <a:pt x="1776950" y="3662787"/>
                </a:cubicBezTo>
                <a:cubicBezTo>
                  <a:pt x="1787019" y="3667989"/>
                  <a:pt x="1780497" y="3671427"/>
                  <a:pt x="1790400" y="3677300"/>
                </a:cubicBezTo>
                <a:cubicBezTo>
                  <a:pt x="1822450" y="3693103"/>
                  <a:pt x="1880592" y="3695154"/>
                  <a:pt x="1922781" y="3712035"/>
                </a:cubicBezTo>
                <a:cubicBezTo>
                  <a:pt x="2054897" y="3748807"/>
                  <a:pt x="2185378" y="3790053"/>
                  <a:pt x="2324584" y="3826126"/>
                </a:cubicBezTo>
                <a:lnTo>
                  <a:pt x="2382758" y="3840003"/>
                </a:lnTo>
                <a:lnTo>
                  <a:pt x="2570002" y="3896057"/>
                </a:lnTo>
                <a:cubicBezTo>
                  <a:pt x="2859405" y="3981978"/>
                  <a:pt x="3154395" y="4066341"/>
                  <a:pt x="3290947" y="4095666"/>
                </a:cubicBezTo>
                <a:cubicBezTo>
                  <a:pt x="3301938" y="4100966"/>
                  <a:pt x="2746709" y="3915330"/>
                  <a:pt x="2679726" y="3899255"/>
                </a:cubicBezTo>
                <a:cubicBezTo>
                  <a:pt x="2594994" y="3886113"/>
                  <a:pt x="2527776" y="3874835"/>
                  <a:pt x="2467081" y="3860118"/>
                </a:cubicBezTo>
                <a:lnTo>
                  <a:pt x="2382758" y="3840003"/>
                </a:lnTo>
                <a:lnTo>
                  <a:pt x="2356560" y="3832160"/>
                </a:lnTo>
                <a:cubicBezTo>
                  <a:pt x="2149292" y="3769642"/>
                  <a:pt x="1968231" y="3713769"/>
                  <a:pt x="1882576" y="3687101"/>
                </a:cubicBezTo>
                <a:cubicBezTo>
                  <a:pt x="1844169" y="3674066"/>
                  <a:pt x="1787607" y="3642574"/>
                  <a:pt x="1755890" y="3652285"/>
                </a:cubicBezTo>
                <a:cubicBezTo>
                  <a:pt x="1753125" y="3651991"/>
                  <a:pt x="1176228" y="3390850"/>
                  <a:pt x="1175164" y="3392285"/>
                </a:cubicBezTo>
                <a:close/>
                <a:moveTo>
                  <a:pt x="1385248" y="3303243"/>
                </a:moveTo>
                <a:cubicBezTo>
                  <a:pt x="1384443" y="3304006"/>
                  <a:pt x="2101357" y="3602516"/>
                  <a:pt x="2101780" y="3603680"/>
                </a:cubicBezTo>
                <a:cubicBezTo>
                  <a:pt x="2097406" y="3598395"/>
                  <a:pt x="2194360" y="3634871"/>
                  <a:pt x="2188829" y="3634283"/>
                </a:cubicBezTo>
                <a:cubicBezTo>
                  <a:pt x="2221942" y="3641935"/>
                  <a:pt x="2282638" y="3656653"/>
                  <a:pt x="2347707" y="3676655"/>
                </a:cubicBezTo>
                <a:cubicBezTo>
                  <a:pt x="2408402" y="3691371"/>
                  <a:pt x="2464489" y="3705599"/>
                  <a:pt x="2519559" y="3716275"/>
                </a:cubicBezTo>
                <a:cubicBezTo>
                  <a:pt x="2414854" y="3692058"/>
                  <a:pt x="2264720" y="3633400"/>
                  <a:pt x="2149025" y="3603884"/>
                </a:cubicBezTo>
                <a:cubicBezTo>
                  <a:pt x="2140216" y="3599332"/>
                  <a:pt x="1390884" y="3297902"/>
                  <a:pt x="1385248" y="3303243"/>
                </a:cubicBezTo>
                <a:close/>
                <a:moveTo>
                  <a:pt x="1294170" y="3099946"/>
                </a:moveTo>
                <a:cubicBezTo>
                  <a:pt x="1293066" y="3100828"/>
                  <a:pt x="2476072" y="3556891"/>
                  <a:pt x="2477166" y="3558213"/>
                </a:cubicBezTo>
                <a:lnTo>
                  <a:pt x="2494915" y="3555280"/>
                </a:lnTo>
                <a:cubicBezTo>
                  <a:pt x="2491511" y="3551819"/>
                  <a:pt x="1297484" y="3097296"/>
                  <a:pt x="1294170" y="3099946"/>
                </a:cubicBezTo>
                <a:close/>
                <a:moveTo>
                  <a:pt x="1776541" y="2895401"/>
                </a:moveTo>
                <a:cubicBezTo>
                  <a:pt x="1772009" y="2896038"/>
                  <a:pt x="1768707" y="2897925"/>
                  <a:pt x="1764866" y="2901993"/>
                </a:cubicBezTo>
                <a:cubicBezTo>
                  <a:pt x="1735299" y="2902980"/>
                  <a:pt x="1711263" y="2904556"/>
                  <a:pt x="1691529" y="2915541"/>
                </a:cubicBezTo>
                <a:cubicBezTo>
                  <a:pt x="1721262" y="2913882"/>
                  <a:pt x="1745368" y="2908182"/>
                  <a:pt x="1764866" y="2901993"/>
                </a:cubicBezTo>
                <a:cubicBezTo>
                  <a:pt x="1775927" y="2903168"/>
                  <a:pt x="1789068" y="2899746"/>
                  <a:pt x="1795590" y="2896308"/>
                </a:cubicBezTo>
                <a:cubicBezTo>
                  <a:pt x="1786833" y="2895377"/>
                  <a:pt x="1781073" y="2894764"/>
                  <a:pt x="1776541" y="2895401"/>
                </a:cubicBezTo>
                <a:close/>
                <a:moveTo>
                  <a:pt x="1813121" y="2890426"/>
                </a:moveTo>
                <a:cubicBezTo>
                  <a:pt x="1810001" y="2890610"/>
                  <a:pt x="1808140" y="2891445"/>
                  <a:pt x="1807644" y="2893458"/>
                </a:cubicBezTo>
                <a:cubicBezTo>
                  <a:pt x="1814096" y="2894144"/>
                  <a:pt x="1825158" y="2895321"/>
                  <a:pt x="1826150" y="2891295"/>
                </a:cubicBezTo>
                <a:cubicBezTo>
                  <a:pt x="1820619" y="2890706"/>
                  <a:pt x="1816241" y="2890241"/>
                  <a:pt x="1813121" y="2890426"/>
                </a:cubicBezTo>
                <a:close/>
                <a:moveTo>
                  <a:pt x="2936552" y="2800040"/>
                </a:moveTo>
                <a:lnTo>
                  <a:pt x="2937663" y="2800158"/>
                </a:lnTo>
                <a:lnTo>
                  <a:pt x="2939218" y="2800324"/>
                </a:lnTo>
                <a:close/>
                <a:moveTo>
                  <a:pt x="2934552" y="2799827"/>
                </a:moveTo>
                <a:lnTo>
                  <a:pt x="2936552" y="2800040"/>
                </a:lnTo>
                <a:lnTo>
                  <a:pt x="2935070" y="2799883"/>
                </a:lnTo>
                <a:close/>
                <a:moveTo>
                  <a:pt x="2919843" y="2799296"/>
                </a:moveTo>
                <a:cubicBezTo>
                  <a:pt x="2922148" y="2799542"/>
                  <a:pt x="2924896" y="2800866"/>
                  <a:pt x="2927165" y="2803173"/>
                </a:cubicBezTo>
                <a:lnTo>
                  <a:pt x="2915182" y="2801898"/>
                </a:lnTo>
                <a:cubicBezTo>
                  <a:pt x="2915678" y="2799886"/>
                  <a:pt x="2917539" y="2799052"/>
                  <a:pt x="2919843" y="2799296"/>
                </a:cubicBezTo>
                <a:close/>
                <a:moveTo>
                  <a:pt x="2555694" y="2763673"/>
                </a:moveTo>
                <a:lnTo>
                  <a:pt x="2542718" y="2766425"/>
                </a:lnTo>
                <a:cubicBezTo>
                  <a:pt x="2542718" y="2766425"/>
                  <a:pt x="2554701" y="2767698"/>
                  <a:pt x="2555694" y="2763673"/>
                </a:cubicBezTo>
                <a:close/>
                <a:moveTo>
                  <a:pt x="3301629" y="2757607"/>
                </a:moveTo>
                <a:cubicBezTo>
                  <a:pt x="3296098" y="2757020"/>
                  <a:pt x="3289575" y="2760457"/>
                  <a:pt x="3289575" y="2760457"/>
                </a:cubicBezTo>
                <a:cubicBezTo>
                  <a:pt x="3283123" y="2759771"/>
                  <a:pt x="3276435" y="2763879"/>
                  <a:pt x="3276435" y="2763879"/>
                </a:cubicBezTo>
                <a:cubicBezTo>
                  <a:pt x="3270904" y="2763292"/>
                  <a:pt x="3264381" y="2766731"/>
                  <a:pt x="3264381" y="2766731"/>
                </a:cubicBezTo>
                <a:cubicBezTo>
                  <a:pt x="3258851" y="2766142"/>
                  <a:pt x="3252328" y="2769580"/>
                  <a:pt x="3252328" y="2769580"/>
                </a:cubicBezTo>
                <a:cubicBezTo>
                  <a:pt x="3246815" y="2767960"/>
                  <a:pt x="3243872" y="2767905"/>
                  <a:pt x="3242606" y="2768546"/>
                </a:cubicBezTo>
                <a:cubicBezTo>
                  <a:pt x="3238808" y="2770466"/>
                  <a:pt x="3250095" y="2778638"/>
                  <a:pt x="3252328" y="2769580"/>
                </a:cubicBezTo>
                <a:cubicBezTo>
                  <a:pt x="3257859" y="2770168"/>
                  <a:pt x="3263389" y="2770756"/>
                  <a:pt x="3264381" y="2766731"/>
                </a:cubicBezTo>
                <a:cubicBezTo>
                  <a:pt x="3269911" y="2767318"/>
                  <a:pt x="3275443" y="2767906"/>
                  <a:pt x="3276435" y="2763879"/>
                </a:cubicBezTo>
                <a:cubicBezTo>
                  <a:pt x="3281965" y="2764468"/>
                  <a:pt x="3288417" y="2765154"/>
                  <a:pt x="3289575" y="2760457"/>
                </a:cubicBezTo>
                <a:cubicBezTo>
                  <a:pt x="3295105" y="2761046"/>
                  <a:pt x="3300637" y="2761634"/>
                  <a:pt x="3301629" y="2757607"/>
                </a:cubicBezTo>
                <a:close/>
                <a:moveTo>
                  <a:pt x="2780157" y="2749583"/>
                </a:moveTo>
                <a:cubicBezTo>
                  <a:pt x="2783182" y="2749302"/>
                  <a:pt x="2787560" y="2749768"/>
                  <a:pt x="2793552" y="2750405"/>
                </a:cubicBezTo>
                <a:cubicBezTo>
                  <a:pt x="2792395" y="2755101"/>
                  <a:pt x="2780412" y="2753827"/>
                  <a:pt x="2774881" y="2753239"/>
                </a:cubicBezTo>
                <a:cubicBezTo>
                  <a:pt x="2775460" y="2750891"/>
                  <a:pt x="2777132" y="2749863"/>
                  <a:pt x="2780157" y="2749583"/>
                </a:cubicBezTo>
                <a:close/>
                <a:moveTo>
                  <a:pt x="2797877" y="2747250"/>
                </a:moveTo>
                <a:cubicBezTo>
                  <a:pt x="2800075" y="2746967"/>
                  <a:pt x="2802840" y="2747262"/>
                  <a:pt x="2805606" y="2747555"/>
                </a:cubicBezTo>
                <a:cubicBezTo>
                  <a:pt x="2804613" y="2751581"/>
                  <a:pt x="2799083" y="2750993"/>
                  <a:pt x="2793552" y="2750405"/>
                </a:cubicBezTo>
                <a:cubicBezTo>
                  <a:pt x="2794049" y="2748391"/>
                  <a:pt x="2795679" y="2747532"/>
                  <a:pt x="2797877" y="2747250"/>
                </a:cubicBezTo>
                <a:close/>
                <a:moveTo>
                  <a:pt x="2810737" y="2744485"/>
                </a:moveTo>
                <a:cubicBezTo>
                  <a:pt x="2813742" y="2744288"/>
                  <a:pt x="2818120" y="2744754"/>
                  <a:pt x="2824111" y="2745391"/>
                </a:cubicBezTo>
                <a:cubicBezTo>
                  <a:pt x="2823119" y="2749417"/>
                  <a:pt x="2811136" y="2748143"/>
                  <a:pt x="2805606" y="2747555"/>
                </a:cubicBezTo>
                <a:cubicBezTo>
                  <a:pt x="2806101" y="2745542"/>
                  <a:pt x="2807733" y="2744682"/>
                  <a:pt x="2810737" y="2744485"/>
                </a:cubicBezTo>
                <a:close/>
                <a:moveTo>
                  <a:pt x="2836165" y="2742542"/>
                </a:moveTo>
                <a:cubicBezTo>
                  <a:pt x="2829642" y="2745979"/>
                  <a:pt x="2829642" y="2745979"/>
                  <a:pt x="2824111" y="2745391"/>
                </a:cubicBezTo>
                <a:cubicBezTo>
                  <a:pt x="2824111" y="2745391"/>
                  <a:pt x="2830634" y="2741954"/>
                  <a:pt x="2836165" y="2742542"/>
                </a:cubicBezTo>
                <a:close/>
                <a:moveTo>
                  <a:pt x="2866889" y="2736857"/>
                </a:moveTo>
                <a:cubicBezTo>
                  <a:pt x="2859209" y="2744992"/>
                  <a:pt x="2847225" y="2743717"/>
                  <a:pt x="2836165" y="2742542"/>
                </a:cubicBezTo>
                <a:cubicBezTo>
                  <a:pt x="2842854" y="2738432"/>
                  <a:pt x="2849376" y="2734995"/>
                  <a:pt x="2866889" y="2736857"/>
                </a:cubicBezTo>
                <a:close/>
                <a:moveTo>
                  <a:pt x="2897449" y="2731843"/>
                </a:moveTo>
                <a:cubicBezTo>
                  <a:pt x="2889933" y="2739307"/>
                  <a:pt x="2877951" y="2738032"/>
                  <a:pt x="2866889" y="2736857"/>
                </a:cubicBezTo>
                <a:cubicBezTo>
                  <a:pt x="2873412" y="2733418"/>
                  <a:pt x="2879935" y="2729981"/>
                  <a:pt x="2897449" y="2731843"/>
                </a:cubicBezTo>
                <a:close/>
                <a:moveTo>
                  <a:pt x="3323798" y="2729869"/>
                </a:moveTo>
                <a:lnTo>
                  <a:pt x="3052007" y="2789335"/>
                </a:lnTo>
                <a:cubicBezTo>
                  <a:pt x="2897381" y="2821352"/>
                  <a:pt x="2738883" y="2851322"/>
                  <a:pt x="2574234" y="2876507"/>
                </a:cubicBezTo>
                <a:cubicBezTo>
                  <a:pt x="2562181" y="2879356"/>
                  <a:pt x="2532449" y="2881015"/>
                  <a:pt x="2501889" y="2886028"/>
                </a:cubicBezTo>
                <a:cubicBezTo>
                  <a:pt x="2495367" y="2889466"/>
                  <a:pt x="2484376" y="2884166"/>
                  <a:pt x="2465635" y="2891125"/>
                </a:cubicBezTo>
                <a:cubicBezTo>
                  <a:pt x="2472323" y="2887016"/>
                  <a:pt x="2460508" y="2911926"/>
                  <a:pt x="2456134" y="2906641"/>
                </a:cubicBezTo>
                <a:cubicBezTo>
                  <a:pt x="2470577" y="2917127"/>
                  <a:pt x="2559039" y="2892106"/>
                  <a:pt x="2595129" y="2887681"/>
                </a:cubicBezTo>
                <a:cubicBezTo>
                  <a:pt x="2828967" y="2848507"/>
                  <a:pt x="3070754" y="2805144"/>
                  <a:pt x="3292513" y="2749676"/>
                </a:cubicBezTo>
                <a:lnTo>
                  <a:pt x="3363417" y="2729869"/>
                </a:lnTo>
                <a:close/>
                <a:moveTo>
                  <a:pt x="3104369" y="2729869"/>
                </a:moveTo>
                <a:lnTo>
                  <a:pt x="2973549" y="2756978"/>
                </a:lnTo>
                <a:cubicBezTo>
                  <a:pt x="2702913" y="2808248"/>
                  <a:pt x="2422285" y="2852086"/>
                  <a:pt x="2131226" y="2889305"/>
                </a:cubicBezTo>
                <a:cubicBezTo>
                  <a:pt x="1980085" y="2907663"/>
                  <a:pt x="1796398" y="2939087"/>
                  <a:pt x="1623538" y="2976480"/>
                </a:cubicBezTo>
                <a:cubicBezTo>
                  <a:pt x="1615062" y="2978248"/>
                  <a:pt x="1609365" y="2979836"/>
                  <a:pt x="1605930" y="2981261"/>
                </a:cubicBezTo>
                <a:cubicBezTo>
                  <a:pt x="1581887" y="2991235"/>
                  <a:pt x="1668732" y="2993165"/>
                  <a:pt x="1689764" y="2991786"/>
                </a:cubicBezTo>
                <a:lnTo>
                  <a:pt x="1933741" y="2953691"/>
                </a:lnTo>
                <a:cubicBezTo>
                  <a:pt x="2268570" y="2903910"/>
                  <a:pt x="2595883" y="2861594"/>
                  <a:pt x="2915182" y="2801898"/>
                </a:cubicBezTo>
                <a:cubicBezTo>
                  <a:pt x="2914189" y="2805925"/>
                  <a:pt x="2926172" y="2807199"/>
                  <a:pt x="2927165" y="2803173"/>
                </a:cubicBezTo>
                <a:cubicBezTo>
                  <a:pt x="2932695" y="2803761"/>
                  <a:pt x="2932695" y="2803761"/>
                  <a:pt x="2939218" y="2800324"/>
                </a:cubicBezTo>
                <a:cubicBezTo>
                  <a:pt x="2958716" y="2794134"/>
                  <a:pt x="2951271" y="2797473"/>
                  <a:pt x="2989440" y="2788449"/>
                </a:cubicBezTo>
                <a:cubicBezTo>
                  <a:pt x="2990433" y="2784423"/>
                  <a:pt x="2995963" y="2785012"/>
                  <a:pt x="2995963" y="2785012"/>
                </a:cubicBezTo>
                <a:cubicBezTo>
                  <a:pt x="3004636" y="2772850"/>
                  <a:pt x="3015865" y="2800211"/>
                  <a:pt x="3020000" y="2783436"/>
                </a:cubicBezTo>
                <a:cubicBezTo>
                  <a:pt x="3047582" y="2790500"/>
                  <a:pt x="3016619" y="2774124"/>
                  <a:pt x="3038741" y="2776476"/>
                </a:cubicBezTo>
                <a:cubicBezTo>
                  <a:pt x="3048171" y="2765085"/>
                  <a:pt x="3058644" y="2791676"/>
                  <a:pt x="3062778" y="2774901"/>
                </a:cubicBezTo>
                <a:cubicBezTo>
                  <a:pt x="3073839" y="2776077"/>
                  <a:pt x="3073839" y="2776077"/>
                  <a:pt x="3074831" y="2772051"/>
                </a:cubicBezTo>
                <a:cubicBezTo>
                  <a:pt x="3086814" y="2773325"/>
                  <a:pt x="3086814" y="2773325"/>
                  <a:pt x="3087806" y="2769300"/>
                </a:cubicBezTo>
                <a:cubicBezTo>
                  <a:pt x="3133769" y="2761277"/>
                  <a:pt x="3182581" y="2752007"/>
                  <a:pt x="3233000" y="2741735"/>
                </a:cubicBezTo>
                <a:lnTo>
                  <a:pt x="3287717" y="2729869"/>
                </a:lnTo>
                <a:close/>
                <a:moveTo>
                  <a:pt x="2862459" y="2729869"/>
                </a:moveTo>
                <a:lnTo>
                  <a:pt x="2637642" y="2767179"/>
                </a:lnTo>
                <a:cubicBezTo>
                  <a:pt x="2409889" y="2802351"/>
                  <a:pt x="2192961" y="2829766"/>
                  <a:pt x="1990338" y="2866061"/>
                </a:cubicBezTo>
                <a:cubicBezTo>
                  <a:pt x="1973746" y="2864297"/>
                  <a:pt x="1962685" y="2863121"/>
                  <a:pt x="1954249" y="2870487"/>
                </a:cubicBezTo>
                <a:cubicBezTo>
                  <a:pt x="1937656" y="2868722"/>
                  <a:pt x="1925674" y="2867449"/>
                  <a:pt x="1918158" y="2874912"/>
                </a:cubicBezTo>
                <a:cubicBezTo>
                  <a:pt x="1900644" y="2873050"/>
                  <a:pt x="1895114" y="2872462"/>
                  <a:pt x="1887433" y="2880597"/>
                </a:cubicBezTo>
                <a:cubicBezTo>
                  <a:pt x="1881921" y="2878977"/>
                  <a:pt x="1878978" y="2878923"/>
                  <a:pt x="1877713" y="2879563"/>
                </a:cubicBezTo>
                <a:cubicBezTo>
                  <a:pt x="1873914" y="2881483"/>
                  <a:pt x="1885201" y="2889655"/>
                  <a:pt x="1887433" y="2880597"/>
                </a:cubicBezTo>
                <a:cubicBezTo>
                  <a:pt x="1898495" y="2881773"/>
                  <a:pt x="1911470" y="2879021"/>
                  <a:pt x="1918158" y="2874912"/>
                </a:cubicBezTo>
                <a:cubicBezTo>
                  <a:pt x="1935671" y="2876774"/>
                  <a:pt x="1946733" y="2877951"/>
                  <a:pt x="1954249" y="2870487"/>
                </a:cubicBezTo>
                <a:cubicBezTo>
                  <a:pt x="1966231" y="2871761"/>
                  <a:pt x="1978285" y="2868910"/>
                  <a:pt x="1990338" y="2866061"/>
                </a:cubicBezTo>
                <a:lnTo>
                  <a:pt x="2774881" y="2753239"/>
                </a:lnTo>
                <a:cubicBezTo>
                  <a:pt x="2753399" y="2767481"/>
                  <a:pt x="2726738" y="2760515"/>
                  <a:pt x="2701544" y="2766786"/>
                </a:cubicBezTo>
                <a:cubicBezTo>
                  <a:pt x="2695021" y="2770225"/>
                  <a:pt x="2681053" y="2777002"/>
                  <a:pt x="2674530" y="2780441"/>
                </a:cubicBezTo>
                <a:cubicBezTo>
                  <a:pt x="2599043" y="2802711"/>
                  <a:pt x="2503891" y="2804988"/>
                  <a:pt x="2417343" y="2826082"/>
                </a:cubicBezTo>
                <a:cubicBezTo>
                  <a:pt x="2410890" y="2825396"/>
                  <a:pt x="2399829" y="2824220"/>
                  <a:pt x="2398837" y="2828246"/>
                </a:cubicBezTo>
                <a:cubicBezTo>
                  <a:pt x="2393306" y="2827658"/>
                  <a:pt x="2381323" y="2826384"/>
                  <a:pt x="2380331" y="2830410"/>
                </a:cubicBezTo>
                <a:cubicBezTo>
                  <a:pt x="2374800" y="2829821"/>
                  <a:pt x="2363739" y="2828646"/>
                  <a:pt x="2362746" y="2832671"/>
                </a:cubicBezTo>
                <a:cubicBezTo>
                  <a:pt x="2338710" y="2834248"/>
                  <a:pt x="2314509" y="2836494"/>
                  <a:pt x="2295933" y="2842781"/>
                </a:cubicBezTo>
                <a:cubicBezTo>
                  <a:pt x="2289480" y="2842095"/>
                  <a:pt x="2278419" y="2840919"/>
                  <a:pt x="2277427" y="2844945"/>
                </a:cubicBezTo>
                <a:cubicBezTo>
                  <a:pt x="2247860" y="2845932"/>
                  <a:pt x="2218128" y="2847591"/>
                  <a:pt x="2192106" y="2857219"/>
                </a:cubicBezTo>
                <a:cubicBezTo>
                  <a:pt x="2150321" y="2861727"/>
                  <a:pt x="2107779" y="2865466"/>
                  <a:pt x="2076062" y="2875177"/>
                </a:cubicBezTo>
                <a:cubicBezTo>
                  <a:pt x="2059470" y="2873412"/>
                  <a:pt x="2046495" y="2876164"/>
                  <a:pt x="2039972" y="2879602"/>
                </a:cubicBezTo>
                <a:cubicBezTo>
                  <a:pt x="2028911" y="2878426"/>
                  <a:pt x="2023381" y="2877838"/>
                  <a:pt x="2022388" y="2881865"/>
                </a:cubicBezTo>
                <a:cubicBezTo>
                  <a:pt x="2027918" y="2882453"/>
                  <a:pt x="2033449" y="2883040"/>
                  <a:pt x="2039972" y="2879602"/>
                </a:cubicBezTo>
                <a:cubicBezTo>
                  <a:pt x="2051955" y="2880876"/>
                  <a:pt x="2068547" y="2882641"/>
                  <a:pt x="2076062" y="2875177"/>
                </a:cubicBezTo>
                <a:cubicBezTo>
                  <a:pt x="2118770" y="2870767"/>
                  <a:pt x="2160389" y="2866929"/>
                  <a:pt x="2192106" y="2857219"/>
                </a:cubicBezTo>
                <a:cubicBezTo>
                  <a:pt x="2227205" y="2856819"/>
                  <a:pt x="2256771" y="2855832"/>
                  <a:pt x="2277427" y="2844945"/>
                </a:cubicBezTo>
                <a:cubicBezTo>
                  <a:pt x="2288488" y="2846121"/>
                  <a:pt x="2294940" y="2846807"/>
                  <a:pt x="2295933" y="2842781"/>
                </a:cubicBezTo>
                <a:cubicBezTo>
                  <a:pt x="2325500" y="2841794"/>
                  <a:pt x="2348614" y="2840120"/>
                  <a:pt x="2362746" y="2832671"/>
                </a:cubicBezTo>
                <a:cubicBezTo>
                  <a:pt x="2373808" y="2833848"/>
                  <a:pt x="2379339" y="2834436"/>
                  <a:pt x="2380331" y="2830410"/>
                </a:cubicBezTo>
                <a:cubicBezTo>
                  <a:pt x="2392313" y="2831684"/>
                  <a:pt x="2397845" y="2832272"/>
                  <a:pt x="2398837" y="2828246"/>
                </a:cubicBezTo>
                <a:cubicBezTo>
                  <a:pt x="2409897" y="2829423"/>
                  <a:pt x="2416350" y="2830108"/>
                  <a:pt x="2417343" y="2826082"/>
                </a:cubicBezTo>
                <a:cubicBezTo>
                  <a:pt x="2605070" y="2801286"/>
                  <a:pt x="2803144" y="2770017"/>
                  <a:pt x="2999734" y="2733251"/>
                </a:cubicBezTo>
                <a:lnTo>
                  <a:pt x="3016451" y="2729869"/>
                </a:lnTo>
                <a:lnTo>
                  <a:pt x="2920858" y="2729869"/>
                </a:lnTo>
                <a:lnTo>
                  <a:pt x="2914403" y="2732614"/>
                </a:lnTo>
                <a:cubicBezTo>
                  <a:pt x="2909201" y="2733092"/>
                  <a:pt x="2903440" y="2732480"/>
                  <a:pt x="2897449" y="2731843"/>
                </a:cubicBezTo>
                <a:lnTo>
                  <a:pt x="2899516" y="2729869"/>
                </a:lnTo>
                <a:close/>
                <a:moveTo>
                  <a:pt x="2505301" y="2729869"/>
                </a:moveTo>
                <a:lnTo>
                  <a:pt x="2381136" y="2748704"/>
                </a:lnTo>
                <a:cubicBezTo>
                  <a:pt x="2130052" y="2783010"/>
                  <a:pt x="1869057" y="2812194"/>
                  <a:pt x="1643640" y="2871888"/>
                </a:cubicBezTo>
                <a:cubicBezTo>
                  <a:pt x="1629455" y="2875715"/>
                  <a:pt x="1621488" y="2878054"/>
                  <a:pt x="1618201" y="2879274"/>
                </a:cubicBezTo>
                <a:cubicBezTo>
                  <a:pt x="1608341" y="2882938"/>
                  <a:pt x="1640598" y="2876556"/>
                  <a:pt x="1673373" y="2870229"/>
                </a:cubicBezTo>
                <a:cubicBezTo>
                  <a:pt x="1766208" y="2850491"/>
                  <a:pt x="1857059" y="2838806"/>
                  <a:pt x="1934935" y="2829872"/>
                </a:cubicBezTo>
                <a:cubicBezTo>
                  <a:pt x="2073858" y="2815036"/>
                  <a:pt x="2197418" y="2789614"/>
                  <a:pt x="2329889" y="2774090"/>
                </a:cubicBezTo>
                <a:cubicBezTo>
                  <a:pt x="2384649" y="2766830"/>
                  <a:pt x="2445933" y="2756133"/>
                  <a:pt x="2494006" y="2752981"/>
                </a:cubicBezTo>
                <a:cubicBezTo>
                  <a:pt x="2510597" y="2754746"/>
                  <a:pt x="2533642" y="2757196"/>
                  <a:pt x="2552147" y="2755033"/>
                </a:cubicBezTo>
                <a:cubicBezTo>
                  <a:pt x="2573041" y="2752778"/>
                  <a:pt x="2594678" y="2747504"/>
                  <a:pt x="2617224" y="2741898"/>
                </a:cubicBezTo>
                <a:lnTo>
                  <a:pt x="2673277" y="2729869"/>
                </a:lnTo>
                <a:close/>
                <a:moveTo>
                  <a:pt x="2376146" y="2729869"/>
                </a:moveTo>
                <a:lnTo>
                  <a:pt x="2190279" y="2754770"/>
                </a:lnTo>
                <a:cubicBezTo>
                  <a:pt x="2040871" y="2775205"/>
                  <a:pt x="1893156" y="2797886"/>
                  <a:pt x="1752829" y="2831854"/>
                </a:cubicBezTo>
                <a:cubicBezTo>
                  <a:pt x="1747316" y="2830235"/>
                  <a:pt x="1744363" y="2830222"/>
                  <a:pt x="1743084" y="2830914"/>
                </a:cubicBezTo>
                <a:cubicBezTo>
                  <a:pt x="1739247" y="2832992"/>
                  <a:pt x="1750472" y="2841416"/>
                  <a:pt x="1752829" y="2831854"/>
                </a:cubicBezTo>
                <a:cubicBezTo>
                  <a:pt x="1901908" y="2810350"/>
                  <a:pt x="2051829" y="2789755"/>
                  <a:pt x="2201280" y="2768721"/>
                </a:cubicBezTo>
                <a:lnTo>
                  <a:pt x="2464588" y="2729869"/>
                </a:lnTo>
                <a:close/>
                <a:moveTo>
                  <a:pt x="1786116" y="2729869"/>
                </a:moveTo>
                <a:lnTo>
                  <a:pt x="1777304" y="2732546"/>
                </a:lnTo>
                <a:cubicBezTo>
                  <a:pt x="1790515" y="2724999"/>
                  <a:pt x="1786381" y="2741775"/>
                  <a:pt x="1786381" y="2741775"/>
                </a:cubicBezTo>
                <a:cubicBezTo>
                  <a:pt x="1772177" y="2753347"/>
                  <a:pt x="1726090" y="2748446"/>
                  <a:pt x="1724105" y="2756498"/>
                </a:cubicBezTo>
                <a:lnTo>
                  <a:pt x="1895449" y="2729869"/>
                </a:lnTo>
                <a:close/>
                <a:moveTo>
                  <a:pt x="3763221" y="2571894"/>
                </a:moveTo>
                <a:cubicBezTo>
                  <a:pt x="3761008" y="2572595"/>
                  <a:pt x="3758581" y="2575005"/>
                  <a:pt x="3755917" y="2580058"/>
                </a:cubicBezTo>
                <a:lnTo>
                  <a:pt x="3674394" y="2600094"/>
                </a:lnTo>
                <a:lnTo>
                  <a:pt x="3674394" y="2634866"/>
                </a:lnTo>
                <a:lnTo>
                  <a:pt x="3696599" y="2628838"/>
                </a:lnTo>
                <a:cubicBezTo>
                  <a:pt x="3722620" y="2619210"/>
                  <a:pt x="3773835" y="2603309"/>
                  <a:pt x="3774993" y="2598613"/>
                </a:cubicBezTo>
                <a:cubicBezTo>
                  <a:pt x="3775985" y="2594587"/>
                  <a:pt x="3749394" y="2583496"/>
                  <a:pt x="3755917" y="2580058"/>
                </a:cubicBezTo>
                <a:cubicBezTo>
                  <a:pt x="3764994" y="2589286"/>
                  <a:pt x="3799028" y="2597038"/>
                  <a:pt x="3777969" y="2586535"/>
                </a:cubicBezTo>
                <a:cubicBezTo>
                  <a:pt x="3774565" y="2583074"/>
                  <a:pt x="3769858" y="2569792"/>
                  <a:pt x="3763221" y="2571894"/>
                </a:cubicBezTo>
                <a:close/>
                <a:moveTo>
                  <a:pt x="3700514" y="2543870"/>
                </a:moveTo>
                <a:lnTo>
                  <a:pt x="3674394" y="2550272"/>
                </a:lnTo>
                <a:lnTo>
                  <a:pt x="3674394" y="2558539"/>
                </a:lnTo>
                <a:lnTo>
                  <a:pt x="3697371" y="2556618"/>
                </a:lnTo>
                <a:cubicBezTo>
                  <a:pt x="3690884" y="2557994"/>
                  <a:pt x="3684379" y="2560401"/>
                  <a:pt x="3677277" y="2562831"/>
                </a:cubicBezTo>
                <a:lnTo>
                  <a:pt x="3674394" y="2563603"/>
                </a:lnTo>
                <a:lnTo>
                  <a:pt x="3674394" y="2578765"/>
                </a:lnTo>
                <a:lnTo>
                  <a:pt x="3700622" y="2570359"/>
                </a:lnTo>
                <a:cubicBezTo>
                  <a:pt x="3712082" y="2566015"/>
                  <a:pt x="3719672" y="2562088"/>
                  <a:pt x="3720416" y="2559068"/>
                </a:cubicBezTo>
                <a:cubicBezTo>
                  <a:pt x="3723558" y="2546320"/>
                  <a:pt x="3712971" y="2562409"/>
                  <a:pt x="3697371" y="2556618"/>
                </a:cubicBezTo>
                <a:cubicBezTo>
                  <a:pt x="3691841" y="2556030"/>
                  <a:pt x="3730081" y="2542882"/>
                  <a:pt x="3700514" y="2543870"/>
                </a:cubicBezTo>
                <a:close/>
                <a:moveTo>
                  <a:pt x="4508324" y="1897071"/>
                </a:moveTo>
                <a:lnTo>
                  <a:pt x="4509820" y="1900715"/>
                </a:lnTo>
                <a:cubicBezTo>
                  <a:pt x="4509820" y="1900715"/>
                  <a:pt x="4507825" y="1895855"/>
                  <a:pt x="4508324" y="1897071"/>
                </a:cubicBezTo>
                <a:close/>
                <a:moveTo>
                  <a:pt x="4484642" y="1834000"/>
                </a:moveTo>
                <a:cubicBezTo>
                  <a:pt x="4482492" y="1842723"/>
                  <a:pt x="4557892" y="1897565"/>
                  <a:pt x="4561034" y="1884816"/>
                </a:cubicBezTo>
                <a:cubicBezTo>
                  <a:pt x="4563019" y="1876763"/>
                  <a:pt x="4486626" y="1825948"/>
                  <a:pt x="4484642" y="1834000"/>
                </a:cubicBezTo>
                <a:close/>
                <a:moveTo>
                  <a:pt x="4420162" y="1788583"/>
                </a:moveTo>
                <a:lnTo>
                  <a:pt x="4407021" y="1792005"/>
                </a:lnTo>
                <a:cubicBezTo>
                  <a:pt x="4407021" y="1792005"/>
                  <a:pt x="4424535" y="1793868"/>
                  <a:pt x="4420162" y="1788583"/>
                </a:cubicBezTo>
                <a:close/>
                <a:moveTo>
                  <a:pt x="4463766" y="1776693"/>
                </a:moveTo>
                <a:cubicBezTo>
                  <a:pt x="4468235" y="1785431"/>
                  <a:pt x="4483834" y="1791222"/>
                  <a:pt x="4515789" y="1803572"/>
                </a:cubicBezTo>
                <a:cubicBezTo>
                  <a:pt x="4528930" y="1800148"/>
                  <a:pt x="4464924" y="1771996"/>
                  <a:pt x="4463766" y="1776693"/>
                </a:cubicBezTo>
                <a:close/>
                <a:moveTo>
                  <a:pt x="4522508" y="1736191"/>
                </a:moveTo>
                <a:cubicBezTo>
                  <a:pt x="4520666" y="1737727"/>
                  <a:pt x="4526342" y="1744442"/>
                  <a:pt x="4544714" y="1759135"/>
                </a:cubicBezTo>
                <a:cubicBezTo>
                  <a:pt x="4553624" y="1769034"/>
                  <a:pt x="4581208" y="1776098"/>
                  <a:pt x="4602267" y="1786600"/>
                </a:cubicBezTo>
                <a:cubicBezTo>
                  <a:pt x="4601220" y="1773578"/>
                  <a:pt x="4528034" y="1731581"/>
                  <a:pt x="4522508" y="1736191"/>
                </a:cubicBezTo>
                <a:close/>
                <a:moveTo>
                  <a:pt x="294981" y="1713189"/>
                </a:moveTo>
                <a:cubicBezTo>
                  <a:pt x="296162" y="1713799"/>
                  <a:pt x="300464" y="1715189"/>
                  <a:pt x="306153" y="1716983"/>
                </a:cubicBezTo>
                <a:lnTo>
                  <a:pt x="314953" y="1719795"/>
                </a:lnTo>
                <a:lnTo>
                  <a:pt x="313474" y="1719951"/>
                </a:lnTo>
                <a:cubicBezTo>
                  <a:pt x="304952" y="1718299"/>
                  <a:pt x="291437" y="1711357"/>
                  <a:pt x="294981" y="1713189"/>
                </a:cubicBezTo>
                <a:close/>
                <a:moveTo>
                  <a:pt x="4129139" y="1706681"/>
                </a:moveTo>
                <a:cubicBezTo>
                  <a:pt x="4138145" y="1720033"/>
                  <a:pt x="4166720" y="1723072"/>
                  <a:pt x="4188606" y="1730219"/>
                </a:cubicBezTo>
                <a:cubicBezTo>
                  <a:pt x="4205198" y="1731983"/>
                  <a:pt x="4266227" y="1772214"/>
                  <a:pt x="4292722" y="1779851"/>
                </a:cubicBezTo>
                <a:cubicBezTo>
                  <a:pt x="4343349" y="1789365"/>
                  <a:pt x="4257221" y="1758862"/>
                  <a:pt x="4247152" y="1753659"/>
                </a:cubicBezTo>
                <a:cubicBezTo>
                  <a:pt x="4226258" y="1742486"/>
                  <a:pt x="4210728" y="1732572"/>
                  <a:pt x="4188606" y="1730219"/>
                </a:cubicBezTo>
                <a:cubicBezTo>
                  <a:pt x="4173242" y="1719634"/>
                  <a:pt x="4152183" y="1709132"/>
                  <a:pt x="4129139" y="1706681"/>
                </a:cubicBezTo>
                <a:close/>
                <a:moveTo>
                  <a:pt x="320213" y="1700984"/>
                </a:moveTo>
                <a:lnTo>
                  <a:pt x="320224" y="1701035"/>
                </a:lnTo>
                <a:lnTo>
                  <a:pt x="300607" y="1705076"/>
                </a:lnTo>
                <a:cubicBezTo>
                  <a:pt x="300528" y="1705105"/>
                  <a:pt x="303389" y="1704512"/>
                  <a:pt x="308860" y="1703367"/>
                </a:cubicBezTo>
                <a:close/>
                <a:moveTo>
                  <a:pt x="4092646" y="1689717"/>
                </a:moveTo>
                <a:cubicBezTo>
                  <a:pt x="4088497" y="1689276"/>
                  <a:pt x="4080068" y="1691092"/>
                  <a:pt x="4078835" y="1692317"/>
                </a:cubicBezTo>
                <a:cubicBezTo>
                  <a:pt x="4078424" y="1692724"/>
                  <a:pt x="4078813" y="1693067"/>
                  <a:pt x="4080426" y="1693238"/>
                </a:cubicBezTo>
                <a:cubicBezTo>
                  <a:pt x="4080426" y="1693238"/>
                  <a:pt x="4091487" y="1694414"/>
                  <a:pt x="4092646" y="1689717"/>
                </a:cubicBezTo>
                <a:close/>
                <a:moveTo>
                  <a:pt x="4710791" y="1685290"/>
                </a:moveTo>
                <a:cubicBezTo>
                  <a:pt x="4709933" y="1685519"/>
                  <a:pt x="4709334" y="1686091"/>
                  <a:pt x="4709086" y="1687097"/>
                </a:cubicBezTo>
                <a:cubicBezTo>
                  <a:pt x="4706936" y="1695820"/>
                  <a:pt x="4733526" y="1706911"/>
                  <a:pt x="4735511" y="1698858"/>
                </a:cubicBezTo>
                <a:cubicBezTo>
                  <a:pt x="4735511" y="1698858"/>
                  <a:pt x="4716798" y="1683689"/>
                  <a:pt x="4710791" y="1685290"/>
                </a:cubicBezTo>
                <a:close/>
                <a:moveTo>
                  <a:pt x="4687393" y="1660260"/>
                </a:moveTo>
                <a:cubicBezTo>
                  <a:pt x="4686615" y="1660790"/>
                  <a:pt x="4686009" y="1661748"/>
                  <a:pt x="4685638" y="1663258"/>
                </a:cubicBezTo>
                <a:cubicBezTo>
                  <a:pt x="4682496" y="1676006"/>
                  <a:pt x="4704548" y="1682484"/>
                  <a:pt x="4707689" y="1669734"/>
                </a:cubicBezTo>
                <a:cubicBezTo>
                  <a:pt x="4706677" y="1673843"/>
                  <a:pt x="4692832" y="1656556"/>
                  <a:pt x="4687393" y="1660260"/>
                </a:cubicBezTo>
                <a:close/>
                <a:moveTo>
                  <a:pt x="4070374" y="1615048"/>
                </a:moveTo>
                <a:cubicBezTo>
                  <a:pt x="4069382" y="1619074"/>
                  <a:pt x="4074912" y="1619663"/>
                  <a:pt x="4085973" y="1620838"/>
                </a:cubicBezTo>
                <a:cubicBezTo>
                  <a:pt x="4083823" y="1629562"/>
                  <a:pt x="4096964" y="1626138"/>
                  <a:pt x="4108025" y="1627314"/>
                </a:cubicBezTo>
                <a:cubicBezTo>
                  <a:pt x="4103487" y="1622701"/>
                  <a:pt x="4091503" y="1621426"/>
                  <a:pt x="4085973" y="1620838"/>
                </a:cubicBezTo>
                <a:cubicBezTo>
                  <a:pt x="4081435" y="1616224"/>
                  <a:pt x="4075904" y="1615635"/>
                  <a:pt x="4070374" y="1615048"/>
                </a:cubicBezTo>
                <a:close/>
                <a:moveTo>
                  <a:pt x="3835951" y="1578491"/>
                </a:moveTo>
                <a:lnTo>
                  <a:pt x="3833769" y="1578613"/>
                </a:lnTo>
                <a:lnTo>
                  <a:pt x="3831853" y="1578719"/>
                </a:lnTo>
                <a:lnTo>
                  <a:pt x="3832375" y="1578690"/>
                </a:lnTo>
                <a:close/>
                <a:moveTo>
                  <a:pt x="3837488" y="1578405"/>
                </a:moveTo>
                <a:lnTo>
                  <a:pt x="3836381" y="1578467"/>
                </a:lnTo>
                <a:lnTo>
                  <a:pt x="3835951" y="1578491"/>
                </a:lnTo>
                <a:close/>
                <a:moveTo>
                  <a:pt x="3844918" y="1577991"/>
                </a:moveTo>
                <a:lnTo>
                  <a:pt x="3840738" y="1578224"/>
                </a:lnTo>
                <a:lnTo>
                  <a:pt x="3837488" y="1578405"/>
                </a:lnTo>
                <a:close/>
                <a:moveTo>
                  <a:pt x="3844918" y="1577991"/>
                </a:moveTo>
                <a:cubicBezTo>
                  <a:pt x="3850449" y="1578578"/>
                  <a:pt x="3867041" y="1580344"/>
                  <a:pt x="3865883" y="1585040"/>
                </a:cubicBezTo>
                <a:lnTo>
                  <a:pt x="3843761" y="1582687"/>
                </a:lnTo>
                <a:close/>
                <a:moveTo>
                  <a:pt x="303830" y="1568595"/>
                </a:moveTo>
                <a:lnTo>
                  <a:pt x="304111" y="1569555"/>
                </a:lnTo>
                <a:cubicBezTo>
                  <a:pt x="304440" y="1570118"/>
                  <a:pt x="302703" y="1569946"/>
                  <a:pt x="293450" y="1571028"/>
                </a:cubicBezTo>
                <a:cubicBezTo>
                  <a:pt x="292696" y="1571206"/>
                  <a:pt x="294320" y="1570825"/>
                  <a:pt x="298026" y="1569956"/>
                </a:cubicBezTo>
                <a:close/>
                <a:moveTo>
                  <a:pt x="3906037" y="1567963"/>
                </a:moveTo>
                <a:cubicBezTo>
                  <a:pt x="3903060" y="1580042"/>
                  <a:pt x="3921636" y="1573754"/>
                  <a:pt x="3933619" y="1575028"/>
                </a:cubicBezTo>
                <a:cubicBezTo>
                  <a:pt x="3931635" y="1583080"/>
                  <a:pt x="4074912" y="1619663"/>
                  <a:pt x="3982332" y="1588471"/>
                </a:cubicBezTo>
                <a:cubicBezTo>
                  <a:pt x="3965740" y="1586706"/>
                  <a:pt x="3955741" y="1577380"/>
                  <a:pt x="3933619" y="1575028"/>
                </a:cubicBezTo>
                <a:cubicBezTo>
                  <a:pt x="3935769" y="1566306"/>
                  <a:pt x="3910575" y="1572577"/>
                  <a:pt x="3906037" y="1567963"/>
                </a:cubicBezTo>
                <a:close/>
                <a:moveTo>
                  <a:pt x="3818328" y="1566900"/>
                </a:moveTo>
                <a:cubicBezTo>
                  <a:pt x="3817336" y="1570926"/>
                  <a:pt x="3798830" y="1573090"/>
                  <a:pt x="3799822" y="1569064"/>
                </a:cubicBezTo>
                <a:cubicBezTo>
                  <a:pt x="3798439" y="1568917"/>
                  <a:pt x="3798501" y="1568665"/>
                  <a:pt x="3799474" y="1568381"/>
                </a:cubicBezTo>
                <a:cubicBezTo>
                  <a:pt x="3802388" y="1567529"/>
                  <a:pt x="3813488" y="1566386"/>
                  <a:pt x="3818328" y="1566900"/>
                </a:cubicBezTo>
                <a:close/>
                <a:moveTo>
                  <a:pt x="3802395" y="1535597"/>
                </a:moveTo>
                <a:cubicBezTo>
                  <a:pt x="3798247" y="1535156"/>
                  <a:pt x="3783690" y="1535932"/>
                  <a:pt x="3779003" y="1536596"/>
                </a:cubicBezTo>
                <a:cubicBezTo>
                  <a:pt x="3777441" y="1536817"/>
                  <a:pt x="3776976" y="1537026"/>
                  <a:pt x="3778358" y="1537173"/>
                </a:cubicBezTo>
                <a:cubicBezTo>
                  <a:pt x="3782897" y="1541787"/>
                  <a:pt x="3801403" y="1539623"/>
                  <a:pt x="3802395" y="1535597"/>
                </a:cubicBezTo>
                <a:close/>
                <a:moveTo>
                  <a:pt x="4439083" y="1520927"/>
                </a:moveTo>
                <a:cubicBezTo>
                  <a:pt x="4434748" y="1517110"/>
                  <a:pt x="4472262" y="1534009"/>
                  <a:pt x="4490592" y="1548869"/>
                </a:cubicBezTo>
                <a:cubicBezTo>
                  <a:pt x="4478539" y="1551720"/>
                  <a:pt x="4469699" y="1537696"/>
                  <a:pt x="4459629" y="1532494"/>
                </a:cubicBezTo>
                <a:cubicBezTo>
                  <a:pt x="4446623" y="1525775"/>
                  <a:pt x="4440528" y="1522200"/>
                  <a:pt x="4439083" y="1520927"/>
                </a:cubicBezTo>
                <a:close/>
                <a:moveTo>
                  <a:pt x="3747396" y="1520797"/>
                </a:moveTo>
                <a:cubicBezTo>
                  <a:pt x="3741865" y="1520209"/>
                  <a:pt x="3723194" y="1523044"/>
                  <a:pt x="3723194" y="1523044"/>
                </a:cubicBezTo>
                <a:cubicBezTo>
                  <a:pt x="3727731" y="1527658"/>
                  <a:pt x="3751769" y="1526082"/>
                  <a:pt x="3747396" y="1520797"/>
                </a:cubicBezTo>
                <a:close/>
                <a:moveTo>
                  <a:pt x="3707830" y="1512459"/>
                </a:moveTo>
                <a:lnTo>
                  <a:pt x="3695777" y="1515308"/>
                </a:lnTo>
                <a:cubicBezTo>
                  <a:pt x="3694619" y="1520005"/>
                  <a:pt x="3713290" y="1517170"/>
                  <a:pt x="3707830" y="1512459"/>
                </a:cubicBezTo>
                <a:close/>
                <a:moveTo>
                  <a:pt x="3396246" y="1444897"/>
                </a:moveTo>
                <a:lnTo>
                  <a:pt x="3384028" y="1448417"/>
                </a:lnTo>
                <a:cubicBezTo>
                  <a:pt x="3388566" y="1453031"/>
                  <a:pt x="3400620" y="1450182"/>
                  <a:pt x="3396246" y="1444897"/>
                </a:cubicBezTo>
                <a:close/>
                <a:moveTo>
                  <a:pt x="3328657" y="1436523"/>
                </a:moveTo>
                <a:cubicBezTo>
                  <a:pt x="3327057" y="1436635"/>
                  <a:pt x="3326662" y="1436981"/>
                  <a:pt x="3328036" y="1437643"/>
                </a:cubicBezTo>
                <a:cubicBezTo>
                  <a:pt x="3326878" y="1442340"/>
                  <a:pt x="3345549" y="1439506"/>
                  <a:pt x="3345549" y="1439506"/>
                </a:cubicBezTo>
                <a:cubicBezTo>
                  <a:pt x="3410073" y="1446367"/>
                  <a:pt x="3339857" y="1435737"/>
                  <a:pt x="3328657" y="1436523"/>
                </a:cubicBezTo>
                <a:close/>
                <a:moveTo>
                  <a:pt x="3182290" y="1406039"/>
                </a:moveTo>
                <a:cubicBezTo>
                  <a:pt x="3183069" y="1406477"/>
                  <a:pt x="3194207" y="1408780"/>
                  <a:pt x="3222244" y="1413999"/>
                </a:cubicBezTo>
                <a:cubicBezTo>
                  <a:pt x="3233235" y="1419300"/>
                  <a:pt x="3248835" y="1425090"/>
                  <a:pt x="3278402" y="1424102"/>
                </a:cubicBezTo>
                <a:cubicBezTo>
                  <a:pt x="3270850" y="1420201"/>
                  <a:pt x="3179954" y="1404725"/>
                  <a:pt x="3182290" y="1406039"/>
                </a:cubicBezTo>
                <a:close/>
                <a:moveTo>
                  <a:pt x="2340919" y="1398485"/>
                </a:moveTo>
                <a:cubicBezTo>
                  <a:pt x="2337061" y="1398649"/>
                  <a:pt x="2335106" y="1398998"/>
                  <a:pt x="2334618" y="1399478"/>
                </a:cubicBezTo>
                <a:cubicBezTo>
                  <a:pt x="2331689" y="1402362"/>
                  <a:pt x="2381598" y="1409994"/>
                  <a:pt x="2390585" y="1410949"/>
                </a:cubicBezTo>
                <a:cubicBezTo>
                  <a:pt x="2928782" y="1510871"/>
                  <a:pt x="3485316" y="1582444"/>
                  <a:pt x="3942900" y="1725438"/>
                </a:cubicBezTo>
                <a:cubicBezTo>
                  <a:pt x="4072138" y="1772922"/>
                  <a:pt x="4194690" y="1824513"/>
                  <a:pt x="4315327" y="1880034"/>
                </a:cubicBezTo>
                <a:cubicBezTo>
                  <a:pt x="4307812" y="1887498"/>
                  <a:pt x="4398313" y="1923288"/>
                  <a:pt x="4399306" y="1919262"/>
                </a:cubicBezTo>
                <a:cubicBezTo>
                  <a:pt x="4401455" y="1910538"/>
                  <a:pt x="4337379" y="1886510"/>
                  <a:pt x="4315327" y="1880034"/>
                </a:cubicBezTo>
                <a:cubicBezTo>
                  <a:pt x="4219789" y="1814788"/>
                  <a:pt x="4085184" y="1766045"/>
                  <a:pt x="3942900" y="1725438"/>
                </a:cubicBezTo>
                <a:cubicBezTo>
                  <a:pt x="3863459" y="1690825"/>
                  <a:pt x="3682530" y="1641976"/>
                  <a:pt x="3571208" y="1617744"/>
                </a:cubicBezTo>
                <a:cubicBezTo>
                  <a:pt x="3248634" y="1544882"/>
                  <a:pt x="2901953" y="1477720"/>
                  <a:pt x="2544520" y="1427317"/>
                </a:cubicBezTo>
                <a:cubicBezTo>
                  <a:pt x="2487370" y="1421241"/>
                  <a:pt x="2421310" y="1405265"/>
                  <a:pt x="2358630" y="1398599"/>
                </a:cubicBezTo>
                <a:cubicBezTo>
                  <a:pt x="2350535" y="1398341"/>
                  <a:pt x="2344776" y="1398320"/>
                  <a:pt x="2340919" y="1398485"/>
                </a:cubicBezTo>
                <a:close/>
                <a:moveTo>
                  <a:pt x="3161064" y="1398133"/>
                </a:moveTo>
                <a:cubicBezTo>
                  <a:pt x="3146127" y="1398288"/>
                  <a:pt x="3124325" y="1402554"/>
                  <a:pt x="3120921" y="1399093"/>
                </a:cubicBezTo>
                <a:cubicBezTo>
                  <a:pt x="3129005" y="1412347"/>
                  <a:pt x="3172776" y="1399787"/>
                  <a:pt x="3172776" y="1399787"/>
                </a:cubicBezTo>
                <a:cubicBezTo>
                  <a:pt x="3170258" y="1398487"/>
                  <a:pt x="3166043" y="1398081"/>
                  <a:pt x="3161064" y="1398133"/>
                </a:cubicBezTo>
                <a:close/>
                <a:moveTo>
                  <a:pt x="2444205" y="1335397"/>
                </a:moveTo>
                <a:cubicBezTo>
                  <a:pt x="2438674" y="1334809"/>
                  <a:pt x="2437682" y="1338836"/>
                  <a:pt x="2437682" y="1338836"/>
                </a:cubicBezTo>
                <a:cubicBezTo>
                  <a:pt x="2422320" y="1341678"/>
                  <a:pt x="2409516" y="1345653"/>
                  <a:pt x="2400428" y="1349420"/>
                </a:cubicBezTo>
                <a:cubicBezTo>
                  <a:pt x="2391342" y="1353189"/>
                  <a:pt x="2385971" y="1356749"/>
                  <a:pt x="2385475" y="1358761"/>
                </a:cubicBezTo>
                <a:cubicBezTo>
                  <a:pt x="2382333" y="1371511"/>
                  <a:pt x="2449315" y="1387585"/>
                  <a:pt x="2411900" y="1370523"/>
                </a:cubicBezTo>
                <a:cubicBezTo>
                  <a:pt x="2476898" y="1394650"/>
                  <a:pt x="2546100" y="1397877"/>
                  <a:pt x="2613319" y="1409156"/>
                </a:cubicBezTo>
                <a:cubicBezTo>
                  <a:pt x="2893939" y="1460341"/>
                  <a:pt x="3350476" y="1538497"/>
                  <a:pt x="3632492" y="1607046"/>
                </a:cubicBezTo>
                <a:cubicBezTo>
                  <a:pt x="3681205" y="1620489"/>
                  <a:pt x="3741664" y="1640001"/>
                  <a:pt x="3776762" y="1639601"/>
                </a:cubicBezTo>
                <a:cubicBezTo>
                  <a:pt x="3771232" y="1639015"/>
                  <a:pt x="3801956" y="1633330"/>
                  <a:pt x="3807486" y="1633918"/>
                </a:cubicBezTo>
                <a:cubicBezTo>
                  <a:pt x="3836061" y="1636956"/>
                  <a:pt x="3856956" y="1648129"/>
                  <a:pt x="3884538" y="1655193"/>
                </a:cubicBezTo>
                <a:cubicBezTo>
                  <a:pt x="3912120" y="1662258"/>
                  <a:pt x="3940695" y="1665296"/>
                  <a:pt x="3968278" y="1672362"/>
                </a:cubicBezTo>
                <a:cubicBezTo>
                  <a:pt x="4055398" y="1698840"/>
                  <a:pt x="4160435" y="1748570"/>
                  <a:pt x="4262093" y="1788989"/>
                </a:cubicBezTo>
                <a:cubicBezTo>
                  <a:pt x="4330707" y="1817631"/>
                  <a:pt x="4404782" y="1850985"/>
                  <a:pt x="4459193" y="1891200"/>
                </a:cubicBezTo>
                <a:cubicBezTo>
                  <a:pt x="4469262" y="1896402"/>
                  <a:pt x="4512612" y="1935442"/>
                  <a:pt x="4514762" y="1926719"/>
                </a:cubicBezTo>
                <a:cubicBezTo>
                  <a:pt x="4519889" y="1905917"/>
                  <a:pt x="4369351" y="1825872"/>
                  <a:pt x="4349213" y="1815467"/>
                </a:cubicBezTo>
                <a:cubicBezTo>
                  <a:pt x="4176623" y="1728945"/>
                  <a:pt x="3984869" y="1674125"/>
                  <a:pt x="3784038" y="1610078"/>
                </a:cubicBezTo>
                <a:cubicBezTo>
                  <a:pt x="3739934" y="1597125"/>
                  <a:pt x="3694768" y="1592322"/>
                  <a:pt x="3657353" y="1575261"/>
                </a:cubicBezTo>
                <a:cubicBezTo>
                  <a:pt x="3647283" y="1570058"/>
                  <a:pt x="3631755" y="1560144"/>
                  <a:pt x="3621852" y="1554271"/>
                </a:cubicBezTo>
                <a:cubicBezTo>
                  <a:pt x="3534565" y="1528463"/>
                  <a:pt x="3431328" y="1517486"/>
                  <a:pt x="3337685" y="1494444"/>
                </a:cubicBezTo>
                <a:cubicBezTo>
                  <a:pt x="3047066" y="1433933"/>
                  <a:pt x="2734894" y="1391786"/>
                  <a:pt x="2444205" y="1335397"/>
                </a:cubicBezTo>
                <a:close/>
                <a:moveTo>
                  <a:pt x="2532749" y="1319400"/>
                </a:moveTo>
                <a:cubicBezTo>
                  <a:pt x="2531656" y="1319994"/>
                  <a:pt x="2538547" y="1322018"/>
                  <a:pt x="2558100" y="1326163"/>
                </a:cubicBezTo>
                <a:cubicBezTo>
                  <a:pt x="2613264" y="1340292"/>
                  <a:pt x="2726406" y="1357143"/>
                  <a:pt x="2783554" y="1363219"/>
                </a:cubicBezTo>
                <a:cubicBezTo>
                  <a:pt x="3165500" y="1429312"/>
                  <a:pt x="3496746" y="1490012"/>
                  <a:pt x="3843761" y="1582687"/>
                </a:cubicBezTo>
                <a:cubicBezTo>
                  <a:pt x="3835324" y="1590054"/>
                  <a:pt x="3870351" y="1593778"/>
                  <a:pt x="3865883" y="1585040"/>
                </a:cubicBezTo>
                <a:cubicBezTo>
                  <a:pt x="3872335" y="1585727"/>
                  <a:pt x="3888928" y="1587490"/>
                  <a:pt x="3887935" y="1591516"/>
                </a:cubicBezTo>
                <a:cubicBezTo>
                  <a:pt x="3961605" y="1603482"/>
                  <a:pt x="4076712" y="1658415"/>
                  <a:pt x="4164825" y="1680867"/>
                </a:cubicBezTo>
                <a:cubicBezTo>
                  <a:pt x="3944496" y="1623009"/>
                  <a:pt x="4200256" y="1705981"/>
                  <a:pt x="4199852" y="1684591"/>
                </a:cubicBezTo>
                <a:cubicBezTo>
                  <a:pt x="4199852" y="1684591"/>
                  <a:pt x="4123793" y="1659288"/>
                  <a:pt x="4112802" y="1653988"/>
                </a:cubicBezTo>
                <a:cubicBezTo>
                  <a:pt x="3686700" y="1506080"/>
                  <a:pt x="3186154" y="1418425"/>
                  <a:pt x="2631841" y="1334004"/>
                </a:cubicBezTo>
                <a:cubicBezTo>
                  <a:pt x="2611154" y="1328706"/>
                  <a:pt x="2536025" y="1317618"/>
                  <a:pt x="2532749" y="1319400"/>
                </a:cubicBezTo>
                <a:close/>
                <a:moveTo>
                  <a:pt x="2583716" y="1307726"/>
                </a:moveTo>
                <a:cubicBezTo>
                  <a:pt x="2580961" y="1307554"/>
                  <a:pt x="2579860" y="1307614"/>
                  <a:pt x="2580022" y="1307858"/>
                </a:cubicBezTo>
                <a:cubicBezTo>
                  <a:pt x="2580992" y="1309317"/>
                  <a:pt x="2627431" y="1317353"/>
                  <a:pt x="2634982" y="1321255"/>
                </a:cubicBezTo>
                <a:cubicBezTo>
                  <a:pt x="2690974" y="1332029"/>
                  <a:pt x="2747132" y="1342132"/>
                  <a:pt x="2803289" y="1352235"/>
                </a:cubicBezTo>
                <a:cubicBezTo>
                  <a:pt x="2916595" y="1368414"/>
                  <a:pt x="2984736" y="1379792"/>
                  <a:pt x="3053938" y="1383019"/>
                </a:cubicBezTo>
                <a:cubicBezTo>
                  <a:pt x="3073840" y="1398219"/>
                  <a:pt x="3150653" y="1397435"/>
                  <a:pt x="3088043" y="1386646"/>
                </a:cubicBezTo>
                <a:cubicBezTo>
                  <a:pt x="3076983" y="1385470"/>
                  <a:pt x="3064929" y="1388319"/>
                  <a:pt x="3053938" y="1383019"/>
                </a:cubicBezTo>
                <a:cubicBezTo>
                  <a:pt x="2981260" y="1367028"/>
                  <a:pt x="2812884" y="1340172"/>
                  <a:pt x="2693125" y="1323306"/>
                </a:cubicBezTo>
                <a:cubicBezTo>
                  <a:pt x="2643419" y="1313889"/>
                  <a:pt x="2649943" y="1310450"/>
                  <a:pt x="2597332" y="1308989"/>
                </a:cubicBezTo>
                <a:cubicBezTo>
                  <a:pt x="2590879" y="1308302"/>
                  <a:pt x="2586471" y="1307898"/>
                  <a:pt x="2583716" y="1307726"/>
                </a:cubicBezTo>
                <a:close/>
                <a:moveTo>
                  <a:pt x="2771642" y="1252156"/>
                </a:moveTo>
                <a:cubicBezTo>
                  <a:pt x="2757493" y="1251394"/>
                  <a:pt x="2745858" y="1252308"/>
                  <a:pt x="2739063" y="1255890"/>
                </a:cubicBezTo>
                <a:cubicBezTo>
                  <a:pt x="2712807" y="1270312"/>
                  <a:pt x="2759131" y="1270418"/>
                  <a:pt x="2815122" y="1281192"/>
                </a:cubicBezTo>
                <a:cubicBezTo>
                  <a:pt x="3024152" y="1315813"/>
                  <a:pt x="3220111" y="1349733"/>
                  <a:pt x="3421459" y="1392490"/>
                </a:cubicBezTo>
                <a:cubicBezTo>
                  <a:pt x="3628409" y="1431711"/>
                  <a:pt x="3805721" y="1476043"/>
                  <a:pt x="3993173" y="1521454"/>
                </a:cubicBezTo>
                <a:cubicBezTo>
                  <a:pt x="4052711" y="1540868"/>
                  <a:pt x="4096815" y="1553821"/>
                  <a:pt x="4173866" y="1575098"/>
                </a:cubicBezTo>
                <a:cubicBezTo>
                  <a:pt x="4220358" y="1601387"/>
                  <a:pt x="4312017" y="1632480"/>
                  <a:pt x="4370728" y="1655249"/>
                </a:cubicBezTo>
                <a:cubicBezTo>
                  <a:pt x="4418212" y="1677514"/>
                  <a:pt x="4362644" y="1641995"/>
                  <a:pt x="4346123" y="1636106"/>
                </a:cubicBezTo>
                <a:cubicBezTo>
                  <a:pt x="4293108" y="1613255"/>
                  <a:pt x="4239100" y="1594429"/>
                  <a:pt x="4173866" y="1575098"/>
                </a:cubicBezTo>
                <a:cubicBezTo>
                  <a:pt x="3824059" y="1447696"/>
                  <a:pt x="3366056" y="1356301"/>
                  <a:pt x="2903989" y="1277558"/>
                </a:cubicBezTo>
                <a:cubicBezTo>
                  <a:pt x="2879154" y="1271819"/>
                  <a:pt x="2814089" y="1254442"/>
                  <a:pt x="2771642" y="1252156"/>
                </a:cubicBezTo>
                <a:close/>
                <a:moveTo>
                  <a:pt x="2984176" y="1199102"/>
                </a:moveTo>
                <a:cubicBezTo>
                  <a:pt x="2980525" y="1199053"/>
                  <a:pt x="2976975" y="1199741"/>
                  <a:pt x="2975331" y="1200922"/>
                </a:cubicBezTo>
                <a:cubicBezTo>
                  <a:pt x="2974235" y="1201709"/>
                  <a:pt x="2973987" y="1202716"/>
                  <a:pt x="2975122" y="1203869"/>
                </a:cubicBezTo>
                <a:lnTo>
                  <a:pt x="2993627" y="1201705"/>
                </a:lnTo>
                <a:cubicBezTo>
                  <a:pt x="2991580" y="1199938"/>
                  <a:pt x="2987828" y="1199152"/>
                  <a:pt x="2984176" y="1199102"/>
                </a:cubicBezTo>
                <a:close/>
                <a:moveTo>
                  <a:pt x="1052192" y="1164994"/>
                </a:moveTo>
                <a:lnTo>
                  <a:pt x="995650" y="1181541"/>
                </a:lnTo>
                <a:lnTo>
                  <a:pt x="988462" y="1183050"/>
                </a:lnTo>
                <a:lnTo>
                  <a:pt x="951656" y="1190528"/>
                </a:lnTo>
                <a:lnTo>
                  <a:pt x="973567" y="1184920"/>
                </a:lnTo>
                <a:cubicBezTo>
                  <a:pt x="997820" y="1178730"/>
                  <a:pt x="1020771" y="1172895"/>
                  <a:pt x="1041977" y="1167544"/>
                </a:cubicBezTo>
                <a:close/>
                <a:moveTo>
                  <a:pt x="3044689" y="1153688"/>
                </a:moveTo>
                <a:cubicBezTo>
                  <a:pt x="3036707" y="1153389"/>
                  <a:pt x="3029421" y="1153806"/>
                  <a:pt x="3023836" y="1155415"/>
                </a:cubicBezTo>
                <a:cubicBezTo>
                  <a:pt x="3016391" y="1157560"/>
                  <a:pt x="3011970" y="1161824"/>
                  <a:pt x="3012957" y="1169331"/>
                </a:cubicBezTo>
                <a:cubicBezTo>
                  <a:pt x="3014354" y="1186695"/>
                  <a:pt x="3152689" y="1197273"/>
                  <a:pt x="3191333" y="1205514"/>
                </a:cubicBezTo>
                <a:cubicBezTo>
                  <a:pt x="3349570" y="1231292"/>
                  <a:pt x="3499370" y="1264435"/>
                  <a:pt x="3643805" y="1296320"/>
                </a:cubicBezTo>
                <a:cubicBezTo>
                  <a:pt x="3789989" y="1324947"/>
                  <a:pt x="3919298" y="1368307"/>
                  <a:pt x="4063498" y="1404987"/>
                </a:cubicBezTo>
                <a:cubicBezTo>
                  <a:pt x="4240881" y="1445196"/>
                  <a:pt x="4357972" y="1492075"/>
                  <a:pt x="4495060" y="1557607"/>
                </a:cubicBezTo>
                <a:cubicBezTo>
                  <a:pt x="4495060" y="1557607"/>
                  <a:pt x="4489600" y="1552895"/>
                  <a:pt x="4490592" y="1548869"/>
                </a:cubicBezTo>
                <a:cubicBezTo>
                  <a:pt x="4548146" y="1576336"/>
                  <a:pt x="4580434" y="1614199"/>
                  <a:pt x="4644677" y="1637555"/>
                </a:cubicBezTo>
                <a:cubicBezTo>
                  <a:pt x="4570786" y="1557397"/>
                  <a:pt x="4393991" y="1491774"/>
                  <a:pt x="4241874" y="1441169"/>
                </a:cubicBezTo>
                <a:cubicBezTo>
                  <a:pt x="3912960" y="1324940"/>
                  <a:pt x="3543658" y="1230584"/>
                  <a:pt x="3108182" y="1162931"/>
                </a:cubicBezTo>
                <a:cubicBezTo>
                  <a:pt x="3098848" y="1161939"/>
                  <a:pt x="3068636" y="1154587"/>
                  <a:pt x="3044689" y="1153688"/>
                </a:cubicBezTo>
                <a:close/>
                <a:moveTo>
                  <a:pt x="3079919" y="1140338"/>
                </a:moveTo>
                <a:cubicBezTo>
                  <a:pt x="3078414" y="1140743"/>
                  <a:pt x="3077767" y="1141449"/>
                  <a:pt x="3078210" y="1142530"/>
                </a:cubicBezTo>
                <a:cubicBezTo>
                  <a:pt x="3081756" y="1151170"/>
                  <a:pt x="3196055" y="1163324"/>
                  <a:pt x="3223638" y="1170388"/>
                </a:cubicBezTo>
                <a:cubicBezTo>
                  <a:pt x="3465614" y="1213333"/>
                  <a:pt x="3682633" y="1257756"/>
                  <a:pt x="3902962" y="1315614"/>
                </a:cubicBezTo>
                <a:cubicBezTo>
                  <a:pt x="3992162" y="1337494"/>
                  <a:pt x="4071601" y="1372108"/>
                  <a:pt x="4148888" y="1388589"/>
                </a:cubicBezTo>
                <a:cubicBezTo>
                  <a:pt x="4160872" y="1389863"/>
                  <a:pt x="4128751" y="1378184"/>
                  <a:pt x="4157326" y="1381223"/>
                </a:cubicBezTo>
                <a:cubicBezTo>
                  <a:pt x="4185900" y="1384261"/>
                  <a:pt x="4266498" y="1414178"/>
                  <a:pt x="4297626" y="1429883"/>
                </a:cubicBezTo>
                <a:cubicBezTo>
                  <a:pt x="4351633" y="1448709"/>
                  <a:pt x="4400275" y="1466275"/>
                  <a:pt x="4436769" y="1483240"/>
                </a:cubicBezTo>
                <a:cubicBezTo>
                  <a:pt x="4119102" y="1321383"/>
                  <a:pt x="3636070" y="1235591"/>
                  <a:pt x="3158404" y="1151057"/>
                </a:cubicBezTo>
                <a:cubicBezTo>
                  <a:pt x="3143079" y="1149428"/>
                  <a:pt x="3090459" y="1137506"/>
                  <a:pt x="3079919" y="1140338"/>
                </a:cubicBezTo>
                <a:close/>
                <a:moveTo>
                  <a:pt x="1478177" y="1044690"/>
                </a:moveTo>
                <a:cubicBezTo>
                  <a:pt x="1465580" y="1047827"/>
                  <a:pt x="1408539" y="1068741"/>
                  <a:pt x="1353810" y="1089386"/>
                </a:cubicBezTo>
                <a:lnTo>
                  <a:pt x="1340567" y="1094416"/>
                </a:lnTo>
                <a:lnTo>
                  <a:pt x="1295958" y="1108402"/>
                </a:lnTo>
                <a:cubicBezTo>
                  <a:pt x="1239952" y="1125676"/>
                  <a:pt x="1174272" y="1145458"/>
                  <a:pt x="1103635" y="1166511"/>
                </a:cubicBezTo>
                <a:lnTo>
                  <a:pt x="979515" y="1203259"/>
                </a:lnTo>
                <a:lnTo>
                  <a:pt x="841578" y="1240313"/>
                </a:lnTo>
                <a:cubicBezTo>
                  <a:pt x="644385" y="1293216"/>
                  <a:pt x="449689" y="1345102"/>
                  <a:pt x="454805" y="1342063"/>
                </a:cubicBezTo>
                <a:cubicBezTo>
                  <a:pt x="456511" y="1341050"/>
                  <a:pt x="710067" y="1265431"/>
                  <a:pt x="964340" y="1190703"/>
                </a:cubicBezTo>
                <a:lnTo>
                  <a:pt x="995650" y="1181541"/>
                </a:lnTo>
                <a:lnTo>
                  <a:pt x="1089446" y="1161844"/>
                </a:lnTo>
                <a:cubicBezTo>
                  <a:pt x="1148148" y="1148993"/>
                  <a:pt x="1186358" y="1139137"/>
                  <a:pt x="1184585" y="1134816"/>
                </a:cubicBezTo>
                <a:cubicBezTo>
                  <a:pt x="1183951" y="1133070"/>
                  <a:pt x="1151768" y="1140314"/>
                  <a:pt x="1099928" y="1153074"/>
                </a:cubicBezTo>
                <a:lnTo>
                  <a:pt x="1052192" y="1164994"/>
                </a:lnTo>
                <a:lnTo>
                  <a:pt x="1151255" y="1136004"/>
                </a:lnTo>
                <a:cubicBezTo>
                  <a:pt x="1330457" y="1083831"/>
                  <a:pt x="1474747" y="1042777"/>
                  <a:pt x="1478177" y="1044690"/>
                </a:cubicBezTo>
                <a:close/>
                <a:moveTo>
                  <a:pt x="3395305" y="1022694"/>
                </a:moveTo>
                <a:cubicBezTo>
                  <a:pt x="3369285" y="1032321"/>
                  <a:pt x="3519085" y="1065465"/>
                  <a:pt x="3524615" y="1066053"/>
                </a:cubicBezTo>
                <a:cubicBezTo>
                  <a:pt x="3569711" y="1074980"/>
                  <a:pt x="3636765" y="1086929"/>
                  <a:pt x="3687391" y="1096444"/>
                </a:cubicBezTo>
                <a:cubicBezTo>
                  <a:pt x="3832819" y="1124303"/>
                  <a:pt x="3913416" y="1154221"/>
                  <a:pt x="4033175" y="1171086"/>
                </a:cubicBezTo>
                <a:cubicBezTo>
                  <a:pt x="4224929" y="1225906"/>
                  <a:pt x="4443678" y="1313205"/>
                  <a:pt x="4618322" y="1387552"/>
                </a:cubicBezTo>
                <a:cubicBezTo>
                  <a:pt x="4624774" y="1388237"/>
                  <a:pt x="4650372" y="1403353"/>
                  <a:pt x="4652357" y="1395302"/>
                </a:cubicBezTo>
                <a:cubicBezTo>
                  <a:pt x="4654341" y="1387250"/>
                  <a:pt x="4519807" y="1334383"/>
                  <a:pt x="4509903" y="1328510"/>
                </a:cubicBezTo>
                <a:cubicBezTo>
                  <a:pt x="4372745" y="1267101"/>
                  <a:pt x="4205027" y="1210707"/>
                  <a:pt x="4033175" y="1171086"/>
                </a:cubicBezTo>
                <a:cubicBezTo>
                  <a:pt x="3896421" y="1131066"/>
                  <a:pt x="3712585" y="1090172"/>
                  <a:pt x="3550801" y="1055754"/>
                </a:cubicBezTo>
                <a:cubicBezTo>
                  <a:pt x="3517689" y="1048102"/>
                  <a:pt x="3401829" y="1019256"/>
                  <a:pt x="3395305" y="1022694"/>
                </a:cubicBezTo>
                <a:close/>
                <a:moveTo>
                  <a:pt x="1526179" y="975896"/>
                </a:moveTo>
                <a:cubicBezTo>
                  <a:pt x="1522549" y="975849"/>
                  <a:pt x="1518956" y="976532"/>
                  <a:pt x="1517399" y="977722"/>
                </a:cubicBezTo>
                <a:cubicBezTo>
                  <a:pt x="1516361" y="978515"/>
                  <a:pt x="1516228" y="979534"/>
                  <a:pt x="1517593" y="980712"/>
                </a:cubicBezTo>
                <a:lnTo>
                  <a:pt x="1535177" y="978450"/>
                </a:lnTo>
                <a:cubicBezTo>
                  <a:pt x="1533475" y="976720"/>
                  <a:pt x="1529809" y="975943"/>
                  <a:pt x="1526179" y="975896"/>
                </a:cubicBezTo>
                <a:close/>
                <a:moveTo>
                  <a:pt x="3638895" y="890221"/>
                </a:moveTo>
                <a:cubicBezTo>
                  <a:pt x="3637903" y="894247"/>
                  <a:pt x="3636746" y="898944"/>
                  <a:pt x="3632373" y="893659"/>
                </a:cubicBezTo>
                <a:cubicBezTo>
                  <a:pt x="3632373" y="893659"/>
                  <a:pt x="3632620" y="892652"/>
                  <a:pt x="3633560" y="891719"/>
                </a:cubicBezTo>
                <a:cubicBezTo>
                  <a:pt x="3634499" y="890787"/>
                  <a:pt x="3636130" y="889927"/>
                  <a:pt x="3638895" y="890221"/>
                </a:cubicBezTo>
                <a:close/>
                <a:moveTo>
                  <a:pt x="3671439" y="877156"/>
                </a:moveTo>
                <a:cubicBezTo>
                  <a:pt x="3663924" y="884619"/>
                  <a:pt x="3655487" y="891986"/>
                  <a:pt x="3638895" y="890221"/>
                </a:cubicBezTo>
                <a:cubicBezTo>
                  <a:pt x="3647935" y="888084"/>
                  <a:pt x="3651870" y="880756"/>
                  <a:pt x="3660661" y="878011"/>
                </a:cubicBezTo>
                <a:cubicBezTo>
                  <a:pt x="3663591" y="877096"/>
                  <a:pt x="3667061" y="876690"/>
                  <a:pt x="3671439" y="877156"/>
                </a:cubicBezTo>
                <a:close/>
                <a:moveTo>
                  <a:pt x="3678127" y="873047"/>
                </a:moveTo>
                <a:cubicBezTo>
                  <a:pt x="3676969" y="877744"/>
                  <a:pt x="3675977" y="881770"/>
                  <a:pt x="3671439" y="877156"/>
                </a:cubicBezTo>
                <a:cubicBezTo>
                  <a:pt x="3671439" y="877156"/>
                  <a:pt x="3671729" y="875981"/>
                  <a:pt x="3672709" y="874880"/>
                </a:cubicBezTo>
                <a:cubicBezTo>
                  <a:pt x="3673689" y="873780"/>
                  <a:pt x="3675362" y="872753"/>
                  <a:pt x="3678127" y="873047"/>
                </a:cubicBezTo>
                <a:close/>
                <a:moveTo>
                  <a:pt x="1651273" y="768383"/>
                </a:moveTo>
                <a:cubicBezTo>
                  <a:pt x="1647125" y="767941"/>
                  <a:pt x="1639215" y="769812"/>
                  <a:pt x="1637852" y="771023"/>
                </a:cubicBezTo>
                <a:cubicBezTo>
                  <a:pt x="1637398" y="771426"/>
                  <a:pt x="1637672" y="771757"/>
                  <a:pt x="1639055" y="771903"/>
                </a:cubicBezTo>
                <a:cubicBezTo>
                  <a:pt x="1639055" y="771903"/>
                  <a:pt x="1650116" y="773079"/>
                  <a:pt x="1651273" y="768383"/>
                </a:cubicBezTo>
                <a:close/>
                <a:moveTo>
                  <a:pt x="1599203" y="706233"/>
                </a:moveTo>
                <a:cubicBezTo>
                  <a:pt x="1598462" y="705184"/>
                  <a:pt x="1597500" y="705426"/>
                  <a:pt x="1596292" y="707450"/>
                </a:cubicBezTo>
                <a:cubicBezTo>
                  <a:pt x="1580105" y="727074"/>
                  <a:pt x="1587031" y="745025"/>
                  <a:pt x="1591569" y="749639"/>
                </a:cubicBezTo>
                <a:cubicBezTo>
                  <a:pt x="1598791" y="784148"/>
                  <a:pt x="1604390" y="713572"/>
                  <a:pt x="1599203" y="706233"/>
                </a:cubicBezTo>
                <a:close/>
                <a:moveTo>
                  <a:pt x="3618924" y="680521"/>
                </a:moveTo>
                <a:cubicBezTo>
                  <a:pt x="3614872" y="681607"/>
                  <a:pt x="3610128" y="684545"/>
                  <a:pt x="3605833" y="690458"/>
                </a:cubicBezTo>
                <a:cubicBezTo>
                  <a:pt x="3605833" y="690458"/>
                  <a:pt x="3600303" y="689871"/>
                  <a:pt x="3599310" y="693897"/>
                </a:cubicBezTo>
                <a:cubicBezTo>
                  <a:pt x="3604841" y="694485"/>
                  <a:pt x="3605833" y="690458"/>
                  <a:pt x="3605833" y="690458"/>
                </a:cubicBezTo>
                <a:cubicBezTo>
                  <a:pt x="3636996" y="690674"/>
                  <a:pt x="3631078" y="677262"/>
                  <a:pt x="3618924" y="680521"/>
                </a:cubicBezTo>
                <a:close/>
                <a:moveTo>
                  <a:pt x="1667686" y="665378"/>
                </a:moveTo>
                <a:cubicBezTo>
                  <a:pt x="1666778" y="665593"/>
                  <a:pt x="1665771" y="666378"/>
                  <a:pt x="1664688" y="667898"/>
                </a:cubicBezTo>
                <a:cubicBezTo>
                  <a:pt x="1657172" y="675363"/>
                  <a:pt x="1654030" y="688111"/>
                  <a:pt x="1665092" y="689288"/>
                </a:cubicBezTo>
                <a:cubicBezTo>
                  <a:pt x="1675577" y="690402"/>
                  <a:pt x="1674043" y="663880"/>
                  <a:pt x="1667686" y="665378"/>
                </a:cubicBezTo>
                <a:close/>
                <a:moveTo>
                  <a:pt x="2764194" y="654979"/>
                </a:moveTo>
                <a:lnTo>
                  <a:pt x="2763648" y="657196"/>
                </a:lnTo>
                <a:lnTo>
                  <a:pt x="2763508" y="657762"/>
                </a:lnTo>
                <a:close/>
                <a:moveTo>
                  <a:pt x="2764764" y="652667"/>
                </a:moveTo>
                <a:lnTo>
                  <a:pt x="2764194" y="654979"/>
                </a:lnTo>
                <a:lnTo>
                  <a:pt x="2764345" y="654366"/>
                </a:lnTo>
                <a:close/>
                <a:moveTo>
                  <a:pt x="2771795" y="647648"/>
                </a:moveTo>
                <a:cubicBezTo>
                  <a:pt x="2773561" y="646716"/>
                  <a:pt x="2775175" y="646888"/>
                  <a:pt x="2777904" y="649244"/>
                </a:cubicBezTo>
                <a:cubicBezTo>
                  <a:pt x="2777904" y="649244"/>
                  <a:pt x="2776747" y="653941"/>
                  <a:pt x="2764764" y="652667"/>
                </a:cubicBezTo>
                <a:cubicBezTo>
                  <a:pt x="2768108" y="650612"/>
                  <a:pt x="2770028" y="648579"/>
                  <a:pt x="2771795" y="647648"/>
                </a:cubicBezTo>
                <a:close/>
                <a:moveTo>
                  <a:pt x="2794008" y="638417"/>
                </a:moveTo>
                <a:cubicBezTo>
                  <a:pt x="2784110" y="639597"/>
                  <a:pt x="2750944" y="649735"/>
                  <a:pt x="2735197" y="653655"/>
                </a:cubicBezTo>
                <a:cubicBezTo>
                  <a:pt x="2678452" y="668967"/>
                  <a:pt x="2664413" y="679869"/>
                  <a:pt x="2600980" y="699290"/>
                </a:cubicBezTo>
                <a:cubicBezTo>
                  <a:pt x="2585204" y="703810"/>
                  <a:pt x="2564264" y="711051"/>
                  <a:pt x="2555984" y="714904"/>
                </a:cubicBezTo>
                <a:cubicBezTo>
                  <a:pt x="2547704" y="718758"/>
                  <a:pt x="2552082" y="719223"/>
                  <a:pt x="2586942" y="710191"/>
                </a:cubicBezTo>
                <a:cubicBezTo>
                  <a:pt x="2624024" y="701740"/>
                  <a:pt x="2699511" y="679469"/>
                  <a:pt x="2736593" y="671017"/>
                </a:cubicBezTo>
                <a:cubicBezTo>
                  <a:pt x="2749734" y="667595"/>
                  <a:pt x="2817541" y="653459"/>
                  <a:pt x="2777904" y="649244"/>
                </a:cubicBezTo>
                <a:cubicBezTo>
                  <a:pt x="2797508" y="640225"/>
                  <a:pt x="2799947" y="637709"/>
                  <a:pt x="2794008" y="638417"/>
                </a:cubicBezTo>
                <a:close/>
                <a:moveTo>
                  <a:pt x="2860742" y="620181"/>
                </a:moveTo>
                <a:cubicBezTo>
                  <a:pt x="2866272" y="620769"/>
                  <a:pt x="2866272" y="620769"/>
                  <a:pt x="2859749" y="624206"/>
                </a:cubicBezTo>
                <a:close/>
                <a:moveTo>
                  <a:pt x="1690426" y="590093"/>
                </a:moveTo>
                <a:cubicBezTo>
                  <a:pt x="1689829" y="590351"/>
                  <a:pt x="1689236" y="591322"/>
                  <a:pt x="1688740" y="593334"/>
                </a:cubicBezTo>
                <a:cubicBezTo>
                  <a:pt x="1682217" y="596773"/>
                  <a:pt x="1685598" y="606084"/>
                  <a:pt x="1693279" y="597949"/>
                </a:cubicBezTo>
                <a:cubicBezTo>
                  <a:pt x="1694022" y="594929"/>
                  <a:pt x="1692214" y="589314"/>
                  <a:pt x="1690426" y="590093"/>
                </a:cubicBezTo>
                <a:close/>
                <a:moveTo>
                  <a:pt x="3674833" y="552505"/>
                </a:moveTo>
                <a:cubicBezTo>
                  <a:pt x="3673675" y="557202"/>
                  <a:pt x="3673675" y="557202"/>
                  <a:pt x="3668145" y="556613"/>
                </a:cubicBezTo>
                <a:cubicBezTo>
                  <a:pt x="3668723" y="554265"/>
                  <a:pt x="3670396" y="553238"/>
                  <a:pt x="3671923" y="552798"/>
                </a:cubicBezTo>
                <a:cubicBezTo>
                  <a:pt x="3673450" y="552357"/>
                  <a:pt x="3674833" y="552505"/>
                  <a:pt x="3674833" y="552505"/>
                </a:cubicBezTo>
                <a:close/>
                <a:moveTo>
                  <a:pt x="3682278" y="549165"/>
                </a:moveTo>
                <a:cubicBezTo>
                  <a:pt x="3681286" y="553191"/>
                  <a:pt x="3681286" y="553191"/>
                  <a:pt x="3674833" y="552505"/>
                </a:cubicBezTo>
                <a:cubicBezTo>
                  <a:pt x="3675329" y="550491"/>
                  <a:pt x="3677191" y="549657"/>
                  <a:pt x="3678927" y="549325"/>
                </a:cubicBezTo>
                <a:cubicBezTo>
                  <a:pt x="3680664" y="548992"/>
                  <a:pt x="3682278" y="549165"/>
                  <a:pt x="3682278" y="549165"/>
                </a:cubicBezTo>
                <a:close/>
                <a:moveTo>
                  <a:pt x="3688676" y="546230"/>
                </a:moveTo>
                <a:cubicBezTo>
                  <a:pt x="3690183" y="545873"/>
                  <a:pt x="3691566" y="546020"/>
                  <a:pt x="3694331" y="546314"/>
                </a:cubicBezTo>
                <a:cubicBezTo>
                  <a:pt x="3693338" y="550340"/>
                  <a:pt x="3693338" y="550340"/>
                  <a:pt x="3682278" y="549165"/>
                </a:cubicBezTo>
                <a:cubicBezTo>
                  <a:pt x="3685539" y="547445"/>
                  <a:pt x="3687170" y="546586"/>
                  <a:pt x="3688676" y="546230"/>
                </a:cubicBezTo>
                <a:close/>
                <a:moveTo>
                  <a:pt x="3836651" y="467800"/>
                </a:moveTo>
                <a:cubicBezTo>
                  <a:pt x="3835659" y="471827"/>
                  <a:pt x="3829136" y="475265"/>
                  <a:pt x="3818075" y="474088"/>
                </a:cubicBezTo>
                <a:cubicBezTo>
                  <a:pt x="3821336" y="472370"/>
                  <a:pt x="3824597" y="470651"/>
                  <a:pt x="3827735" y="469435"/>
                </a:cubicBezTo>
                <a:cubicBezTo>
                  <a:pt x="3830872" y="468219"/>
                  <a:pt x="3833886" y="467506"/>
                  <a:pt x="3836651" y="467800"/>
                </a:cubicBezTo>
                <a:close/>
                <a:moveTo>
                  <a:pt x="3190759" y="416248"/>
                </a:moveTo>
                <a:cubicBezTo>
                  <a:pt x="3188540" y="416615"/>
                  <a:pt x="3186868" y="417642"/>
                  <a:pt x="3186289" y="419990"/>
                </a:cubicBezTo>
                <a:cubicBezTo>
                  <a:pt x="3191819" y="420578"/>
                  <a:pt x="3197351" y="421167"/>
                  <a:pt x="3198508" y="416470"/>
                </a:cubicBezTo>
                <a:cubicBezTo>
                  <a:pt x="3195743" y="416175"/>
                  <a:pt x="3192977" y="415881"/>
                  <a:pt x="3190759" y="416248"/>
                </a:cubicBezTo>
                <a:close/>
                <a:moveTo>
                  <a:pt x="3504411" y="411126"/>
                </a:moveTo>
                <a:cubicBezTo>
                  <a:pt x="3497889" y="414563"/>
                  <a:pt x="3491366" y="418002"/>
                  <a:pt x="3485835" y="417414"/>
                </a:cubicBezTo>
                <a:cubicBezTo>
                  <a:pt x="3486332" y="415400"/>
                  <a:pt x="3488210" y="413534"/>
                  <a:pt x="3491348" y="412319"/>
                </a:cubicBezTo>
                <a:cubicBezTo>
                  <a:pt x="3494485" y="411103"/>
                  <a:pt x="3498882" y="410538"/>
                  <a:pt x="3504411" y="411126"/>
                </a:cubicBezTo>
                <a:close/>
                <a:moveTo>
                  <a:pt x="3524076" y="404266"/>
                </a:moveTo>
                <a:cubicBezTo>
                  <a:pt x="3517388" y="408374"/>
                  <a:pt x="3510864" y="411812"/>
                  <a:pt x="3504411" y="411126"/>
                </a:cubicBezTo>
                <a:cubicBezTo>
                  <a:pt x="3504908" y="409112"/>
                  <a:pt x="3507058" y="407104"/>
                  <a:pt x="3510468" y="405744"/>
                </a:cubicBezTo>
                <a:cubicBezTo>
                  <a:pt x="3513877" y="404386"/>
                  <a:pt x="3518545" y="403678"/>
                  <a:pt x="3524076" y="404266"/>
                </a:cubicBezTo>
                <a:close/>
                <a:moveTo>
                  <a:pt x="3526327" y="400889"/>
                </a:moveTo>
                <a:cubicBezTo>
                  <a:pt x="3527833" y="400533"/>
                  <a:pt x="3530598" y="400827"/>
                  <a:pt x="3536129" y="401415"/>
                </a:cubicBezTo>
                <a:cubicBezTo>
                  <a:pt x="3529606" y="404853"/>
                  <a:pt x="3529606" y="404853"/>
                  <a:pt x="3524076" y="404266"/>
                </a:cubicBezTo>
                <a:cubicBezTo>
                  <a:pt x="3524572" y="402252"/>
                  <a:pt x="3524819" y="401245"/>
                  <a:pt x="3526327" y="400889"/>
                </a:cubicBezTo>
                <a:close/>
                <a:moveTo>
                  <a:pt x="3542652" y="397978"/>
                </a:moveTo>
                <a:cubicBezTo>
                  <a:pt x="3541660" y="402003"/>
                  <a:pt x="3536129" y="401415"/>
                  <a:pt x="3536129" y="401415"/>
                </a:cubicBezTo>
                <a:cubicBezTo>
                  <a:pt x="3536129" y="401415"/>
                  <a:pt x="3536377" y="400409"/>
                  <a:pt x="3537316" y="399476"/>
                </a:cubicBezTo>
                <a:cubicBezTo>
                  <a:pt x="3538255" y="398543"/>
                  <a:pt x="3539886" y="397684"/>
                  <a:pt x="3542652" y="397978"/>
                </a:cubicBezTo>
                <a:close/>
                <a:moveTo>
                  <a:pt x="3502023" y="397789"/>
                </a:moveTo>
                <a:cubicBezTo>
                  <a:pt x="3495501" y="401226"/>
                  <a:pt x="3488812" y="405335"/>
                  <a:pt x="3483282" y="404747"/>
                </a:cubicBezTo>
                <a:cubicBezTo>
                  <a:pt x="3483861" y="402399"/>
                  <a:pt x="3485781" y="400365"/>
                  <a:pt x="3488939" y="399066"/>
                </a:cubicBezTo>
                <a:cubicBezTo>
                  <a:pt x="3492097" y="397766"/>
                  <a:pt x="3496493" y="397201"/>
                  <a:pt x="3502023" y="397789"/>
                </a:cubicBezTo>
                <a:close/>
                <a:moveTo>
                  <a:pt x="3261776" y="397720"/>
                </a:moveTo>
                <a:cubicBezTo>
                  <a:pt x="3250716" y="396543"/>
                  <a:pt x="3237741" y="399296"/>
                  <a:pt x="3230059" y="407430"/>
                </a:cubicBezTo>
                <a:cubicBezTo>
                  <a:pt x="3224530" y="406842"/>
                  <a:pt x="3218077" y="406156"/>
                  <a:pt x="3217084" y="410181"/>
                </a:cubicBezTo>
                <a:cubicBezTo>
                  <a:pt x="3223537" y="410868"/>
                  <a:pt x="3229067" y="411456"/>
                  <a:pt x="3230059" y="407430"/>
                </a:cubicBezTo>
                <a:cubicBezTo>
                  <a:pt x="3241121" y="408607"/>
                  <a:pt x="3254096" y="405854"/>
                  <a:pt x="3261776" y="397720"/>
                </a:cubicBezTo>
                <a:close/>
                <a:moveTo>
                  <a:pt x="3543395" y="394960"/>
                </a:moveTo>
                <a:lnTo>
                  <a:pt x="3542652" y="397978"/>
                </a:lnTo>
                <a:lnTo>
                  <a:pt x="3543093" y="396184"/>
                </a:lnTo>
                <a:close/>
                <a:moveTo>
                  <a:pt x="3543977" y="392599"/>
                </a:moveTo>
                <a:lnTo>
                  <a:pt x="3543830" y="393197"/>
                </a:lnTo>
                <a:lnTo>
                  <a:pt x="3543395" y="394960"/>
                </a:lnTo>
                <a:close/>
                <a:moveTo>
                  <a:pt x="3521521" y="391599"/>
                </a:moveTo>
                <a:cubicBezTo>
                  <a:pt x="3514998" y="395036"/>
                  <a:pt x="3507554" y="398377"/>
                  <a:pt x="3502023" y="397789"/>
                </a:cubicBezTo>
                <a:cubicBezTo>
                  <a:pt x="3502520" y="395776"/>
                  <a:pt x="3504399" y="393910"/>
                  <a:pt x="3507651" y="392706"/>
                </a:cubicBezTo>
                <a:cubicBezTo>
                  <a:pt x="3510904" y="391503"/>
                  <a:pt x="3515530" y="390962"/>
                  <a:pt x="3521521" y="391599"/>
                </a:cubicBezTo>
                <a:close/>
                <a:moveTo>
                  <a:pt x="3540263" y="384640"/>
                </a:moveTo>
                <a:cubicBezTo>
                  <a:pt x="3533741" y="388078"/>
                  <a:pt x="3527053" y="392187"/>
                  <a:pt x="3521521" y="391599"/>
                </a:cubicBezTo>
                <a:cubicBezTo>
                  <a:pt x="3522101" y="389251"/>
                  <a:pt x="3524021" y="387216"/>
                  <a:pt x="3527179" y="385917"/>
                </a:cubicBezTo>
                <a:cubicBezTo>
                  <a:pt x="3530336" y="384618"/>
                  <a:pt x="3534733" y="384052"/>
                  <a:pt x="3540263" y="384640"/>
                </a:cubicBezTo>
                <a:close/>
                <a:moveTo>
                  <a:pt x="2324746" y="319426"/>
                </a:moveTo>
                <a:cubicBezTo>
                  <a:pt x="2317065" y="327561"/>
                  <a:pt x="2305012" y="330411"/>
                  <a:pt x="2293029" y="329137"/>
                </a:cubicBezTo>
                <a:cubicBezTo>
                  <a:pt x="2297331" y="325118"/>
                  <a:pt x="2302494" y="322396"/>
                  <a:pt x="2307965" y="320827"/>
                </a:cubicBezTo>
                <a:cubicBezTo>
                  <a:pt x="2313436" y="319257"/>
                  <a:pt x="2319216" y="318838"/>
                  <a:pt x="2324746" y="319426"/>
                </a:cubicBezTo>
                <a:close/>
                <a:moveTo>
                  <a:pt x="2329532" y="316320"/>
                </a:moveTo>
                <a:cubicBezTo>
                  <a:pt x="2331960" y="316062"/>
                  <a:pt x="2334956" y="316381"/>
                  <a:pt x="2337722" y="316675"/>
                </a:cubicBezTo>
                <a:cubicBezTo>
                  <a:pt x="2336729" y="320701"/>
                  <a:pt x="2331198" y="320112"/>
                  <a:pt x="2324746" y="319426"/>
                </a:cubicBezTo>
                <a:cubicBezTo>
                  <a:pt x="2325242" y="317413"/>
                  <a:pt x="2327103" y="316579"/>
                  <a:pt x="2329532" y="316320"/>
                </a:cubicBezTo>
                <a:close/>
                <a:moveTo>
                  <a:pt x="2357219" y="310485"/>
                </a:moveTo>
                <a:cubicBezTo>
                  <a:pt x="2356227" y="314511"/>
                  <a:pt x="2348782" y="317850"/>
                  <a:pt x="2337722" y="316675"/>
                </a:cubicBezTo>
                <a:cubicBezTo>
                  <a:pt x="2338217" y="314661"/>
                  <a:pt x="2340096" y="312795"/>
                  <a:pt x="2343348" y="311592"/>
                </a:cubicBezTo>
                <a:cubicBezTo>
                  <a:pt x="2346601" y="310389"/>
                  <a:pt x="2351228" y="309848"/>
                  <a:pt x="2357219" y="310485"/>
                </a:cubicBezTo>
                <a:close/>
                <a:moveTo>
                  <a:pt x="2361689" y="306743"/>
                </a:moveTo>
                <a:cubicBezTo>
                  <a:pt x="2363908" y="306376"/>
                  <a:pt x="2366673" y="306670"/>
                  <a:pt x="2369438" y="306964"/>
                </a:cubicBezTo>
                <a:cubicBezTo>
                  <a:pt x="2368280" y="311661"/>
                  <a:pt x="2362750" y="311073"/>
                  <a:pt x="2357219" y="310485"/>
                </a:cubicBezTo>
                <a:cubicBezTo>
                  <a:pt x="2357798" y="308136"/>
                  <a:pt x="2359470" y="307109"/>
                  <a:pt x="2361689" y="306743"/>
                </a:cubicBezTo>
                <a:close/>
                <a:moveTo>
                  <a:pt x="3629165" y="261885"/>
                </a:moveTo>
                <a:cubicBezTo>
                  <a:pt x="3628627" y="264066"/>
                  <a:pt x="3625747" y="265438"/>
                  <a:pt x="3622239" y="266055"/>
                </a:cubicBezTo>
                <a:lnTo>
                  <a:pt x="3621864" y="266042"/>
                </a:lnTo>
                <a:close/>
                <a:moveTo>
                  <a:pt x="3302181" y="91292"/>
                </a:moveTo>
                <a:cubicBezTo>
                  <a:pt x="3305434" y="90089"/>
                  <a:pt x="3308447" y="89376"/>
                  <a:pt x="3313482" y="91977"/>
                </a:cubicBezTo>
                <a:cubicBezTo>
                  <a:pt x="3305966" y="99441"/>
                  <a:pt x="3287460" y="101605"/>
                  <a:pt x="3269877" y="103867"/>
                </a:cubicBezTo>
                <a:cubicBezTo>
                  <a:pt x="3270869" y="99840"/>
                  <a:pt x="3276400" y="100428"/>
                  <a:pt x="3277392" y="96403"/>
                </a:cubicBezTo>
                <a:cubicBezTo>
                  <a:pt x="3282923" y="96991"/>
                  <a:pt x="3289445" y="93553"/>
                  <a:pt x="3289445" y="93553"/>
                </a:cubicBezTo>
                <a:cubicBezTo>
                  <a:pt x="3295437" y="94190"/>
                  <a:pt x="3298929" y="92496"/>
                  <a:pt x="3302181" y="91292"/>
                </a:cubicBezTo>
                <a:close/>
                <a:moveTo>
                  <a:pt x="3333898" y="81581"/>
                </a:moveTo>
                <a:cubicBezTo>
                  <a:pt x="3337151" y="80378"/>
                  <a:pt x="3340164" y="79665"/>
                  <a:pt x="3345199" y="82267"/>
                </a:cubicBezTo>
                <a:cubicBezTo>
                  <a:pt x="3337518" y="90401"/>
                  <a:pt x="3326457" y="89226"/>
                  <a:pt x="3313482" y="91977"/>
                </a:cubicBezTo>
                <a:cubicBezTo>
                  <a:pt x="3314474" y="87951"/>
                  <a:pt x="3320005" y="88540"/>
                  <a:pt x="3321163" y="83843"/>
                </a:cubicBezTo>
                <a:cubicBezTo>
                  <a:pt x="3327154" y="84480"/>
                  <a:pt x="3330646" y="82785"/>
                  <a:pt x="3333898" y="81581"/>
                </a:cubicBezTo>
                <a:close/>
                <a:moveTo>
                  <a:pt x="3350011" y="77614"/>
                </a:moveTo>
                <a:cubicBezTo>
                  <a:pt x="3352448" y="76840"/>
                  <a:pt x="3355444" y="77159"/>
                  <a:pt x="3358174" y="79515"/>
                </a:cubicBezTo>
                <a:cubicBezTo>
                  <a:pt x="3358174" y="79515"/>
                  <a:pt x="3350729" y="82855"/>
                  <a:pt x="3345199" y="82267"/>
                </a:cubicBezTo>
                <a:cubicBezTo>
                  <a:pt x="3345695" y="80253"/>
                  <a:pt x="3347573" y="78388"/>
                  <a:pt x="3350011" y="77614"/>
                </a:cubicBezTo>
                <a:close/>
                <a:moveTo>
                  <a:pt x="3360106" y="74556"/>
                </a:moveTo>
                <a:cubicBezTo>
                  <a:pt x="3361045" y="73623"/>
                  <a:pt x="3362427" y="73770"/>
                  <a:pt x="3364697" y="76077"/>
                </a:cubicBezTo>
                <a:cubicBezTo>
                  <a:pt x="3364697" y="76077"/>
                  <a:pt x="3363704" y="80103"/>
                  <a:pt x="3358174" y="79515"/>
                </a:cubicBezTo>
                <a:cubicBezTo>
                  <a:pt x="3358669" y="77502"/>
                  <a:pt x="3359166" y="75489"/>
                  <a:pt x="3360106" y="74556"/>
                </a:cubicBezTo>
                <a:close/>
                <a:moveTo>
                  <a:pt x="3365689" y="72051"/>
                </a:moveTo>
                <a:lnTo>
                  <a:pt x="3376750" y="73227"/>
                </a:lnTo>
                <a:cubicBezTo>
                  <a:pt x="3376750" y="73227"/>
                  <a:pt x="3370227" y="76665"/>
                  <a:pt x="3364697" y="76077"/>
                </a:cubicBezTo>
                <a:close/>
                <a:moveTo>
                  <a:pt x="3377907" y="68530"/>
                </a:moveTo>
                <a:cubicBezTo>
                  <a:pt x="3377907" y="68530"/>
                  <a:pt x="3383439" y="69119"/>
                  <a:pt x="3376750" y="73227"/>
                </a:cubicBezTo>
                <a:close/>
                <a:moveTo>
                  <a:pt x="3776005" y="0"/>
                </a:moveTo>
                <a:cubicBezTo>
                  <a:pt x="3776005" y="0"/>
                  <a:pt x="3767332" y="12160"/>
                  <a:pt x="3761801" y="11573"/>
                </a:cubicBezTo>
                <a:cubicBezTo>
                  <a:pt x="3772862" y="12748"/>
                  <a:pt x="3900961" y="-8059"/>
                  <a:pt x="3835542" y="19414"/>
                </a:cubicBezTo>
                <a:cubicBezTo>
                  <a:pt x="3796310" y="36588"/>
                  <a:pt x="3845541" y="28740"/>
                  <a:pt x="3845541" y="28740"/>
                </a:cubicBezTo>
                <a:cubicBezTo>
                  <a:pt x="3827439" y="52292"/>
                  <a:pt x="3757078" y="53763"/>
                  <a:pt x="3715862" y="78989"/>
                </a:cubicBezTo>
                <a:cubicBezTo>
                  <a:pt x="3714870" y="83015"/>
                  <a:pt x="3713712" y="87712"/>
                  <a:pt x="3707188" y="91150"/>
                </a:cubicBezTo>
                <a:cubicBezTo>
                  <a:pt x="3699745" y="94489"/>
                  <a:pt x="3600221" y="118336"/>
                  <a:pt x="3598236" y="126388"/>
                </a:cubicBezTo>
                <a:lnTo>
                  <a:pt x="3673488" y="108912"/>
                </a:lnTo>
                <a:cubicBezTo>
                  <a:pt x="3692230" y="101954"/>
                  <a:pt x="3806713" y="67303"/>
                  <a:pt x="3734842" y="94091"/>
                </a:cubicBezTo>
                <a:cubicBezTo>
                  <a:pt x="3678026" y="113527"/>
                  <a:pt x="3612773" y="140328"/>
                  <a:pt x="3561392" y="156900"/>
                </a:cubicBezTo>
                <a:cubicBezTo>
                  <a:pt x="3511336" y="168102"/>
                  <a:pt x="3584438" y="159350"/>
                  <a:pt x="3585595" y="154653"/>
                </a:cubicBezTo>
                <a:cubicBezTo>
                  <a:pt x="3587983" y="167990"/>
                  <a:pt x="3472508" y="206666"/>
                  <a:pt x="3561797" y="178289"/>
                </a:cubicBezTo>
                <a:cubicBezTo>
                  <a:pt x="3580468" y="175454"/>
                  <a:pt x="3598052" y="173192"/>
                  <a:pt x="3622088" y="171617"/>
                </a:cubicBezTo>
                <a:cubicBezTo>
                  <a:pt x="3653806" y="161907"/>
                  <a:pt x="3631753" y="155430"/>
                  <a:pt x="3661250" y="158566"/>
                </a:cubicBezTo>
                <a:cubicBezTo>
                  <a:pt x="3654798" y="157880"/>
                  <a:pt x="3675691" y="169054"/>
                  <a:pt x="3682380" y="164945"/>
                </a:cubicBezTo>
                <a:cubicBezTo>
                  <a:pt x="3656123" y="179367"/>
                  <a:pt x="3514462" y="228342"/>
                  <a:pt x="3589783" y="206742"/>
                </a:cubicBezTo>
                <a:cubicBezTo>
                  <a:pt x="3621500" y="197031"/>
                  <a:pt x="3645536" y="195457"/>
                  <a:pt x="3666192" y="184570"/>
                </a:cubicBezTo>
                <a:cubicBezTo>
                  <a:pt x="3671722" y="185158"/>
                  <a:pt x="3763162" y="148057"/>
                  <a:pt x="3767701" y="152671"/>
                </a:cubicBezTo>
                <a:cubicBezTo>
                  <a:pt x="3773231" y="153259"/>
                  <a:pt x="3683706" y="186432"/>
                  <a:pt x="3677254" y="185746"/>
                </a:cubicBezTo>
                <a:cubicBezTo>
                  <a:pt x="3611836" y="213219"/>
                  <a:pt x="3688079" y="191716"/>
                  <a:pt x="3719795" y="182006"/>
                </a:cubicBezTo>
                <a:cubicBezTo>
                  <a:pt x="3758036" y="168858"/>
                  <a:pt x="3770089" y="166009"/>
                  <a:pt x="3800813" y="160324"/>
                </a:cubicBezTo>
                <a:cubicBezTo>
                  <a:pt x="3791148" y="176511"/>
                  <a:pt x="3731849" y="179157"/>
                  <a:pt x="3729864" y="187208"/>
                </a:cubicBezTo>
                <a:cubicBezTo>
                  <a:pt x="3733246" y="196519"/>
                  <a:pt x="3795521" y="181795"/>
                  <a:pt x="3808662" y="178373"/>
                </a:cubicBezTo>
                <a:cubicBezTo>
                  <a:pt x="3820716" y="175523"/>
                  <a:pt x="3912155" y="138422"/>
                  <a:pt x="3871930" y="159623"/>
                </a:cubicBezTo>
                <a:cubicBezTo>
                  <a:pt x="3803535" y="199174"/>
                  <a:pt x="3701106" y="230974"/>
                  <a:pt x="3620088" y="252657"/>
                </a:cubicBezTo>
                <a:cubicBezTo>
                  <a:pt x="3603733" y="259525"/>
                  <a:pt x="3605465" y="264013"/>
                  <a:pt x="3611554" y="265694"/>
                </a:cubicBezTo>
                <a:lnTo>
                  <a:pt x="3621864" y="266042"/>
                </a:lnTo>
                <a:lnTo>
                  <a:pt x="3592991" y="282484"/>
                </a:lnTo>
                <a:cubicBezTo>
                  <a:pt x="3577980" y="287257"/>
                  <a:pt x="3561029" y="290791"/>
                  <a:pt x="3545170" y="295646"/>
                </a:cubicBezTo>
                <a:cubicBezTo>
                  <a:pt x="3449193" y="328132"/>
                  <a:pt x="3356762" y="369259"/>
                  <a:pt x="3273829" y="394869"/>
                </a:cubicBezTo>
                <a:cubicBezTo>
                  <a:pt x="3374275" y="371121"/>
                  <a:pt x="3524918" y="327922"/>
                  <a:pt x="3635029" y="287987"/>
                </a:cubicBezTo>
                <a:cubicBezTo>
                  <a:pt x="3660057" y="282385"/>
                  <a:pt x="3796258" y="228698"/>
                  <a:pt x="3736537" y="256088"/>
                </a:cubicBezTo>
                <a:cubicBezTo>
                  <a:pt x="3675656" y="288176"/>
                  <a:pt x="3593882" y="309089"/>
                  <a:pt x="3541439" y="333810"/>
                </a:cubicBezTo>
                <a:cubicBezTo>
                  <a:pt x="3530379" y="332634"/>
                  <a:pt x="3522933" y="335974"/>
                  <a:pt x="3521941" y="340000"/>
                </a:cubicBezTo>
                <a:cubicBezTo>
                  <a:pt x="3510881" y="338824"/>
                  <a:pt x="3504192" y="342932"/>
                  <a:pt x="3503200" y="346958"/>
                </a:cubicBezTo>
                <a:cubicBezTo>
                  <a:pt x="3491217" y="345685"/>
                  <a:pt x="3491217" y="345685"/>
                  <a:pt x="3490225" y="349710"/>
                </a:cubicBezTo>
                <a:cubicBezTo>
                  <a:pt x="3496677" y="350397"/>
                  <a:pt x="3496677" y="350397"/>
                  <a:pt x="3503200" y="346958"/>
                </a:cubicBezTo>
                <a:cubicBezTo>
                  <a:pt x="3508731" y="347546"/>
                  <a:pt x="3515253" y="344108"/>
                  <a:pt x="3521941" y="340000"/>
                </a:cubicBezTo>
                <a:cubicBezTo>
                  <a:pt x="3528394" y="340686"/>
                  <a:pt x="3534917" y="337248"/>
                  <a:pt x="3541439" y="333810"/>
                </a:cubicBezTo>
                <a:cubicBezTo>
                  <a:pt x="3571999" y="328796"/>
                  <a:pt x="3610238" y="315648"/>
                  <a:pt x="3655923" y="299160"/>
                </a:cubicBezTo>
                <a:cubicBezTo>
                  <a:pt x="3673672" y="296227"/>
                  <a:pt x="3755042" y="253925"/>
                  <a:pt x="3766103" y="255100"/>
                </a:cubicBezTo>
                <a:cubicBezTo>
                  <a:pt x="3776172" y="260302"/>
                  <a:pt x="3730252" y="281586"/>
                  <a:pt x="3717277" y="284338"/>
                </a:cubicBezTo>
                <a:cubicBezTo>
                  <a:pt x="3691186" y="298089"/>
                  <a:pt x="3673672" y="296227"/>
                  <a:pt x="3653939" y="307213"/>
                </a:cubicBezTo>
                <a:cubicBezTo>
                  <a:pt x="3633283" y="318098"/>
                  <a:pt x="3590741" y="321837"/>
                  <a:pt x="3558031" y="335575"/>
                </a:cubicBezTo>
                <a:cubicBezTo>
                  <a:pt x="3526244" y="349409"/>
                  <a:pt x="3587598" y="334587"/>
                  <a:pt x="3601731" y="327138"/>
                </a:cubicBezTo>
                <a:cubicBezTo>
                  <a:pt x="3626760" y="321536"/>
                  <a:pt x="3644344" y="319275"/>
                  <a:pt x="3653939" y="307213"/>
                </a:cubicBezTo>
                <a:cubicBezTo>
                  <a:pt x="3690029" y="302786"/>
                  <a:pt x="3702247" y="299266"/>
                  <a:pt x="3741313" y="282763"/>
                </a:cubicBezTo>
                <a:cubicBezTo>
                  <a:pt x="3760977" y="275901"/>
                  <a:pt x="3836299" y="254303"/>
                  <a:pt x="3785013" y="274326"/>
                </a:cubicBezTo>
                <a:cubicBezTo>
                  <a:pt x="3677457" y="326927"/>
                  <a:pt x="3503604" y="368348"/>
                  <a:pt x="3417696" y="406036"/>
                </a:cubicBezTo>
                <a:cubicBezTo>
                  <a:pt x="3435209" y="407899"/>
                  <a:pt x="3438351" y="395149"/>
                  <a:pt x="3461396" y="397600"/>
                </a:cubicBezTo>
                <a:cubicBezTo>
                  <a:pt x="3434217" y="411925"/>
                  <a:pt x="3463784" y="410937"/>
                  <a:pt x="3483282" y="404747"/>
                </a:cubicBezTo>
                <a:cubicBezTo>
                  <a:pt x="3436605" y="425262"/>
                  <a:pt x="3436605" y="425262"/>
                  <a:pt x="3485835" y="417414"/>
                </a:cubicBezTo>
                <a:cubicBezTo>
                  <a:pt x="3375891" y="456678"/>
                  <a:pt x="3260180" y="500149"/>
                  <a:pt x="3152219" y="531361"/>
                </a:cubicBezTo>
                <a:cubicBezTo>
                  <a:pt x="3133643" y="537649"/>
                  <a:pt x="3110599" y="535198"/>
                  <a:pt x="3097388" y="542745"/>
                </a:cubicBezTo>
                <a:cubicBezTo>
                  <a:pt x="3090936" y="542059"/>
                  <a:pt x="3086801" y="558835"/>
                  <a:pt x="3086801" y="558835"/>
                </a:cubicBezTo>
                <a:cubicBezTo>
                  <a:pt x="3081270" y="558247"/>
                  <a:pt x="3083421" y="549524"/>
                  <a:pt x="3083421" y="549524"/>
                </a:cubicBezTo>
                <a:cubicBezTo>
                  <a:pt x="3060376" y="547073"/>
                  <a:pt x="3013464" y="572383"/>
                  <a:pt x="2975390" y="584859"/>
                </a:cubicBezTo>
                <a:cubicBezTo>
                  <a:pt x="2930698" y="597321"/>
                  <a:pt x="2881397" y="609294"/>
                  <a:pt x="2860742" y="620181"/>
                </a:cubicBezTo>
                <a:cubicBezTo>
                  <a:pt x="2855210" y="619592"/>
                  <a:pt x="2859749" y="624206"/>
                  <a:pt x="2859749" y="624206"/>
                </a:cubicBezTo>
                <a:cubicBezTo>
                  <a:pt x="2858757" y="628233"/>
                  <a:pt x="2821510" y="637355"/>
                  <a:pt x="2819525" y="645407"/>
                </a:cubicBezTo>
                <a:cubicBezTo>
                  <a:pt x="2824063" y="650022"/>
                  <a:pt x="2862303" y="636872"/>
                  <a:pt x="2855615" y="640981"/>
                </a:cubicBezTo>
                <a:cubicBezTo>
                  <a:pt x="2986855" y="607425"/>
                  <a:pt x="3107861" y="569336"/>
                  <a:pt x="3222344" y="534687"/>
                </a:cubicBezTo>
                <a:cubicBezTo>
                  <a:pt x="3267106" y="518100"/>
                  <a:pt x="3312861" y="497487"/>
                  <a:pt x="3355569" y="493077"/>
                </a:cubicBezTo>
                <a:cubicBezTo>
                  <a:pt x="3355569" y="493077"/>
                  <a:pt x="3341366" y="504651"/>
                  <a:pt x="3346896" y="505239"/>
                </a:cubicBezTo>
                <a:cubicBezTo>
                  <a:pt x="3373486" y="516329"/>
                  <a:pt x="3491182" y="464806"/>
                  <a:pt x="3502173" y="470106"/>
                </a:cubicBezTo>
                <a:lnTo>
                  <a:pt x="3455331" y="491291"/>
                </a:lnTo>
                <a:cubicBezTo>
                  <a:pt x="3447816" y="498755"/>
                  <a:pt x="3493500" y="482266"/>
                  <a:pt x="3512076" y="475979"/>
                </a:cubicBezTo>
                <a:cubicBezTo>
                  <a:pt x="3544785" y="462242"/>
                  <a:pt x="3557996" y="454696"/>
                  <a:pt x="3575509" y="456559"/>
                </a:cubicBezTo>
                <a:cubicBezTo>
                  <a:pt x="3598554" y="459008"/>
                  <a:pt x="3607061" y="447519"/>
                  <a:pt x="3638778" y="437808"/>
                </a:cubicBezTo>
                <a:cubicBezTo>
                  <a:pt x="3650831" y="434959"/>
                  <a:pt x="3715022" y="416306"/>
                  <a:pt x="3687843" y="430631"/>
                </a:cubicBezTo>
                <a:cubicBezTo>
                  <a:pt x="3667353" y="440847"/>
                  <a:pt x="3599546" y="454982"/>
                  <a:pt x="3600943" y="472345"/>
                </a:cubicBezTo>
                <a:cubicBezTo>
                  <a:pt x="3609783" y="486370"/>
                  <a:pt x="3639182" y="459197"/>
                  <a:pt x="3645705" y="455760"/>
                </a:cubicBezTo>
                <a:cubicBezTo>
                  <a:pt x="3658680" y="453007"/>
                  <a:pt x="3662227" y="461648"/>
                  <a:pt x="3662227" y="461648"/>
                </a:cubicBezTo>
                <a:cubicBezTo>
                  <a:pt x="3679740" y="463510"/>
                  <a:pt x="3797436" y="411987"/>
                  <a:pt x="3763734" y="429749"/>
                </a:cubicBezTo>
                <a:cubicBezTo>
                  <a:pt x="3730033" y="447512"/>
                  <a:pt x="3671138" y="471547"/>
                  <a:pt x="3651569" y="481861"/>
                </a:cubicBezTo>
                <a:cubicBezTo>
                  <a:pt x="3652561" y="477834"/>
                  <a:pt x="3580620" y="508746"/>
                  <a:pt x="3580620" y="508746"/>
                </a:cubicBezTo>
                <a:cubicBezTo>
                  <a:pt x="3589696" y="517974"/>
                  <a:pt x="3636444" y="493335"/>
                  <a:pt x="3651569" y="481861"/>
                </a:cubicBezTo>
                <a:cubicBezTo>
                  <a:pt x="3698649" y="482735"/>
                  <a:pt x="3708314" y="466549"/>
                  <a:pt x="3758608" y="450550"/>
                </a:cubicBezTo>
                <a:cubicBezTo>
                  <a:pt x="3765130" y="447113"/>
                  <a:pt x="3841374" y="425611"/>
                  <a:pt x="3845912" y="430224"/>
                </a:cubicBezTo>
                <a:cubicBezTo>
                  <a:pt x="3850451" y="434839"/>
                  <a:pt x="3819725" y="440523"/>
                  <a:pt x="3819725" y="440523"/>
                </a:cubicBezTo>
                <a:cubicBezTo>
                  <a:pt x="3800157" y="450837"/>
                  <a:pt x="3797015" y="463586"/>
                  <a:pt x="3789570" y="466926"/>
                </a:cubicBezTo>
                <a:cubicBezTo>
                  <a:pt x="3755869" y="484689"/>
                  <a:pt x="3732755" y="486362"/>
                  <a:pt x="3694515" y="499511"/>
                </a:cubicBezTo>
                <a:lnTo>
                  <a:pt x="3454892" y="589024"/>
                </a:lnTo>
                <a:cubicBezTo>
                  <a:pt x="3442838" y="591874"/>
                  <a:pt x="3377420" y="619346"/>
                  <a:pt x="3433174" y="608060"/>
                </a:cubicBezTo>
                <a:cubicBezTo>
                  <a:pt x="3458272" y="598334"/>
                  <a:pt x="3490981" y="584598"/>
                  <a:pt x="3516175" y="578326"/>
                </a:cubicBezTo>
                <a:cubicBezTo>
                  <a:pt x="3580436" y="555549"/>
                  <a:pt x="3642309" y="519437"/>
                  <a:pt x="3699053" y="504125"/>
                </a:cubicBezTo>
                <a:cubicBezTo>
                  <a:pt x="3705577" y="500686"/>
                  <a:pt x="3715645" y="505889"/>
                  <a:pt x="3722098" y="506574"/>
                </a:cubicBezTo>
                <a:cubicBezTo>
                  <a:pt x="3758187" y="502149"/>
                  <a:pt x="3775533" y="477827"/>
                  <a:pt x="3818075" y="474088"/>
                </a:cubicBezTo>
                <a:cubicBezTo>
                  <a:pt x="3808480" y="486152"/>
                  <a:pt x="3770406" y="498629"/>
                  <a:pt x="3725478" y="515886"/>
                </a:cubicBezTo>
                <a:cubicBezTo>
                  <a:pt x="3704988" y="526102"/>
                  <a:pt x="3588284" y="573600"/>
                  <a:pt x="3668145" y="556613"/>
                </a:cubicBezTo>
                <a:cubicBezTo>
                  <a:pt x="3639974" y="574964"/>
                  <a:pt x="3609415" y="579977"/>
                  <a:pt x="3564652" y="596564"/>
                </a:cubicBezTo>
                <a:cubicBezTo>
                  <a:pt x="3558129" y="600001"/>
                  <a:pt x="3412334" y="665752"/>
                  <a:pt x="3506326" y="641317"/>
                </a:cubicBezTo>
                <a:cubicBezTo>
                  <a:pt x="3569594" y="622566"/>
                  <a:pt x="3726452" y="557994"/>
                  <a:pt x="3806242" y="545131"/>
                </a:cubicBezTo>
                <a:cubicBezTo>
                  <a:pt x="3842331" y="540706"/>
                  <a:pt x="3859915" y="538444"/>
                  <a:pt x="3833658" y="552867"/>
                </a:cubicBezTo>
                <a:cubicBezTo>
                  <a:pt x="3806645" y="566521"/>
                  <a:pt x="3714049" y="608318"/>
                  <a:pt x="3701002" y="615194"/>
                </a:cubicBezTo>
                <a:cubicBezTo>
                  <a:pt x="3714049" y="608318"/>
                  <a:pt x="3683893" y="634721"/>
                  <a:pt x="3678363" y="634133"/>
                </a:cubicBezTo>
                <a:cubicBezTo>
                  <a:pt x="3689353" y="639433"/>
                  <a:pt x="3715445" y="625681"/>
                  <a:pt x="3735108" y="618820"/>
                </a:cubicBezTo>
                <a:cubicBezTo>
                  <a:pt x="3747162" y="615971"/>
                  <a:pt x="3823405" y="594469"/>
                  <a:pt x="3776729" y="614983"/>
                </a:cubicBezTo>
                <a:cubicBezTo>
                  <a:pt x="3758152" y="621271"/>
                  <a:pt x="3628474" y="671519"/>
                  <a:pt x="3633011" y="676134"/>
                </a:cubicBezTo>
                <a:cubicBezTo>
                  <a:pt x="3641924" y="686033"/>
                  <a:pt x="3729982" y="639622"/>
                  <a:pt x="3729982" y="639622"/>
                </a:cubicBezTo>
                <a:cubicBezTo>
                  <a:pt x="3762691" y="625885"/>
                  <a:pt x="3860652" y="585346"/>
                  <a:pt x="3818278" y="615270"/>
                </a:cubicBezTo>
                <a:cubicBezTo>
                  <a:pt x="3796795" y="629512"/>
                  <a:pt x="3689003" y="686908"/>
                  <a:pt x="3781601" y="645111"/>
                </a:cubicBezTo>
                <a:cubicBezTo>
                  <a:pt x="3827355" y="624498"/>
                  <a:pt x="3820832" y="627936"/>
                  <a:pt x="3876585" y="616651"/>
                </a:cubicBezTo>
                <a:cubicBezTo>
                  <a:pt x="3861460" y="628125"/>
                  <a:pt x="3842884" y="634413"/>
                  <a:pt x="3827759" y="645888"/>
                </a:cubicBezTo>
                <a:cubicBezTo>
                  <a:pt x="3822228" y="645300"/>
                  <a:pt x="3822228" y="645300"/>
                  <a:pt x="3821236" y="649325"/>
                </a:cubicBezTo>
                <a:cubicBezTo>
                  <a:pt x="3815705" y="648737"/>
                  <a:pt x="3815705" y="648737"/>
                  <a:pt x="3814714" y="652763"/>
                </a:cubicBezTo>
                <a:cubicBezTo>
                  <a:pt x="3809183" y="652175"/>
                  <a:pt x="3809183" y="652175"/>
                  <a:pt x="3808025" y="656872"/>
                </a:cubicBezTo>
                <a:cubicBezTo>
                  <a:pt x="3813556" y="657460"/>
                  <a:pt x="3814714" y="652763"/>
                  <a:pt x="3814714" y="652763"/>
                </a:cubicBezTo>
                <a:cubicBezTo>
                  <a:pt x="3820244" y="653351"/>
                  <a:pt x="3821236" y="649325"/>
                  <a:pt x="3821236" y="649325"/>
                </a:cubicBezTo>
                <a:cubicBezTo>
                  <a:pt x="3826767" y="649913"/>
                  <a:pt x="3827759" y="645888"/>
                  <a:pt x="3827759" y="645888"/>
                </a:cubicBezTo>
                <a:cubicBezTo>
                  <a:pt x="3861460" y="628125"/>
                  <a:pt x="3922744" y="617427"/>
                  <a:pt x="3876989" y="638039"/>
                </a:cubicBezTo>
                <a:cubicBezTo>
                  <a:pt x="3837757" y="655214"/>
                  <a:pt x="3822632" y="666688"/>
                  <a:pt x="3782408" y="687889"/>
                </a:cubicBezTo>
                <a:cubicBezTo>
                  <a:pt x="3770355" y="690738"/>
                  <a:pt x="3716990" y="715362"/>
                  <a:pt x="3715006" y="723413"/>
                </a:cubicBezTo>
                <a:cubicBezTo>
                  <a:pt x="3719948" y="749417"/>
                  <a:pt x="3842534" y="681888"/>
                  <a:pt x="3851612" y="691115"/>
                </a:cubicBezTo>
                <a:cubicBezTo>
                  <a:pt x="3857071" y="695828"/>
                  <a:pt x="3833035" y="697404"/>
                  <a:pt x="3831877" y="702101"/>
                </a:cubicBezTo>
                <a:cubicBezTo>
                  <a:pt x="3811387" y="712316"/>
                  <a:pt x="3774543" y="742828"/>
                  <a:pt x="3768021" y="746266"/>
                </a:cubicBezTo>
                <a:cubicBezTo>
                  <a:pt x="3754975" y="753141"/>
                  <a:pt x="3677574" y="779341"/>
                  <a:pt x="3674431" y="792089"/>
                </a:cubicBezTo>
                <a:cubicBezTo>
                  <a:pt x="3675994" y="808781"/>
                  <a:pt x="3748286" y="757251"/>
                  <a:pt x="3756372" y="770505"/>
                </a:cubicBezTo>
                <a:cubicBezTo>
                  <a:pt x="3765282" y="780404"/>
                  <a:pt x="3703006" y="795128"/>
                  <a:pt x="3700030" y="807206"/>
                </a:cubicBezTo>
                <a:cubicBezTo>
                  <a:pt x="3708282" y="846644"/>
                  <a:pt x="3852348" y="738018"/>
                  <a:pt x="3803855" y="792768"/>
                </a:cubicBezTo>
                <a:cubicBezTo>
                  <a:pt x="3781216" y="811707"/>
                  <a:pt x="3775685" y="811119"/>
                  <a:pt x="3742975" y="824856"/>
                </a:cubicBezTo>
                <a:cubicBezTo>
                  <a:pt x="3709274" y="842618"/>
                  <a:pt x="3615851" y="887771"/>
                  <a:pt x="3575462" y="909642"/>
                </a:cubicBezTo>
                <a:cubicBezTo>
                  <a:pt x="3520277" y="941646"/>
                  <a:pt x="3600656" y="903369"/>
                  <a:pt x="3632373" y="893659"/>
                </a:cubicBezTo>
                <a:cubicBezTo>
                  <a:pt x="3608575" y="917295"/>
                  <a:pt x="3552821" y="928581"/>
                  <a:pt x="3506074" y="953219"/>
                </a:cubicBezTo>
                <a:cubicBezTo>
                  <a:pt x="3484427" y="968131"/>
                  <a:pt x="3510613" y="957833"/>
                  <a:pt x="3496410" y="969406"/>
                </a:cubicBezTo>
                <a:cubicBezTo>
                  <a:pt x="3473770" y="988345"/>
                  <a:pt x="3424704" y="995521"/>
                  <a:pt x="3429007" y="1004931"/>
                </a:cubicBezTo>
                <a:cubicBezTo>
                  <a:pt x="3426030" y="1017009"/>
                  <a:pt x="3471196" y="1021812"/>
                  <a:pt x="3521657" y="1031998"/>
                </a:cubicBezTo>
                <a:cubicBezTo>
                  <a:pt x="3577815" y="1042101"/>
                  <a:pt x="3678076" y="1065156"/>
                  <a:pt x="3755197" y="1082309"/>
                </a:cubicBezTo>
                <a:cubicBezTo>
                  <a:pt x="3901546" y="1110266"/>
                  <a:pt x="4026153" y="1149681"/>
                  <a:pt x="4176048" y="1186279"/>
                </a:cubicBezTo>
                <a:cubicBezTo>
                  <a:pt x="4242109" y="1202255"/>
                  <a:pt x="4308335" y="1217559"/>
                  <a:pt x="4367803" y="1241098"/>
                </a:cubicBezTo>
                <a:cubicBezTo>
                  <a:pt x="4529068" y="1296807"/>
                  <a:pt x="4703642" y="1375278"/>
                  <a:pt x="4806107" y="1458475"/>
                </a:cubicBezTo>
                <a:cubicBezTo>
                  <a:pt x="4865978" y="1503402"/>
                  <a:pt x="4887442" y="1535293"/>
                  <a:pt x="4919213" y="1594448"/>
                </a:cubicBezTo>
                <a:cubicBezTo>
                  <a:pt x="4930607" y="1621136"/>
                  <a:pt x="4942002" y="1647826"/>
                  <a:pt x="4943399" y="1665189"/>
                </a:cubicBezTo>
                <a:cubicBezTo>
                  <a:pt x="4937095" y="1736820"/>
                  <a:pt x="4874214" y="1849947"/>
                  <a:pt x="4833991" y="1871148"/>
                </a:cubicBezTo>
                <a:lnTo>
                  <a:pt x="4821016" y="1873899"/>
                </a:lnTo>
                <a:lnTo>
                  <a:pt x="4818865" y="1882622"/>
                </a:lnTo>
                <a:cubicBezTo>
                  <a:pt x="4811351" y="1890087"/>
                  <a:pt x="4796155" y="1905685"/>
                  <a:pt x="4794171" y="1913737"/>
                </a:cubicBezTo>
                <a:cubicBezTo>
                  <a:pt x="4793013" y="1918434"/>
                  <a:pt x="4804074" y="1919611"/>
                  <a:pt x="4803082" y="1923637"/>
                </a:cubicBezTo>
                <a:cubicBezTo>
                  <a:pt x="4798359" y="1965826"/>
                  <a:pt x="4707254" y="2028441"/>
                  <a:pt x="4682464" y="2056101"/>
                </a:cubicBezTo>
                <a:cubicBezTo>
                  <a:pt x="4667433" y="2071030"/>
                  <a:pt x="4658172" y="2108605"/>
                  <a:pt x="4637516" y="2119492"/>
                </a:cubicBezTo>
                <a:cubicBezTo>
                  <a:pt x="4644205" y="2115384"/>
                  <a:pt x="4645785" y="2085942"/>
                  <a:pt x="4650324" y="2090556"/>
                </a:cubicBezTo>
                <a:cubicBezTo>
                  <a:pt x="4645785" y="2085942"/>
                  <a:pt x="4611092" y="2107731"/>
                  <a:pt x="4614473" y="2117042"/>
                </a:cubicBezTo>
                <a:cubicBezTo>
                  <a:pt x="4614473" y="2117042"/>
                  <a:pt x="4630002" y="2126957"/>
                  <a:pt x="4630994" y="2122931"/>
                </a:cubicBezTo>
                <a:cubicBezTo>
                  <a:pt x="4623479" y="2130394"/>
                  <a:pt x="4609346" y="2137843"/>
                  <a:pt x="4599847" y="2153359"/>
                </a:cubicBezTo>
                <a:cubicBezTo>
                  <a:pt x="4593158" y="2157467"/>
                  <a:pt x="4595713" y="2170134"/>
                  <a:pt x="4593563" y="2178857"/>
                </a:cubicBezTo>
                <a:cubicBezTo>
                  <a:pt x="4585055" y="2190347"/>
                  <a:pt x="4564399" y="2201233"/>
                  <a:pt x="4562415" y="2209286"/>
                </a:cubicBezTo>
                <a:cubicBezTo>
                  <a:pt x="4548616" y="2242248"/>
                  <a:pt x="4556279" y="2307100"/>
                  <a:pt x="4542242" y="2318002"/>
                </a:cubicBezTo>
                <a:cubicBezTo>
                  <a:pt x="4534632" y="2322013"/>
                  <a:pt x="4526713" y="2308088"/>
                  <a:pt x="4526713" y="2308088"/>
                </a:cubicBezTo>
                <a:cubicBezTo>
                  <a:pt x="4516056" y="2328302"/>
                  <a:pt x="4531251" y="2312702"/>
                  <a:pt x="4533640" y="2326040"/>
                </a:cubicBezTo>
                <a:cubicBezTo>
                  <a:pt x="4531823" y="2360275"/>
                  <a:pt x="4477632" y="2388254"/>
                  <a:pt x="4457380" y="2420529"/>
                </a:cubicBezTo>
                <a:cubicBezTo>
                  <a:pt x="4447715" y="2436717"/>
                  <a:pt x="4449276" y="2453408"/>
                  <a:pt x="4440604" y="2465570"/>
                </a:cubicBezTo>
                <a:cubicBezTo>
                  <a:pt x="4411774" y="2513459"/>
                  <a:pt x="4374931" y="2543971"/>
                  <a:pt x="4351868" y="2587654"/>
                </a:cubicBezTo>
                <a:lnTo>
                  <a:pt x="4345749" y="2612480"/>
                </a:lnTo>
                <a:cubicBezTo>
                  <a:pt x="4324435" y="2652906"/>
                  <a:pt x="4286599" y="2687444"/>
                  <a:pt x="4259824" y="2723158"/>
                </a:cubicBezTo>
                <a:cubicBezTo>
                  <a:pt x="4240659" y="2754860"/>
                  <a:pt x="4222322" y="2783208"/>
                  <a:pt x="4203228" y="2810786"/>
                </a:cubicBezTo>
                <a:cubicBezTo>
                  <a:pt x="4137959" y="2910577"/>
                  <a:pt x="4070960" y="2967491"/>
                  <a:pt x="3961183" y="3032940"/>
                </a:cubicBezTo>
                <a:cubicBezTo>
                  <a:pt x="3685454" y="3199867"/>
                  <a:pt x="3358879" y="3289086"/>
                  <a:pt x="2986784" y="3394121"/>
                </a:cubicBezTo>
                <a:cubicBezTo>
                  <a:pt x="3009828" y="3396571"/>
                  <a:pt x="2990165" y="3403432"/>
                  <a:pt x="2984634" y="3402844"/>
                </a:cubicBezTo>
                <a:cubicBezTo>
                  <a:pt x="2983642" y="3406871"/>
                  <a:pt x="2985038" y="3424234"/>
                  <a:pt x="2979508" y="3423646"/>
                </a:cubicBezTo>
                <a:cubicBezTo>
                  <a:pt x="2998418" y="3442871"/>
                  <a:pt x="3075363" y="3397328"/>
                  <a:pt x="3091954" y="3399092"/>
                </a:cubicBezTo>
                <a:cubicBezTo>
                  <a:pt x="3410818" y="3309359"/>
                  <a:pt x="3729787" y="3127374"/>
                  <a:pt x="4164489" y="3018136"/>
                </a:cubicBezTo>
                <a:cubicBezTo>
                  <a:pt x="4220646" y="3028238"/>
                  <a:pt x="3620280" y="3316422"/>
                  <a:pt x="3737209" y="3432361"/>
                </a:cubicBezTo>
                <a:cubicBezTo>
                  <a:pt x="3854138" y="3548299"/>
                  <a:pt x="4859539" y="3717207"/>
                  <a:pt x="4866061" y="3713769"/>
                </a:cubicBezTo>
                <a:lnTo>
                  <a:pt x="4845002" y="3703267"/>
                </a:lnTo>
                <a:cubicBezTo>
                  <a:pt x="4841072" y="3701945"/>
                  <a:pt x="4806143" y="3692214"/>
                  <a:pt x="4751906" y="3677239"/>
                </a:cubicBezTo>
                <a:lnTo>
                  <a:pt x="4715974" y="3667334"/>
                </a:lnTo>
                <a:lnTo>
                  <a:pt x="4729547" y="3669257"/>
                </a:lnTo>
                <a:lnTo>
                  <a:pt x="4746900" y="3674046"/>
                </a:lnTo>
                <a:cubicBezTo>
                  <a:pt x="4764727" y="3678963"/>
                  <a:pt x="4780764" y="3683383"/>
                  <a:pt x="4794659" y="3687209"/>
                </a:cubicBezTo>
                <a:lnTo>
                  <a:pt x="4796469" y="3687707"/>
                </a:lnTo>
                <a:lnTo>
                  <a:pt x="4796464" y="3688141"/>
                </a:lnTo>
                <a:lnTo>
                  <a:pt x="4796310" y="3688128"/>
                </a:lnTo>
                <a:cubicBezTo>
                  <a:pt x="4795777" y="3688241"/>
                  <a:pt x="4795772" y="3688564"/>
                  <a:pt x="4796454" y="3689153"/>
                </a:cubicBezTo>
                <a:lnTo>
                  <a:pt x="4796464" y="3688141"/>
                </a:lnTo>
                <a:lnTo>
                  <a:pt x="4798661" y="3688309"/>
                </a:lnTo>
                <a:lnTo>
                  <a:pt x="4829568" y="3696805"/>
                </a:lnTo>
                <a:cubicBezTo>
                  <a:pt x="4977729" y="3737419"/>
                  <a:pt x="4807870" y="3689850"/>
                  <a:pt x="4799325" y="3688360"/>
                </a:cubicBezTo>
                <a:lnTo>
                  <a:pt x="4798661" y="3688309"/>
                </a:lnTo>
                <a:lnTo>
                  <a:pt x="4796469" y="3687707"/>
                </a:lnTo>
                <a:lnTo>
                  <a:pt x="4796492" y="3685244"/>
                </a:lnTo>
                <a:cubicBezTo>
                  <a:pt x="4799444" y="3678044"/>
                  <a:pt x="4820561" y="3683453"/>
                  <a:pt x="4820561" y="3683453"/>
                </a:cubicBezTo>
                <a:cubicBezTo>
                  <a:pt x="4821057" y="3681441"/>
                  <a:pt x="4778443" y="3675876"/>
                  <a:pt x="4738039" y="3670461"/>
                </a:cubicBezTo>
                <a:lnTo>
                  <a:pt x="4729547" y="3669257"/>
                </a:lnTo>
                <a:lnTo>
                  <a:pt x="4691700" y="3658813"/>
                </a:lnTo>
                <a:lnTo>
                  <a:pt x="4723552" y="3659441"/>
                </a:lnTo>
                <a:cubicBezTo>
                  <a:pt x="4778586" y="3666423"/>
                  <a:pt x="4833259" y="3685664"/>
                  <a:pt x="4877306" y="3668141"/>
                </a:cubicBezTo>
                <a:cubicBezTo>
                  <a:pt x="4867642" y="3684328"/>
                  <a:pt x="4894820" y="3670003"/>
                  <a:pt x="4910420" y="3675794"/>
                </a:cubicBezTo>
                <a:cubicBezTo>
                  <a:pt x="4910420" y="3675794"/>
                  <a:pt x="4912738" y="3693255"/>
                  <a:pt x="4922807" y="3698457"/>
                </a:cubicBezTo>
                <a:cubicBezTo>
                  <a:pt x="4893240" y="3699445"/>
                  <a:pt x="4843606" y="3685904"/>
                  <a:pt x="4837083" y="3689341"/>
                </a:cubicBezTo>
                <a:cubicBezTo>
                  <a:pt x="4830560" y="3692779"/>
                  <a:pt x="4846159" y="3698570"/>
                  <a:pt x="4852612" y="3699256"/>
                </a:cubicBezTo>
                <a:cubicBezTo>
                  <a:pt x="4863673" y="3700432"/>
                  <a:pt x="4910753" y="3701306"/>
                  <a:pt x="4925196" y="3711794"/>
                </a:cubicBezTo>
                <a:cubicBezTo>
                  <a:pt x="4936186" y="3717094"/>
                  <a:pt x="4933209" y="3729172"/>
                  <a:pt x="4937582" y="3734458"/>
                </a:cubicBezTo>
                <a:cubicBezTo>
                  <a:pt x="4936590" y="3738483"/>
                  <a:pt x="4954174" y="3736221"/>
                  <a:pt x="4954174" y="3736221"/>
                </a:cubicBezTo>
                <a:cubicBezTo>
                  <a:pt x="4953182" y="3740247"/>
                  <a:pt x="4946659" y="3743686"/>
                  <a:pt x="4946659" y="3743686"/>
                </a:cubicBezTo>
                <a:cubicBezTo>
                  <a:pt x="4946659" y="3743686"/>
                  <a:pt x="4984075" y="3760746"/>
                  <a:pt x="4995136" y="3761923"/>
                </a:cubicBezTo>
                <a:cubicBezTo>
                  <a:pt x="4988613" y="3765361"/>
                  <a:pt x="4976963" y="3789600"/>
                  <a:pt x="4982494" y="3790188"/>
                </a:cubicBezTo>
                <a:cubicBezTo>
                  <a:pt x="5003554" y="3800691"/>
                  <a:pt x="5041224" y="3766824"/>
                  <a:pt x="5049308" y="3780078"/>
                </a:cubicBezTo>
                <a:cubicBezTo>
                  <a:pt x="5057227" y="3794003"/>
                  <a:pt x="5042786" y="3783516"/>
                  <a:pt x="5028652" y="3790965"/>
                </a:cubicBezTo>
                <a:cubicBezTo>
                  <a:pt x="5002396" y="3805388"/>
                  <a:pt x="5011473" y="3814616"/>
                  <a:pt x="5025675" y="3803043"/>
                </a:cubicBezTo>
                <a:cubicBezTo>
                  <a:pt x="5060370" y="3781255"/>
                  <a:pt x="5056569" y="3823542"/>
                  <a:pt x="5050116" y="3822856"/>
                </a:cubicBezTo>
                <a:cubicBezTo>
                  <a:pt x="5055577" y="3827568"/>
                  <a:pt x="5089278" y="3809806"/>
                  <a:pt x="5092658" y="3819117"/>
                </a:cubicBezTo>
                <a:cubicBezTo>
                  <a:pt x="5094055" y="3836480"/>
                  <a:pt x="5061107" y="3828157"/>
                  <a:pt x="5059950" y="3832854"/>
                </a:cubicBezTo>
                <a:cubicBezTo>
                  <a:pt x="5052434" y="3840318"/>
                  <a:pt x="5075478" y="3842768"/>
                  <a:pt x="5067041" y="3850134"/>
                </a:cubicBezTo>
                <a:cubicBezTo>
                  <a:pt x="5047308" y="3861118"/>
                  <a:pt x="5027406" y="3845920"/>
                  <a:pt x="5020717" y="3850029"/>
                </a:cubicBezTo>
                <a:cubicBezTo>
                  <a:pt x="5020717" y="3850029"/>
                  <a:pt x="5016748" y="3866132"/>
                  <a:pt x="5010296" y="3865446"/>
                </a:cubicBezTo>
                <a:cubicBezTo>
                  <a:pt x="5021121" y="3871417"/>
                  <a:pt x="5037713" y="3873182"/>
                  <a:pt x="5037713" y="3873182"/>
                </a:cubicBezTo>
                <a:cubicBezTo>
                  <a:pt x="5032752" y="3893312"/>
                  <a:pt x="4997085" y="3872993"/>
                  <a:pt x="5015002" y="3896244"/>
                </a:cubicBezTo>
                <a:cubicBezTo>
                  <a:pt x="5035474" y="3932162"/>
                  <a:pt x="4959250" y="3907531"/>
                  <a:pt x="4976174" y="3934807"/>
                </a:cubicBezTo>
                <a:cubicBezTo>
                  <a:pt x="4987640" y="3957374"/>
                  <a:pt x="4973197" y="3946887"/>
                  <a:pt x="4963533" y="3963072"/>
                </a:cubicBezTo>
                <a:cubicBezTo>
                  <a:pt x="4962541" y="3967100"/>
                  <a:pt x="4971452" y="3976997"/>
                  <a:pt x="4978141" y="3972889"/>
                </a:cubicBezTo>
                <a:cubicBezTo>
                  <a:pt x="4970460" y="3981024"/>
                  <a:pt x="4937750" y="3994761"/>
                  <a:pt x="4920167" y="3997022"/>
                </a:cubicBezTo>
                <a:cubicBezTo>
                  <a:pt x="4913714" y="3996336"/>
                  <a:pt x="4891663" y="3989860"/>
                  <a:pt x="4890670" y="3993886"/>
                </a:cubicBezTo>
                <a:cubicBezTo>
                  <a:pt x="4872094" y="4000174"/>
                  <a:pt x="4892988" y="4011346"/>
                  <a:pt x="4874482" y="4013511"/>
                </a:cubicBezTo>
                <a:cubicBezTo>
                  <a:pt x="4916033" y="4013797"/>
                  <a:pt x="4931228" y="3998198"/>
                  <a:pt x="4914048" y="4021849"/>
                </a:cubicBezTo>
                <a:cubicBezTo>
                  <a:pt x="4904453" y="4033912"/>
                  <a:pt x="4873490" y="4017536"/>
                  <a:pt x="4892400" y="4036762"/>
                </a:cubicBezTo>
                <a:cubicBezTo>
                  <a:pt x="4911310" y="4055987"/>
                  <a:pt x="4889423" y="4048840"/>
                  <a:pt x="4862244" y="4063165"/>
                </a:cubicBezTo>
                <a:cubicBezTo>
                  <a:pt x="4842582" y="4070025"/>
                  <a:pt x="4852579" y="4079351"/>
                  <a:pt x="4844899" y="4087487"/>
                </a:cubicBezTo>
                <a:cubicBezTo>
                  <a:pt x="4843906" y="4091513"/>
                  <a:pt x="4826393" y="4089650"/>
                  <a:pt x="4826393" y="4089650"/>
                </a:cubicBezTo>
                <a:cubicBezTo>
                  <a:pt x="4819871" y="4093087"/>
                  <a:pt x="4835470" y="4098877"/>
                  <a:pt x="4823416" y="4101728"/>
                </a:cubicBezTo>
                <a:cubicBezTo>
                  <a:pt x="4796238" y="4116053"/>
                  <a:pt x="4811364" y="4104578"/>
                  <a:pt x="4792692" y="4107413"/>
                </a:cubicBezTo>
                <a:cubicBezTo>
                  <a:pt x="4803754" y="4108588"/>
                  <a:pt x="4741478" y="4123312"/>
                  <a:pt x="4783193" y="4122928"/>
                </a:cubicBezTo>
                <a:cubicBezTo>
                  <a:pt x="4834812" y="4128417"/>
                  <a:pt x="4776504" y="4127037"/>
                  <a:pt x="4775512" y="4131063"/>
                </a:cubicBezTo>
                <a:cubicBezTo>
                  <a:pt x="4771377" y="4147838"/>
                  <a:pt x="4808625" y="4138716"/>
                  <a:pt x="4810021" y="4156079"/>
                </a:cubicBezTo>
                <a:cubicBezTo>
                  <a:pt x="4811418" y="4173442"/>
                  <a:pt x="4790524" y="4162268"/>
                  <a:pt x="4780859" y="4178455"/>
                </a:cubicBezTo>
                <a:cubicBezTo>
                  <a:pt x="4780859" y="4178455"/>
                  <a:pt x="4802910" y="4184932"/>
                  <a:pt x="4803902" y="4180906"/>
                </a:cubicBezTo>
                <a:cubicBezTo>
                  <a:pt x="4802910" y="4184932"/>
                  <a:pt x="4782255" y="4195818"/>
                  <a:pt x="4775732" y="4199257"/>
                </a:cubicBezTo>
                <a:cubicBezTo>
                  <a:pt x="4769209" y="4202695"/>
                  <a:pt x="4764671" y="4198081"/>
                  <a:pt x="4759140" y="4197492"/>
                </a:cubicBezTo>
                <a:cubicBezTo>
                  <a:pt x="4738485" y="4208379"/>
                  <a:pt x="4761528" y="4210829"/>
                  <a:pt x="4747490" y="4221731"/>
                </a:cubicBezTo>
                <a:lnTo>
                  <a:pt x="4697268" y="4233606"/>
                </a:lnTo>
                <a:cubicBezTo>
                  <a:pt x="4660020" y="4242729"/>
                  <a:pt x="4691149" y="4258432"/>
                  <a:pt x="4695688" y="4263046"/>
                </a:cubicBezTo>
                <a:lnTo>
                  <a:pt x="4691553" y="4279822"/>
                </a:lnTo>
                <a:cubicBezTo>
                  <a:pt x="4708074" y="4285710"/>
                  <a:pt x="4719723" y="4261471"/>
                  <a:pt x="4722113" y="4274808"/>
                </a:cubicBezTo>
                <a:cubicBezTo>
                  <a:pt x="4727976" y="4300910"/>
                  <a:pt x="4710058" y="4277657"/>
                  <a:pt x="4691957" y="4301211"/>
                </a:cubicBezTo>
                <a:cubicBezTo>
                  <a:pt x="4690799" y="4305908"/>
                  <a:pt x="4690211" y="4331322"/>
                  <a:pt x="4690211" y="4331322"/>
                </a:cubicBezTo>
                <a:cubicBezTo>
                  <a:pt x="4667501" y="4354386"/>
                  <a:pt x="4642068" y="4338598"/>
                  <a:pt x="4632403" y="4354785"/>
                </a:cubicBezTo>
                <a:cubicBezTo>
                  <a:pt x="4631410" y="4358811"/>
                  <a:pt x="4645853" y="4369299"/>
                  <a:pt x="4647011" y="4364602"/>
                </a:cubicBezTo>
                <a:cubicBezTo>
                  <a:pt x="4638338" y="4376762"/>
                  <a:pt x="4609763" y="4373724"/>
                  <a:pt x="4617681" y="4387649"/>
                </a:cubicBezTo>
                <a:cubicBezTo>
                  <a:pt x="4627681" y="4396975"/>
                  <a:pt x="4590433" y="4406097"/>
                  <a:pt x="4589441" y="4410123"/>
                </a:cubicBezTo>
                <a:cubicBezTo>
                  <a:pt x="4596367" y="4428074"/>
                  <a:pt x="4631226" y="4405615"/>
                  <a:pt x="4628084" y="4418364"/>
                </a:cubicBezTo>
                <a:cubicBezTo>
                  <a:pt x="4630472" y="4431702"/>
                  <a:pt x="4598518" y="4419351"/>
                  <a:pt x="4593391" y="4440152"/>
                </a:cubicBezTo>
                <a:cubicBezTo>
                  <a:pt x="4591241" y="4448875"/>
                  <a:pt x="4622958" y="4439165"/>
                  <a:pt x="4600317" y="4458104"/>
                </a:cubicBezTo>
                <a:lnTo>
                  <a:pt x="4589257" y="4456927"/>
                </a:lnTo>
                <a:cubicBezTo>
                  <a:pt x="4589257" y="4456927"/>
                  <a:pt x="4592802" y="4465568"/>
                  <a:pt x="4586114" y="4469677"/>
                </a:cubicBezTo>
                <a:cubicBezTo>
                  <a:pt x="4573068" y="4476552"/>
                  <a:pt x="4555554" y="4474690"/>
                  <a:pt x="4548040" y="4482154"/>
                </a:cubicBezTo>
                <a:cubicBezTo>
                  <a:pt x="4549032" y="4478128"/>
                  <a:pt x="4543502" y="4477539"/>
                  <a:pt x="4542510" y="4481566"/>
                </a:cubicBezTo>
                <a:cubicBezTo>
                  <a:pt x="4536056" y="4480879"/>
                  <a:pt x="4530526" y="4480292"/>
                  <a:pt x="4529369" y="4484989"/>
                </a:cubicBezTo>
                <a:cubicBezTo>
                  <a:pt x="4507483" y="4477841"/>
                  <a:pt x="4509800" y="4495303"/>
                  <a:pt x="4528376" y="4489015"/>
                </a:cubicBezTo>
                <a:cubicBezTo>
                  <a:pt x="4517720" y="4509228"/>
                  <a:pt x="4527788" y="4514430"/>
                  <a:pt x="4512592" y="4530028"/>
                </a:cubicBezTo>
                <a:cubicBezTo>
                  <a:pt x="4519115" y="4526591"/>
                  <a:pt x="4517131" y="4534642"/>
                  <a:pt x="4510608" y="4538081"/>
                </a:cubicBezTo>
                <a:cubicBezTo>
                  <a:pt x="4501935" y="4550241"/>
                  <a:pt x="4470384" y="4559280"/>
                  <a:pt x="4469227" y="4563977"/>
                </a:cubicBezTo>
                <a:cubicBezTo>
                  <a:pt x="4468482" y="4566998"/>
                  <a:pt x="4478933" y="4578566"/>
                  <a:pt x="4485112" y="4580483"/>
                </a:cubicBezTo>
                <a:lnTo>
                  <a:pt x="4487026" y="4580533"/>
                </a:lnTo>
                <a:lnTo>
                  <a:pt x="4480830" y="4586067"/>
                </a:lnTo>
                <a:cubicBezTo>
                  <a:pt x="4457526" y="4601015"/>
                  <a:pt x="4411874" y="4599022"/>
                  <a:pt x="4396698" y="4620304"/>
                </a:cubicBezTo>
                <a:cubicBezTo>
                  <a:pt x="4395705" y="4624330"/>
                  <a:pt x="4406766" y="4625506"/>
                  <a:pt x="4412297" y="4626094"/>
                </a:cubicBezTo>
                <a:cubicBezTo>
                  <a:pt x="4415772" y="4638859"/>
                  <a:pt x="4382730" y="4627082"/>
                  <a:pt x="4386040" y="4640517"/>
                </a:cubicBezTo>
                <a:cubicBezTo>
                  <a:pt x="4395116" y="4649745"/>
                  <a:pt x="4442785" y="4625205"/>
                  <a:pt x="4446332" y="4633845"/>
                </a:cubicBezTo>
                <a:cubicBezTo>
                  <a:pt x="4455408" y="4643073"/>
                  <a:pt x="4393132" y="4657797"/>
                  <a:pt x="4386444" y="4661906"/>
                </a:cubicBezTo>
                <a:cubicBezTo>
                  <a:pt x="4372477" y="4668684"/>
                  <a:pt x="4374795" y="4686145"/>
                  <a:pt x="4355297" y="4692335"/>
                </a:cubicBezTo>
                <a:cubicBezTo>
                  <a:pt x="4341093" y="4703907"/>
                  <a:pt x="4305995" y="4704306"/>
                  <a:pt x="4293021" y="4707059"/>
                </a:cubicBezTo>
                <a:cubicBezTo>
                  <a:pt x="4285340" y="4715193"/>
                  <a:pt x="4315072" y="4713535"/>
                  <a:pt x="4310534" y="4708920"/>
                </a:cubicBezTo>
                <a:cubicBezTo>
                  <a:pt x="4332990" y="4736787"/>
                  <a:pt x="4226610" y="4738557"/>
                  <a:pt x="4211415" y="4754157"/>
                </a:cubicBezTo>
                <a:cubicBezTo>
                  <a:pt x="4211415" y="4754157"/>
                  <a:pt x="4190171" y="4790458"/>
                  <a:pt x="4191328" y="4785761"/>
                </a:cubicBezTo>
                <a:cubicBezTo>
                  <a:pt x="4190171" y="4790458"/>
                  <a:pt x="4214373" y="4788211"/>
                  <a:pt x="4226426" y="4785362"/>
                </a:cubicBezTo>
                <a:cubicBezTo>
                  <a:pt x="4257906" y="4780447"/>
                  <a:pt x="4267572" y="4764260"/>
                  <a:pt x="4308200" y="4764448"/>
                </a:cubicBezTo>
                <a:cubicBezTo>
                  <a:pt x="4292012" y="4784073"/>
                  <a:pt x="4171595" y="4796746"/>
                  <a:pt x="4112864" y="4820110"/>
                </a:cubicBezTo>
                <a:cubicBezTo>
                  <a:pt x="4106176" y="4824219"/>
                  <a:pt x="4072475" y="4841981"/>
                  <a:pt x="4073632" y="4837284"/>
                </a:cubicBezTo>
                <a:cubicBezTo>
                  <a:pt x="4065030" y="4845321"/>
                  <a:pt x="4080559" y="4855235"/>
                  <a:pt x="4074036" y="4858673"/>
                </a:cubicBezTo>
                <a:cubicBezTo>
                  <a:pt x="4059903" y="4866122"/>
                  <a:pt x="4022418" y="4853185"/>
                  <a:pt x="4010199" y="4856705"/>
                </a:cubicBezTo>
                <a:cubicBezTo>
                  <a:pt x="4004668" y="4856117"/>
                  <a:pt x="4009207" y="4860731"/>
                  <a:pt x="4009207" y="4860731"/>
                </a:cubicBezTo>
                <a:cubicBezTo>
                  <a:pt x="3982193" y="4874385"/>
                  <a:pt x="3950072" y="4862707"/>
                  <a:pt x="3902000" y="4865858"/>
                </a:cubicBezTo>
                <a:cubicBezTo>
                  <a:pt x="3871276" y="4871542"/>
                  <a:pt x="3838566" y="4885278"/>
                  <a:pt x="3801485" y="4893730"/>
                </a:cubicBezTo>
                <a:lnTo>
                  <a:pt x="3474575" y="4957436"/>
                </a:lnTo>
                <a:cubicBezTo>
                  <a:pt x="3063433" y="5032841"/>
                  <a:pt x="2548300" y="5123357"/>
                  <a:pt x="2153180" y="5179809"/>
                </a:cubicBezTo>
                <a:cubicBezTo>
                  <a:pt x="2037301" y="5197097"/>
                  <a:pt x="1891619" y="5220166"/>
                  <a:pt x="1765670" y="5232250"/>
                </a:cubicBezTo>
                <a:cubicBezTo>
                  <a:pt x="1668368" y="5243250"/>
                  <a:pt x="2578177" y="5141822"/>
                  <a:pt x="2497231" y="5159381"/>
                </a:cubicBezTo>
                <a:cubicBezTo>
                  <a:pt x="2454617" y="5167245"/>
                  <a:pt x="2332652" y="5185547"/>
                  <a:pt x="2319440" y="5193093"/>
                </a:cubicBezTo>
                <a:cubicBezTo>
                  <a:pt x="2300864" y="5199381"/>
                  <a:pt x="2287986" y="5201666"/>
                  <a:pt x="2237003" y="5211723"/>
                </a:cubicBezTo>
                <a:cubicBezTo>
                  <a:pt x="2186019" y="5221781"/>
                  <a:pt x="2088029" y="5239535"/>
                  <a:pt x="2013543" y="5253440"/>
                </a:cubicBezTo>
                <a:cubicBezTo>
                  <a:pt x="2000567" y="5256192"/>
                  <a:pt x="1973078" y="5267707"/>
                  <a:pt x="1978538" y="5272419"/>
                </a:cubicBezTo>
                <a:cubicBezTo>
                  <a:pt x="1980926" y="5285756"/>
                  <a:pt x="1898613" y="5281800"/>
                  <a:pt x="1901994" y="5291111"/>
                </a:cubicBezTo>
                <a:cubicBezTo>
                  <a:pt x="1901002" y="5295137"/>
                  <a:pt x="1854222" y="5312308"/>
                  <a:pt x="1847700" y="5315745"/>
                </a:cubicBezTo>
                <a:cubicBezTo>
                  <a:pt x="1842169" y="5315157"/>
                  <a:pt x="1376203" y="5353065"/>
                  <a:pt x="1281904" y="5360529"/>
                </a:cubicBezTo>
                <a:cubicBezTo>
                  <a:pt x="1287435" y="5361118"/>
                  <a:pt x="1648823" y="5336617"/>
                  <a:pt x="1849662" y="5321370"/>
                </a:cubicBezTo>
                <a:lnTo>
                  <a:pt x="2486940" y="5269048"/>
                </a:lnTo>
                <a:cubicBezTo>
                  <a:pt x="2485782" y="5273745"/>
                  <a:pt x="1761788" y="5337847"/>
                  <a:pt x="1766327" y="5342461"/>
                </a:cubicBezTo>
                <a:lnTo>
                  <a:pt x="1764377" y="5344424"/>
                </a:lnTo>
                <a:lnTo>
                  <a:pt x="1733253" y="5347202"/>
                </a:lnTo>
                <a:lnTo>
                  <a:pt x="1725792" y="5347821"/>
                </a:lnTo>
                <a:lnTo>
                  <a:pt x="1708396" y="5346456"/>
                </a:lnTo>
                <a:cubicBezTo>
                  <a:pt x="1700410" y="5346348"/>
                  <a:pt x="1694192" y="5347227"/>
                  <a:pt x="1692023" y="5350268"/>
                </a:cubicBezTo>
                <a:cubicBezTo>
                  <a:pt x="1691616" y="5350483"/>
                  <a:pt x="1695175" y="5350303"/>
                  <a:pt x="1702211" y="5349776"/>
                </a:cubicBezTo>
                <a:lnTo>
                  <a:pt x="1725792" y="5347821"/>
                </a:lnTo>
                <a:lnTo>
                  <a:pt x="1735370" y="5348573"/>
                </a:lnTo>
                <a:cubicBezTo>
                  <a:pt x="1744607" y="5349485"/>
                  <a:pt x="1753327" y="5350214"/>
                  <a:pt x="1759248" y="5349586"/>
                </a:cubicBezTo>
                <a:lnTo>
                  <a:pt x="1764377" y="5344424"/>
                </a:lnTo>
                <a:lnTo>
                  <a:pt x="1782193" y="5342833"/>
                </a:lnTo>
                <a:cubicBezTo>
                  <a:pt x="2028771" y="5320423"/>
                  <a:pt x="2696210" y="5255489"/>
                  <a:pt x="2702258" y="5252777"/>
                </a:cubicBezTo>
                <a:cubicBezTo>
                  <a:pt x="2688126" y="5260225"/>
                  <a:pt x="2529185" y="5273216"/>
                  <a:pt x="2545198" y="5273668"/>
                </a:cubicBezTo>
                <a:cubicBezTo>
                  <a:pt x="2561211" y="5274120"/>
                  <a:pt x="2713957" y="5261549"/>
                  <a:pt x="2798336" y="5255489"/>
                </a:cubicBezTo>
                <a:cubicBezTo>
                  <a:pt x="2795626" y="5259290"/>
                  <a:pt x="2635316" y="5279331"/>
                  <a:pt x="2415666" y="5304909"/>
                </a:cubicBezTo>
                <a:lnTo>
                  <a:pt x="2391118" y="5307740"/>
                </a:lnTo>
                <a:lnTo>
                  <a:pt x="2240640" y="5321863"/>
                </a:lnTo>
                <a:cubicBezTo>
                  <a:pt x="1836328" y="5359940"/>
                  <a:pt x="1387420" y="5402918"/>
                  <a:pt x="1210410" y="5416947"/>
                </a:cubicBezTo>
                <a:lnTo>
                  <a:pt x="1187622" y="5418674"/>
                </a:lnTo>
                <a:lnTo>
                  <a:pt x="1176757" y="5419498"/>
                </a:lnTo>
                <a:cubicBezTo>
                  <a:pt x="1147496" y="5421580"/>
                  <a:pt x="1131758" y="5422223"/>
                  <a:pt x="1132657" y="5421092"/>
                </a:cubicBezTo>
                <a:cubicBezTo>
                  <a:pt x="1134641" y="5413040"/>
                  <a:pt x="1156764" y="5415393"/>
                  <a:pt x="1174277" y="5417255"/>
                </a:cubicBezTo>
                <a:cubicBezTo>
                  <a:pt x="1164374" y="5411382"/>
                  <a:pt x="1149837" y="5397442"/>
                  <a:pt x="1155368" y="5398030"/>
                </a:cubicBezTo>
                <a:cubicBezTo>
                  <a:pt x="1137783" y="5400292"/>
                  <a:pt x="1139180" y="5417654"/>
                  <a:pt x="1124808" y="5403043"/>
                </a:cubicBezTo>
                <a:cubicBezTo>
                  <a:pt x="1115732" y="5393816"/>
                  <a:pt x="1137450" y="5374779"/>
                  <a:pt x="1143903" y="5375465"/>
                </a:cubicBezTo>
                <a:cubicBezTo>
                  <a:pt x="1143572" y="5376806"/>
                  <a:pt x="859197" y="5380217"/>
                  <a:pt x="813025" y="5377082"/>
                </a:cubicBezTo>
                <a:cubicBezTo>
                  <a:pt x="766854" y="5373947"/>
                  <a:pt x="887370" y="5361794"/>
                  <a:pt x="866877" y="5356659"/>
                </a:cubicBezTo>
                <a:cubicBezTo>
                  <a:pt x="846382" y="5351523"/>
                  <a:pt x="638438" y="5345423"/>
                  <a:pt x="690061" y="5346268"/>
                </a:cubicBezTo>
                <a:cubicBezTo>
                  <a:pt x="741682" y="5347113"/>
                  <a:pt x="1161487" y="5373202"/>
                  <a:pt x="1176612" y="5361727"/>
                </a:cubicBezTo>
                <a:cubicBezTo>
                  <a:pt x="1189657" y="5354852"/>
                  <a:pt x="739563" y="5330394"/>
                  <a:pt x="744103" y="5335008"/>
                </a:cubicBezTo>
                <a:cubicBezTo>
                  <a:pt x="728574" y="5325094"/>
                  <a:pt x="1047016" y="5316845"/>
                  <a:pt x="1128723" y="5318075"/>
                </a:cubicBezTo>
                <a:cubicBezTo>
                  <a:pt x="1210431" y="5319305"/>
                  <a:pt x="1214852" y="5348579"/>
                  <a:pt x="1234350" y="5342389"/>
                </a:cubicBezTo>
                <a:cubicBezTo>
                  <a:pt x="1254083" y="5331405"/>
                  <a:pt x="1187857" y="5316100"/>
                  <a:pt x="1192396" y="5320713"/>
                </a:cubicBezTo>
                <a:cubicBezTo>
                  <a:pt x="1175874" y="5314826"/>
                  <a:pt x="1179016" y="5302077"/>
                  <a:pt x="1175471" y="5293437"/>
                </a:cubicBezTo>
                <a:cubicBezTo>
                  <a:pt x="1167551" y="5279511"/>
                  <a:pt x="1154410" y="5282934"/>
                  <a:pt x="1155568" y="5278237"/>
                </a:cubicBezTo>
                <a:cubicBezTo>
                  <a:pt x="1156561" y="5274212"/>
                  <a:pt x="1178208" y="5259298"/>
                  <a:pt x="1185724" y="5251835"/>
                </a:cubicBezTo>
                <a:cubicBezTo>
                  <a:pt x="1184732" y="5255860"/>
                  <a:pt x="1207775" y="5258311"/>
                  <a:pt x="1203237" y="5253697"/>
                </a:cubicBezTo>
                <a:cubicBezTo>
                  <a:pt x="1213306" y="5258899"/>
                  <a:pt x="1211156" y="5267622"/>
                  <a:pt x="1229827" y="5264788"/>
                </a:cubicBezTo>
                <a:cubicBezTo>
                  <a:pt x="1229827" y="5264788"/>
                  <a:pt x="1226351" y="5252023"/>
                  <a:pt x="1219829" y="5255461"/>
                </a:cubicBezTo>
                <a:cubicBezTo>
                  <a:pt x="1258990" y="5242410"/>
                  <a:pt x="1234200" y="5270072"/>
                  <a:pt x="1255848" y="5255160"/>
                </a:cubicBezTo>
                <a:cubicBezTo>
                  <a:pt x="1270051" y="5243587"/>
                  <a:pt x="1777854" y="5220342"/>
                  <a:pt x="1762325" y="5210427"/>
                </a:cubicBezTo>
                <a:cubicBezTo>
                  <a:pt x="1757787" y="5205813"/>
                  <a:pt x="1760661" y="5206894"/>
                  <a:pt x="1790886" y="5202963"/>
                </a:cubicBezTo>
                <a:cubicBezTo>
                  <a:pt x="1821110" y="5199032"/>
                  <a:pt x="1948730" y="5191136"/>
                  <a:pt x="1943671" y="5186841"/>
                </a:cubicBezTo>
                <a:cubicBezTo>
                  <a:pt x="1938612" y="5182548"/>
                  <a:pt x="1564996" y="5186051"/>
                  <a:pt x="1760532" y="5177198"/>
                </a:cubicBezTo>
                <a:cubicBezTo>
                  <a:pt x="1768046" y="5169734"/>
                  <a:pt x="1831556" y="5191492"/>
                  <a:pt x="1845592" y="5180590"/>
                </a:cubicBezTo>
                <a:cubicBezTo>
                  <a:pt x="1852281" y="5176482"/>
                  <a:pt x="1875251" y="5178004"/>
                  <a:pt x="1890211" y="5167201"/>
                </a:cubicBezTo>
                <a:cubicBezTo>
                  <a:pt x="1897891" y="5159066"/>
                  <a:pt x="1930468" y="5177614"/>
                  <a:pt x="1922550" y="5163687"/>
                </a:cubicBezTo>
                <a:lnTo>
                  <a:pt x="2095891" y="5146729"/>
                </a:lnTo>
                <a:cubicBezTo>
                  <a:pt x="2074832" y="5136226"/>
                  <a:pt x="2010625" y="5140503"/>
                  <a:pt x="2006087" y="5135889"/>
                </a:cubicBezTo>
                <a:cubicBezTo>
                  <a:pt x="2005095" y="5139915"/>
                  <a:pt x="1851259" y="5129404"/>
                  <a:pt x="1861633" y="5124488"/>
                </a:cubicBezTo>
                <a:cubicBezTo>
                  <a:pt x="1872008" y="5119571"/>
                  <a:pt x="2076179" y="5124436"/>
                  <a:pt x="2068331" y="5106386"/>
                </a:cubicBezTo>
                <a:lnTo>
                  <a:pt x="1953395" y="5115214"/>
                </a:lnTo>
                <a:cubicBezTo>
                  <a:pt x="1939945" y="5100700"/>
                  <a:pt x="2084816" y="5100860"/>
                  <a:pt x="2075739" y="5091632"/>
                </a:cubicBezTo>
                <a:cubicBezTo>
                  <a:pt x="2069287" y="5090946"/>
                  <a:pt x="2271602" y="5086704"/>
                  <a:pt x="2278126" y="5083266"/>
                </a:cubicBezTo>
                <a:cubicBezTo>
                  <a:pt x="2285570" y="5079927"/>
                  <a:pt x="2204718" y="5070321"/>
                  <a:pt x="2207130" y="5064255"/>
                </a:cubicBezTo>
                <a:cubicBezTo>
                  <a:pt x="2209543" y="5058188"/>
                  <a:pt x="2290620" y="5054922"/>
                  <a:pt x="2292604" y="5046870"/>
                </a:cubicBezTo>
                <a:cubicBezTo>
                  <a:pt x="2291208" y="5029507"/>
                  <a:pt x="2128256" y="5035890"/>
                  <a:pt x="2134778" y="5032453"/>
                </a:cubicBezTo>
                <a:cubicBezTo>
                  <a:pt x="2141466" y="5028343"/>
                  <a:pt x="2029600" y="5036399"/>
                  <a:pt x="2038274" y="5024238"/>
                </a:cubicBezTo>
                <a:cubicBezTo>
                  <a:pt x="2039266" y="5020212"/>
                  <a:pt x="2245773" y="5019283"/>
                  <a:pt x="2253217" y="5015943"/>
                </a:cubicBezTo>
                <a:cubicBezTo>
                  <a:pt x="2254209" y="5011917"/>
                  <a:pt x="2140840" y="5023935"/>
                  <a:pt x="2149513" y="5011774"/>
                </a:cubicBezTo>
                <a:cubicBezTo>
                  <a:pt x="2148521" y="5015800"/>
                  <a:pt x="2205240" y="5004195"/>
                  <a:pt x="2212401" y="5001035"/>
                </a:cubicBezTo>
                <a:cubicBezTo>
                  <a:pt x="2219562" y="4997876"/>
                  <a:pt x="2170829" y="5007728"/>
                  <a:pt x="2192476" y="4992814"/>
                </a:cubicBezTo>
                <a:cubicBezTo>
                  <a:pt x="2203336" y="4983296"/>
                  <a:pt x="2183007" y="4980011"/>
                  <a:pt x="2163660" y="4978984"/>
                </a:cubicBezTo>
                <a:lnTo>
                  <a:pt x="2140842" y="4978657"/>
                </a:lnTo>
                <a:lnTo>
                  <a:pt x="2176874" y="4968056"/>
                </a:lnTo>
                <a:cubicBezTo>
                  <a:pt x="2174486" y="4954720"/>
                  <a:pt x="2160814" y="4957149"/>
                  <a:pt x="2192531" y="4947438"/>
                </a:cubicBezTo>
                <a:cubicBezTo>
                  <a:pt x="2199054" y="4944001"/>
                  <a:pt x="2236741" y="4943534"/>
                  <a:pt x="2244186" y="4940195"/>
                </a:cubicBezTo>
                <a:cubicBezTo>
                  <a:pt x="2242035" y="4939966"/>
                  <a:pt x="2162817" y="4934256"/>
                  <a:pt x="2198502" y="4929807"/>
                </a:cubicBezTo>
                <a:cubicBezTo>
                  <a:pt x="2234187" y="4925357"/>
                  <a:pt x="2444913" y="4918792"/>
                  <a:pt x="2458295" y="4913497"/>
                </a:cubicBezTo>
                <a:cubicBezTo>
                  <a:pt x="2471676" y="4908202"/>
                  <a:pt x="2338626" y="4903191"/>
                  <a:pt x="2278792" y="4898038"/>
                </a:cubicBezTo>
                <a:cubicBezTo>
                  <a:pt x="2285315" y="4894599"/>
                  <a:pt x="2300049" y="4856003"/>
                  <a:pt x="2309125" y="4865231"/>
                </a:cubicBezTo>
                <a:cubicBezTo>
                  <a:pt x="2305491" y="4861746"/>
                  <a:pt x="2293138" y="4859792"/>
                  <a:pt x="2276548" y="4858885"/>
                </a:cubicBezTo>
                <a:lnTo>
                  <a:pt x="2247546" y="4858854"/>
                </a:lnTo>
                <a:lnTo>
                  <a:pt x="2249233" y="4850541"/>
                </a:lnTo>
                <a:cubicBezTo>
                  <a:pt x="2249484" y="4846755"/>
                  <a:pt x="2251665" y="4843158"/>
                  <a:pt x="2263139" y="4840180"/>
                </a:cubicBezTo>
                <a:cubicBezTo>
                  <a:pt x="2286088" y="4834224"/>
                  <a:pt x="2344109" y="4830927"/>
                  <a:pt x="2384594" y="4826301"/>
                </a:cubicBezTo>
                <a:cubicBezTo>
                  <a:pt x="2393196" y="4818264"/>
                  <a:pt x="2444028" y="4825557"/>
                  <a:pt x="2450716" y="4821448"/>
                </a:cubicBezTo>
                <a:cubicBezTo>
                  <a:pt x="2445184" y="4820860"/>
                  <a:pt x="2527863" y="4806879"/>
                  <a:pt x="2575108" y="4807083"/>
                </a:cubicBezTo>
                <a:cubicBezTo>
                  <a:pt x="2599145" y="4805507"/>
                  <a:pt x="2453094" y="4800374"/>
                  <a:pt x="2437476" y="4791248"/>
                </a:cubicBezTo>
                <a:cubicBezTo>
                  <a:pt x="2421858" y="4782122"/>
                  <a:pt x="2520968" y="4760668"/>
                  <a:pt x="2481403" y="4752328"/>
                </a:cubicBezTo>
                <a:cubicBezTo>
                  <a:pt x="2416334" y="4732327"/>
                  <a:pt x="2555195" y="4735550"/>
                  <a:pt x="2547277" y="4721625"/>
                </a:cubicBezTo>
                <a:cubicBezTo>
                  <a:pt x="2547525" y="4720618"/>
                  <a:pt x="2543326" y="4719267"/>
                  <a:pt x="2536784" y="4717860"/>
                </a:cubicBezTo>
                <a:lnTo>
                  <a:pt x="2519553" y="4714980"/>
                </a:lnTo>
                <a:lnTo>
                  <a:pt x="2573298" y="4714878"/>
                </a:lnTo>
                <a:cubicBezTo>
                  <a:pt x="2593025" y="4714536"/>
                  <a:pt x="2610119" y="4713860"/>
                  <a:pt x="2619142" y="4712754"/>
                </a:cubicBezTo>
                <a:cubicBezTo>
                  <a:pt x="2625830" y="4708644"/>
                  <a:pt x="2653249" y="4689502"/>
                  <a:pt x="2607090" y="4688727"/>
                </a:cubicBezTo>
                <a:cubicBezTo>
                  <a:pt x="2548949" y="4686675"/>
                  <a:pt x="2707641" y="4656963"/>
                  <a:pt x="2726650" y="4647758"/>
                </a:cubicBezTo>
                <a:cubicBezTo>
                  <a:pt x="2745657" y="4638552"/>
                  <a:pt x="2725677" y="4638108"/>
                  <a:pt x="2721139" y="4633494"/>
                </a:cubicBezTo>
                <a:cubicBezTo>
                  <a:pt x="2728820" y="4625360"/>
                  <a:pt x="2983688" y="4453423"/>
                  <a:pt x="2989148" y="4458136"/>
                </a:cubicBezTo>
                <a:cubicBezTo>
                  <a:pt x="3208976" y="4411410"/>
                  <a:pt x="2980428" y="4437835"/>
                  <a:pt x="2966961" y="4448814"/>
                </a:cubicBezTo>
                <a:cubicBezTo>
                  <a:pt x="2953495" y="4459793"/>
                  <a:pt x="2850873" y="4422727"/>
                  <a:pt x="2836381" y="4423026"/>
                </a:cubicBezTo>
                <a:cubicBezTo>
                  <a:pt x="2816479" y="4407827"/>
                  <a:pt x="2908911" y="4385111"/>
                  <a:pt x="2910896" y="4377059"/>
                </a:cubicBezTo>
                <a:lnTo>
                  <a:pt x="3195052" y="4215529"/>
                </a:lnTo>
                <a:cubicBezTo>
                  <a:pt x="3183205" y="4203830"/>
                  <a:pt x="3061664" y="4263112"/>
                  <a:pt x="2989095" y="4278849"/>
                </a:cubicBezTo>
                <a:cubicBezTo>
                  <a:pt x="2916526" y="4294587"/>
                  <a:pt x="2836122" y="4299585"/>
                  <a:pt x="2759636" y="4309953"/>
                </a:cubicBezTo>
                <a:cubicBezTo>
                  <a:pt x="2696533" y="4318419"/>
                  <a:pt x="2600815" y="4345834"/>
                  <a:pt x="2610480" y="4329648"/>
                </a:cubicBezTo>
                <a:cubicBezTo>
                  <a:pt x="2617002" y="4326209"/>
                  <a:pt x="2103094" y="4495816"/>
                  <a:pt x="1714575" y="4556824"/>
                </a:cubicBezTo>
                <a:cubicBezTo>
                  <a:pt x="1326055" y="4617830"/>
                  <a:pt x="283901" y="4700300"/>
                  <a:pt x="279363" y="4695686"/>
                </a:cubicBezTo>
                <a:cubicBezTo>
                  <a:pt x="272436" y="4677735"/>
                  <a:pt x="1715163" y="4531409"/>
                  <a:pt x="1684199" y="4515032"/>
                </a:cubicBezTo>
                <a:cubicBezTo>
                  <a:pt x="1678669" y="4514445"/>
                  <a:pt x="-5435" y="4627333"/>
                  <a:pt x="95" y="4627921"/>
                </a:cubicBezTo>
                <a:cubicBezTo>
                  <a:pt x="-14512" y="4618105"/>
                  <a:pt x="1657609" y="4503943"/>
                  <a:pt x="1631184" y="4492181"/>
                </a:cubicBezTo>
                <a:cubicBezTo>
                  <a:pt x="1619202" y="4490906"/>
                  <a:pt x="286457" y="4600086"/>
                  <a:pt x="281918" y="4595472"/>
                </a:cubicBezTo>
                <a:cubicBezTo>
                  <a:pt x="238902" y="4581946"/>
                  <a:pt x="1511021" y="4453926"/>
                  <a:pt x="1457936" y="4435198"/>
                </a:cubicBezTo>
                <a:cubicBezTo>
                  <a:pt x="1638888" y="4403618"/>
                  <a:pt x="160891" y="4574597"/>
                  <a:pt x="15704" y="4508662"/>
                </a:cubicBezTo>
                <a:cubicBezTo>
                  <a:pt x="-11519" y="4496299"/>
                  <a:pt x="11001" y="4483363"/>
                  <a:pt x="66897" y="4470230"/>
                </a:cubicBezTo>
                <a:lnTo>
                  <a:pt x="71560" y="4469305"/>
                </a:lnTo>
                <a:lnTo>
                  <a:pt x="107170" y="4478437"/>
                </a:lnTo>
                <a:cubicBezTo>
                  <a:pt x="298150" y="4502044"/>
                  <a:pt x="974924" y="4384417"/>
                  <a:pt x="1247649" y="4335325"/>
                </a:cubicBezTo>
                <a:lnTo>
                  <a:pt x="1291528" y="4327380"/>
                </a:lnTo>
                <a:lnTo>
                  <a:pt x="1292336" y="4327277"/>
                </a:lnTo>
                <a:cubicBezTo>
                  <a:pt x="1312689" y="4324383"/>
                  <a:pt x="1329478" y="4321633"/>
                  <a:pt x="1342096" y="4319043"/>
                </a:cubicBezTo>
                <a:cubicBezTo>
                  <a:pt x="1379949" y="4311274"/>
                  <a:pt x="1363680" y="4314275"/>
                  <a:pt x="1311343" y="4323793"/>
                </a:cubicBezTo>
                <a:lnTo>
                  <a:pt x="1291528" y="4327380"/>
                </a:lnTo>
                <a:lnTo>
                  <a:pt x="1221185" y="4336384"/>
                </a:lnTo>
                <a:cubicBezTo>
                  <a:pt x="952408" y="4368101"/>
                  <a:pt x="387741" y="4412970"/>
                  <a:pt x="133312" y="4457045"/>
                </a:cubicBezTo>
                <a:lnTo>
                  <a:pt x="71560" y="4469305"/>
                </a:lnTo>
                <a:lnTo>
                  <a:pt x="67798" y="4468339"/>
                </a:lnTo>
                <a:cubicBezTo>
                  <a:pt x="-70821" y="4394128"/>
                  <a:pt x="627328" y="3939952"/>
                  <a:pt x="510386" y="3873776"/>
                </a:cubicBezTo>
                <a:cubicBezTo>
                  <a:pt x="511378" y="3869751"/>
                  <a:pt x="525346" y="3862973"/>
                  <a:pt x="525346" y="3862973"/>
                </a:cubicBezTo>
                <a:cubicBezTo>
                  <a:pt x="522957" y="3849636"/>
                  <a:pt x="505444" y="3847773"/>
                  <a:pt x="509578" y="3830999"/>
                </a:cubicBezTo>
                <a:lnTo>
                  <a:pt x="533615" y="3829422"/>
                </a:lnTo>
                <a:lnTo>
                  <a:pt x="539734" y="3804596"/>
                </a:lnTo>
                <a:cubicBezTo>
                  <a:pt x="541883" y="3795873"/>
                  <a:pt x="561381" y="3789682"/>
                  <a:pt x="562373" y="3785656"/>
                </a:cubicBezTo>
                <a:cubicBezTo>
                  <a:pt x="564524" y="3776934"/>
                  <a:pt x="552540" y="3775659"/>
                  <a:pt x="554525" y="3767608"/>
                </a:cubicBezTo>
                <a:cubicBezTo>
                  <a:pt x="557667" y="3754858"/>
                  <a:pt x="568658" y="3760158"/>
                  <a:pt x="570642" y="3752107"/>
                </a:cubicBezTo>
                <a:cubicBezTo>
                  <a:pt x="567921" y="3713257"/>
                  <a:pt x="529276" y="3705016"/>
                  <a:pt x="545061" y="3664002"/>
                </a:cubicBezTo>
                <a:cubicBezTo>
                  <a:pt x="547045" y="3655950"/>
                  <a:pt x="558106" y="3657126"/>
                  <a:pt x="563637" y="3657714"/>
                </a:cubicBezTo>
                <a:cubicBezTo>
                  <a:pt x="562644" y="3661741"/>
                  <a:pt x="561653" y="3665767"/>
                  <a:pt x="571247" y="3653703"/>
                </a:cubicBezTo>
                <a:cubicBezTo>
                  <a:pt x="570089" y="3658400"/>
                  <a:pt x="1368236" y="3918922"/>
                  <a:pt x="1368236" y="3918922"/>
                </a:cubicBezTo>
                <a:cubicBezTo>
                  <a:pt x="1368825" y="3916532"/>
                  <a:pt x="1342104" y="3903562"/>
                  <a:pt x="1298400" y="3884106"/>
                </a:cubicBezTo>
                <a:lnTo>
                  <a:pt x="1282953" y="3877336"/>
                </a:lnTo>
                <a:lnTo>
                  <a:pt x="1336373" y="3898273"/>
                </a:lnTo>
                <a:cubicBezTo>
                  <a:pt x="1492094" y="3959020"/>
                  <a:pt x="1611148" y="4004453"/>
                  <a:pt x="1616013" y="4003421"/>
                </a:cubicBezTo>
                <a:cubicBezTo>
                  <a:pt x="1639128" y="4001747"/>
                  <a:pt x="808398" y="3643061"/>
                  <a:pt x="652871" y="3560473"/>
                </a:cubicBezTo>
                <a:cubicBezTo>
                  <a:pt x="497346" y="3477883"/>
                  <a:pt x="676336" y="3511324"/>
                  <a:pt x="682859" y="3507885"/>
                </a:cubicBezTo>
                <a:cubicBezTo>
                  <a:pt x="691296" y="3500520"/>
                  <a:pt x="713418" y="3502872"/>
                  <a:pt x="727551" y="3495423"/>
                </a:cubicBezTo>
                <a:cubicBezTo>
                  <a:pt x="734073" y="3491986"/>
                  <a:pt x="737051" y="3479907"/>
                  <a:pt x="743738" y="3475799"/>
                </a:cubicBezTo>
                <a:cubicBezTo>
                  <a:pt x="758698" y="3464995"/>
                  <a:pt x="776282" y="3462733"/>
                  <a:pt x="783963" y="3454598"/>
                </a:cubicBezTo>
                <a:cubicBezTo>
                  <a:pt x="792399" y="3447232"/>
                  <a:pt x="789090" y="3433797"/>
                  <a:pt x="797526" y="3426431"/>
                </a:cubicBezTo>
                <a:cubicBezTo>
                  <a:pt x="806199" y="3414271"/>
                  <a:pt x="823783" y="3412009"/>
                  <a:pt x="824775" y="3407982"/>
                </a:cubicBezTo>
                <a:cubicBezTo>
                  <a:pt x="846019" y="3371681"/>
                  <a:pt x="833632" y="3349017"/>
                  <a:pt x="863787" y="3322615"/>
                </a:cubicBezTo>
                <a:cubicBezTo>
                  <a:pt x="864945" y="3317918"/>
                  <a:pt x="881537" y="3319682"/>
                  <a:pt x="888981" y="3316342"/>
                </a:cubicBezTo>
                <a:cubicBezTo>
                  <a:pt x="896497" y="3308878"/>
                  <a:pt x="893116" y="3299567"/>
                  <a:pt x="899638" y="3296129"/>
                </a:cubicBezTo>
                <a:cubicBezTo>
                  <a:pt x="906161" y="3292692"/>
                  <a:pt x="907557" y="3310054"/>
                  <a:pt x="901035" y="3313493"/>
                </a:cubicBezTo>
                <a:cubicBezTo>
                  <a:pt x="921690" y="3302606"/>
                  <a:pt x="969614" y="3227137"/>
                  <a:pt x="976303" y="3223028"/>
                </a:cubicBezTo>
                <a:cubicBezTo>
                  <a:pt x="982825" y="3219590"/>
                  <a:pt x="1006861" y="3218015"/>
                  <a:pt x="1006861" y="3218015"/>
                </a:cubicBezTo>
                <a:cubicBezTo>
                  <a:pt x="1014377" y="3210551"/>
                  <a:pt x="1011988" y="3197214"/>
                  <a:pt x="1020661" y="3185053"/>
                </a:cubicBezTo>
                <a:cubicBezTo>
                  <a:pt x="1036848" y="3165428"/>
                  <a:pt x="1077002" y="3148352"/>
                  <a:pt x="1095175" y="3120675"/>
                </a:cubicBezTo>
                <a:cubicBezTo>
                  <a:pt x="1097159" y="3112623"/>
                  <a:pt x="1094770" y="3099286"/>
                  <a:pt x="1103278" y="3087796"/>
                </a:cubicBezTo>
                <a:cubicBezTo>
                  <a:pt x="1110554" y="3058272"/>
                  <a:pt x="1137733" y="3043947"/>
                  <a:pt x="1150375" y="3015682"/>
                </a:cubicBezTo>
                <a:cubicBezTo>
                  <a:pt x="1157651" y="2986158"/>
                  <a:pt x="1183672" y="2976531"/>
                  <a:pt x="1206383" y="2953468"/>
                </a:cubicBezTo>
                <a:cubicBezTo>
                  <a:pt x="1241830" y="2905594"/>
                  <a:pt x="1271177" y="2836412"/>
                  <a:pt x="1298022" y="2796575"/>
                </a:cubicBezTo>
                <a:cubicBezTo>
                  <a:pt x="1306460" y="2789209"/>
                  <a:pt x="1318678" y="2785689"/>
                  <a:pt x="1320662" y="2777636"/>
                </a:cubicBezTo>
                <a:cubicBezTo>
                  <a:pt x="1329335" y="2765476"/>
                  <a:pt x="1333470" y="2748700"/>
                  <a:pt x="1336447" y="2736623"/>
                </a:cubicBezTo>
                <a:lnTo>
                  <a:pt x="1340083" y="2733634"/>
                </a:lnTo>
                <a:cubicBezTo>
                  <a:pt x="1351092" y="2723074"/>
                  <a:pt x="1377950" y="2690080"/>
                  <a:pt x="1382789" y="2690595"/>
                </a:cubicBezTo>
                <a:cubicBezTo>
                  <a:pt x="1394772" y="2691869"/>
                  <a:pt x="1352968" y="2742512"/>
                  <a:pt x="1352968" y="2742512"/>
                </a:cubicBezTo>
                <a:cubicBezTo>
                  <a:pt x="1373106" y="2752915"/>
                  <a:pt x="1360482" y="2735047"/>
                  <a:pt x="1374686" y="2723473"/>
                </a:cubicBezTo>
                <a:cubicBezTo>
                  <a:pt x="1402856" y="2705123"/>
                  <a:pt x="1480328" y="2674801"/>
                  <a:pt x="1494296" y="2668023"/>
                </a:cubicBezTo>
                <a:cubicBezTo>
                  <a:pt x="1516347" y="2674500"/>
                  <a:pt x="1556571" y="2653299"/>
                  <a:pt x="1582758" y="2643000"/>
                </a:cubicBezTo>
                <a:cubicBezTo>
                  <a:pt x="1627982" y="2626462"/>
                  <a:pt x="1675970" y="2610220"/>
                  <a:pt x="1724133" y="2596147"/>
                </a:cubicBezTo>
                <a:lnTo>
                  <a:pt x="1755441" y="2588710"/>
                </a:lnTo>
                <a:lnTo>
                  <a:pt x="1755441" y="2573914"/>
                </a:lnTo>
                <a:lnTo>
                  <a:pt x="1683997" y="2590165"/>
                </a:lnTo>
                <a:cubicBezTo>
                  <a:pt x="1542837" y="2619997"/>
                  <a:pt x="1403428" y="2640179"/>
                  <a:pt x="1267030" y="2622216"/>
                </a:cubicBezTo>
                <a:cubicBezTo>
                  <a:pt x="994236" y="2586294"/>
                  <a:pt x="481618" y="2302624"/>
                  <a:pt x="474691" y="2284673"/>
                </a:cubicBezTo>
                <a:cubicBezTo>
                  <a:pt x="465850" y="2270650"/>
                  <a:pt x="431791" y="2294501"/>
                  <a:pt x="408736" y="2257514"/>
                </a:cubicBezTo>
                <a:cubicBezTo>
                  <a:pt x="385679" y="2220525"/>
                  <a:pt x="310923" y="2046957"/>
                  <a:pt x="336355" y="2062745"/>
                </a:cubicBezTo>
                <a:cubicBezTo>
                  <a:pt x="366326" y="2083147"/>
                  <a:pt x="291186" y="2004683"/>
                  <a:pt x="301843" y="1984470"/>
                </a:cubicBezTo>
                <a:cubicBezTo>
                  <a:pt x="302835" y="1980444"/>
                  <a:pt x="310789" y="1956132"/>
                  <a:pt x="314241" y="1946603"/>
                </a:cubicBezTo>
                <a:cubicBezTo>
                  <a:pt x="317695" y="1937074"/>
                  <a:pt x="315047" y="1934757"/>
                  <a:pt x="322562" y="1927294"/>
                </a:cubicBezTo>
                <a:cubicBezTo>
                  <a:pt x="324547" y="1919242"/>
                  <a:pt x="329830" y="1885445"/>
                  <a:pt x="318670" y="1876058"/>
                </a:cubicBezTo>
                <a:cubicBezTo>
                  <a:pt x="307509" y="1866671"/>
                  <a:pt x="256999" y="1888333"/>
                  <a:pt x="255602" y="1870970"/>
                </a:cubicBezTo>
                <a:cubicBezTo>
                  <a:pt x="256760" y="1866273"/>
                  <a:pt x="270098" y="1844580"/>
                  <a:pt x="276431" y="1836202"/>
                </a:cubicBezTo>
                <a:cubicBezTo>
                  <a:pt x="282764" y="1827824"/>
                  <a:pt x="291708" y="1828267"/>
                  <a:pt x="293601" y="1820701"/>
                </a:cubicBezTo>
                <a:cubicBezTo>
                  <a:pt x="295494" y="1813136"/>
                  <a:pt x="268057" y="1801791"/>
                  <a:pt x="287791" y="1790806"/>
                </a:cubicBezTo>
                <a:cubicBezTo>
                  <a:pt x="308447" y="1779919"/>
                  <a:pt x="254537" y="1758139"/>
                  <a:pt x="280724" y="1747840"/>
                </a:cubicBezTo>
                <a:lnTo>
                  <a:pt x="347860" y="1733976"/>
                </a:lnTo>
                <a:cubicBezTo>
                  <a:pt x="351121" y="1732256"/>
                  <a:pt x="339082" y="1727671"/>
                  <a:pt x="325638" y="1723209"/>
                </a:cubicBezTo>
                <a:lnTo>
                  <a:pt x="314953" y="1719795"/>
                </a:lnTo>
                <a:lnTo>
                  <a:pt x="319515" y="1719317"/>
                </a:lnTo>
                <a:cubicBezTo>
                  <a:pt x="321345" y="1717023"/>
                  <a:pt x="321534" y="1710725"/>
                  <a:pt x="320848" y="1703944"/>
                </a:cubicBezTo>
                <a:lnTo>
                  <a:pt x="320224" y="1701035"/>
                </a:lnTo>
                <a:lnTo>
                  <a:pt x="1160463" y="1527930"/>
                </a:lnTo>
                <a:lnTo>
                  <a:pt x="1160463" y="1524252"/>
                </a:lnTo>
                <a:lnTo>
                  <a:pt x="1133509" y="1529871"/>
                </a:lnTo>
                <a:cubicBezTo>
                  <a:pt x="928851" y="1572622"/>
                  <a:pt x="459715" y="1671655"/>
                  <a:pt x="332776" y="1698347"/>
                </a:cubicBezTo>
                <a:lnTo>
                  <a:pt x="320213" y="1700984"/>
                </a:lnTo>
                <a:lnTo>
                  <a:pt x="316931" y="1685672"/>
                </a:lnTo>
                <a:cubicBezTo>
                  <a:pt x="313590" y="1677220"/>
                  <a:pt x="304449" y="1673255"/>
                  <a:pt x="299472" y="1668603"/>
                </a:cubicBezTo>
                <a:cubicBezTo>
                  <a:pt x="294495" y="1663951"/>
                  <a:pt x="278634" y="1665124"/>
                  <a:pt x="287071" y="1657758"/>
                </a:cubicBezTo>
                <a:cubicBezTo>
                  <a:pt x="293593" y="1654320"/>
                  <a:pt x="316274" y="1646429"/>
                  <a:pt x="323719" y="1643089"/>
                </a:cubicBezTo>
                <a:lnTo>
                  <a:pt x="354145" y="1630887"/>
                </a:lnTo>
                <a:cubicBezTo>
                  <a:pt x="355302" y="1626190"/>
                  <a:pt x="382751" y="1621623"/>
                  <a:pt x="383743" y="1617597"/>
                </a:cubicBezTo>
                <a:cubicBezTo>
                  <a:pt x="417848" y="1621223"/>
                  <a:pt x="392515" y="1625592"/>
                  <a:pt x="401187" y="1613432"/>
                </a:cubicBezTo>
                <a:lnTo>
                  <a:pt x="372064" y="1605397"/>
                </a:lnTo>
                <a:cubicBezTo>
                  <a:pt x="373553" y="1599357"/>
                  <a:pt x="876767" y="1484730"/>
                  <a:pt x="1126003" y="1426678"/>
                </a:cubicBezTo>
                <a:lnTo>
                  <a:pt x="1160463" y="1418616"/>
                </a:lnTo>
                <a:lnTo>
                  <a:pt x="1160463" y="1414473"/>
                </a:lnTo>
                <a:lnTo>
                  <a:pt x="1115030" y="1424244"/>
                </a:lnTo>
                <a:cubicBezTo>
                  <a:pt x="852901" y="1480884"/>
                  <a:pt x="333918" y="1595631"/>
                  <a:pt x="339679" y="1589530"/>
                </a:cubicBezTo>
                <a:cubicBezTo>
                  <a:pt x="350336" y="1569317"/>
                  <a:pt x="893070" y="1439898"/>
                  <a:pt x="885365" y="1436813"/>
                </a:cubicBezTo>
                <a:cubicBezTo>
                  <a:pt x="878623" y="1434115"/>
                  <a:pt x="421266" y="1541079"/>
                  <a:pt x="315107" y="1565953"/>
                </a:cubicBezTo>
                <a:lnTo>
                  <a:pt x="303830" y="1568595"/>
                </a:lnTo>
                <a:lnTo>
                  <a:pt x="302382" y="1563665"/>
                </a:lnTo>
                <a:cubicBezTo>
                  <a:pt x="304128" y="1533552"/>
                  <a:pt x="331204" y="1562819"/>
                  <a:pt x="324348" y="1540744"/>
                </a:cubicBezTo>
                <a:cubicBezTo>
                  <a:pt x="316733" y="1527024"/>
                  <a:pt x="408681" y="1496196"/>
                  <a:pt x="528384" y="1462186"/>
                </a:cubicBezTo>
                <a:lnTo>
                  <a:pt x="634987" y="1433018"/>
                </a:lnTo>
                <a:lnTo>
                  <a:pt x="679958" y="1422346"/>
                </a:lnTo>
                <a:cubicBezTo>
                  <a:pt x="710827" y="1414536"/>
                  <a:pt x="744029" y="1405763"/>
                  <a:pt x="777225" y="1396804"/>
                </a:cubicBezTo>
                <a:lnTo>
                  <a:pt x="839406" y="1379754"/>
                </a:lnTo>
                <a:lnTo>
                  <a:pt x="898942" y="1364529"/>
                </a:lnTo>
                <a:cubicBezTo>
                  <a:pt x="967875" y="1346894"/>
                  <a:pt x="1017227" y="1334033"/>
                  <a:pt x="1025721" y="1330070"/>
                </a:cubicBezTo>
                <a:cubicBezTo>
                  <a:pt x="1038463" y="1324127"/>
                  <a:pt x="967005" y="1344476"/>
                  <a:pt x="874460" y="1370143"/>
                </a:cubicBezTo>
                <a:lnTo>
                  <a:pt x="839406" y="1379754"/>
                </a:lnTo>
                <a:lnTo>
                  <a:pt x="783517" y="1394046"/>
                </a:lnTo>
                <a:cubicBezTo>
                  <a:pt x="741920" y="1404735"/>
                  <a:pt x="698087" y="1416102"/>
                  <a:pt x="654678" y="1427630"/>
                </a:cubicBezTo>
                <a:lnTo>
                  <a:pt x="634987" y="1433018"/>
                </a:lnTo>
                <a:lnTo>
                  <a:pt x="596683" y="1442108"/>
                </a:lnTo>
                <a:cubicBezTo>
                  <a:pt x="548946" y="1452320"/>
                  <a:pt x="519889" y="1455570"/>
                  <a:pt x="528211" y="1445644"/>
                </a:cubicBezTo>
                <a:cubicBezTo>
                  <a:pt x="589526" y="1417983"/>
                  <a:pt x="542299" y="1429763"/>
                  <a:pt x="562032" y="1418778"/>
                </a:cubicBezTo>
                <a:cubicBezTo>
                  <a:pt x="563025" y="1414752"/>
                  <a:pt x="620951" y="1388971"/>
                  <a:pt x="626481" y="1389560"/>
                </a:cubicBezTo>
                <a:cubicBezTo>
                  <a:pt x="634162" y="1381425"/>
                  <a:pt x="207236" y="1471498"/>
                  <a:pt x="215744" y="1460009"/>
                </a:cubicBezTo>
                <a:cubicBezTo>
                  <a:pt x="216901" y="1455312"/>
                  <a:pt x="256523" y="1422995"/>
                  <a:pt x="262053" y="1423583"/>
                </a:cubicBezTo>
                <a:cubicBezTo>
                  <a:pt x="271104" y="1411807"/>
                  <a:pt x="578249" y="1321718"/>
                  <a:pt x="881575" y="1232256"/>
                </a:cubicBezTo>
                <a:lnTo>
                  <a:pt x="979515" y="1203259"/>
                </a:lnTo>
                <a:lnTo>
                  <a:pt x="986856" y="1201287"/>
                </a:lnTo>
                <a:cubicBezTo>
                  <a:pt x="1126437" y="1163756"/>
                  <a:pt x="1239674" y="1133232"/>
                  <a:pt x="1243324" y="1132457"/>
                </a:cubicBezTo>
                <a:cubicBezTo>
                  <a:pt x="1245831" y="1130916"/>
                  <a:pt x="1275942" y="1119071"/>
                  <a:pt x="1313929" y="1104536"/>
                </a:cubicBezTo>
                <a:lnTo>
                  <a:pt x="1340567" y="1094416"/>
                </a:lnTo>
                <a:lnTo>
                  <a:pt x="1372124" y="1084523"/>
                </a:lnTo>
                <a:cubicBezTo>
                  <a:pt x="1439855" y="1062831"/>
                  <a:pt x="1480513" y="1048167"/>
                  <a:pt x="1478177" y="1044690"/>
                </a:cubicBezTo>
                <a:cubicBezTo>
                  <a:pt x="1478544" y="1028807"/>
                  <a:pt x="1106314" y="1133252"/>
                  <a:pt x="829207" y="1210852"/>
                </a:cubicBezTo>
                <a:lnTo>
                  <a:pt x="765350" y="1228716"/>
                </a:lnTo>
                <a:lnTo>
                  <a:pt x="752764" y="1231313"/>
                </a:lnTo>
                <a:cubicBezTo>
                  <a:pt x="638290" y="1255489"/>
                  <a:pt x="543499" y="1277826"/>
                  <a:pt x="534176" y="1289746"/>
                </a:cubicBezTo>
                <a:cubicBezTo>
                  <a:pt x="531466" y="1293546"/>
                  <a:pt x="622695" y="1268558"/>
                  <a:pt x="749397" y="1233179"/>
                </a:cubicBezTo>
                <a:lnTo>
                  <a:pt x="765350" y="1228716"/>
                </a:lnTo>
                <a:lnTo>
                  <a:pt x="871363" y="1206841"/>
                </a:lnTo>
                <a:lnTo>
                  <a:pt x="951656" y="1190528"/>
                </a:lnTo>
                <a:lnTo>
                  <a:pt x="897337" y="1204430"/>
                </a:lnTo>
                <a:cubicBezTo>
                  <a:pt x="633148" y="1272160"/>
                  <a:pt x="282712" y="1362590"/>
                  <a:pt x="286536" y="1347073"/>
                </a:cubicBezTo>
                <a:cubicBezTo>
                  <a:pt x="287125" y="1321657"/>
                  <a:pt x="1486296" y="938823"/>
                  <a:pt x="1509928" y="915859"/>
                </a:cubicBezTo>
                <a:cubicBezTo>
                  <a:pt x="1510921" y="911833"/>
                  <a:pt x="519778" y="1236756"/>
                  <a:pt x="369520" y="1280685"/>
                </a:cubicBezTo>
                <a:cubicBezTo>
                  <a:pt x="219263" y="1324613"/>
                  <a:pt x="595579" y="1208362"/>
                  <a:pt x="608386" y="1179426"/>
                </a:cubicBezTo>
                <a:cubicBezTo>
                  <a:pt x="613347" y="1159297"/>
                  <a:pt x="767268" y="1111615"/>
                  <a:pt x="775940" y="1099455"/>
                </a:cubicBezTo>
                <a:cubicBezTo>
                  <a:pt x="777924" y="1091403"/>
                  <a:pt x="1027426" y="1016025"/>
                  <a:pt x="1031561" y="999251"/>
                </a:cubicBezTo>
                <a:cubicBezTo>
                  <a:pt x="1030165" y="981887"/>
                  <a:pt x="1225917" y="894217"/>
                  <a:pt x="1283500" y="861601"/>
                </a:cubicBezTo>
                <a:cubicBezTo>
                  <a:pt x="1341084" y="828984"/>
                  <a:pt x="1373920" y="816299"/>
                  <a:pt x="1377062" y="803550"/>
                </a:cubicBezTo>
                <a:cubicBezTo>
                  <a:pt x="1377650" y="778135"/>
                  <a:pt x="1693462" y="551144"/>
                  <a:pt x="1705516" y="548295"/>
                </a:cubicBezTo>
                <a:cubicBezTo>
                  <a:pt x="1712960" y="544954"/>
                  <a:pt x="1681059" y="601470"/>
                  <a:pt x="1711380" y="574395"/>
                </a:cubicBezTo>
                <a:cubicBezTo>
                  <a:pt x="1727568" y="554770"/>
                  <a:pt x="1762850" y="507567"/>
                  <a:pt x="1789036" y="497268"/>
                </a:cubicBezTo>
                <a:cubicBezTo>
                  <a:pt x="1809762" y="482258"/>
                  <a:pt x="1890140" y="443981"/>
                  <a:pt x="1890140" y="443981"/>
                </a:cubicBezTo>
                <a:cubicBezTo>
                  <a:pt x="1936298" y="444758"/>
                  <a:pt x="1876007" y="451430"/>
                  <a:pt x="1872038" y="467534"/>
                </a:cubicBezTo>
                <a:cubicBezTo>
                  <a:pt x="1875348" y="480969"/>
                  <a:pt x="1886006" y="460756"/>
                  <a:pt x="1891536" y="461344"/>
                </a:cubicBezTo>
                <a:cubicBezTo>
                  <a:pt x="1897067" y="461932"/>
                  <a:pt x="1913588" y="467820"/>
                  <a:pt x="1900613" y="470572"/>
                </a:cubicBezTo>
                <a:cubicBezTo>
                  <a:pt x="1925641" y="464971"/>
                  <a:pt x="1940837" y="449372"/>
                  <a:pt x="1961327" y="439156"/>
                </a:cubicBezTo>
                <a:cubicBezTo>
                  <a:pt x="2053923" y="397359"/>
                  <a:pt x="2189132" y="347698"/>
                  <a:pt x="2293029" y="329137"/>
                </a:cubicBezTo>
                <a:cubicBezTo>
                  <a:pt x="2292037" y="333163"/>
                  <a:pt x="2286506" y="332574"/>
                  <a:pt x="2285514" y="336600"/>
                </a:cubicBezTo>
                <a:cubicBezTo>
                  <a:pt x="2500512" y="274078"/>
                  <a:pt x="2748625" y="219209"/>
                  <a:pt x="2967996" y="161970"/>
                </a:cubicBezTo>
                <a:cubicBezTo>
                  <a:pt x="3104601" y="129673"/>
                  <a:pt x="3243287" y="92776"/>
                  <a:pt x="3380884" y="56452"/>
                </a:cubicBezTo>
                <a:cubicBezTo>
                  <a:pt x="3387408" y="53014"/>
                  <a:pt x="3488844" y="25240"/>
                  <a:pt x="3456302" y="38305"/>
                </a:cubicBezTo>
                <a:cubicBezTo>
                  <a:pt x="3431107" y="44578"/>
                  <a:pt x="3391875" y="61752"/>
                  <a:pt x="3377907" y="68530"/>
                </a:cubicBezTo>
                <a:cubicBezTo>
                  <a:pt x="3373369" y="63917"/>
                  <a:pt x="3366847" y="67354"/>
                  <a:pt x="3365689" y="72051"/>
                </a:cubicBezTo>
                <a:cubicBezTo>
                  <a:pt x="3348175" y="70189"/>
                  <a:pt x="3330592" y="72450"/>
                  <a:pt x="3321163" y="83843"/>
                </a:cubicBezTo>
                <a:cubicBezTo>
                  <a:pt x="3310101" y="82666"/>
                  <a:pt x="3296960" y="86089"/>
                  <a:pt x="3289445" y="93553"/>
                </a:cubicBezTo>
                <a:cubicBezTo>
                  <a:pt x="3284907" y="88939"/>
                  <a:pt x="3278384" y="92377"/>
                  <a:pt x="3277392" y="96403"/>
                </a:cubicBezTo>
                <a:cubicBezTo>
                  <a:pt x="3247825" y="97390"/>
                  <a:pt x="3216109" y="107101"/>
                  <a:pt x="3188930" y="121425"/>
                </a:cubicBezTo>
                <a:cubicBezTo>
                  <a:pt x="3177869" y="120249"/>
                  <a:pt x="3164893" y="123001"/>
                  <a:pt x="3158370" y="126439"/>
                </a:cubicBezTo>
                <a:cubicBezTo>
                  <a:pt x="3152840" y="125850"/>
                  <a:pt x="3146317" y="129288"/>
                  <a:pt x="3146317" y="129288"/>
                </a:cubicBezTo>
                <a:cubicBezTo>
                  <a:pt x="3150690" y="134574"/>
                  <a:pt x="3157378" y="130465"/>
                  <a:pt x="3158370" y="126439"/>
                </a:cubicBezTo>
                <a:cubicBezTo>
                  <a:pt x="3169432" y="127615"/>
                  <a:pt x="3182407" y="124863"/>
                  <a:pt x="3188930" y="121425"/>
                </a:cubicBezTo>
                <a:cubicBezTo>
                  <a:pt x="3218497" y="120438"/>
                  <a:pt x="3240144" y="105525"/>
                  <a:pt x="3269877" y="103867"/>
                </a:cubicBezTo>
                <a:cubicBezTo>
                  <a:pt x="3242698" y="118192"/>
                  <a:pt x="3231637" y="117015"/>
                  <a:pt x="3198928" y="130752"/>
                </a:cubicBezTo>
                <a:cubicBezTo>
                  <a:pt x="3173734" y="137024"/>
                  <a:pt x="3078915" y="164813"/>
                  <a:pt x="3159767" y="143802"/>
                </a:cubicBezTo>
                <a:cubicBezTo>
                  <a:pt x="3235018" y="126326"/>
                  <a:pt x="3358174" y="79515"/>
                  <a:pt x="3433899" y="79305"/>
                </a:cubicBezTo>
                <a:lnTo>
                  <a:pt x="3419862" y="90206"/>
                </a:lnTo>
                <a:cubicBezTo>
                  <a:pt x="3425392" y="90794"/>
                  <a:pt x="3499722" y="73220"/>
                  <a:pt x="3512696" y="70468"/>
                </a:cubicBezTo>
                <a:cubicBezTo>
                  <a:pt x="3544414" y="60757"/>
                  <a:pt x="3576130" y="51047"/>
                  <a:pt x="3601158" y="45446"/>
                </a:cubicBezTo>
                <a:cubicBezTo>
                  <a:pt x="3657975" y="26010"/>
                  <a:pt x="3746437" y="987"/>
                  <a:pt x="3776005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1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icture Placeholder 157"/>
          <p:cNvSpPr>
            <a:spLocks noGrp="1"/>
          </p:cNvSpPr>
          <p:nvPr>
            <p:ph type="pic" sz="quarter" idx="10"/>
          </p:nvPr>
        </p:nvSpPr>
        <p:spPr>
          <a:xfrm>
            <a:off x="-520142" y="-815547"/>
            <a:ext cx="13691114" cy="5226845"/>
          </a:xfrm>
          <a:custGeom>
            <a:avLst/>
            <a:gdLst>
              <a:gd name="connsiteX0" fmla="*/ 9984264 w 13691114"/>
              <a:gd name="connsiteY0" fmla="*/ 5016562 h 5226845"/>
              <a:gd name="connsiteX1" fmla="*/ 10080684 w 13691114"/>
              <a:gd name="connsiteY1" fmla="*/ 5024789 h 5226845"/>
              <a:gd name="connsiteX2" fmla="*/ 10179020 w 13691114"/>
              <a:gd name="connsiteY2" fmla="*/ 5070040 h 5226845"/>
              <a:gd name="connsiteX3" fmla="*/ 10000866 w 13691114"/>
              <a:gd name="connsiteY3" fmla="*/ 5052133 h 5226845"/>
              <a:gd name="connsiteX4" fmla="*/ 9994481 w 13691114"/>
              <a:gd name="connsiteY4" fmla="*/ 5024063 h 5226845"/>
              <a:gd name="connsiteX5" fmla="*/ 9980433 w 13691114"/>
              <a:gd name="connsiteY5" fmla="*/ 5014142 h 5226845"/>
              <a:gd name="connsiteX6" fmla="*/ 9984264 w 13691114"/>
              <a:gd name="connsiteY6" fmla="*/ 5016562 h 5226845"/>
              <a:gd name="connsiteX7" fmla="*/ 9982987 w 13691114"/>
              <a:gd name="connsiteY7" fmla="*/ 5016562 h 5226845"/>
              <a:gd name="connsiteX8" fmla="*/ 9973409 w 13691114"/>
              <a:gd name="connsiteY8" fmla="*/ 5014626 h 5226845"/>
              <a:gd name="connsiteX9" fmla="*/ 12856435 w 13691114"/>
              <a:gd name="connsiteY9" fmla="*/ 4339734 h 5226845"/>
              <a:gd name="connsiteX10" fmla="*/ 12856435 w 13691114"/>
              <a:gd name="connsiteY10" fmla="*/ 4340217 h 5226845"/>
              <a:gd name="connsiteX11" fmla="*/ 12854519 w 13691114"/>
              <a:gd name="connsiteY11" fmla="*/ 4340217 h 5226845"/>
              <a:gd name="connsiteX12" fmla="*/ 13172514 w 13691114"/>
              <a:gd name="connsiteY12" fmla="*/ 4299806 h 5226845"/>
              <a:gd name="connsiteX13" fmla="*/ 12904964 w 13691114"/>
              <a:gd name="connsiteY13" fmla="*/ 4335378 h 5226845"/>
              <a:gd name="connsiteX14" fmla="*/ 12885169 w 13691114"/>
              <a:gd name="connsiteY14" fmla="*/ 4337072 h 5226845"/>
              <a:gd name="connsiteX15" fmla="*/ 12856435 w 13691114"/>
              <a:gd name="connsiteY15" fmla="*/ 4339734 h 5226845"/>
              <a:gd name="connsiteX16" fmla="*/ 12958602 w 13691114"/>
              <a:gd name="connsiteY16" fmla="*/ 4317713 h 5226845"/>
              <a:gd name="connsiteX17" fmla="*/ 13172514 w 13691114"/>
              <a:gd name="connsiteY17" fmla="*/ 4299806 h 5226845"/>
              <a:gd name="connsiteX18" fmla="*/ 5135799 w 13691114"/>
              <a:gd name="connsiteY18" fmla="*/ 3081419 h 5226845"/>
              <a:gd name="connsiteX19" fmla="*/ 5117920 w 13691114"/>
              <a:gd name="connsiteY19" fmla="*/ 3099568 h 5226845"/>
              <a:gd name="connsiteX20" fmla="*/ 5135799 w 13691114"/>
              <a:gd name="connsiteY20" fmla="*/ 3081419 h 5226845"/>
              <a:gd name="connsiteX21" fmla="*/ 5207316 w 13691114"/>
              <a:gd name="connsiteY21" fmla="*/ 2078155 h 5226845"/>
              <a:gd name="connsiteX22" fmla="*/ 5278194 w 13691114"/>
              <a:gd name="connsiteY22" fmla="*/ 2096304 h 5226845"/>
              <a:gd name="connsiteX23" fmla="*/ 5278194 w 13691114"/>
              <a:gd name="connsiteY23" fmla="*/ 2096304 h 5226845"/>
              <a:gd name="connsiteX24" fmla="*/ 5207316 w 13691114"/>
              <a:gd name="connsiteY24" fmla="*/ 2078155 h 5226845"/>
              <a:gd name="connsiteX25" fmla="*/ 4639651 w 13691114"/>
              <a:gd name="connsiteY25" fmla="*/ 1413184 h 5226845"/>
              <a:gd name="connsiteX26" fmla="*/ 4654976 w 13691114"/>
              <a:gd name="connsiteY26" fmla="*/ 1433027 h 5226845"/>
              <a:gd name="connsiteX27" fmla="*/ 4639651 w 13691114"/>
              <a:gd name="connsiteY27" fmla="*/ 1413184 h 5226845"/>
              <a:gd name="connsiteX28" fmla="*/ 5848415 w 13691114"/>
              <a:gd name="connsiteY28" fmla="*/ 877916 h 5226845"/>
              <a:gd name="connsiteX29" fmla="*/ 5848415 w 13691114"/>
              <a:gd name="connsiteY29" fmla="*/ 877916 h 5226845"/>
              <a:gd name="connsiteX30" fmla="*/ 4730963 w 13691114"/>
              <a:gd name="connsiteY30" fmla="*/ 525104 h 5226845"/>
              <a:gd name="connsiteX31" fmla="*/ 4766082 w 13691114"/>
              <a:gd name="connsiteY31" fmla="*/ 533090 h 5226845"/>
              <a:gd name="connsiteX32" fmla="*/ 4798648 w 13691114"/>
              <a:gd name="connsiteY32" fmla="*/ 539865 h 5226845"/>
              <a:gd name="connsiteX33" fmla="*/ 4779492 w 13691114"/>
              <a:gd name="connsiteY33" fmla="*/ 537445 h 5226845"/>
              <a:gd name="connsiteX34" fmla="*/ 4730963 w 13691114"/>
              <a:gd name="connsiteY34" fmla="*/ 525104 h 5226845"/>
              <a:gd name="connsiteX35" fmla="*/ 6255167 w 13691114"/>
              <a:gd name="connsiteY35" fmla="*/ 305625 h 5226845"/>
              <a:gd name="connsiteX36" fmla="*/ 6278155 w 13691114"/>
              <a:gd name="connsiteY36" fmla="*/ 320386 h 5226845"/>
              <a:gd name="connsiteX37" fmla="*/ 6287734 w 13691114"/>
              <a:gd name="connsiteY37" fmla="*/ 326194 h 5226845"/>
              <a:gd name="connsiteX38" fmla="*/ 6276239 w 13691114"/>
              <a:gd name="connsiteY38" fmla="*/ 322564 h 5226845"/>
              <a:gd name="connsiteX39" fmla="*/ 6255167 w 13691114"/>
              <a:gd name="connsiteY39" fmla="*/ 305625 h 5226845"/>
              <a:gd name="connsiteX40" fmla="*/ 6454393 w 13691114"/>
              <a:gd name="connsiteY40" fmla="*/ 0 h 5226845"/>
              <a:gd name="connsiteX41" fmla="*/ 6578909 w 13691114"/>
              <a:gd name="connsiteY41" fmla="*/ 35813 h 5226845"/>
              <a:gd name="connsiteX42" fmla="*/ 6721943 w 13691114"/>
              <a:gd name="connsiteY42" fmla="*/ 71869 h 5226845"/>
              <a:gd name="connsiteX43" fmla="*/ 6810701 w 13691114"/>
              <a:gd name="connsiteY43" fmla="*/ 125347 h 5226845"/>
              <a:gd name="connsiteX44" fmla="*/ 6900097 w 13691114"/>
              <a:gd name="connsiteY44" fmla="*/ 125347 h 5226845"/>
              <a:gd name="connsiteX45" fmla="*/ 7184887 w 13691114"/>
              <a:gd name="connsiteY45" fmla="*/ 286508 h 5226845"/>
              <a:gd name="connsiteX46" fmla="*/ 7488196 w 13691114"/>
              <a:gd name="connsiteY46" fmla="*/ 483725 h 5226845"/>
              <a:gd name="connsiteX47" fmla="*/ 9091580 w 13691114"/>
              <a:gd name="connsiteY47" fmla="*/ 1469324 h 5226845"/>
              <a:gd name="connsiteX48" fmla="*/ 9501525 w 13691114"/>
              <a:gd name="connsiteY48" fmla="*/ 1594672 h 5226845"/>
              <a:gd name="connsiteX49" fmla="*/ 9733316 w 13691114"/>
              <a:gd name="connsiteY49" fmla="*/ 1683964 h 5226845"/>
              <a:gd name="connsiteX50" fmla="*/ 10232019 w 13691114"/>
              <a:gd name="connsiteY50" fmla="*/ 1755833 h 5226845"/>
              <a:gd name="connsiteX51" fmla="*/ 10321415 w 13691114"/>
              <a:gd name="connsiteY51" fmla="*/ 1773740 h 5226845"/>
              <a:gd name="connsiteX52" fmla="*/ 10303536 w 13691114"/>
              <a:gd name="connsiteY52" fmla="*/ 1791404 h 5226845"/>
              <a:gd name="connsiteX53" fmla="*/ 10731361 w 13691114"/>
              <a:gd name="connsiteY53" fmla="*/ 1863274 h 5226845"/>
              <a:gd name="connsiteX54" fmla="*/ 10962513 w 13691114"/>
              <a:gd name="connsiteY54" fmla="*/ 1916994 h 5226845"/>
              <a:gd name="connsiteX55" fmla="*/ 11087668 w 13691114"/>
              <a:gd name="connsiteY55" fmla="*/ 1916994 h 5226845"/>
              <a:gd name="connsiteX56" fmla="*/ 11069789 w 13691114"/>
              <a:gd name="connsiteY56" fmla="*/ 1934659 h 5226845"/>
              <a:gd name="connsiteX57" fmla="*/ 11034030 w 13691114"/>
              <a:gd name="connsiteY57" fmla="*/ 1934659 h 5226845"/>
              <a:gd name="connsiteX58" fmla="*/ 11069789 w 13691114"/>
              <a:gd name="connsiteY58" fmla="*/ 1934659 h 5226845"/>
              <a:gd name="connsiteX59" fmla="*/ 11087668 w 13691114"/>
              <a:gd name="connsiteY59" fmla="*/ 1970956 h 5226845"/>
              <a:gd name="connsiteX60" fmla="*/ 11426096 w 13691114"/>
              <a:gd name="connsiteY60" fmla="*/ 1988621 h 5226845"/>
              <a:gd name="connsiteX61" fmla="*/ 12334745 w 13691114"/>
              <a:gd name="connsiteY61" fmla="*/ 1988621 h 5226845"/>
              <a:gd name="connsiteX62" fmla="*/ 12424141 w 13691114"/>
              <a:gd name="connsiteY62" fmla="*/ 1988621 h 5226845"/>
              <a:gd name="connsiteX63" fmla="*/ 12334745 w 13691114"/>
              <a:gd name="connsiteY63" fmla="*/ 2024435 h 5226845"/>
              <a:gd name="connsiteX64" fmla="*/ 11906920 w 13691114"/>
              <a:gd name="connsiteY64" fmla="*/ 2042341 h 5226845"/>
              <a:gd name="connsiteX65" fmla="*/ 11247943 w 13691114"/>
              <a:gd name="connsiteY65" fmla="*/ 2024435 h 5226845"/>
              <a:gd name="connsiteX66" fmla="*/ 11077451 w 13691114"/>
              <a:gd name="connsiteY66" fmla="*/ 2016933 h 5226845"/>
              <a:gd name="connsiteX67" fmla="*/ 11051271 w 13691114"/>
              <a:gd name="connsiteY67" fmla="*/ 2021289 h 5226845"/>
              <a:gd name="connsiteX68" fmla="*/ 11044886 w 13691114"/>
              <a:gd name="connsiteY68" fmla="*/ 2019595 h 5226845"/>
              <a:gd name="connsiteX69" fmla="*/ 11034030 w 13691114"/>
              <a:gd name="connsiteY69" fmla="*/ 2024435 h 5226845"/>
              <a:gd name="connsiteX70" fmla="*/ 11051271 w 13691114"/>
              <a:gd name="connsiteY70" fmla="*/ 2021289 h 5226845"/>
              <a:gd name="connsiteX71" fmla="*/ 11069789 w 13691114"/>
              <a:gd name="connsiteY71" fmla="*/ 2026854 h 5226845"/>
              <a:gd name="connsiteX72" fmla="*/ 11105547 w 13691114"/>
              <a:gd name="connsiteY72" fmla="*/ 2042341 h 5226845"/>
              <a:gd name="connsiteX73" fmla="*/ 11354579 w 13691114"/>
              <a:gd name="connsiteY73" fmla="*/ 2078155 h 5226845"/>
              <a:gd name="connsiteX74" fmla="*/ 11550612 w 13691114"/>
              <a:gd name="connsiteY74" fmla="*/ 2096304 h 5226845"/>
              <a:gd name="connsiteX75" fmla="*/ 11853921 w 13691114"/>
              <a:gd name="connsiteY75" fmla="*/ 2096304 h 5226845"/>
              <a:gd name="connsiteX76" fmla="*/ 12014195 w 13691114"/>
              <a:gd name="connsiteY76" fmla="*/ 2114211 h 5226845"/>
              <a:gd name="connsiteX77" fmla="*/ 11622129 w 13691114"/>
              <a:gd name="connsiteY77" fmla="*/ 2114211 h 5226845"/>
              <a:gd name="connsiteX78" fmla="*/ 11586371 w 13691114"/>
              <a:gd name="connsiteY78" fmla="*/ 2132117 h 5226845"/>
              <a:gd name="connsiteX79" fmla="*/ 11426096 w 13691114"/>
              <a:gd name="connsiteY79" fmla="*/ 2149782 h 5226845"/>
              <a:gd name="connsiteX80" fmla="*/ 11318821 w 13691114"/>
              <a:gd name="connsiteY80" fmla="*/ 2167689 h 5226845"/>
              <a:gd name="connsiteX81" fmla="*/ 11212184 w 13691114"/>
              <a:gd name="connsiteY81" fmla="*/ 2167689 h 5226845"/>
              <a:gd name="connsiteX82" fmla="*/ 11212184 w 13691114"/>
              <a:gd name="connsiteY82" fmla="*/ 2239558 h 5226845"/>
              <a:gd name="connsiteX83" fmla="*/ 10766480 w 13691114"/>
              <a:gd name="connsiteY83" fmla="*/ 2203502 h 5226845"/>
              <a:gd name="connsiteX84" fmla="*/ 10677723 w 13691114"/>
              <a:gd name="connsiteY84" fmla="*/ 2239558 h 5226845"/>
              <a:gd name="connsiteX85" fmla="*/ 11034030 w 13691114"/>
              <a:gd name="connsiteY85" fmla="*/ 2275372 h 5226845"/>
              <a:gd name="connsiteX86" fmla="*/ 11318821 w 13691114"/>
              <a:gd name="connsiteY86" fmla="*/ 2310943 h 5226845"/>
              <a:gd name="connsiteX87" fmla="*/ 11140667 w 13691114"/>
              <a:gd name="connsiteY87" fmla="*/ 2328850 h 5226845"/>
              <a:gd name="connsiteX88" fmla="*/ 11034030 w 13691114"/>
              <a:gd name="connsiteY88" fmla="*/ 2346999 h 5226845"/>
              <a:gd name="connsiteX89" fmla="*/ 10784360 w 13691114"/>
              <a:gd name="connsiteY89" fmla="*/ 2346999 h 5226845"/>
              <a:gd name="connsiteX90" fmla="*/ 11105547 w 13691114"/>
              <a:gd name="connsiteY90" fmla="*/ 2364906 h 5226845"/>
              <a:gd name="connsiteX91" fmla="*/ 11693008 w 13691114"/>
              <a:gd name="connsiteY91" fmla="*/ 2418626 h 5226845"/>
              <a:gd name="connsiteX92" fmla="*/ 12602294 w 13691114"/>
              <a:gd name="connsiteY92" fmla="*/ 2436533 h 5226845"/>
              <a:gd name="connsiteX93" fmla="*/ 12798327 w 13691114"/>
              <a:gd name="connsiteY93" fmla="*/ 2436533 h 5226845"/>
              <a:gd name="connsiteX94" fmla="*/ 12673811 w 13691114"/>
              <a:gd name="connsiteY94" fmla="*/ 2454197 h 5226845"/>
              <a:gd name="connsiteX95" fmla="*/ 12049954 w 13691114"/>
              <a:gd name="connsiteY95" fmla="*/ 2490495 h 5226845"/>
              <a:gd name="connsiteX96" fmla="*/ 12245987 w 13691114"/>
              <a:gd name="connsiteY96" fmla="*/ 2490495 h 5226845"/>
              <a:gd name="connsiteX97" fmla="*/ 12709570 w 13691114"/>
              <a:gd name="connsiteY97" fmla="*/ 2490495 h 5226845"/>
              <a:gd name="connsiteX98" fmla="*/ 13047998 w 13691114"/>
              <a:gd name="connsiteY98" fmla="*/ 2472588 h 5226845"/>
              <a:gd name="connsiteX99" fmla="*/ 12904964 w 13691114"/>
              <a:gd name="connsiteY99" fmla="*/ 2490495 h 5226845"/>
              <a:gd name="connsiteX100" fmla="*/ 13047998 w 13691114"/>
              <a:gd name="connsiteY100" fmla="*/ 2543973 h 5226845"/>
              <a:gd name="connsiteX101" fmla="*/ 12922844 w 13691114"/>
              <a:gd name="connsiteY101" fmla="*/ 2561880 h 5226845"/>
              <a:gd name="connsiteX102" fmla="*/ 12904964 w 13691114"/>
              <a:gd name="connsiteY102" fmla="*/ 2579787 h 5226845"/>
              <a:gd name="connsiteX103" fmla="*/ 12495658 w 13691114"/>
              <a:gd name="connsiteY103" fmla="*/ 2633749 h 5226845"/>
              <a:gd name="connsiteX104" fmla="*/ 12495658 w 13691114"/>
              <a:gd name="connsiteY104" fmla="*/ 2633749 h 5226845"/>
              <a:gd name="connsiteX105" fmla="*/ 12655932 w 13691114"/>
              <a:gd name="connsiteY105" fmla="*/ 2633749 h 5226845"/>
              <a:gd name="connsiteX106" fmla="*/ 12459899 w 13691114"/>
              <a:gd name="connsiteY106" fmla="*/ 2669321 h 5226845"/>
              <a:gd name="connsiteX107" fmla="*/ 12032075 w 13691114"/>
              <a:gd name="connsiteY107" fmla="*/ 2687228 h 5226845"/>
              <a:gd name="connsiteX108" fmla="*/ 11550612 w 13691114"/>
              <a:gd name="connsiteY108" fmla="*/ 2705134 h 5226845"/>
              <a:gd name="connsiteX109" fmla="*/ 11746646 w 13691114"/>
              <a:gd name="connsiteY109" fmla="*/ 2741190 h 5226845"/>
              <a:gd name="connsiteX110" fmla="*/ 12691691 w 13691114"/>
              <a:gd name="connsiteY110" fmla="*/ 2741190 h 5226845"/>
              <a:gd name="connsiteX111" fmla="*/ 13047998 w 13691114"/>
              <a:gd name="connsiteY111" fmla="*/ 2705134 h 5226845"/>
              <a:gd name="connsiteX112" fmla="*/ 12887724 w 13691114"/>
              <a:gd name="connsiteY112" fmla="*/ 2759097 h 5226845"/>
              <a:gd name="connsiteX113" fmla="*/ 13030119 w 13691114"/>
              <a:gd name="connsiteY113" fmla="*/ 2759097 h 5226845"/>
              <a:gd name="connsiteX114" fmla="*/ 13020541 w 13691114"/>
              <a:gd name="connsiteY114" fmla="*/ 2774584 h 5226845"/>
              <a:gd name="connsiteX115" fmla="*/ 13017348 w 13691114"/>
              <a:gd name="connsiteY115" fmla="*/ 2778939 h 5226845"/>
              <a:gd name="connsiteX116" fmla="*/ 13012240 w 13691114"/>
              <a:gd name="connsiteY116" fmla="*/ 2777004 h 5226845"/>
              <a:gd name="connsiteX117" fmla="*/ 13014794 w 13691114"/>
              <a:gd name="connsiteY117" fmla="*/ 2781601 h 5226845"/>
              <a:gd name="connsiteX118" fmla="*/ 13017348 w 13691114"/>
              <a:gd name="connsiteY118" fmla="*/ 2778939 h 5226845"/>
              <a:gd name="connsiteX119" fmla="*/ 13030119 w 13691114"/>
              <a:gd name="connsiteY119" fmla="*/ 2783779 h 5226845"/>
              <a:gd name="connsiteX120" fmla="*/ 13047998 w 13691114"/>
              <a:gd name="connsiteY120" fmla="*/ 2777004 h 5226845"/>
              <a:gd name="connsiteX121" fmla="*/ 12904964 w 13691114"/>
              <a:gd name="connsiteY121" fmla="*/ 2848873 h 5226845"/>
              <a:gd name="connsiteX122" fmla="*/ 11960558 w 13691114"/>
              <a:gd name="connsiteY122" fmla="*/ 2902351 h 5226845"/>
              <a:gd name="connsiteX123" fmla="*/ 11479096 w 13691114"/>
              <a:gd name="connsiteY123" fmla="*/ 2902351 h 5226845"/>
              <a:gd name="connsiteX124" fmla="*/ 11746646 w 13691114"/>
              <a:gd name="connsiteY124" fmla="*/ 2920258 h 5226845"/>
              <a:gd name="connsiteX125" fmla="*/ 12120832 w 13691114"/>
              <a:gd name="connsiteY125" fmla="*/ 2920258 h 5226845"/>
              <a:gd name="connsiteX126" fmla="*/ 12869844 w 13691114"/>
              <a:gd name="connsiteY126" fmla="*/ 2938165 h 5226845"/>
              <a:gd name="connsiteX127" fmla="*/ 13030119 w 13691114"/>
              <a:gd name="connsiteY127" fmla="*/ 2920258 h 5226845"/>
              <a:gd name="connsiteX128" fmla="*/ 12904964 w 13691114"/>
              <a:gd name="connsiteY128" fmla="*/ 2938165 h 5226845"/>
              <a:gd name="connsiteX129" fmla="*/ 12620174 w 13691114"/>
              <a:gd name="connsiteY129" fmla="*/ 2992127 h 5226845"/>
              <a:gd name="connsiteX130" fmla="*/ 12530778 w 13691114"/>
              <a:gd name="connsiteY130" fmla="*/ 3027698 h 5226845"/>
              <a:gd name="connsiteX131" fmla="*/ 13047998 w 13691114"/>
              <a:gd name="connsiteY131" fmla="*/ 2992127 h 5226845"/>
              <a:gd name="connsiteX132" fmla="*/ 13172514 w 13691114"/>
              <a:gd name="connsiteY132" fmla="*/ 3027698 h 5226845"/>
              <a:gd name="connsiteX133" fmla="*/ 13030119 w 13691114"/>
              <a:gd name="connsiteY133" fmla="*/ 3045605 h 5226845"/>
              <a:gd name="connsiteX134" fmla="*/ 12192349 w 13691114"/>
              <a:gd name="connsiteY134" fmla="*/ 3135381 h 5226845"/>
              <a:gd name="connsiteX135" fmla="*/ 11906920 w 13691114"/>
              <a:gd name="connsiteY135" fmla="*/ 3153288 h 5226845"/>
              <a:gd name="connsiteX136" fmla="*/ 11710887 w 13691114"/>
              <a:gd name="connsiteY136" fmla="*/ 3153288 h 5226845"/>
              <a:gd name="connsiteX137" fmla="*/ 11978437 w 13691114"/>
              <a:gd name="connsiteY137" fmla="*/ 3188860 h 5226845"/>
              <a:gd name="connsiteX138" fmla="*/ 12208313 w 13691114"/>
              <a:gd name="connsiteY138" fmla="*/ 3179664 h 5226845"/>
              <a:gd name="connsiteX139" fmla="*/ 12192349 w 13691114"/>
              <a:gd name="connsiteY139" fmla="*/ 3224915 h 5226845"/>
              <a:gd name="connsiteX140" fmla="*/ 11640009 w 13691114"/>
              <a:gd name="connsiteY140" fmla="*/ 3242822 h 5226845"/>
              <a:gd name="connsiteX141" fmla="*/ 11105547 w 13691114"/>
              <a:gd name="connsiteY141" fmla="*/ 3242822 h 5226845"/>
              <a:gd name="connsiteX142" fmla="*/ 10998272 w 13691114"/>
              <a:gd name="connsiteY142" fmla="*/ 3224915 h 5226845"/>
              <a:gd name="connsiteX143" fmla="*/ 11087668 w 13691114"/>
              <a:gd name="connsiteY143" fmla="*/ 3242822 h 5226845"/>
              <a:gd name="connsiteX144" fmla="*/ 12138712 w 13691114"/>
              <a:gd name="connsiteY144" fmla="*/ 3260729 h 5226845"/>
              <a:gd name="connsiteX145" fmla="*/ 12620174 w 13691114"/>
              <a:gd name="connsiteY145" fmla="*/ 3260729 h 5226845"/>
              <a:gd name="connsiteX146" fmla="*/ 12816207 w 13691114"/>
              <a:gd name="connsiteY146" fmla="*/ 3242822 h 5226845"/>
              <a:gd name="connsiteX147" fmla="*/ 12869844 w 13691114"/>
              <a:gd name="connsiteY147" fmla="*/ 3260729 h 5226845"/>
              <a:gd name="connsiteX148" fmla="*/ 12958602 w 13691114"/>
              <a:gd name="connsiteY148" fmla="*/ 3260729 h 5226845"/>
              <a:gd name="connsiteX149" fmla="*/ 12954132 w 13691114"/>
              <a:gd name="connsiteY149" fmla="*/ 3298720 h 5226845"/>
              <a:gd name="connsiteX150" fmla="*/ 12934976 w 13691114"/>
              <a:gd name="connsiteY150" fmla="*/ 3303076 h 5226845"/>
              <a:gd name="connsiteX151" fmla="*/ 12922844 w 13691114"/>
              <a:gd name="connsiteY151" fmla="*/ 3296542 h 5226845"/>
              <a:gd name="connsiteX152" fmla="*/ 12933699 w 13691114"/>
              <a:gd name="connsiteY152" fmla="*/ 3303560 h 5226845"/>
              <a:gd name="connsiteX153" fmla="*/ 12934976 w 13691114"/>
              <a:gd name="connsiteY153" fmla="*/ 3303076 h 5226845"/>
              <a:gd name="connsiteX154" fmla="*/ 12956686 w 13691114"/>
              <a:gd name="connsiteY154" fmla="*/ 3314691 h 5226845"/>
              <a:gd name="connsiteX155" fmla="*/ 13012240 w 13691114"/>
              <a:gd name="connsiteY155" fmla="*/ 3332114 h 5226845"/>
              <a:gd name="connsiteX156" fmla="*/ 13154635 w 13691114"/>
              <a:gd name="connsiteY156" fmla="*/ 3332114 h 5226845"/>
              <a:gd name="connsiteX157" fmla="*/ 13208273 w 13691114"/>
              <a:gd name="connsiteY157" fmla="*/ 3350505 h 5226845"/>
              <a:gd name="connsiteX158" fmla="*/ 13244031 w 13691114"/>
              <a:gd name="connsiteY158" fmla="*/ 3368169 h 5226845"/>
              <a:gd name="connsiteX159" fmla="*/ 13172514 w 13691114"/>
              <a:gd name="connsiteY159" fmla="*/ 3368169 h 5226845"/>
              <a:gd name="connsiteX160" fmla="*/ 13047998 w 13691114"/>
              <a:gd name="connsiteY160" fmla="*/ 3421890 h 5226845"/>
              <a:gd name="connsiteX161" fmla="*/ 12922844 w 13691114"/>
              <a:gd name="connsiteY161" fmla="*/ 3457461 h 5226845"/>
              <a:gd name="connsiteX162" fmla="*/ 12958602 w 13691114"/>
              <a:gd name="connsiteY162" fmla="*/ 3475852 h 5226845"/>
              <a:gd name="connsiteX163" fmla="*/ 12530778 w 13691114"/>
              <a:gd name="connsiteY163" fmla="*/ 3529330 h 5226845"/>
              <a:gd name="connsiteX164" fmla="*/ 12691691 w 13691114"/>
              <a:gd name="connsiteY164" fmla="*/ 3529330 h 5226845"/>
              <a:gd name="connsiteX165" fmla="*/ 12709570 w 13691114"/>
              <a:gd name="connsiteY165" fmla="*/ 3547237 h 5226845"/>
              <a:gd name="connsiteX166" fmla="*/ 13100997 w 13691114"/>
              <a:gd name="connsiteY166" fmla="*/ 3529330 h 5226845"/>
              <a:gd name="connsiteX167" fmla="*/ 13030119 w 13691114"/>
              <a:gd name="connsiteY167" fmla="*/ 3547237 h 5226845"/>
              <a:gd name="connsiteX168" fmla="*/ 12620174 w 13691114"/>
              <a:gd name="connsiteY168" fmla="*/ 3583051 h 5226845"/>
              <a:gd name="connsiteX169" fmla="*/ 12780448 w 13691114"/>
              <a:gd name="connsiteY169" fmla="*/ 3637013 h 5226845"/>
              <a:gd name="connsiteX170" fmla="*/ 12904964 w 13691114"/>
              <a:gd name="connsiteY170" fmla="*/ 3637013 h 5226845"/>
              <a:gd name="connsiteX171" fmla="*/ 13065877 w 13691114"/>
              <a:gd name="connsiteY171" fmla="*/ 3637013 h 5226845"/>
              <a:gd name="connsiteX172" fmla="*/ 12442020 w 13691114"/>
              <a:gd name="connsiteY172" fmla="*/ 3744454 h 5226845"/>
              <a:gd name="connsiteX173" fmla="*/ 12156591 w 13691114"/>
              <a:gd name="connsiteY173" fmla="*/ 3762361 h 5226845"/>
              <a:gd name="connsiteX174" fmla="*/ 12156591 w 13691114"/>
              <a:gd name="connsiteY174" fmla="*/ 3798174 h 5226845"/>
              <a:gd name="connsiteX175" fmla="*/ 12388382 w 13691114"/>
              <a:gd name="connsiteY175" fmla="*/ 3780267 h 5226845"/>
              <a:gd name="connsiteX176" fmla="*/ 12691691 w 13691114"/>
              <a:gd name="connsiteY176" fmla="*/ 3762361 h 5226845"/>
              <a:gd name="connsiteX177" fmla="*/ 13154635 w 13691114"/>
              <a:gd name="connsiteY177" fmla="*/ 3744454 h 5226845"/>
              <a:gd name="connsiteX178" fmla="*/ 13012240 w 13691114"/>
              <a:gd name="connsiteY178" fmla="*/ 3780267 h 5226845"/>
              <a:gd name="connsiteX179" fmla="*/ 12655932 w 13691114"/>
              <a:gd name="connsiteY179" fmla="*/ 3852136 h 5226845"/>
              <a:gd name="connsiteX180" fmla="*/ 12459899 w 13691114"/>
              <a:gd name="connsiteY180" fmla="*/ 3852136 h 5226845"/>
              <a:gd name="connsiteX181" fmla="*/ 12566536 w 13691114"/>
              <a:gd name="connsiteY181" fmla="*/ 3887708 h 5226845"/>
              <a:gd name="connsiteX182" fmla="*/ 11978437 w 13691114"/>
              <a:gd name="connsiteY182" fmla="*/ 3905615 h 5226845"/>
              <a:gd name="connsiteX183" fmla="*/ 11889041 w 13691114"/>
              <a:gd name="connsiteY183" fmla="*/ 3923522 h 5226845"/>
              <a:gd name="connsiteX184" fmla="*/ 11532733 w 13691114"/>
              <a:gd name="connsiteY184" fmla="*/ 3959335 h 5226845"/>
              <a:gd name="connsiteX185" fmla="*/ 11693008 w 13691114"/>
              <a:gd name="connsiteY185" fmla="*/ 3959335 h 5226845"/>
              <a:gd name="connsiteX186" fmla="*/ 11906920 w 13691114"/>
              <a:gd name="connsiteY186" fmla="*/ 3977484 h 5226845"/>
              <a:gd name="connsiteX187" fmla="*/ 11693008 w 13691114"/>
              <a:gd name="connsiteY187" fmla="*/ 3977484 h 5226845"/>
              <a:gd name="connsiteX188" fmla="*/ 11354579 w 13691114"/>
              <a:gd name="connsiteY188" fmla="*/ 3977484 h 5226845"/>
              <a:gd name="connsiteX189" fmla="*/ 11675129 w 13691114"/>
              <a:gd name="connsiteY189" fmla="*/ 3995391 h 5226845"/>
              <a:gd name="connsiteX190" fmla="*/ 11568492 w 13691114"/>
              <a:gd name="connsiteY190" fmla="*/ 4013298 h 5226845"/>
              <a:gd name="connsiteX191" fmla="*/ 11800283 w 13691114"/>
              <a:gd name="connsiteY191" fmla="*/ 4013298 h 5226845"/>
              <a:gd name="connsiteX192" fmla="*/ 12210228 w 13691114"/>
              <a:gd name="connsiteY192" fmla="*/ 4030962 h 5226845"/>
              <a:gd name="connsiteX193" fmla="*/ 12798327 w 13691114"/>
              <a:gd name="connsiteY193" fmla="*/ 3995391 h 5226845"/>
              <a:gd name="connsiteX194" fmla="*/ 12762569 w 13691114"/>
              <a:gd name="connsiteY194" fmla="*/ 4013298 h 5226845"/>
              <a:gd name="connsiteX195" fmla="*/ 12620174 w 13691114"/>
              <a:gd name="connsiteY195" fmla="*/ 4066776 h 5226845"/>
              <a:gd name="connsiteX196" fmla="*/ 12834086 w 13691114"/>
              <a:gd name="connsiteY196" fmla="*/ 4084683 h 5226845"/>
              <a:gd name="connsiteX197" fmla="*/ 12762569 w 13691114"/>
              <a:gd name="connsiteY197" fmla="*/ 4102831 h 5226845"/>
              <a:gd name="connsiteX198" fmla="*/ 12673811 w 13691114"/>
              <a:gd name="connsiteY198" fmla="*/ 4120738 h 5226845"/>
              <a:gd name="connsiteX199" fmla="*/ 12958602 w 13691114"/>
              <a:gd name="connsiteY199" fmla="*/ 4084683 h 5226845"/>
              <a:gd name="connsiteX200" fmla="*/ 13208273 w 13691114"/>
              <a:gd name="connsiteY200" fmla="*/ 4084683 h 5226845"/>
              <a:gd name="connsiteX201" fmla="*/ 13012240 w 13691114"/>
              <a:gd name="connsiteY201" fmla="*/ 4120738 h 5226845"/>
              <a:gd name="connsiteX202" fmla="*/ 13047998 w 13691114"/>
              <a:gd name="connsiteY202" fmla="*/ 4120738 h 5226845"/>
              <a:gd name="connsiteX203" fmla="*/ 12958602 w 13691114"/>
              <a:gd name="connsiteY203" fmla="*/ 4138645 h 5226845"/>
              <a:gd name="connsiteX204" fmla="*/ 12958602 w 13691114"/>
              <a:gd name="connsiteY204" fmla="*/ 4138645 h 5226845"/>
              <a:gd name="connsiteX205" fmla="*/ 12869844 w 13691114"/>
              <a:gd name="connsiteY205" fmla="*/ 4138645 h 5226845"/>
              <a:gd name="connsiteX206" fmla="*/ 12780448 w 13691114"/>
              <a:gd name="connsiteY206" fmla="*/ 4174217 h 5226845"/>
              <a:gd name="connsiteX207" fmla="*/ 13100997 w 13691114"/>
              <a:gd name="connsiteY207" fmla="*/ 4138645 h 5226845"/>
              <a:gd name="connsiteX208" fmla="*/ 13244031 w 13691114"/>
              <a:gd name="connsiteY208" fmla="*/ 4174217 h 5226845"/>
              <a:gd name="connsiteX209" fmla="*/ 13404306 w 13691114"/>
              <a:gd name="connsiteY209" fmla="*/ 4174217 h 5226845"/>
              <a:gd name="connsiteX210" fmla="*/ 13030119 w 13691114"/>
              <a:gd name="connsiteY210" fmla="*/ 4227937 h 5226845"/>
              <a:gd name="connsiteX211" fmla="*/ 12548657 w 13691114"/>
              <a:gd name="connsiteY211" fmla="*/ 4281899 h 5226845"/>
              <a:gd name="connsiteX212" fmla="*/ 12530778 w 13691114"/>
              <a:gd name="connsiteY212" fmla="*/ 4299806 h 5226845"/>
              <a:gd name="connsiteX213" fmla="*/ 12334745 w 13691114"/>
              <a:gd name="connsiteY213" fmla="*/ 4317713 h 5226845"/>
              <a:gd name="connsiteX214" fmla="*/ 12370503 w 13691114"/>
              <a:gd name="connsiteY214" fmla="*/ 4335378 h 5226845"/>
              <a:gd name="connsiteX215" fmla="*/ 12709570 w 13691114"/>
              <a:gd name="connsiteY215" fmla="*/ 4317713 h 5226845"/>
              <a:gd name="connsiteX216" fmla="*/ 12798327 w 13691114"/>
              <a:gd name="connsiteY216" fmla="*/ 4299806 h 5226845"/>
              <a:gd name="connsiteX217" fmla="*/ 12780448 w 13691114"/>
              <a:gd name="connsiteY217" fmla="*/ 4335378 h 5226845"/>
              <a:gd name="connsiteX218" fmla="*/ 12807906 w 13691114"/>
              <a:gd name="connsiteY218" fmla="*/ 4343121 h 5226845"/>
              <a:gd name="connsiteX219" fmla="*/ 12844303 w 13691114"/>
              <a:gd name="connsiteY219" fmla="*/ 4340943 h 5226845"/>
              <a:gd name="connsiteX220" fmla="*/ 12691691 w 13691114"/>
              <a:gd name="connsiteY220" fmla="*/ 4371675 h 5226845"/>
              <a:gd name="connsiteX221" fmla="*/ 13208273 w 13691114"/>
              <a:gd name="connsiteY221" fmla="*/ 4317713 h 5226845"/>
              <a:gd name="connsiteX222" fmla="*/ 13546701 w 13691114"/>
              <a:gd name="connsiteY222" fmla="*/ 4299806 h 5226845"/>
              <a:gd name="connsiteX223" fmla="*/ 13564580 w 13691114"/>
              <a:gd name="connsiteY223" fmla="*/ 4317713 h 5226845"/>
              <a:gd name="connsiteX224" fmla="*/ 13617579 w 13691114"/>
              <a:gd name="connsiteY224" fmla="*/ 4317713 h 5226845"/>
              <a:gd name="connsiteX225" fmla="*/ 13386427 w 13691114"/>
              <a:gd name="connsiteY225" fmla="*/ 4353285 h 5226845"/>
              <a:gd name="connsiteX226" fmla="*/ 13493063 w 13691114"/>
              <a:gd name="connsiteY226" fmla="*/ 4353285 h 5226845"/>
              <a:gd name="connsiteX227" fmla="*/ 13510943 w 13691114"/>
              <a:gd name="connsiteY227" fmla="*/ 4371675 h 5226845"/>
              <a:gd name="connsiteX228" fmla="*/ 13582460 w 13691114"/>
              <a:gd name="connsiteY228" fmla="*/ 4425154 h 5226845"/>
              <a:gd name="connsiteX229" fmla="*/ 13350668 w 13691114"/>
              <a:gd name="connsiteY229" fmla="*/ 4443060 h 5226845"/>
              <a:gd name="connsiteX230" fmla="*/ 13261272 w 13691114"/>
              <a:gd name="connsiteY230" fmla="*/ 4478632 h 5226845"/>
              <a:gd name="connsiteX231" fmla="*/ 12922844 w 13691114"/>
              <a:gd name="connsiteY231" fmla="*/ 4532594 h 5226845"/>
              <a:gd name="connsiteX232" fmla="*/ 12566536 w 13691114"/>
              <a:gd name="connsiteY232" fmla="*/ 4550501 h 5226845"/>
              <a:gd name="connsiteX233" fmla="*/ 12673811 w 13691114"/>
              <a:gd name="connsiteY233" fmla="*/ 4568408 h 5226845"/>
              <a:gd name="connsiteX234" fmla="*/ 13564580 w 13691114"/>
              <a:gd name="connsiteY234" fmla="*/ 4478632 h 5226845"/>
              <a:gd name="connsiteX235" fmla="*/ 13671217 w 13691114"/>
              <a:gd name="connsiteY235" fmla="*/ 4478632 h 5226845"/>
              <a:gd name="connsiteX236" fmla="*/ 13600339 w 13691114"/>
              <a:gd name="connsiteY236" fmla="*/ 4514930 h 5226845"/>
              <a:gd name="connsiteX237" fmla="*/ 12459899 w 13691114"/>
              <a:gd name="connsiteY237" fmla="*/ 4658184 h 5226845"/>
              <a:gd name="connsiteX238" fmla="*/ 12709570 w 13691114"/>
              <a:gd name="connsiteY238" fmla="*/ 4658184 h 5226845"/>
              <a:gd name="connsiteX239" fmla="*/ 12701907 w 13691114"/>
              <a:gd name="connsiteY239" fmla="*/ 4658184 h 5226845"/>
              <a:gd name="connsiteX240" fmla="*/ 12691691 w 13691114"/>
              <a:gd name="connsiteY240" fmla="*/ 4658184 h 5226845"/>
              <a:gd name="connsiteX241" fmla="*/ 12798327 w 13691114"/>
              <a:gd name="connsiteY241" fmla="*/ 4676091 h 5226845"/>
              <a:gd name="connsiteX242" fmla="*/ 13047998 w 13691114"/>
              <a:gd name="connsiteY242" fmla="*/ 4676091 h 5226845"/>
              <a:gd name="connsiteX243" fmla="*/ 12442020 w 13691114"/>
              <a:gd name="connsiteY243" fmla="*/ 4747718 h 5226845"/>
              <a:gd name="connsiteX244" fmla="*/ 12602294 w 13691114"/>
              <a:gd name="connsiteY244" fmla="*/ 4765625 h 5226845"/>
              <a:gd name="connsiteX245" fmla="*/ 12887724 w 13691114"/>
              <a:gd name="connsiteY245" fmla="*/ 4747718 h 5226845"/>
              <a:gd name="connsiteX246" fmla="*/ 12904964 w 13691114"/>
              <a:gd name="connsiteY246" fmla="*/ 4765625 h 5226845"/>
              <a:gd name="connsiteX247" fmla="*/ 12780448 w 13691114"/>
              <a:gd name="connsiteY247" fmla="*/ 4801438 h 5226845"/>
              <a:gd name="connsiteX248" fmla="*/ 13047998 w 13691114"/>
              <a:gd name="connsiteY248" fmla="*/ 4765625 h 5226845"/>
              <a:gd name="connsiteX249" fmla="*/ 13261272 w 13691114"/>
              <a:gd name="connsiteY249" fmla="*/ 4747718 h 5226845"/>
              <a:gd name="connsiteX250" fmla="*/ 13208273 w 13691114"/>
              <a:gd name="connsiteY250" fmla="*/ 4765625 h 5226845"/>
              <a:gd name="connsiteX251" fmla="*/ 13261272 w 13691114"/>
              <a:gd name="connsiteY251" fmla="*/ 4783531 h 5226845"/>
              <a:gd name="connsiteX252" fmla="*/ 13493063 w 13691114"/>
              <a:gd name="connsiteY252" fmla="*/ 4801438 h 5226845"/>
              <a:gd name="connsiteX253" fmla="*/ 13689096 w 13691114"/>
              <a:gd name="connsiteY253" fmla="*/ 4801438 h 5226845"/>
              <a:gd name="connsiteX254" fmla="*/ 13617579 w 13691114"/>
              <a:gd name="connsiteY254" fmla="*/ 4837010 h 5226845"/>
              <a:gd name="connsiteX255" fmla="*/ 13564580 w 13691114"/>
              <a:gd name="connsiteY255" fmla="*/ 4873307 h 5226845"/>
              <a:gd name="connsiteX256" fmla="*/ 13065877 w 13691114"/>
              <a:gd name="connsiteY256" fmla="*/ 4944692 h 5226845"/>
              <a:gd name="connsiteX257" fmla="*/ 12620174 w 13691114"/>
              <a:gd name="connsiteY257" fmla="*/ 5016562 h 5226845"/>
              <a:gd name="connsiteX258" fmla="*/ 10855877 w 13691114"/>
              <a:gd name="connsiteY258" fmla="*/ 5052133 h 5226845"/>
              <a:gd name="connsiteX259" fmla="*/ 10428052 w 13691114"/>
              <a:gd name="connsiteY259" fmla="*/ 5052133 h 5226845"/>
              <a:gd name="connsiteX260" fmla="*/ 10000866 w 13691114"/>
              <a:gd name="connsiteY260" fmla="*/ 4980506 h 5226845"/>
              <a:gd name="connsiteX261" fmla="*/ 9751195 w 13691114"/>
              <a:gd name="connsiteY261" fmla="*/ 4980506 h 5226845"/>
              <a:gd name="connsiteX262" fmla="*/ 9751195 w 13691114"/>
              <a:gd name="connsiteY262" fmla="*/ 4980506 h 5226845"/>
              <a:gd name="connsiteX263" fmla="*/ 9853363 w 13691114"/>
              <a:gd name="connsiteY263" fmla="*/ 4991879 h 5226845"/>
              <a:gd name="connsiteX264" fmla="*/ 9973409 w 13691114"/>
              <a:gd name="connsiteY264" fmla="*/ 5014626 h 5226845"/>
              <a:gd name="connsiteX265" fmla="*/ 9947229 w 13691114"/>
              <a:gd name="connsiteY265" fmla="*/ 5016562 h 5226845"/>
              <a:gd name="connsiteX266" fmla="*/ 9875712 w 13691114"/>
              <a:gd name="connsiteY266" fmla="*/ 5016562 h 5226845"/>
              <a:gd name="connsiteX267" fmla="*/ 9822712 w 13691114"/>
              <a:gd name="connsiteY267" fmla="*/ 4998655 h 5226845"/>
              <a:gd name="connsiteX268" fmla="*/ 9822712 w 13691114"/>
              <a:gd name="connsiteY268" fmla="*/ 4998655 h 5226845"/>
              <a:gd name="connsiteX269" fmla="*/ 9875712 w 13691114"/>
              <a:gd name="connsiteY269" fmla="*/ 5016562 h 5226845"/>
              <a:gd name="connsiteX270" fmla="*/ 9947229 w 13691114"/>
              <a:gd name="connsiteY270" fmla="*/ 5016562 h 5226845"/>
              <a:gd name="connsiteX271" fmla="*/ 10000866 w 13691114"/>
              <a:gd name="connsiteY271" fmla="*/ 5052133 h 5226845"/>
              <a:gd name="connsiteX272" fmla="*/ 10535328 w 13691114"/>
              <a:gd name="connsiteY272" fmla="*/ 5124002 h 5226845"/>
              <a:gd name="connsiteX273" fmla="*/ 11924799 w 13691114"/>
              <a:gd name="connsiteY273" fmla="*/ 5177723 h 5226845"/>
              <a:gd name="connsiteX274" fmla="*/ 12228108 w 13691114"/>
              <a:gd name="connsiteY274" fmla="*/ 5177723 h 5226845"/>
              <a:gd name="connsiteX275" fmla="*/ 12299625 w 13691114"/>
              <a:gd name="connsiteY275" fmla="*/ 5141909 h 5226845"/>
              <a:gd name="connsiteX276" fmla="*/ 12477778 w 13691114"/>
              <a:gd name="connsiteY276" fmla="*/ 5195387 h 5226845"/>
              <a:gd name="connsiteX277" fmla="*/ 12245987 w 13691114"/>
              <a:gd name="connsiteY277" fmla="*/ 5213294 h 5226845"/>
              <a:gd name="connsiteX278" fmla="*/ 11695562 w 13691114"/>
              <a:gd name="connsiteY278" fmla="*/ 5226845 h 5226845"/>
              <a:gd name="connsiteX279" fmla="*/ 11105547 w 13691114"/>
              <a:gd name="connsiteY279" fmla="*/ 5213294 h 5226845"/>
              <a:gd name="connsiteX280" fmla="*/ 9769075 w 13691114"/>
              <a:gd name="connsiteY280" fmla="*/ 5105853 h 5226845"/>
              <a:gd name="connsiteX281" fmla="*/ 9269733 w 13691114"/>
              <a:gd name="connsiteY281" fmla="*/ 4998655 h 5226845"/>
              <a:gd name="connsiteX282" fmla="*/ 8396844 w 13691114"/>
              <a:gd name="connsiteY282" fmla="*/ 4676091 h 5226845"/>
              <a:gd name="connsiteX283" fmla="*/ 8467722 w 13691114"/>
              <a:gd name="connsiteY283" fmla="*/ 4729569 h 5226845"/>
              <a:gd name="connsiteX284" fmla="*/ 9501525 w 13691114"/>
              <a:gd name="connsiteY284" fmla="*/ 5105853 h 5226845"/>
              <a:gd name="connsiteX285" fmla="*/ 9305492 w 13691114"/>
              <a:gd name="connsiteY285" fmla="*/ 5087947 h 5226845"/>
              <a:gd name="connsiteX286" fmla="*/ 7933261 w 13691114"/>
              <a:gd name="connsiteY286" fmla="*/ 4478632 h 5226845"/>
              <a:gd name="connsiteX287" fmla="*/ 6917976 w 13691114"/>
              <a:gd name="connsiteY287" fmla="*/ 3815839 h 5226845"/>
              <a:gd name="connsiteX288" fmla="*/ 6561030 w 13691114"/>
              <a:gd name="connsiteY288" fmla="*/ 3583051 h 5226845"/>
              <a:gd name="connsiteX289" fmla="*/ 6347118 w 13691114"/>
              <a:gd name="connsiteY289" fmla="*/ 3547237 h 5226845"/>
              <a:gd name="connsiteX290" fmla="*/ 6044448 w 13691114"/>
              <a:gd name="connsiteY290" fmla="*/ 3403983 h 5226845"/>
              <a:gd name="connsiteX291" fmla="*/ 5135799 w 13691114"/>
              <a:gd name="connsiteY291" fmla="*/ 3081419 h 5226845"/>
              <a:gd name="connsiteX292" fmla="*/ 5100041 w 13691114"/>
              <a:gd name="connsiteY292" fmla="*/ 3081419 h 5226845"/>
              <a:gd name="connsiteX293" fmla="*/ 5064282 w 13691114"/>
              <a:gd name="connsiteY293" fmla="*/ 3045605 h 5226845"/>
              <a:gd name="connsiteX294" fmla="*/ 5064282 w 13691114"/>
              <a:gd name="connsiteY294" fmla="*/ 3045605 h 5226845"/>
              <a:gd name="connsiteX295" fmla="*/ 5064282 w 13691114"/>
              <a:gd name="connsiteY295" fmla="*/ 3081419 h 5226845"/>
              <a:gd name="connsiteX296" fmla="*/ 4975525 w 13691114"/>
              <a:gd name="connsiteY296" fmla="*/ 3045605 h 5226845"/>
              <a:gd name="connsiteX297" fmla="*/ 4975525 w 13691114"/>
              <a:gd name="connsiteY297" fmla="*/ 3045605 h 5226845"/>
              <a:gd name="connsiteX298" fmla="*/ 4904008 w 13691114"/>
              <a:gd name="connsiteY298" fmla="*/ 3027698 h 5226845"/>
              <a:gd name="connsiteX299" fmla="*/ 4851009 w 13691114"/>
              <a:gd name="connsiteY299" fmla="*/ 3009792 h 5226845"/>
              <a:gd name="connsiteX300" fmla="*/ 4797371 w 13691114"/>
              <a:gd name="connsiteY300" fmla="*/ 3009792 h 5226845"/>
              <a:gd name="connsiteX301" fmla="*/ 4066877 w 13691114"/>
              <a:gd name="connsiteY301" fmla="*/ 2902351 h 5226845"/>
              <a:gd name="connsiteX302" fmla="*/ 3531777 w 13691114"/>
              <a:gd name="connsiteY302" fmla="*/ 2884444 h 5226845"/>
              <a:gd name="connsiteX303" fmla="*/ 2587370 w 13691114"/>
              <a:gd name="connsiteY303" fmla="*/ 2866537 h 5226845"/>
              <a:gd name="connsiteX304" fmla="*/ 644919 w 13691114"/>
              <a:gd name="connsiteY304" fmla="*/ 3117474 h 5226845"/>
              <a:gd name="connsiteX305" fmla="*/ 270733 w 13691114"/>
              <a:gd name="connsiteY305" fmla="*/ 3242822 h 5226845"/>
              <a:gd name="connsiteX306" fmla="*/ 234974 w 13691114"/>
              <a:gd name="connsiteY306" fmla="*/ 3188860 h 5226845"/>
              <a:gd name="connsiteX307" fmla="*/ 146216 w 13691114"/>
              <a:gd name="connsiteY307" fmla="*/ 3206766 h 5226845"/>
              <a:gd name="connsiteX308" fmla="*/ 38941 w 13691114"/>
              <a:gd name="connsiteY308" fmla="*/ 3135381 h 5226845"/>
              <a:gd name="connsiteX309" fmla="*/ 128337 w 13691114"/>
              <a:gd name="connsiteY309" fmla="*/ 3081419 h 5226845"/>
              <a:gd name="connsiteX310" fmla="*/ 38941 w 13691114"/>
              <a:gd name="connsiteY310" fmla="*/ 3009792 h 5226845"/>
              <a:gd name="connsiteX311" fmla="*/ 199854 w 13691114"/>
              <a:gd name="connsiteY311" fmla="*/ 2938165 h 5226845"/>
              <a:gd name="connsiteX312" fmla="*/ 110458 w 13691114"/>
              <a:gd name="connsiteY312" fmla="*/ 2974220 h 5226845"/>
              <a:gd name="connsiteX313" fmla="*/ 128337 w 13691114"/>
              <a:gd name="connsiteY313" fmla="*/ 2920258 h 5226845"/>
              <a:gd name="connsiteX314" fmla="*/ 164096 w 13691114"/>
              <a:gd name="connsiteY314" fmla="*/ 2920258 h 5226845"/>
              <a:gd name="connsiteX315" fmla="*/ 128337 w 13691114"/>
              <a:gd name="connsiteY315" fmla="*/ 2902351 h 5226845"/>
              <a:gd name="connsiteX316" fmla="*/ 217095 w 13691114"/>
              <a:gd name="connsiteY316" fmla="*/ 2777004 h 5226845"/>
              <a:gd name="connsiteX317" fmla="*/ 110458 w 13691114"/>
              <a:gd name="connsiteY317" fmla="*/ 2759097 h 5226845"/>
              <a:gd name="connsiteX318" fmla="*/ 234974 w 13691114"/>
              <a:gd name="connsiteY318" fmla="*/ 2669321 h 5226845"/>
              <a:gd name="connsiteX319" fmla="*/ 250060 w 13691114"/>
              <a:gd name="connsiteY319" fmla="*/ 2624198 h 5226845"/>
              <a:gd name="connsiteX320" fmla="*/ 251160 w 13691114"/>
              <a:gd name="connsiteY320" fmla="*/ 2624631 h 5226845"/>
              <a:gd name="connsiteX321" fmla="*/ 252853 w 13691114"/>
              <a:gd name="connsiteY321" fmla="*/ 2633749 h 5226845"/>
              <a:gd name="connsiteX322" fmla="*/ 252085 w 13691114"/>
              <a:gd name="connsiteY322" fmla="*/ 2624995 h 5226845"/>
              <a:gd name="connsiteX323" fmla="*/ 251160 w 13691114"/>
              <a:gd name="connsiteY323" fmla="*/ 2624631 h 5226845"/>
              <a:gd name="connsiteX324" fmla="*/ 247546 w 13691114"/>
              <a:gd name="connsiteY324" fmla="*/ 2605172 h 5226845"/>
              <a:gd name="connsiteX325" fmla="*/ 234974 w 13691114"/>
              <a:gd name="connsiteY325" fmla="*/ 2579787 h 5226845"/>
              <a:gd name="connsiteX326" fmla="*/ 270733 w 13691114"/>
              <a:gd name="connsiteY326" fmla="*/ 2579787 h 5226845"/>
              <a:gd name="connsiteX327" fmla="*/ 252853 w 13691114"/>
              <a:gd name="connsiteY327" fmla="*/ 2526067 h 5226845"/>
              <a:gd name="connsiteX328" fmla="*/ 360129 w 13691114"/>
              <a:gd name="connsiteY328" fmla="*/ 2454197 h 5226845"/>
              <a:gd name="connsiteX329" fmla="*/ 413128 w 13691114"/>
              <a:gd name="connsiteY329" fmla="*/ 2436533 h 5226845"/>
              <a:gd name="connsiteX330" fmla="*/ 342250 w 13691114"/>
              <a:gd name="connsiteY330" fmla="*/ 2436533 h 5226845"/>
              <a:gd name="connsiteX331" fmla="*/ 252853 w 13691114"/>
              <a:gd name="connsiteY331" fmla="*/ 2364906 h 5226845"/>
              <a:gd name="connsiteX332" fmla="*/ 413128 w 13691114"/>
              <a:gd name="connsiteY332" fmla="*/ 2346999 h 5226845"/>
              <a:gd name="connsiteX333" fmla="*/ 324370 w 13691114"/>
              <a:gd name="connsiteY333" fmla="*/ 2346999 h 5226845"/>
              <a:gd name="connsiteX334" fmla="*/ 324370 w 13691114"/>
              <a:gd name="connsiteY334" fmla="*/ 2315783 h 5226845"/>
              <a:gd name="connsiteX335" fmla="*/ 324370 w 13691114"/>
              <a:gd name="connsiteY335" fmla="*/ 2310943 h 5226845"/>
              <a:gd name="connsiteX336" fmla="*/ 680678 w 13691114"/>
              <a:gd name="connsiteY336" fmla="*/ 2096304 h 5226845"/>
              <a:gd name="connsiteX337" fmla="*/ 1946272 w 13691114"/>
              <a:gd name="connsiteY337" fmla="*/ 1881180 h 5226845"/>
              <a:gd name="connsiteX338" fmla="*/ 4316548 w 13691114"/>
              <a:gd name="connsiteY338" fmla="*/ 1906105 h 5226845"/>
              <a:gd name="connsiteX339" fmla="*/ 4606447 w 13691114"/>
              <a:gd name="connsiteY339" fmla="*/ 1948210 h 5226845"/>
              <a:gd name="connsiteX340" fmla="*/ 5011283 w 13691114"/>
              <a:gd name="connsiteY340" fmla="*/ 2024435 h 5226845"/>
              <a:gd name="connsiteX341" fmla="*/ 4676047 w 13691114"/>
              <a:gd name="connsiteY341" fmla="*/ 1958131 h 5226845"/>
              <a:gd name="connsiteX342" fmla="*/ 4606447 w 13691114"/>
              <a:gd name="connsiteY342" fmla="*/ 1948210 h 5226845"/>
              <a:gd name="connsiteX343" fmla="*/ 4122430 w 13691114"/>
              <a:gd name="connsiteY343" fmla="*/ 1856498 h 5226845"/>
              <a:gd name="connsiteX344" fmla="*/ 3193349 w 13691114"/>
              <a:gd name="connsiteY344" fmla="*/ 1755833 h 5226845"/>
              <a:gd name="connsiteX345" fmla="*/ 2605250 w 13691114"/>
              <a:gd name="connsiteY345" fmla="*/ 1755833 h 5226845"/>
              <a:gd name="connsiteX346" fmla="*/ 2409216 w 13691114"/>
              <a:gd name="connsiteY346" fmla="*/ 1755833 h 5226845"/>
              <a:gd name="connsiteX347" fmla="*/ 3015195 w 13691114"/>
              <a:gd name="connsiteY347" fmla="*/ 1720019 h 5226845"/>
              <a:gd name="connsiteX348" fmla="*/ 3139711 w 13691114"/>
              <a:gd name="connsiteY348" fmla="*/ 1701870 h 5226845"/>
              <a:gd name="connsiteX349" fmla="*/ 2480734 w 13691114"/>
              <a:gd name="connsiteY349" fmla="*/ 1720019 h 5226845"/>
              <a:gd name="connsiteX350" fmla="*/ 1821118 w 13691114"/>
              <a:gd name="connsiteY350" fmla="*/ 1755833 h 5226845"/>
              <a:gd name="connsiteX351" fmla="*/ 770074 w 13691114"/>
              <a:gd name="connsiteY351" fmla="*/ 1970956 h 5226845"/>
              <a:gd name="connsiteX352" fmla="*/ 591920 w 13691114"/>
              <a:gd name="connsiteY352" fmla="*/ 1988621 h 5226845"/>
              <a:gd name="connsiteX353" fmla="*/ 805832 w 13691114"/>
              <a:gd name="connsiteY353" fmla="*/ 1916994 h 5226845"/>
              <a:gd name="connsiteX354" fmla="*/ 1108502 w 13691114"/>
              <a:gd name="connsiteY354" fmla="*/ 1863274 h 5226845"/>
              <a:gd name="connsiteX355" fmla="*/ 1785998 w 13691114"/>
              <a:gd name="connsiteY355" fmla="*/ 1755833 h 5226845"/>
              <a:gd name="connsiteX356" fmla="*/ 3443019 w 13691114"/>
              <a:gd name="connsiteY356" fmla="*/ 1666057 h 5226845"/>
              <a:gd name="connsiteX357" fmla="*/ 3601378 w 13691114"/>
              <a:gd name="connsiteY357" fmla="*/ 1666057 h 5226845"/>
              <a:gd name="connsiteX358" fmla="*/ 3639052 w 13691114"/>
              <a:gd name="connsiteY358" fmla="*/ 1666057 h 5226845"/>
              <a:gd name="connsiteX359" fmla="*/ 3175469 w 13691114"/>
              <a:gd name="connsiteY359" fmla="*/ 1612579 h 5226845"/>
              <a:gd name="connsiteX360" fmla="*/ 3015195 w 13691114"/>
              <a:gd name="connsiteY360" fmla="*/ 1594672 h 5226845"/>
              <a:gd name="connsiteX361" fmla="*/ 3817206 w 13691114"/>
              <a:gd name="connsiteY361" fmla="*/ 1648150 h 5226845"/>
              <a:gd name="connsiteX362" fmla="*/ 6130725 w 13691114"/>
              <a:gd name="connsiteY362" fmla="*/ 2152137 h 5226845"/>
              <a:gd name="connsiteX363" fmla="*/ 6312658 w 13691114"/>
              <a:gd name="connsiteY363" fmla="*/ 2230010 h 5226845"/>
              <a:gd name="connsiteX364" fmla="*/ 6315506 w 13691114"/>
              <a:gd name="connsiteY364" fmla="*/ 2230010 h 5226845"/>
              <a:gd name="connsiteX365" fmla="*/ 6031477 w 13691114"/>
              <a:gd name="connsiteY365" fmla="*/ 2105079 h 5226845"/>
              <a:gd name="connsiteX366" fmla="*/ 4725854 w 13691114"/>
              <a:gd name="connsiteY366" fmla="*/ 1701870 h 5226845"/>
              <a:gd name="connsiteX367" fmla="*/ 4511942 w 13691114"/>
              <a:gd name="connsiteY367" fmla="*/ 1666057 h 5226845"/>
              <a:gd name="connsiteX368" fmla="*/ 4529821 w 13691114"/>
              <a:gd name="connsiteY368" fmla="*/ 1648150 h 5226845"/>
              <a:gd name="connsiteX369" fmla="*/ 4316548 w 13691114"/>
              <a:gd name="connsiteY369" fmla="*/ 1594672 h 5226845"/>
              <a:gd name="connsiteX370" fmla="*/ 4191393 w 13691114"/>
              <a:gd name="connsiteY370" fmla="*/ 1576281 h 5226845"/>
              <a:gd name="connsiteX371" fmla="*/ 4298668 w 13691114"/>
              <a:gd name="connsiteY371" fmla="*/ 1558616 h 5226845"/>
              <a:gd name="connsiteX372" fmla="*/ 4797371 w 13691114"/>
              <a:gd name="connsiteY372" fmla="*/ 1648150 h 5226845"/>
              <a:gd name="connsiteX373" fmla="*/ 6133206 w 13691114"/>
              <a:gd name="connsiteY373" fmla="*/ 2024435 h 5226845"/>
              <a:gd name="connsiteX374" fmla="*/ 6133206 w 13691114"/>
              <a:gd name="connsiteY374" fmla="*/ 2024435 h 5226845"/>
              <a:gd name="connsiteX375" fmla="*/ 5848415 w 13691114"/>
              <a:gd name="connsiteY375" fmla="*/ 1881180 h 5226845"/>
              <a:gd name="connsiteX376" fmla="*/ 4458943 w 13691114"/>
              <a:gd name="connsiteY376" fmla="*/ 1504896 h 5226845"/>
              <a:gd name="connsiteX377" fmla="*/ 5011283 w 13691114"/>
              <a:gd name="connsiteY377" fmla="*/ 1594672 h 5226845"/>
              <a:gd name="connsiteX378" fmla="*/ 5171558 w 13691114"/>
              <a:gd name="connsiteY378" fmla="*/ 1612579 h 5226845"/>
              <a:gd name="connsiteX379" fmla="*/ 5011283 w 13691114"/>
              <a:gd name="connsiteY379" fmla="*/ 1576281 h 5226845"/>
              <a:gd name="connsiteX380" fmla="*/ 4779492 w 13691114"/>
              <a:gd name="connsiteY380" fmla="*/ 1540709 h 5226845"/>
              <a:gd name="connsiteX381" fmla="*/ 4939766 w 13691114"/>
              <a:gd name="connsiteY381" fmla="*/ 1486989 h 5226845"/>
              <a:gd name="connsiteX382" fmla="*/ 4654976 w 13691114"/>
              <a:gd name="connsiteY382" fmla="*/ 1433027 h 5226845"/>
              <a:gd name="connsiteX383" fmla="*/ 5706019 w 13691114"/>
              <a:gd name="connsiteY383" fmla="*/ 1666057 h 5226845"/>
              <a:gd name="connsiteX384" fmla="*/ 5706019 w 13691114"/>
              <a:gd name="connsiteY384" fmla="*/ 1666057 h 5226845"/>
              <a:gd name="connsiteX385" fmla="*/ 4833129 w 13691114"/>
              <a:gd name="connsiteY385" fmla="*/ 1415362 h 5226845"/>
              <a:gd name="connsiteX386" fmla="*/ 4351668 w 13691114"/>
              <a:gd name="connsiteY386" fmla="*/ 1326070 h 5226845"/>
              <a:gd name="connsiteX387" fmla="*/ 3870844 w 13691114"/>
              <a:gd name="connsiteY387" fmla="*/ 1254201 h 5226845"/>
              <a:gd name="connsiteX388" fmla="*/ 3923843 w 13691114"/>
              <a:gd name="connsiteY388" fmla="*/ 1236294 h 5226845"/>
              <a:gd name="connsiteX389" fmla="*/ 4119876 w 13691114"/>
              <a:gd name="connsiteY389" fmla="*/ 1236294 h 5226845"/>
              <a:gd name="connsiteX390" fmla="*/ 4797371 w 13691114"/>
              <a:gd name="connsiteY390" fmla="*/ 1307679 h 5226845"/>
              <a:gd name="connsiteX391" fmla="*/ 4957645 w 13691114"/>
              <a:gd name="connsiteY391" fmla="*/ 1326070 h 5226845"/>
              <a:gd name="connsiteX392" fmla="*/ 4779492 w 13691114"/>
              <a:gd name="connsiteY392" fmla="*/ 1271866 h 5226845"/>
              <a:gd name="connsiteX393" fmla="*/ 4993404 w 13691114"/>
              <a:gd name="connsiteY393" fmla="*/ 1271866 h 5226845"/>
              <a:gd name="connsiteX394" fmla="*/ 5207316 w 13691114"/>
              <a:gd name="connsiteY394" fmla="*/ 1307679 h 5226845"/>
              <a:gd name="connsiteX395" fmla="*/ 4725854 w 13691114"/>
              <a:gd name="connsiteY395" fmla="*/ 1164425 h 5226845"/>
              <a:gd name="connsiteX396" fmla="*/ 4797371 w 13691114"/>
              <a:gd name="connsiteY396" fmla="*/ 1146518 h 5226845"/>
              <a:gd name="connsiteX397" fmla="*/ 5171558 w 13691114"/>
              <a:gd name="connsiteY397" fmla="*/ 1200481 h 5226845"/>
              <a:gd name="connsiteX398" fmla="*/ 5313953 w 13691114"/>
              <a:gd name="connsiteY398" fmla="*/ 1236294 h 5226845"/>
              <a:gd name="connsiteX399" fmla="*/ 5135799 w 13691114"/>
              <a:gd name="connsiteY399" fmla="*/ 1164425 h 5226845"/>
              <a:gd name="connsiteX400" fmla="*/ 4868250 w 13691114"/>
              <a:gd name="connsiteY400" fmla="*/ 1093040 h 5226845"/>
              <a:gd name="connsiteX401" fmla="*/ 4547701 w 13691114"/>
              <a:gd name="connsiteY401" fmla="*/ 1039077 h 5226845"/>
              <a:gd name="connsiteX402" fmla="*/ 4654976 w 13691114"/>
              <a:gd name="connsiteY402" fmla="*/ 985357 h 5226845"/>
              <a:gd name="connsiteX403" fmla="*/ 4601338 w 13691114"/>
              <a:gd name="connsiteY403" fmla="*/ 985357 h 5226845"/>
              <a:gd name="connsiteX404" fmla="*/ 4797371 w 13691114"/>
              <a:gd name="connsiteY404" fmla="*/ 985357 h 5226845"/>
              <a:gd name="connsiteX405" fmla="*/ 4797371 w 13691114"/>
              <a:gd name="connsiteY405" fmla="*/ 985357 h 5226845"/>
              <a:gd name="connsiteX406" fmla="*/ 4761612 w 13691114"/>
              <a:gd name="connsiteY406" fmla="*/ 949786 h 5226845"/>
              <a:gd name="connsiteX407" fmla="*/ 5100041 w 13691114"/>
              <a:gd name="connsiteY407" fmla="*/ 1003264 h 5226845"/>
              <a:gd name="connsiteX408" fmla="*/ 5207316 w 13691114"/>
              <a:gd name="connsiteY408" fmla="*/ 1039077 h 5226845"/>
              <a:gd name="connsiteX409" fmla="*/ 5207316 w 13691114"/>
              <a:gd name="connsiteY409" fmla="*/ 1039077 h 5226845"/>
              <a:gd name="connsiteX410" fmla="*/ 5100041 w 13691114"/>
              <a:gd name="connsiteY410" fmla="*/ 1003264 h 5226845"/>
              <a:gd name="connsiteX411" fmla="*/ 4672855 w 13691114"/>
              <a:gd name="connsiteY411" fmla="*/ 913488 h 5226845"/>
              <a:gd name="connsiteX412" fmla="*/ 5741778 w 13691114"/>
              <a:gd name="connsiteY412" fmla="*/ 1110946 h 5226845"/>
              <a:gd name="connsiteX413" fmla="*/ 6490152 w 13691114"/>
              <a:gd name="connsiteY413" fmla="*/ 1415362 h 5226845"/>
              <a:gd name="connsiteX414" fmla="*/ 7488196 w 13691114"/>
              <a:gd name="connsiteY414" fmla="*/ 1970956 h 5226845"/>
              <a:gd name="connsiteX415" fmla="*/ 7808745 w 13691114"/>
              <a:gd name="connsiteY415" fmla="*/ 2167689 h 5226845"/>
              <a:gd name="connsiteX416" fmla="*/ 7790866 w 13691114"/>
              <a:gd name="connsiteY416" fmla="*/ 2149782 h 5226845"/>
              <a:gd name="connsiteX417" fmla="*/ 7523954 w 13691114"/>
              <a:gd name="connsiteY417" fmla="*/ 1970956 h 5226845"/>
              <a:gd name="connsiteX418" fmla="*/ 6543789 w 13691114"/>
              <a:gd name="connsiteY418" fmla="*/ 1361642 h 5226845"/>
              <a:gd name="connsiteX419" fmla="*/ 5117920 w 13691114"/>
              <a:gd name="connsiteY419" fmla="*/ 824196 h 5226845"/>
              <a:gd name="connsiteX420" fmla="*/ 4993404 w 13691114"/>
              <a:gd name="connsiteY420" fmla="*/ 806047 h 5226845"/>
              <a:gd name="connsiteX421" fmla="*/ 5011283 w 13691114"/>
              <a:gd name="connsiteY421" fmla="*/ 788141 h 5226845"/>
              <a:gd name="connsiteX422" fmla="*/ 4725854 w 13691114"/>
              <a:gd name="connsiteY422" fmla="*/ 716755 h 5226845"/>
              <a:gd name="connsiteX423" fmla="*/ 5990810 w 13691114"/>
              <a:gd name="connsiteY423" fmla="*/ 1039077 h 5226845"/>
              <a:gd name="connsiteX424" fmla="*/ 6008689 w 13691114"/>
              <a:gd name="connsiteY424" fmla="*/ 1039077 h 5226845"/>
              <a:gd name="connsiteX425" fmla="*/ 6044448 w 13691114"/>
              <a:gd name="connsiteY425" fmla="*/ 1056984 h 5226845"/>
              <a:gd name="connsiteX426" fmla="*/ 6008689 w 13691114"/>
              <a:gd name="connsiteY426" fmla="*/ 1039077 h 5226845"/>
              <a:gd name="connsiteX427" fmla="*/ 5990810 w 13691114"/>
              <a:gd name="connsiteY427" fmla="*/ 1039077 h 5226845"/>
              <a:gd name="connsiteX428" fmla="*/ 5402711 w 13691114"/>
              <a:gd name="connsiteY428" fmla="*/ 788141 h 5226845"/>
              <a:gd name="connsiteX429" fmla="*/ 5402711 w 13691114"/>
              <a:gd name="connsiteY429" fmla="*/ 788141 h 5226845"/>
              <a:gd name="connsiteX430" fmla="*/ 5349711 w 13691114"/>
              <a:gd name="connsiteY430" fmla="*/ 734662 h 5226845"/>
              <a:gd name="connsiteX431" fmla="*/ 5776898 w 13691114"/>
              <a:gd name="connsiteY431" fmla="*/ 842103 h 5226845"/>
              <a:gd name="connsiteX432" fmla="*/ 5794778 w 13691114"/>
              <a:gd name="connsiteY432" fmla="*/ 877916 h 5226845"/>
              <a:gd name="connsiteX433" fmla="*/ 5776898 w 13691114"/>
              <a:gd name="connsiteY433" fmla="*/ 842103 h 5226845"/>
              <a:gd name="connsiteX434" fmla="*/ 5509986 w 13691114"/>
              <a:gd name="connsiteY434" fmla="*/ 734662 h 5226845"/>
              <a:gd name="connsiteX435" fmla="*/ 5189437 w 13691114"/>
              <a:gd name="connsiteY435" fmla="*/ 662793 h 5226845"/>
              <a:gd name="connsiteX436" fmla="*/ 5349711 w 13691114"/>
              <a:gd name="connsiteY436" fmla="*/ 662793 h 5226845"/>
              <a:gd name="connsiteX437" fmla="*/ 4886128 w 13691114"/>
              <a:gd name="connsiteY437" fmla="*/ 555110 h 5226845"/>
              <a:gd name="connsiteX438" fmla="*/ 4834407 w 13691114"/>
              <a:gd name="connsiteY438" fmla="*/ 547609 h 5226845"/>
              <a:gd name="connsiteX439" fmla="*/ 4798648 w 13691114"/>
              <a:gd name="connsiteY439" fmla="*/ 539865 h 5226845"/>
              <a:gd name="connsiteX440" fmla="*/ 5066198 w 13691114"/>
              <a:gd name="connsiteY440" fmla="*/ 573985 h 5226845"/>
              <a:gd name="connsiteX441" fmla="*/ 5794778 w 13691114"/>
              <a:gd name="connsiteY441" fmla="*/ 770234 h 5226845"/>
              <a:gd name="connsiteX442" fmla="*/ 5919932 w 13691114"/>
              <a:gd name="connsiteY442" fmla="*/ 806047 h 5226845"/>
              <a:gd name="connsiteX443" fmla="*/ 5509986 w 13691114"/>
              <a:gd name="connsiteY443" fmla="*/ 644886 h 5226845"/>
              <a:gd name="connsiteX444" fmla="*/ 5902053 w 13691114"/>
              <a:gd name="connsiteY444" fmla="*/ 734662 h 5226845"/>
              <a:gd name="connsiteX445" fmla="*/ 5688141 w 13691114"/>
              <a:gd name="connsiteY445" fmla="*/ 644886 h 5226845"/>
              <a:gd name="connsiteX446" fmla="*/ 5884173 w 13691114"/>
              <a:gd name="connsiteY446" fmla="*/ 698849 h 5226845"/>
              <a:gd name="connsiteX447" fmla="*/ 5990810 w 13691114"/>
              <a:gd name="connsiteY447" fmla="*/ 698849 h 5226845"/>
              <a:gd name="connsiteX448" fmla="*/ 6133206 w 13691114"/>
              <a:gd name="connsiteY448" fmla="*/ 770234 h 5226845"/>
              <a:gd name="connsiteX449" fmla="*/ 6044448 w 13691114"/>
              <a:gd name="connsiteY449" fmla="*/ 716755 h 5226845"/>
              <a:gd name="connsiteX450" fmla="*/ 6098085 w 13691114"/>
              <a:gd name="connsiteY450" fmla="*/ 698849 h 5226845"/>
              <a:gd name="connsiteX451" fmla="*/ 5456348 w 13691114"/>
              <a:gd name="connsiteY451" fmla="*/ 465818 h 5226845"/>
              <a:gd name="connsiteX452" fmla="*/ 4833129 w 13691114"/>
              <a:gd name="connsiteY452" fmla="*/ 322564 h 5226845"/>
              <a:gd name="connsiteX453" fmla="*/ 4761612 w 13691114"/>
              <a:gd name="connsiteY453" fmla="*/ 286508 h 5226845"/>
              <a:gd name="connsiteX454" fmla="*/ 5545744 w 13691114"/>
              <a:gd name="connsiteY454" fmla="*/ 376284 h 5226845"/>
              <a:gd name="connsiteX455" fmla="*/ 5580864 w 13691114"/>
              <a:gd name="connsiteY455" fmla="*/ 376284 h 5226845"/>
              <a:gd name="connsiteX456" fmla="*/ 5776898 w 13691114"/>
              <a:gd name="connsiteY456" fmla="*/ 448154 h 5226845"/>
              <a:gd name="connsiteX457" fmla="*/ 5884173 w 13691114"/>
              <a:gd name="connsiteY457" fmla="*/ 429763 h 5226845"/>
              <a:gd name="connsiteX458" fmla="*/ 5438470 w 13691114"/>
              <a:gd name="connsiteY458" fmla="*/ 268602 h 5226845"/>
              <a:gd name="connsiteX459" fmla="*/ 5688141 w 13691114"/>
              <a:gd name="connsiteY459" fmla="*/ 286508 h 5226845"/>
              <a:gd name="connsiteX460" fmla="*/ 5812656 w 13691114"/>
              <a:gd name="connsiteY460" fmla="*/ 340471 h 5226845"/>
              <a:gd name="connsiteX461" fmla="*/ 5972931 w 13691114"/>
              <a:gd name="connsiteY461" fmla="*/ 376284 h 5226845"/>
              <a:gd name="connsiteX462" fmla="*/ 5759019 w 13691114"/>
              <a:gd name="connsiteY462" fmla="*/ 286508 h 5226845"/>
              <a:gd name="connsiteX463" fmla="*/ 5634503 w 13691114"/>
              <a:gd name="connsiteY463" fmla="*/ 179068 h 5226845"/>
              <a:gd name="connsiteX464" fmla="*/ 5884173 w 13691114"/>
              <a:gd name="connsiteY464" fmla="*/ 268602 h 5226845"/>
              <a:gd name="connsiteX465" fmla="*/ 6650426 w 13691114"/>
              <a:gd name="connsiteY465" fmla="*/ 555110 h 5226845"/>
              <a:gd name="connsiteX466" fmla="*/ 8378965 w 13691114"/>
              <a:gd name="connsiteY466" fmla="*/ 1612579 h 5226845"/>
              <a:gd name="connsiteX467" fmla="*/ 9287613 w 13691114"/>
              <a:gd name="connsiteY467" fmla="*/ 2042341 h 5226845"/>
              <a:gd name="connsiteX468" fmla="*/ 9269733 w 13691114"/>
              <a:gd name="connsiteY468" fmla="*/ 2042341 h 5226845"/>
              <a:gd name="connsiteX469" fmla="*/ 9430646 w 13691114"/>
              <a:gd name="connsiteY469" fmla="*/ 2096304 h 5226845"/>
              <a:gd name="connsiteX470" fmla="*/ 9947229 w 13691114"/>
              <a:gd name="connsiteY470" fmla="*/ 2203502 h 5226845"/>
              <a:gd name="connsiteX471" fmla="*/ 10000866 w 13691114"/>
              <a:gd name="connsiteY471" fmla="*/ 2221651 h 5226845"/>
              <a:gd name="connsiteX472" fmla="*/ 10000866 w 13691114"/>
              <a:gd name="connsiteY472" fmla="*/ 2221651 h 5226845"/>
              <a:gd name="connsiteX473" fmla="*/ 9947229 w 13691114"/>
              <a:gd name="connsiteY473" fmla="*/ 2203502 h 5226845"/>
              <a:gd name="connsiteX474" fmla="*/ 9483646 w 13691114"/>
              <a:gd name="connsiteY474" fmla="*/ 2096304 h 5226845"/>
              <a:gd name="connsiteX475" fmla="*/ 9519404 w 13691114"/>
              <a:gd name="connsiteY475" fmla="*/ 2096304 h 5226845"/>
              <a:gd name="connsiteX476" fmla="*/ 9287613 w 13691114"/>
              <a:gd name="connsiteY476" fmla="*/ 2024435 h 5226845"/>
              <a:gd name="connsiteX477" fmla="*/ 7096130 w 13691114"/>
              <a:gd name="connsiteY477" fmla="*/ 716755 h 5226845"/>
              <a:gd name="connsiteX478" fmla="*/ 6347118 w 13691114"/>
              <a:gd name="connsiteY478" fmla="*/ 358378 h 5226845"/>
              <a:gd name="connsiteX479" fmla="*/ 6319022 w 13691114"/>
              <a:gd name="connsiteY479" fmla="*/ 345311 h 5226845"/>
              <a:gd name="connsiteX480" fmla="*/ 6287734 w 13691114"/>
              <a:gd name="connsiteY480" fmla="*/ 326194 h 5226845"/>
              <a:gd name="connsiteX481" fmla="*/ 6395647 w 13691114"/>
              <a:gd name="connsiteY481" fmla="*/ 359588 h 5226845"/>
              <a:gd name="connsiteX482" fmla="*/ 6721943 w 13691114"/>
              <a:gd name="connsiteY482" fmla="*/ 448154 h 5226845"/>
              <a:gd name="connsiteX483" fmla="*/ 6721943 w 13691114"/>
              <a:gd name="connsiteY483" fmla="*/ 448154 h 5226845"/>
              <a:gd name="connsiteX484" fmla="*/ 6276239 w 13691114"/>
              <a:gd name="connsiteY484" fmla="*/ 161161 h 5226845"/>
              <a:gd name="connsiteX485" fmla="*/ 6151085 w 13691114"/>
              <a:gd name="connsiteY485" fmla="*/ 71869 h 5226845"/>
              <a:gd name="connsiteX486" fmla="*/ 6596788 w 13691114"/>
              <a:gd name="connsiteY486" fmla="*/ 215123 h 5226845"/>
              <a:gd name="connsiteX487" fmla="*/ 6596788 w 13691114"/>
              <a:gd name="connsiteY487" fmla="*/ 215123 h 5226845"/>
              <a:gd name="connsiteX488" fmla="*/ 6454393 w 13691114"/>
              <a:gd name="connsiteY488" fmla="*/ 125347 h 5226845"/>
              <a:gd name="connsiteX489" fmla="*/ 6614668 w 13691114"/>
              <a:gd name="connsiteY489" fmla="*/ 161161 h 5226845"/>
              <a:gd name="connsiteX490" fmla="*/ 6525910 w 13691114"/>
              <a:gd name="connsiteY490" fmla="*/ 71869 h 5226845"/>
              <a:gd name="connsiteX491" fmla="*/ 6578909 w 13691114"/>
              <a:gd name="connsiteY491" fmla="*/ 71869 h 5226845"/>
              <a:gd name="connsiteX492" fmla="*/ 6454393 w 13691114"/>
              <a:gd name="connsiteY492" fmla="*/ 0 h 522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</a:cxnLst>
            <a:rect l="l" t="t" r="r" b="b"/>
            <a:pathLst>
              <a:path w="13691114" h="5226845">
                <a:moveTo>
                  <a:pt x="9984264" y="5016562"/>
                </a:moveTo>
                <a:lnTo>
                  <a:pt x="10080684" y="5024789"/>
                </a:lnTo>
                <a:cubicBezTo>
                  <a:pt x="10178381" y="5040034"/>
                  <a:pt x="10258838" y="5070040"/>
                  <a:pt x="10179020" y="5070040"/>
                </a:cubicBezTo>
                <a:cubicBezTo>
                  <a:pt x="10161141" y="5070040"/>
                  <a:pt x="10035986" y="5016320"/>
                  <a:pt x="10000866" y="5052133"/>
                </a:cubicBezTo>
                <a:cubicBezTo>
                  <a:pt x="10000866" y="5038824"/>
                  <a:pt x="9998312" y="5029871"/>
                  <a:pt x="9994481" y="5024063"/>
                </a:cubicBezTo>
                <a:close/>
                <a:moveTo>
                  <a:pt x="9980433" y="5014142"/>
                </a:moveTo>
                <a:lnTo>
                  <a:pt x="9984264" y="5016562"/>
                </a:lnTo>
                <a:lnTo>
                  <a:pt x="9982987" y="5016562"/>
                </a:lnTo>
                <a:lnTo>
                  <a:pt x="9973409" y="5014626"/>
                </a:lnTo>
                <a:close/>
                <a:moveTo>
                  <a:pt x="12856435" y="4339734"/>
                </a:moveTo>
                <a:lnTo>
                  <a:pt x="12856435" y="4340217"/>
                </a:lnTo>
                <a:lnTo>
                  <a:pt x="12854519" y="4340217"/>
                </a:lnTo>
                <a:close/>
                <a:moveTo>
                  <a:pt x="13172514" y="4299806"/>
                </a:moveTo>
                <a:cubicBezTo>
                  <a:pt x="13030119" y="4335620"/>
                  <a:pt x="12993722" y="4317471"/>
                  <a:pt x="12904964" y="4335378"/>
                </a:cubicBezTo>
                <a:cubicBezTo>
                  <a:pt x="12902410" y="4335378"/>
                  <a:pt x="12896025" y="4336104"/>
                  <a:pt x="12885169" y="4337072"/>
                </a:cubicBezTo>
                <a:lnTo>
                  <a:pt x="12856435" y="4339734"/>
                </a:lnTo>
                <a:lnTo>
                  <a:pt x="12958602" y="4317713"/>
                </a:lnTo>
                <a:cubicBezTo>
                  <a:pt x="13047360" y="4317713"/>
                  <a:pt x="13118877" y="4299806"/>
                  <a:pt x="13172514" y="4299806"/>
                </a:cubicBezTo>
                <a:close/>
                <a:moveTo>
                  <a:pt x="5135799" y="3081419"/>
                </a:moveTo>
                <a:cubicBezTo>
                  <a:pt x="5135799" y="3081419"/>
                  <a:pt x="5135799" y="3081661"/>
                  <a:pt x="5117920" y="3099568"/>
                </a:cubicBezTo>
                <a:cubicBezTo>
                  <a:pt x="5100041" y="3081661"/>
                  <a:pt x="5117920" y="3081419"/>
                  <a:pt x="5135799" y="3081419"/>
                </a:cubicBezTo>
                <a:close/>
                <a:moveTo>
                  <a:pt x="5207316" y="2078155"/>
                </a:moveTo>
                <a:cubicBezTo>
                  <a:pt x="5225195" y="2096062"/>
                  <a:pt x="5242436" y="2096304"/>
                  <a:pt x="5278194" y="2096304"/>
                </a:cubicBezTo>
                <a:cubicBezTo>
                  <a:pt x="5296074" y="2132117"/>
                  <a:pt x="5331832" y="2096304"/>
                  <a:pt x="5278194" y="2096304"/>
                </a:cubicBezTo>
                <a:cubicBezTo>
                  <a:pt x="5278194" y="2078397"/>
                  <a:pt x="5225195" y="2078155"/>
                  <a:pt x="5207316" y="2078155"/>
                </a:cubicBezTo>
                <a:close/>
                <a:moveTo>
                  <a:pt x="4639651" y="1413184"/>
                </a:moveTo>
                <a:cubicBezTo>
                  <a:pt x="4644759" y="1414394"/>
                  <a:pt x="4650506" y="1419718"/>
                  <a:pt x="4654976" y="1433027"/>
                </a:cubicBezTo>
                <a:cubicBezTo>
                  <a:pt x="4614748" y="1446578"/>
                  <a:pt x="4624964" y="1409796"/>
                  <a:pt x="4639651" y="1413184"/>
                </a:cubicBezTo>
                <a:close/>
                <a:moveTo>
                  <a:pt x="5848415" y="877916"/>
                </a:moveTo>
                <a:cubicBezTo>
                  <a:pt x="5848415" y="913730"/>
                  <a:pt x="5884173" y="877916"/>
                  <a:pt x="5848415" y="877916"/>
                </a:cubicBezTo>
                <a:close/>
                <a:moveTo>
                  <a:pt x="4730963" y="525104"/>
                </a:moveTo>
                <a:cubicBezTo>
                  <a:pt x="4731601" y="525104"/>
                  <a:pt x="4745649" y="528492"/>
                  <a:pt x="4766082" y="533090"/>
                </a:cubicBezTo>
                <a:lnTo>
                  <a:pt x="4798648" y="539865"/>
                </a:lnTo>
                <a:lnTo>
                  <a:pt x="4779492" y="537445"/>
                </a:lnTo>
                <a:cubicBezTo>
                  <a:pt x="4743734" y="528492"/>
                  <a:pt x="4730324" y="525104"/>
                  <a:pt x="4730963" y="525104"/>
                </a:cubicBezTo>
                <a:close/>
                <a:moveTo>
                  <a:pt x="6255167" y="305625"/>
                </a:moveTo>
                <a:cubicBezTo>
                  <a:pt x="6257083" y="306351"/>
                  <a:pt x="6266023" y="312401"/>
                  <a:pt x="6278155" y="320386"/>
                </a:cubicBezTo>
                <a:lnTo>
                  <a:pt x="6287734" y="326194"/>
                </a:lnTo>
                <a:lnTo>
                  <a:pt x="6276239" y="322564"/>
                </a:lnTo>
                <a:cubicBezTo>
                  <a:pt x="6258360" y="309255"/>
                  <a:pt x="6253252" y="304657"/>
                  <a:pt x="6255167" y="305625"/>
                </a:cubicBezTo>
                <a:close/>
                <a:moveTo>
                  <a:pt x="6454393" y="0"/>
                </a:moveTo>
                <a:cubicBezTo>
                  <a:pt x="6525910" y="0"/>
                  <a:pt x="6543789" y="17907"/>
                  <a:pt x="6578909" y="35813"/>
                </a:cubicBezTo>
                <a:cubicBezTo>
                  <a:pt x="6650426" y="53720"/>
                  <a:pt x="6686185" y="53962"/>
                  <a:pt x="6721943" y="71869"/>
                </a:cubicBezTo>
                <a:cubicBezTo>
                  <a:pt x="6757063" y="71869"/>
                  <a:pt x="6793460" y="107441"/>
                  <a:pt x="6810701" y="125347"/>
                </a:cubicBezTo>
                <a:cubicBezTo>
                  <a:pt x="6828580" y="125347"/>
                  <a:pt x="6882218" y="125347"/>
                  <a:pt x="6900097" y="125347"/>
                </a:cubicBezTo>
                <a:cubicBezTo>
                  <a:pt x="7006734" y="161161"/>
                  <a:pt x="7113370" y="232788"/>
                  <a:pt x="7184887" y="286508"/>
                </a:cubicBezTo>
                <a:cubicBezTo>
                  <a:pt x="7291524" y="358136"/>
                  <a:pt x="7398800" y="430005"/>
                  <a:pt x="7488196" y="483725"/>
                </a:cubicBezTo>
                <a:cubicBezTo>
                  <a:pt x="8040536" y="824196"/>
                  <a:pt x="8503481" y="1218387"/>
                  <a:pt x="9091580" y="1469324"/>
                </a:cubicBezTo>
                <a:cubicBezTo>
                  <a:pt x="9216734" y="1505138"/>
                  <a:pt x="9359129" y="1576765"/>
                  <a:pt x="9501525" y="1594672"/>
                </a:cubicBezTo>
                <a:cubicBezTo>
                  <a:pt x="9554524" y="1612579"/>
                  <a:pt x="9643920" y="1666057"/>
                  <a:pt x="9733316" y="1683964"/>
                </a:cubicBezTo>
                <a:cubicBezTo>
                  <a:pt x="9875712" y="1701870"/>
                  <a:pt x="10071745" y="1720019"/>
                  <a:pt x="10232019" y="1755833"/>
                </a:cubicBezTo>
                <a:cubicBezTo>
                  <a:pt x="10267778" y="1755833"/>
                  <a:pt x="10303536" y="1773740"/>
                  <a:pt x="10321415" y="1773740"/>
                </a:cubicBezTo>
                <a:cubicBezTo>
                  <a:pt x="10303536" y="1773740"/>
                  <a:pt x="10214140" y="1791404"/>
                  <a:pt x="10303536" y="1791404"/>
                </a:cubicBezTo>
                <a:cubicBezTo>
                  <a:pt x="10445931" y="1827218"/>
                  <a:pt x="10606844" y="1827460"/>
                  <a:pt x="10731361" y="1863274"/>
                </a:cubicBezTo>
                <a:cubicBezTo>
                  <a:pt x="10802239" y="1881180"/>
                  <a:pt x="10891635" y="1899087"/>
                  <a:pt x="10962513" y="1916994"/>
                </a:cubicBezTo>
                <a:cubicBezTo>
                  <a:pt x="10998272" y="1916994"/>
                  <a:pt x="11034030" y="1916994"/>
                  <a:pt x="11087668" y="1916994"/>
                </a:cubicBezTo>
                <a:cubicBezTo>
                  <a:pt x="11087668" y="1916994"/>
                  <a:pt x="11087668" y="1916752"/>
                  <a:pt x="11069789" y="1934659"/>
                </a:cubicBezTo>
                <a:cubicBezTo>
                  <a:pt x="11034030" y="1934659"/>
                  <a:pt x="11034030" y="1916752"/>
                  <a:pt x="11034030" y="1934659"/>
                </a:cubicBezTo>
                <a:cubicBezTo>
                  <a:pt x="11034030" y="1934659"/>
                  <a:pt x="11034030" y="1934659"/>
                  <a:pt x="11069789" y="1934659"/>
                </a:cubicBezTo>
                <a:cubicBezTo>
                  <a:pt x="11069789" y="1934659"/>
                  <a:pt x="11069789" y="1935143"/>
                  <a:pt x="11087668" y="1970956"/>
                </a:cubicBezTo>
                <a:cubicBezTo>
                  <a:pt x="11177064" y="2006770"/>
                  <a:pt x="11319460" y="1988621"/>
                  <a:pt x="11426096" y="1988621"/>
                </a:cubicBezTo>
                <a:cubicBezTo>
                  <a:pt x="11711526" y="2006770"/>
                  <a:pt x="12138712" y="1988621"/>
                  <a:pt x="12334745" y="1988621"/>
                </a:cubicBezTo>
                <a:cubicBezTo>
                  <a:pt x="12352624" y="1988621"/>
                  <a:pt x="12388382" y="1988621"/>
                  <a:pt x="12424141" y="1988621"/>
                </a:cubicBezTo>
                <a:cubicBezTo>
                  <a:pt x="12370503" y="1988621"/>
                  <a:pt x="12299625" y="2024435"/>
                  <a:pt x="12334745" y="2024435"/>
                </a:cubicBezTo>
                <a:cubicBezTo>
                  <a:pt x="12228108" y="2024435"/>
                  <a:pt x="12032075" y="2042341"/>
                  <a:pt x="11906920" y="2042341"/>
                </a:cubicBezTo>
                <a:cubicBezTo>
                  <a:pt x="11746646" y="2042341"/>
                  <a:pt x="11551251" y="2042341"/>
                  <a:pt x="11247943" y="2024435"/>
                </a:cubicBezTo>
                <a:cubicBezTo>
                  <a:pt x="11221124" y="2024435"/>
                  <a:pt x="11134282" y="2014513"/>
                  <a:pt x="11077451" y="2016933"/>
                </a:cubicBezTo>
                <a:lnTo>
                  <a:pt x="11051271" y="2021289"/>
                </a:lnTo>
                <a:lnTo>
                  <a:pt x="11044886" y="2019595"/>
                </a:lnTo>
                <a:cubicBezTo>
                  <a:pt x="11038500" y="2018869"/>
                  <a:pt x="11034030" y="2020079"/>
                  <a:pt x="11034030" y="2024435"/>
                </a:cubicBezTo>
                <a:lnTo>
                  <a:pt x="11051271" y="2021289"/>
                </a:lnTo>
                <a:lnTo>
                  <a:pt x="11069789" y="2026854"/>
                </a:lnTo>
                <a:cubicBezTo>
                  <a:pt x="11087668" y="2033630"/>
                  <a:pt x="11105547" y="2042341"/>
                  <a:pt x="11105547" y="2042341"/>
                </a:cubicBezTo>
                <a:cubicBezTo>
                  <a:pt x="11141306" y="2078155"/>
                  <a:pt x="11354579" y="2042099"/>
                  <a:pt x="11354579" y="2078155"/>
                </a:cubicBezTo>
                <a:cubicBezTo>
                  <a:pt x="11372459" y="2096062"/>
                  <a:pt x="11568492" y="2096304"/>
                  <a:pt x="11550612" y="2096304"/>
                </a:cubicBezTo>
                <a:cubicBezTo>
                  <a:pt x="11640009" y="2096304"/>
                  <a:pt x="11764525" y="2096304"/>
                  <a:pt x="11853921" y="2096304"/>
                </a:cubicBezTo>
                <a:cubicBezTo>
                  <a:pt x="11889041" y="2096304"/>
                  <a:pt x="12156591" y="2114211"/>
                  <a:pt x="12014195" y="2114211"/>
                </a:cubicBezTo>
                <a:cubicBezTo>
                  <a:pt x="11871162" y="2114211"/>
                  <a:pt x="11764525" y="2096304"/>
                  <a:pt x="11622129" y="2114211"/>
                </a:cubicBezTo>
                <a:cubicBezTo>
                  <a:pt x="11533372" y="2114211"/>
                  <a:pt x="11622129" y="2114211"/>
                  <a:pt x="11586371" y="2132117"/>
                </a:cubicBezTo>
                <a:cubicBezTo>
                  <a:pt x="11550612" y="2132117"/>
                  <a:pt x="11479734" y="2131875"/>
                  <a:pt x="11426096" y="2149782"/>
                </a:cubicBezTo>
                <a:cubicBezTo>
                  <a:pt x="11372459" y="2149782"/>
                  <a:pt x="11354579" y="2167689"/>
                  <a:pt x="11318821" y="2167689"/>
                </a:cubicBezTo>
                <a:cubicBezTo>
                  <a:pt x="11283701" y="2203502"/>
                  <a:pt x="11230063" y="2167689"/>
                  <a:pt x="11212184" y="2167689"/>
                </a:cubicBezTo>
                <a:cubicBezTo>
                  <a:pt x="11194305" y="2203502"/>
                  <a:pt x="11212184" y="2221651"/>
                  <a:pt x="11212184" y="2239558"/>
                </a:cubicBezTo>
                <a:cubicBezTo>
                  <a:pt x="11141306" y="2239558"/>
                  <a:pt x="10891635" y="2203502"/>
                  <a:pt x="10766480" y="2203502"/>
                </a:cubicBezTo>
                <a:cubicBezTo>
                  <a:pt x="10766480" y="2203502"/>
                  <a:pt x="10606206" y="2221651"/>
                  <a:pt x="10677723" y="2239558"/>
                </a:cubicBezTo>
                <a:cubicBezTo>
                  <a:pt x="10784360" y="2239558"/>
                  <a:pt x="10909514" y="2257465"/>
                  <a:pt x="11034030" y="2275372"/>
                </a:cubicBezTo>
                <a:cubicBezTo>
                  <a:pt x="11087668" y="2275372"/>
                  <a:pt x="11318821" y="2275130"/>
                  <a:pt x="11318821" y="2310943"/>
                </a:cubicBezTo>
                <a:cubicBezTo>
                  <a:pt x="11336700" y="2310943"/>
                  <a:pt x="10962513" y="2275130"/>
                  <a:pt x="11140667" y="2328850"/>
                </a:cubicBezTo>
                <a:cubicBezTo>
                  <a:pt x="11318821" y="2346757"/>
                  <a:pt x="11087668" y="2346999"/>
                  <a:pt x="11034030" y="2346999"/>
                </a:cubicBezTo>
                <a:cubicBezTo>
                  <a:pt x="10998272" y="2346999"/>
                  <a:pt x="10855877" y="2329092"/>
                  <a:pt x="10784360" y="2346999"/>
                </a:cubicBezTo>
                <a:cubicBezTo>
                  <a:pt x="10677723" y="2383054"/>
                  <a:pt x="10998910" y="2364906"/>
                  <a:pt x="11105547" y="2364906"/>
                </a:cubicBezTo>
                <a:cubicBezTo>
                  <a:pt x="11373097" y="2382812"/>
                  <a:pt x="11479734" y="2382812"/>
                  <a:pt x="11693008" y="2418626"/>
                </a:cubicBezTo>
                <a:cubicBezTo>
                  <a:pt x="11960558" y="2436533"/>
                  <a:pt x="12334745" y="2454439"/>
                  <a:pt x="12602294" y="2436533"/>
                </a:cubicBezTo>
                <a:cubicBezTo>
                  <a:pt x="12673173" y="2436533"/>
                  <a:pt x="12887085" y="2382570"/>
                  <a:pt x="12798327" y="2436533"/>
                </a:cubicBezTo>
                <a:cubicBezTo>
                  <a:pt x="12762569" y="2454439"/>
                  <a:pt x="12780448" y="2454197"/>
                  <a:pt x="12673811" y="2454197"/>
                </a:cubicBezTo>
                <a:cubicBezTo>
                  <a:pt x="12495658" y="2472104"/>
                  <a:pt x="12156591" y="2490495"/>
                  <a:pt x="12049954" y="2490495"/>
                </a:cubicBezTo>
                <a:cubicBezTo>
                  <a:pt x="12120832" y="2490495"/>
                  <a:pt x="12210228" y="2490495"/>
                  <a:pt x="12245987" y="2490495"/>
                </a:cubicBezTo>
                <a:cubicBezTo>
                  <a:pt x="12424141" y="2490495"/>
                  <a:pt x="12548657" y="2490495"/>
                  <a:pt x="12709570" y="2490495"/>
                </a:cubicBezTo>
                <a:cubicBezTo>
                  <a:pt x="12780448" y="2490495"/>
                  <a:pt x="13030119" y="2454681"/>
                  <a:pt x="13047998" y="2472588"/>
                </a:cubicBezTo>
                <a:cubicBezTo>
                  <a:pt x="13047998" y="2490495"/>
                  <a:pt x="12940723" y="2490495"/>
                  <a:pt x="12904964" y="2490495"/>
                </a:cubicBezTo>
                <a:cubicBezTo>
                  <a:pt x="12762569" y="2544215"/>
                  <a:pt x="13047998" y="2543973"/>
                  <a:pt x="13047998" y="2543973"/>
                </a:cubicBezTo>
                <a:cubicBezTo>
                  <a:pt x="13047998" y="2543973"/>
                  <a:pt x="12958602" y="2543973"/>
                  <a:pt x="12922844" y="2561880"/>
                </a:cubicBezTo>
                <a:cubicBezTo>
                  <a:pt x="12904964" y="2561880"/>
                  <a:pt x="12922844" y="2579787"/>
                  <a:pt x="12904964" y="2579787"/>
                </a:cubicBezTo>
                <a:cubicBezTo>
                  <a:pt x="12815568" y="2633507"/>
                  <a:pt x="12620174" y="2580029"/>
                  <a:pt x="12495658" y="2633749"/>
                </a:cubicBezTo>
                <a:cubicBezTo>
                  <a:pt x="12388382" y="2597936"/>
                  <a:pt x="12459899" y="2669563"/>
                  <a:pt x="12495658" y="2633749"/>
                </a:cubicBezTo>
                <a:cubicBezTo>
                  <a:pt x="12548657" y="2651656"/>
                  <a:pt x="12620174" y="2597936"/>
                  <a:pt x="12655932" y="2633749"/>
                </a:cubicBezTo>
                <a:cubicBezTo>
                  <a:pt x="12673811" y="2633749"/>
                  <a:pt x="12442020" y="2669321"/>
                  <a:pt x="12459899" y="2669321"/>
                </a:cubicBezTo>
                <a:cubicBezTo>
                  <a:pt x="12334745" y="2687228"/>
                  <a:pt x="12298986" y="2687228"/>
                  <a:pt x="12032075" y="2687228"/>
                </a:cubicBezTo>
                <a:cubicBezTo>
                  <a:pt x="11960558" y="2687228"/>
                  <a:pt x="11568492" y="2705134"/>
                  <a:pt x="11550612" y="2705134"/>
                </a:cubicBezTo>
                <a:cubicBezTo>
                  <a:pt x="11550612" y="2705134"/>
                  <a:pt x="11693646" y="2741190"/>
                  <a:pt x="11746646" y="2741190"/>
                </a:cubicBezTo>
                <a:cubicBezTo>
                  <a:pt x="12102953" y="2759097"/>
                  <a:pt x="12370503" y="2759097"/>
                  <a:pt x="12691691" y="2741190"/>
                </a:cubicBezTo>
                <a:cubicBezTo>
                  <a:pt x="12798327" y="2741190"/>
                  <a:pt x="13172514" y="2669321"/>
                  <a:pt x="13047998" y="2705134"/>
                </a:cubicBezTo>
                <a:cubicBezTo>
                  <a:pt x="13030119" y="2740948"/>
                  <a:pt x="12922844" y="2759097"/>
                  <a:pt x="12887724" y="2759097"/>
                </a:cubicBezTo>
                <a:cubicBezTo>
                  <a:pt x="12709570" y="2777004"/>
                  <a:pt x="13012240" y="2759097"/>
                  <a:pt x="13030119" y="2759097"/>
                </a:cubicBezTo>
                <a:cubicBezTo>
                  <a:pt x="13030119" y="2759097"/>
                  <a:pt x="13025011" y="2767808"/>
                  <a:pt x="13020541" y="2774584"/>
                </a:cubicBezTo>
                <a:lnTo>
                  <a:pt x="13017348" y="2778939"/>
                </a:lnTo>
                <a:lnTo>
                  <a:pt x="13012240" y="2777004"/>
                </a:lnTo>
                <a:cubicBezTo>
                  <a:pt x="13012240" y="2781359"/>
                  <a:pt x="13013517" y="2782569"/>
                  <a:pt x="13014794" y="2781601"/>
                </a:cubicBezTo>
                <a:lnTo>
                  <a:pt x="13017348" y="2778939"/>
                </a:lnTo>
                <a:lnTo>
                  <a:pt x="13030119" y="2783779"/>
                </a:lnTo>
                <a:cubicBezTo>
                  <a:pt x="13039059" y="2781359"/>
                  <a:pt x="13047998" y="2777004"/>
                  <a:pt x="13047998" y="2777004"/>
                </a:cubicBezTo>
                <a:cubicBezTo>
                  <a:pt x="13208273" y="2777004"/>
                  <a:pt x="12993722" y="2812817"/>
                  <a:pt x="12904964" y="2848873"/>
                </a:cubicBezTo>
                <a:cubicBezTo>
                  <a:pt x="12602294" y="2866779"/>
                  <a:pt x="12245987" y="2884444"/>
                  <a:pt x="11960558" y="2902351"/>
                </a:cubicBezTo>
                <a:cubicBezTo>
                  <a:pt x="11889679" y="2920258"/>
                  <a:pt x="11514854" y="2884444"/>
                  <a:pt x="11479096" y="2902351"/>
                </a:cubicBezTo>
                <a:cubicBezTo>
                  <a:pt x="11461855" y="2920258"/>
                  <a:pt x="11693646" y="2920258"/>
                  <a:pt x="11746646" y="2920258"/>
                </a:cubicBezTo>
                <a:cubicBezTo>
                  <a:pt x="11889679" y="2920258"/>
                  <a:pt x="12014195" y="2920258"/>
                  <a:pt x="12120832" y="2920258"/>
                </a:cubicBezTo>
                <a:cubicBezTo>
                  <a:pt x="12388382" y="2920258"/>
                  <a:pt x="12602294" y="2973978"/>
                  <a:pt x="12869844" y="2938165"/>
                </a:cubicBezTo>
                <a:cubicBezTo>
                  <a:pt x="12887724" y="2938165"/>
                  <a:pt x="13030119" y="2902351"/>
                  <a:pt x="13030119" y="2920258"/>
                </a:cubicBezTo>
                <a:cubicBezTo>
                  <a:pt x="13030119" y="2920258"/>
                  <a:pt x="12958602" y="2938165"/>
                  <a:pt x="12904964" y="2938165"/>
                </a:cubicBezTo>
                <a:cubicBezTo>
                  <a:pt x="12780448" y="2973978"/>
                  <a:pt x="12726811" y="2992127"/>
                  <a:pt x="12620174" y="2992127"/>
                </a:cubicBezTo>
                <a:cubicBezTo>
                  <a:pt x="12566536" y="3010034"/>
                  <a:pt x="12388382" y="3027698"/>
                  <a:pt x="12530778" y="3027698"/>
                </a:cubicBezTo>
                <a:cubicBezTo>
                  <a:pt x="12726811" y="3027698"/>
                  <a:pt x="12869844" y="3010034"/>
                  <a:pt x="13047998" y="2992127"/>
                </a:cubicBezTo>
                <a:cubicBezTo>
                  <a:pt x="13118877" y="2992127"/>
                  <a:pt x="13279151" y="3009792"/>
                  <a:pt x="13172514" y="3027698"/>
                </a:cubicBezTo>
                <a:cubicBezTo>
                  <a:pt x="13100997" y="3027698"/>
                  <a:pt x="13065877" y="3045605"/>
                  <a:pt x="13030119" y="3045605"/>
                </a:cubicBezTo>
                <a:cubicBezTo>
                  <a:pt x="12762569" y="3117232"/>
                  <a:pt x="12388382" y="3099568"/>
                  <a:pt x="12192349" y="3135381"/>
                </a:cubicBezTo>
                <a:cubicBezTo>
                  <a:pt x="12085074" y="3153288"/>
                  <a:pt x="12032075" y="3153288"/>
                  <a:pt x="11906920" y="3153288"/>
                </a:cubicBezTo>
                <a:cubicBezTo>
                  <a:pt x="11889679" y="3153288"/>
                  <a:pt x="11746646" y="3135139"/>
                  <a:pt x="11710887" y="3153288"/>
                </a:cubicBezTo>
                <a:cubicBezTo>
                  <a:pt x="11710887" y="3153288"/>
                  <a:pt x="11960558" y="3188860"/>
                  <a:pt x="11978437" y="3188860"/>
                </a:cubicBezTo>
                <a:cubicBezTo>
                  <a:pt x="12044846" y="3188860"/>
                  <a:pt x="12125941" y="3143609"/>
                  <a:pt x="12208313" y="3179664"/>
                </a:cubicBezTo>
                <a:cubicBezTo>
                  <a:pt x="12177024" y="3176518"/>
                  <a:pt x="12148290" y="3224915"/>
                  <a:pt x="12192349" y="3224915"/>
                </a:cubicBezTo>
                <a:cubicBezTo>
                  <a:pt x="12085074" y="3260729"/>
                  <a:pt x="11765163" y="3242822"/>
                  <a:pt x="11640009" y="3242822"/>
                </a:cubicBezTo>
                <a:cubicBezTo>
                  <a:pt x="11533372" y="3242822"/>
                  <a:pt x="11212184" y="3242822"/>
                  <a:pt x="11105547" y="3242822"/>
                </a:cubicBezTo>
                <a:cubicBezTo>
                  <a:pt x="11069789" y="3224915"/>
                  <a:pt x="10998272" y="3224915"/>
                  <a:pt x="10998272" y="3224915"/>
                </a:cubicBezTo>
                <a:cubicBezTo>
                  <a:pt x="10962513" y="3242822"/>
                  <a:pt x="11087668" y="3242822"/>
                  <a:pt x="11087668" y="3242822"/>
                </a:cubicBezTo>
                <a:cubicBezTo>
                  <a:pt x="11426096" y="3260729"/>
                  <a:pt x="11764525" y="3260729"/>
                  <a:pt x="12138712" y="3260729"/>
                </a:cubicBezTo>
                <a:cubicBezTo>
                  <a:pt x="12316865" y="3242822"/>
                  <a:pt x="12477140" y="3260729"/>
                  <a:pt x="12620174" y="3260729"/>
                </a:cubicBezTo>
                <a:cubicBezTo>
                  <a:pt x="12708931" y="3260729"/>
                  <a:pt x="12762569" y="3224915"/>
                  <a:pt x="12816207" y="3242822"/>
                </a:cubicBezTo>
                <a:cubicBezTo>
                  <a:pt x="12834086" y="3242822"/>
                  <a:pt x="12834086" y="3260729"/>
                  <a:pt x="12869844" y="3260729"/>
                </a:cubicBezTo>
                <a:cubicBezTo>
                  <a:pt x="12922844" y="3296542"/>
                  <a:pt x="12958602" y="3260729"/>
                  <a:pt x="12958602" y="3260729"/>
                </a:cubicBezTo>
                <a:cubicBezTo>
                  <a:pt x="12976481" y="3278635"/>
                  <a:pt x="12967542" y="3292187"/>
                  <a:pt x="12954132" y="3298720"/>
                </a:cubicBezTo>
                <a:lnTo>
                  <a:pt x="12934976" y="3303076"/>
                </a:lnTo>
                <a:lnTo>
                  <a:pt x="12922844" y="3296542"/>
                </a:lnTo>
                <a:cubicBezTo>
                  <a:pt x="12922844" y="3300898"/>
                  <a:pt x="12927313" y="3303318"/>
                  <a:pt x="12933699" y="3303560"/>
                </a:cubicBezTo>
                <a:lnTo>
                  <a:pt x="12934976" y="3303076"/>
                </a:lnTo>
                <a:lnTo>
                  <a:pt x="12956686" y="3314691"/>
                </a:lnTo>
                <a:cubicBezTo>
                  <a:pt x="13015432" y="3325580"/>
                  <a:pt x="13118877" y="3318805"/>
                  <a:pt x="13012240" y="3332114"/>
                </a:cubicBezTo>
                <a:cubicBezTo>
                  <a:pt x="12798327" y="3367927"/>
                  <a:pt x="13136756" y="3332114"/>
                  <a:pt x="13154635" y="3332114"/>
                </a:cubicBezTo>
                <a:cubicBezTo>
                  <a:pt x="13172514" y="3332114"/>
                  <a:pt x="13154635" y="3332598"/>
                  <a:pt x="13208273" y="3350505"/>
                </a:cubicBezTo>
                <a:cubicBezTo>
                  <a:pt x="13154635" y="3332598"/>
                  <a:pt x="13261910" y="3350263"/>
                  <a:pt x="13244031" y="3368169"/>
                </a:cubicBezTo>
                <a:cubicBezTo>
                  <a:pt x="13244031" y="3404225"/>
                  <a:pt x="13154635" y="3368169"/>
                  <a:pt x="13172514" y="3368169"/>
                </a:cubicBezTo>
                <a:cubicBezTo>
                  <a:pt x="13136756" y="3368169"/>
                  <a:pt x="12922844" y="3403983"/>
                  <a:pt x="13047998" y="3421890"/>
                </a:cubicBezTo>
                <a:cubicBezTo>
                  <a:pt x="13172514" y="3439796"/>
                  <a:pt x="12958602" y="3457461"/>
                  <a:pt x="12922844" y="3457461"/>
                </a:cubicBezTo>
                <a:cubicBezTo>
                  <a:pt x="12762569" y="3475610"/>
                  <a:pt x="12958602" y="3475852"/>
                  <a:pt x="12958602" y="3475852"/>
                </a:cubicBezTo>
                <a:cubicBezTo>
                  <a:pt x="12922844" y="3529572"/>
                  <a:pt x="12566536" y="3511424"/>
                  <a:pt x="12530778" y="3529330"/>
                </a:cubicBezTo>
                <a:cubicBezTo>
                  <a:pt x="12530778" y="3547237"/>
                  <a:pt x="12655932" y="3529330"/>
                  <a:pt x="12691691" y="3529330"/>
                </a:cubicBezTo>
                <a:cubicBezTo>
                  <a:pt x="12726811" y="3529330"/>
                  <a:pt x="12691691" y="3547237"/>
                  <a:pt x="12709570" y="3547237"/>
                </a:cubicBezTo>
                <a:cubicBezTo>
                  <a:pt x="12798327" y="3583051"/>
                  <a:pt x="13029480" y="3511424"/>
                  <a:pt x="13100997" y="3529330"/>
                </a:cubicBezTo>
                <a:cubicBezTo>
                  <a:pt x="13100997" y="3547237"/>
                  <a:pt x="13012240" y="3547237"/>
                  <a:pt x="13030119" y="3547237"/>
                </a:cubicBezTo>
                <a:cubicBezTo>
                  <a:pt x="12958602" y="3547237"/>
                  <a:pt x="12620174" y="3583051"/>
                  <a:pt x="12620174" y="3583051"/>
                </a:cubicBezTo>
                <a:cubicBezTo>
                  <a:pt x="12620174" y="3583051"/>
                  <a:pt x="12762569" y="3637013"/>
                  <a:pt x="12780448" y="3637013"/>
                </a:cubicBezTo>
                <a:cubicBezTo>
                  <a:pt x="12816207" y="3637013"/>
                  <a:pt x="12887085" y="3619106"/>
                  <a:pt x="12904964" y="3637013"/>
                </a:cubicBezTo>
                <a:cubicBezTo>
                  <a:pt x="12958602" y="3637013"/>
                  <a:pt x="13208273" y="3619106"/>
                  <a:pt x="13065877" y="3637013"/>
                </a:cubicBezTo>
                <a:cubicBezTo>
                  <a:pt x="12887724" y="3672827"/>
                  <a:pt x="12602294" y="3690733"/>
                  <a:pt x="12442020" y="3744454"/>
                </a:cubicBezTo>
                <a:cubicBezTo>
                  <a:pt x="12334745" y="3762361"/>
                  <a:pt x="12299625" y="3744454"/>
                  <a:pt x="12156591" y="3762361"/>
                </a:cubicBezTo>
                <a:cubicBezTo>
                  <a:pt x="12192349" y="3762361"/>
                  <a:pt x="12192349" y="3798174"/>
                  <a:pt x="12156591" y="3798174"/>
                </a:cubicBezTo>
                <a:cubicBezTo>
                  <a:pt x="12210228" y="3798174"/>
                  <a:pt x="12352624" y="3798174"/>
                  <a:pt x="12388382" y="3780267"/>
                </a:cubicBezTo>
                <a:cubicBezTo>
                  <a:pt x="12441381" y="3780267"/>
                  <a:pt x="12602294" y="3780267"/>
                  <a:pt x="12691691" y="3762361"/>
                </a:cubicBezTo>
                <a:cubicBezTo>
                  <a:pt x="12762569" y="3762361"/>
                  <a:pt x="13136756" y="3708640"/>
                  <a:pt x="13154635" y="3744454"/>
                </a:cubicBezTo>
                <a:cubicBezTo>
                  <a:pt x="13172514" y="3798174"/>
                  <a:pt x="13065239" y="3780267"/>
                  <a:pt x="13012240" y="3780267"/>
                </a:cubicBezTo>
                <a:cubicBezTo>
                  <a:pt x="12887085" y="3798174"/>
                  <a:pt x="12762569" y="3816323"/>
                  <a:pt x="12655932" y="3852136"/>
                </a:cubicBezTo>
                <a:cubicBezTo>
                  <a:pt x="12655932" y="3852136"/>
                  <a:pt x="12655932" y="3852136"/>
                  <a:pt x="12459899" y="3852136"/>
                </a:cubicBezTo>
                <a:cubicBezTo>
                  <a:pt x="12442020" y="3887950"/>
                  <a:pt x="12691052" y="3869801"/>
                  <a:pt x="12566536" y="3887708"/>
                </a:cubicBezTo>
                <a:cubicBezTo>
                  <a:pt x="12370503" y="3887708"/>
                  <a:pt x="12121471" y="3887708"/>
                  <a:pt x="11978437" y="3905615"/>
                </a:cubicBezTo>
                <a:cubicBezTo>
                  <a:pt x="11925438" y="3923522"/>
                  <a:pt x="11906920" y="3923522"/>
                  <a:pt x="11889041" y="3923522"/>
                </a:cubicBezTo>
                <a:cubicBezTo>
                  <a:pt x="11853921" y="3959335"/>
                  <a:pt x="11550612" y="3923280"/>
                  <a:pt x="11532733" y="3959335"/>
                </a:cubicBezTo>
                <a:cubicBezTo>
                  <a:pt x="11532733" y="3959335"/>
                  <a:pt x="11675767" y="3959335"/>
                  <a:pt x="11693008" y="3959335"/>
                </a:cubicBezTo>
                <a:cubicBezTo>
                  <a:pt x="11782404" y="3959335"/>
                  <a:pt x="12138712" y="3959577"/>
                  <a:pt x="11906920" y="3977484"/>
                </a:cubicBezTo>
                <a:cubicBezTo>
                  <a:pt x="11818162" y="3977484"/>
                  <a:pt x="11782404" y="3977484"/>
                  <a:pt x="11693008" y="3977484"/>
                </a:cubicBezTo>
                <a:cubicBezTo>
                  <a:pt x="11693008" y="3977484"/>
                  <a:pt x="11372459" y="3977484"/>
                  <a:pt x="11354579" y="3977484"/>
                </a:cubicBezTo>
                <a:cubicBezTo>
                  <a:pt x="11354579" y="3995391"/>
                  <a:pt x="11693008" y="3995391"/>
                  <a:pt x="11675129" y="3995391"/>
                </a:cubicBezTo>
                <a:cubicBezTo>
                  <a:pt x="11710887" y="3995391"/>
                  <a:pt x="11586371" y="4013298"/>
                  <a:pt x="11568492" y="4013298"/>
                </a:cubicBezTo>
                <a:cubicBezTo>
                  <a:pt x="11586371" y="4013298"/>
                  <a:pt x="11782404" y="4013298"/>
                  <a:pt x="11800283" y="4013298"/>
                </a:cubicBezTo>
                <a:cubicBezTo>
                  <a:pt x="11925438" y="4013298"/>
                  <a:pt x="12085074" y="4030962"/>
                  <a:pt x="12210228" y="4030962"/>
                </a:cubicBezTo>
                <a:cubicBezTo>
                  <a:pt x="12298986" y="4030962"/>
                  <a:pt x="12708931" y="3977484"/>
                  <a:pt x="12798327" y="3995391"/>
                </a:cubicBezTo>
                <a:cubicBezTo>
                  <a:pt x="12780448" y="3995391"/>
                  <a:pt x="12762569" y="4013298"/>
                  <a:pt x="12762569" y="4013298"/>
                </a:cubicBezTo>
                <a:cubicBezTo>
                  <a:pt x="12726811" y="4031204"/>
                  <a:pt x="12655932" y="4066776"/>
                  <a:pt x="12620174" y="4066776"/>
                </a:cubicBezTo>
                <a:cubicBezTo>
                  <a:pt x="12477140" y="4102589"/>
                  <a:pt x="12798327" y="4102589"/>
                  <a:pt x="12834086" y="4084683"/>
                </a:cubicBezTo>
                <a:cubicBezTo>
                  <a:pt x="12798327" y="4102589"/>
                  <a:pt x="12780448" y="4102831"/>
                  <a:pt x="12762569" y="4102831"/>
                </a:cubicBezTo>
                <a:cubicBezTo>
                  <a:pt x="12726811" y="4102831"/>
                  <a:pt x="12584415" y="4102831"/>
                  <a:pt x="12673811" y="4120738"/>
                </a:cubicBezTo>
                <a:cubicBezTo>
                  <a:pt x="12780448" y="4120738"/>
                  <a:pt x="12887085" y="4084683"/>
                  <a:pt x="12958602" y="4084683"/>
                </a:cubicBezTo>
                <a:cubicBezTo>
                  <a:pt x="13030119" y="4084683"/>
                  <a:pt x="13208273" y="4084683"/>
                  <a:pt x="13208273" y="4084683"/>
                </a:cubicBezTo>
                <a:cubicBezTo>
                  <a:pt x="13226152" y="4084683"/>
                  <a:pt x="13065239" y="4120738"/>
                  <a:pt x="13012240" y="4120738"/>
                </a:cubicBezTo>
                <a:cubicBezTo>
                  <a:pt x="13030119" y="4120738"/>
                  <a:pt x="13047998" y="4120738"/>
                  <a:pt x="13047998" y="4120738"/>
                </a:cubicBezTo>
                <a:cubicBezTo>
                  <a:pt x="13030119" y="4120738"/>
                  <a:pt x="13012240" y="4138645"/>
                  <a:pt x="12958602" y="4138645"/>
                </a:cubicBezTo>
                <a:cubicBezTo>
                  <a:pt x="12940723" y="4102831"/>
                  <a:pt x="12904964" y="4138645"/>
                  <a:pt x="12958602" y="4138645"/>
                </a:cubicBezTo>
                <a:cubicBezTo>
                  <a:pt x="12922844" y="4174459"/>
                  <a:pt x="12887724" y="4138645"/>
                  <a:pt x="12869844" y="4138645"/>
                </a:cubicBezTo>
                <a:cubicBezTo>
                  <a:pt x="12834086" y="4138645"/>
                  <a:pt x="12673173" y="4174217"/>
                  <a:pt x="12780448" y="4174217"/>
                </a:cubicBezTo>
                <a:cubicBezTo>
                  <a:pt x="12887085" y="4192365"/>
                  <a:pt x="13011601" y="4138645"/>
                  <a:pt x="13100997" y="4138645"/>
                </a:cubicBezTo>
                <a:cubicBezTo>
                  <a:pt x="13136756" y="4138645"/>
                  <a:pt x="13208273" y="4174217"/>
                  <a:pt x="13244031" y="4174217"/>
                </a:cubicBezTo>
                <a:cubicBezTo>
                  <a:pt x="13350668" y="4174217"/>
                  <a:pt x="13546701" y="4138403"/>
                  <a:pt x="13404306" y="4174217"/>
                </a:cubicBezTo>
                <a:cubicBezTo>
                  <a:pt x="13332789" y="4192365"/>
                  <a:pt x="13118877" y="4227937"/>
                  <a:pt x="13030119" y="4227937"/>
                </a:cubicBezTo>
                <a:cubicBezTo>
                  <a:pt x="12798327" y="4245844"/>
                  <a:pt x="12673173" y="4228179"/>
                  <a:pt x="12548657" y="4281899"/>
                </a:cubicBezTo>
                <a:cubicBezTo>
                  <a:pt x="12530778" y="4281899"/>
                  <a:pt x="12530778" y="4299806"/>
                  <a:pt x="12530778" y="4299806"/>
                </a:cubicBezTo>
                <a:cubicBezTo>
                  <a:pt x="12459899" y="4317713"/>
                  <a:pt x="12370503" y="4317713"/>
                  <a:pt x="12334745" y="4317713"/>
                </a:cubicBezTo>
                <a:cubicBezTo>
                  <a:pt x="12192349" y="4335620"/>
                  <a:pt x="12316865" y="4335378"/>
                  <a:pt x="12370503" y="4335378"/>
                </a:cubicBezTo>
                <a:cubicBezTo>
                  <a:pt x="12441381" y="4335378"/>
                  <a:pt x="12673811" y="4335620"/>
                  <a:pt x="12709570" y="4317713"/>
                </a:cubicBezTo>
                <a:cubicBezTo>
                  <a:pt x="12762569" y="4317713"/>
                  <a:pt x="12708931" y="4299806"/>
                  <a:pt x="12798327" y="4299806"/>
                </a:cubicBezTo>
                <a:cubicBezTo>
                  <a:pt x="12798327" y="4299806"/>
                  <a:pt x="12798327" y="4299564"/>
                  <a:pt x="12780448" y="4335378"/>
                </a:cubicBezTo>
                <a:cubicBezTo>
                  <a:pt x="12784918" y="4339975"/>
                  <a:pt x="12794496" y="4342395"/>
                  <a:pt x="12807906" y="4343121"/>
                </a:cubicBezTo>
                <a:lnTo>
                  <a:pt x="12844303" y="4340943"/>
                </a:lnTo>
                <a:cubicBezTo>
                  <a:pt x="12747883" y="4351107"/>
                  <a:pt x="12584415" y="4371675"/>
                  <a:pt x="12691691" y="4371675"/>
                </a:cubicBezTo>
                <a:cubicBezTo>
                  <a:pt x="12887724" y="4371675"/>
                  <a:pt x="13012240" y="4335620"/>
                  <a:pt x="13208273" y="4317713"/>
                </a:cubicBezTo>
                <a:cubicBezTo>
                  <a:pt x="13279151" y="4317713"/>
                  <a:pt x="13457305" y="4299806"/>
                  <a:pt x="13546701" y="4299806"/>
                </a:cubicBezTo>
                <a:cubicBezTo>
                  <a:pt x="13582460" y="4299806"/>
                  <a:pt x="13546701" y="4317713"/>
                  <a:pt x="13564580" y="4317713"/>
                </a:cubicBezTo>
                <a:cubicBezTo>
                  <a:pt x="13564580" y="4317713"/>
                  <a:pt x="13564580" y="4317713"/>
                  <a:pt x="13617579" y="4317713"/>
                </a:cubicBezTo>
                <a:cubicBezTo>
                  <a:pt x="13599700" y="4353527"/>
                  <a:pt x="13386427" y="4353285"/>
                  <a:pt x="13386427" y="4353285"/>
                </a:cubicBezTo>
                <a:cubicBezTo>
                  <a:pt x="13368547" y="4407005"/>
                  <a:pt x="13493063" y="4353285"/>
                  <a:pt x="13493063" y="4353285"/>
                </a:cubicBezTo>
                <a:cubicBezTo>
                  <a:pt x="13564580" y="4371191"/>
                  <a:pt x="13475184" y="4371675"/>
                  <a:pt x="13510943" y="4371675"/>
                </a:cubicBezTo>
                <a:cubicBezTo>
                  <a:pt x="13582460" y="4425396"/>
                  <a:pt x="13689096" y="4371433"/>
                  <a:pt x="13582460" y="4425154"/>
                </a:cubicBezTo>
                <a:cubicBezTo>
                  <a:pt x="13493063" y="4425154"/>
                  <a:pt x="13386427" y="4425154"/>
                  <a:pt x="13350668" y="4443060"/>
                </a:cubicBezTo>
                <a:cubicBezTo>
                  <a:pt x="13297030" y="4460967"/>
                  <a:pt x="13279151" y="4478632"/>
                  <a:pt x="13261272" y="4478632"/>
                </a:cubicBezTo>
                <a:cubicBezTo>
                  <a:pt x="13172514" y="4514688"/>
                  <a:pt x="13029480" y="4514688"/>
                  <a:pt x="12922844" y="4532594"/>
                </a:cubicBezTo>
                <a:cubicBezTo>
                  <a:pt x="12887085" y="4532594"/>
                  <a:pt x="12566536" y="4550501"/>
                  <a:pt x="12566536" y="4550501"/>
                </a:cubicBezTo>
                <a:cubicBezTo>
                  <a:pt x="12548657" y="4568408"/>
                  <a:pt x="12655932" y="4568408"/>
                  <a:pt x="12673811" y="4568408"/>
                </a:cubicBezTo>
                <a:cubicBezTo>
                  <a:pt x="12958602" y="4550501"/>
                  <a:pt x="13279151" y="4478632"/>
                  <a:pt x="13564580" y="4478632"/>
                </a:cubicBezTo>
                <a:cubicBezTo>
                  <a:pt x="13510943" y="4532594"/>
                  <a:pt x="13635459" y="4460725"/>
                  <a:pt x="13671217" y="4478632"/>
                </a:cubicBezTo>
                <a:cubicBezTo>
                  <a:pt x="13689096" y="4478632"/>
                  <a:pt x="13600339" y="4514930"/>
                  <a:pt x="13600339" y="4514930"/>
                </a:cubicBezTo>
                <a:cubicBezTo>
                  <a:pt x="13226152" y="4568650"/>
                  <a:pt x="12798327" y="4622370"/>
                  <a:pt x="12459899" y="4658184"/>
                </a:cubicBezTo>
                <a:cubicBezTo>
                  <a:pt x="12530778" y="4693997"/>
                  <a:pt x="12620174" y="4622370"/>
                  <a:pt x="12709570" y="4658184"/>
                </a:cubicBezTo>
                <a:lnTo>
                  <a:pt x="12701907" y="4658184"/>
                </a:lnTo>
                <a:cubicBezTo>
                  <a:pt x="12696160" y="4658184"/>
                  <a:pt x="12691691" y="4658184"/>
                  <a:pt x="12691691" y="4658184"/>
                </a:cubicBezTo>
                <a:cubicBezTo>
                  <a:pt x="12495658" y="4676091"/>
                  <a:pt x="12780448" y="4676091"/>
                  <a:pt x="12798327" y="4676091"/>
                </a:cubicBezTo>
                <a:cubicBezTo>
                  <a:pt x="12869206" y="4676091"/>
                  <a:pt x="12994360" y="4658184"/>
                  <a:pt x="13047998" y="4676091"/>
                </a:cubicBezTo>
                <a:cubicBezTo>
                  <a:pt x="12904964" y="4729811"/>
                  <a:pt x="12566536" y="4747718"/>
                  <a:pt x="12442020" y="4747718"/>
                </a:cubicBezTo>
                <a:cubicBezTo>
                  <a:pt x="12210228" y="4765625"/>
                  <a:pt x="12602294" y="4765625"/>
                  <a:pt x="12602294" y="4765625"/>
                </a:cubicBezTo>
                <a:cubicBezTo>
                  <a:pt x="12708931" y="4765625"/>
                  <a:pt x="12726811" y="4765625"/>
                  <a:pt x="12887724" y="4747718"/>
                </a:cubicBezTo>
                <a:cubicBezTo>
                  <a:pt x="13030119" y="4747718"/>
                  <a:pt x="12940723" y="4765625"/>
                  <a:pt x="12904964" y="4765625"/>
                </a:cubicBezTo>
                <a:cubicBezTo>
                  <a:pt x="12887085" y="4765625"/>
                  <a:pt x="12708931" y="4783531"/>
                  <a:pt x="12780448" y="4801438"/>
                </a:cubicBezTo>
                <a:cubicBezTo>
                  <a:pt x="12869206" y="4801438"/>
                  <a:pt x="12994360" y="4765625"/>
                  <a:pt x="13047998" y="4765625"/>
                </a:cubicBezTo>
                <a:cubicBezTo>
                  <a:pt x="13118877" y="4765625"/>
                  <a:pt x="13225513" y="4747718"/>
                  <a:pt x="13261272" y="4747718"/>
                </a:cubicBezTo>
                <a:cubicBezTo>
                  <a:pt x="13261272" y="4747718"/>
                  <a:pt x="13208273" y="4783531"/>
                  <a:pt x="13208273" y="4765625"/>
                </a:cubicBezTo>
                <a:cubicBezTo>
                  <a:pt x="13172514" y="4783531"/>
                  <a:pt x="13243393" y="4783531"/>
                  <a:pt x="13261272" y="4783531"/>
                </a:cubicBezTo>
                <a:cubicBezTo>
                  <a:pt x="13332789" y="4783531"/>
                  <a:pt x="13599700" y="4765625"/>
                  <a:pt x="13493063" y="4801438"/>
                </a:cubicBezTo>
                <a:cubicBezTo>
                  <a:pt x="13332789" y="4855158"/>
                  <a:pt x="13671217" y="4783531"/>
                  <a:pt x="13689096" y="4801438"/>
                </a:cubicBezTo>
                <a:cubicBezTo>
                  <a:pt x="13706976" y="4837252"/>
                  <a:pt x="13599700" y="4837010"/>
                  <a:pt x="13617579" y="4837010"/>
                </a:cubicBezTo>
                <a:cubicBezTo>
                  <a:pt x="13581821" y="4854917"/>
                  <a:pt x="13564580" y="4873307"/>
                  <a:pt x="13564580" y="4873307"/>
                </a:cubicBezTo>
                <a:cubicBezTo>
                  <a:pt x="13404306" y="4909121"/>
                  <a:pt x="13244031" y="4908879"/>
                  <a:pt x="13065877" y="4944692"/>
                </a:cubicBezTo>
                <a:cubicBezTo>
                  <a:pt x="12922844" y="4962599"/>
                  <a:pt x="12780448" y="4998655"/>
                  <a:pt x="12620174" y="5016562"/>
                </a:cubicBezTo>
                <a:cubicBezTo>
                  <a:pt x="12138712" y="5088189"/>
                  <a:pt x="11443976" y="5070040"/>
                  <a:pt x="10855877" y="5052133"/>
                </a:cubicBezTo>
                <a:cubicBezTo>
                  <a:pt x="10677723" y="5052133"/>
                  <a:pt x="10570447" y="5052133"/>
                  <a:pt x="10428052" y="5052133"/>
                </a:cubicBezTo>
                <a:cubicBezTo>
                  <a:pt x="10285657" y="5052133"/>
                  <a:pt x="10161141" y="4998413"/>
                  <a:pt x="10000866" y="4980506"/>
                </a:cubicBezTo>
                <a:cubicBezTo>
                  <a:pt x="9929349" y="4980506"/>
                  <a:pt x="9608162" y="4944450"/>
                  <a:pt x="9751195" y="4980506"/>
                </a:cubicBezTo>
                <a:cubicBezTo>
                  <a:pt x="9661799" y="4962357"/>
                  <a:pt x="9715437" y="5016320"/>
                  <a:pt x="9751195" y="4980506"/>
                </a:cubicBezTo>
                <a:cubicBezTo>
                  <a:pt x="9786954" y="4980506"/>
                  <a:pt x="9817604" y="4985104"/>
                  <a:pt x="9853363" y="4991879"/>
                </a:cubicBezTo>
                <a:lnTo>
                  <a:pt x="9973409" y="5014626"/>
                </a:lnTo>
                <a:lnTo>
                  <a:pt x="9947229" y="5016562"/>
                </a:lnTo>
                <a:cubicBezTo>
                  <a:pt x="9947229" y="4998655"/>
                  <a:pt x="9893591" y="5016562"/>
                  <a:pt x="9875712" y="5016562"/>
                </a:cubicBezTo>
                <a:cubicBezTo>
                  <a:pt x="9875712" y="4980748"/>
                  <a:pt x="9822712" y="4998655"/>
                  <a:pt x="9822712" y="4998655"/>
                </a:cubicBezTo>
                <a:cubicBezTo>
                  <a:pt x="9769075" y="4962841"/>
                  <a:pt x="9733316" y="5016562"/>
                  <a:pt x="9822712" y="4998655"/>
                </a:cubicBezTo>
                <a:cubicBezTo>
                  <a:pt x="9822712" y="5016562"/>
                  <a:pt x="9857832" y="4998655"/>
                  <a:pt x="9875712" y="5016562"/>
                </a:cubicBezTo>
                <a:cubicBezTo>
                  <a:pt x="9875712" y="5052375"/>
                  <a:pt x="9929349" y="5016562"/>
                  <a:pt x="9947229" y="5016562"/>
                </a:cubicBezTo>
                <a:cubicBezTo>
                  <a:pt x="9947229" y="5052375"/>
                  <a:pt x="9982987" y="5016320"/>
                  <a:pt x="10000866" y="5052133"/>
                </a:cubicBezTo>
                <a:cubicBezTo>
                  <a:pt x="10179020" y="5070040"/>
                  <a:pt x="10392932" y="5106095"/>
                  <a:pt x="10535328" y="5124002"/>
                </a:cubicBezTo>
                <a:cubicBezTo>
                  <a:pt x="10998272" y="5177723"/>
                  <a:pt x="11515493" y="5141909"/>
                  <a:pt x="11924799" y="5177723"/>
                </a:cubicBezTo>
                <a:cubicBezTo>
                  <a:pt x="12032075" y="5177723"/>
                  <a:pt x="12138712" y="5195629"/>
                  <a:pt x="12228108" y="5177723"/>
                </a:cubicBezTo>
                <a:cubicBezTo>
                  <a:pt x="12245987" y="5177723"/>
                  <a:pt x="12263866" y="5141909"/>
                  <a:pt x="12299625" y="5141909"/>
                </a:cubicBezTo>
                <a:cubicBezTo>
                  <a:pt x="12316865" y="5141909"/>
                  <a:pt x="12477778" y="5195387"/>
                  <a:pt x="12477778" y="5195387"/>
                </a:cubicBezTo>
                <a:cubicBezTo>
                  <a:pt x="12477778" y="5213294"/>
                  <a:pt x="12245987" y="5213294"/>
                  <a:pt x="12245987" y="5213294"/>
                </a:cubicBezTo>
                <a:cubicBezTo>
                  <a:pt x="12120832" y="5222248"/>
                  <a:pt x="11912028" y="5226845"/>
                  <a:pt x="11695562" y="5226845"/>
                </a:cubicBezTo>
                <a:cubicBezTo>
                  <a:pt x="11479734" y="5226845"/>
                  <a:pt x="11256882" y="5222248"/>
                  <a:pt x="11105547" y="5213294"/>
                </a:cubicBezTo>
                <a:cubicBezTo>
                  <a:pt x="10606844" y="5195387"/>
                  <a:pt x="10214140" y="5195387"/>
                  <a:pt x="9769075" y="5105853"/>
                </a:cubicBezTo>
                <a:cubicBezTo>
                  <a:pt x="9608800" y="5087947"/>
                  <a:pt x="9430646" y="5052375"/>
                  <a:pt x="9269733" y="4998655"/>
                </a:cubicBezTo>
                <a:cubicBezTo>
                  <a:pt x="8967063" y="4909121"/>
                  <a:pt x="8628635" y="4783531"/>
                  <a:pt x="8396844" y="4676091"/>
                </a:cubicBezTo>
                <a:cubicBezTo>
                  <a:pt x="8254449" y="4622128"/>
                  <a:pt x="8414723" y="4729569"/>
                  <a:pt x="8467722" y="4729569"/>
                </a:cubicBezTo>
                <a:cubicBezTo>
                  <a:pt x="8788910" y="4890730"/>
                  <a:pt x="9109459" y="4980506"/>
                  <a:pt x="9501525" y="5105853"/>
                </a:cubicBezTo>
                <a:cubicBezTo>
                  <a:pt x="9626041" y="5141667"/>
                  <a:pt x="9394888" y="5105853"/>
                  <a:pt x="9305492" y="5087947"/>
                </a:cubicBezTo>
                <a:cubicBezTo>
                  <a:pt x="8753151" y="4962599"/>
                  <a:pt x="8307448" y="4747476"/>
                  <a:pt x="7933261" y="4478632"/>
                </a:cubicBezTo>
                <a:cubicBezTo>
                  <a:pt x="7594833" y="4281657"/>
                  <a:pt x="7256404" y="4013056"/>
                  <a:pt x="6917976" y="3815839"/>
                </a:cubicBezTo>
                <a:cubicBezTo>
                  <a:pt x="6792821" y="3744212"/>
                  <a:pt x="6686185" y="3654678"/>
                  <a:pt x="6561030" y="3583051"/>
                </a:cubicBezTo>
                <a:cubicBezTo>
                  <a:pt x="6490152" y="3565144"/>
                  <a:pt x="6418635" y="3565144"/>
                  <a:pt x="6347118" y="3547237"/>
                </a:cubicBezTo>
                <a:cubicBezTo>
                  <a:pt x="6240481" y="3511424"/>
                  <a:pt x="6151723" y="3439796"/>
                  <a:pt x="6044448" y="3403983"/>
                </a:cubicBezTo>
                <a:cubicBezTo>
                  <a:pt x="5777536" y="3260729"/>
                  <a:pt x="5456348" y="3153046"/>
                  <a:pt x="5135799" y="3081419"/>
                </a:cubicBezTo>
                <a:cubicBezTo>
                  <a:pt x="5117920" y="3081419"/>
                  <a:pt x="5117920" y="3081419"/>
                  <a:pt x="5100041" y="3081419"/>
                </a:cubicBezTo>
                <a:cubicBezTo>
                  <a:pt x="5100041" y="3045605"/>
                  <a:pt x="5082162" y="3045605"/>
                  <a:pt x="5064282" y="3045605"/>
                </a:cubicBezTo>
                <a:cubicBezTo>
                  <a:pt x="5028524" y="3027698"/>
                  <a:pt x="4992765" y="3081419"/>
                  <a:pt x="5064282" y="3045605"/>
                </a:cubicBezTo>
                <a:cubicBezTo>
                  <a:pt x="5064282" y="3045605"/>
                  <a:pt x="5064282" y="3045605"/>
                  <a:pt x="5064282" y="3081419"/>
                </a:cubicBezTo>
                <a:cubicBezTo>
                  <a:pt x="5010645" y="3081419"/>
                  <a:pt x="4993404" y="3045605"/>
                  <a:pt x="4975525" y="3045605"/>
                </a:cubicBezTo>
                <a:cubicBezTo>
                  <a:pt x="5011283" y="3045605"/>
                  <a:pt x="4975525" y="3009792"/>
                  <a:pt x="4975525" y="3045605"/>
                </a:cubicBezTo>
                <a:cubicBezTo>
                  <a:pt x="4868250" y="3045605"/>
                  <a:pt x="5010645" y="3009792"/>
                  <a:pt x="4904008" y="3027698"/>
                </a:cubicBezTo>
                <a:cubicBezTo>
                  <a:pt x="4832491" y="3027698"/>
                  <a:pt x="4957645" y="3009792"/>
                  <a:pt x="4851009" y="3009792"/>
                </a:cubicBezTo>
                <a:cubicBezTo>
                  <a:pt x="4833129" y="2991885"/>
                  <a:pt x="4797371" y="3009792"/>
                  <a:pt x="4797371" y="3009792"/>
                </a:cubicBezTo>
                <a:cubicBezTo>
                  <a:pt x="4565579" y="3009792"/>
                  <a:pt x="4315909" y="2920258"/>
                  <a:pt x="4066877" y="2902351"/>
                </a:cubicBezTo>
                <a:cubicBezTo>
                  <a:pt x="3888723" y="2884444"/>
                  <a:pt x="3709931" y="2902351"/>
                  <a:pt x="3531777" y="2884444"/>
                </a:cubicBezTo>
                <a:cubicBezTo>
                  <a:pt x="3211228" y="2884444"/>
                  <a:pt x="2907920" y="2812817"/>
                  <a:pt x="2587370" y="2866537"/>
                </a:cubicBezTo>
                <a:cubicBezTo>
                  <a:pt x="1892634" y="2902351"/>
                  <a:pt x="1180019" y="2920500"/>
                  <a:pt x="644919" y="3117474"/>
                </a:cubicBezTo>
                <a:cubicBezTo>
                  <a:pt x="466766" y="3189102"/>
                  <a:pt x="342250" y="3242822"/>
                  <a:pt x="270733" y="3242822"/>
                </a:cubicBezTo>
                <a:cubicBezTo>
                  <a:pt x="217734" y="3242822"/>
                  <a:pt x="270733" y="3206766"/>
                  <a:pt x="234974" y="3188860"/>
                </a:cubicBezTo>
                <a:cubicBezTo>
                  <a:pt x="234974" y="3188860"/>
                  <a:pt x="199854" y="3206766"/>
                  <a:pt x="146216" y="3206766"/>
                </a:cubicBezTo>
                <a:cubicBezTo>
                  <a:pt x="128337" y="3206766"/>
                  <a:pt x="92579" y="3153288"/>
                  <a:pt x="38941" y="3135381"/>
                </a:cubicBezTo>
                <a:cubicBezTo>
                  <a:pt x="-85575" y="3135381"/>
                  <a:pt x="128337" y="3081419"/>
                  <a:pt x="128337" y="3081419"/>
                </a:cubicBezTo>
                <a:cubicBezTo>
                  <a:pt x="146216" y="3045605"/>
                  <a:pt x="21062" y="3045847"/>
                  <a:pt x="38941" y="3009792"/>
                </a:cubicBezTo>
                <a:cubicBezTo>
                  <a:pt x="38941" y="3027698"/>
                  <a:pt x="217734" y="2938165"/>
                  <a:pt x="199854" y="2938165"/>
                </a:cubicBezTo>
                <a:cubicBezTo>
                  <a:pt x="271371" y="2902351"/>
                  <a:pt x="110458" y="2974220"/>
                  <a:pt x="110458" y="2974220"/>
                </a:cubicBezTo>
                <a:cubicBezTo>
                  <a:pt x="110458" y="2974220"/>
                  <a:pt x="110458" y="2973978"/>
                  <a:pt x="128337" y="2920258"/>
                </a:cubicBezTo>
                <a:cubicBezTo>
                  <a:pt x="164096" y="2920258"/>
                  <a:pt x="164096" y="2920258"/>
                  <a:pt x="164096" y="2920258"/>
                </a:cubicBezTo>
                <a:cubicBezTo>
                  <a:pt x="164096" y="2920258"/>
                  <a:pt x="146216" y="2920258"/>
                  <a:pt x="128337" y="2902351"/>
                </a:cubicBezTo>
                <a:cubicBezTo>
                  <a:pt x="-14058" y="2884444"/>
                  <a:pt x="217095" y="2794910"/>
                  <a:pt x="217095" y="2777004"/>
                </a:cubicBezTo>
                <a:cubicBezTo>
                  <a:pt x="199854" y="2741190"/>
                  <a:pt x="110458" y="2777004"/>
                  <a:pt x="110458" y="2759097"/>
                </a:cubicBezTo>
                <a:cubicBezTo>
                  <a:pt x="110458" y="2687470"/>
                  <a:pt x="199854" y="2705134"/>
                  <a:pt x="234974" y="2669321"/>
                </a:cubicBezTo>
                <a:cubicBezTo>
                  <a:pt x="234974" y="2669321"/>
                  <a:pt x="245031" y="2629167"/>
                  <a:pt x="250060" y="2624198"/>
                </a:cubicBezTo>
                <a:lnTo>
                  <a:pt x="251160" y="2624631"/>
                </a:lnTo>
                <a:lnTo>
                  <a:pt x="252853" y="2633749"/>
                </a:lnTo>
                <a:cubicBezTo>
                  <a:pt x="252853" y="2629272"/>
                  <a:pt x="252574" y="2626471"/>
                  <a:pt x="252085" y="2624995"/>
                </a:cubicBezTo>
                <a:lnTo>
                  <a:pt x="251160" y="2624631"/>
                </a:lnTo>
                <a:lnTo>
                  <a:pt x="247546" y="2605172"/>
                </a:lnTo>
                <a:cubicBezTo>
                  <a:pt x="238327" y="2586638"/>
                  <a:pt x="221565" y="2593217"/>
                  <a:pt x="234974" y="2579787"/>
                </a:cubicBezTo>
                <a:cubicBezTo>
                  <a:pt x="234974" y="2579787"/>
                  <a:pt x="235613" y="2579787"/>
                  <a:pt x="270733" y="2579787"/>
                </a:cubicBezTo>
                <a:cubicBezTo>
                  <a:pt x="306491" y="2543973"/>
                  <a:pt x="252853" y="2543973"/>
                  <a:pt x="252853" y="2526067"/>
                </a:cubicBezTo>
                <a:cubicBezTo>
                  <a:pt x="252853" y="2436533"/>
                  <a:pt x="324370" y="2472104"/>
                  <a:pt x="360129" y="2454197"/>
                </a:cubicBezTo>
                <a:cubicBezTo>
                  <a:pt x="360129" y="2454197"/>
                  <a:pt x="378008" y="2436533"/>
                  <a:pt x="413128" y="2436533"/>
                </a:cubicBezTo>
                <a:cubicBezTo>
                  <a:pt x="502524" y="2382570"/>
                  <a:pt x="360129" y="2436533"/>
                  <a:pt x="342250" y="2436533"/>
                </a:cubicBezTo>
                <a:cubicBezTo>
                  <a:pt x="324370" y="2436533"/>
                  <a:pt x="234974" y="2436533"/>
                  <a:pt x="252853" y="2364906"/>
                </a:cubicBezTo>
                <a:cubicBezTo>
                  <a:pt x="270733" y="2346999"/>
                  <a:pt x="360129" y="2383054"/>
                  <a:pt x="413128" y="2346999"/>
                </a:cubicBezTo>
                <a:cubicBezTo>
                  <a:pt x="413128" y="2329092"/>
                  <a:pt x="324370" y="2346999"/>
                  <a:pt x="324370" y="2346999"/>
                </a:cubicBezTo>
                <a:cubicBezTo>
                  <a:pt x="324370" y="2346999"/>
                  <a:pt x="324370" y="2329092"/>
                  <a:pt x="324370" y="2315783"/>
                </a:cubicBezTo>
                <a:lnTo>
                  <a:pt x="324370" y="2310943"/>
                </a:lnTo>
                <a:cubicBezTo>
                  <a:pt x="342250" y="2203502"/>
                  <a:pt x="502524" y="2132117"/>
                  <a:pt x="680678" y="2096304"/>
                </a:cubicBezTo>
                <a:cubicBezTo>
                  <a:pt x="1019745" y="1970956"/>
                  <a:pt x="1554206" y="1899087"/>
                  <a:pt x="1946272" y="1881180"/>
                </a:cubicBezTo>
                <a:cubicBezTo>
                  <a:pt x="2721465" y="1813909"/>
                  <a:pt x="3576475" y="1817055"/>
                  <a:pt x="4316548" y="1906105"/>
                </a:cubicBezTo>
                <a:lnTo>
                  <a:pt x="4606447" y="1948210"/>
                </a:lnTo>
                <a:lnTo>
                  <a:pt x="5011283" y="2024435"/>
                </a:lnTo>
                <a:cubicBezTo>
                  <a:pt x="4904008" y="1999752"/>
                  <a:pt x="4792263" y="1977732"/>
                  <a:pt x="4676047" y="1958131"/>
                </a:cubicBezTo>
                <a:lnTo>
                  <a:pt x="4606447" y="1948210"/>
                </a:lnTo>
                <a:lnTo>
                  <a:pt x="4122430" y="1856498"/>
                </a:lnTo>
                <a:cubicBezTo>
                  <a:pt x="3821676" y="1809553"/>
                  <a:pt x="3514536" y="1773740"/>
                  <a:pt x="3193349" y="1755833"/>
                </a:cubicBezTo>
                <a:cubicBezTo>
                  <a:pt x="3015195" y="1755833"/>
                  <a:pt x="2801283" y="1755833"/>
                  <a:pt x="2605250" y="1755833"/>
                </a:cubicBezTo>
                <a:cubicBezTo>
                  <a:pt x="2569491" y="1755833"/>
                  <a:pt x="2284701" y="1773740"/>
                  <a:pt x="2409216" y="1755833"/>
                </a:cubicBezTo>
                <a:cubicBezTo>
                  <a:pt x="2587370" y="1720019"/>
                  <a:pt x="2819162" y="1720019"/>
                  <a:pt x="3015195" y="1720019"/>
                </a:cubicBezTo>
                <a:cubicBezTo>
                  <a:pt x="3086712" y="1720019"/>
                  <a:pt x="3264865" y="1719777"/>
                  <a:pt x="3139711" y="1701870"/>
                </a:cubicBezTo>
                <a:cubicBezTo>
                  <a:pt x="2961557" y="1683964"/>
                  <a:pt x="2712525" y="1702112"/>
                  <a:pt x="2480734" y="1720019"/>
                </a:cubicBezTo>
                <a:cubicBezTo>
                  <a:pt x="2248942" y="1720019"/>
                  <a:pt x="2035030" y="1755833"/>
                  <a:pt x="1821118" y="1755833"/>
                </a:cubicBezTo>
                <a:cubicBezTo>
                  <a:pt x="1393293" y="1791646"/>
                  <a:pt x="1090623" y="1881180"/>
                  <a:pt x="770074" y="1970956"/>
                </a:cubicBezTo>
                <a:cubicBezTo>
                  <a:pt x="716436" y="1970956"/>
                  <a:pt x="431007" y="2078397"/>
                  <a:pt x="591920" y="1988621"/>
                </a:cubicBezTo>
                <a:cubicBezTo>
                  <a:pt x="662799" y="1970714"/>
                  <a:pt x="716436" y="1934901"/>
                  <a:pt x="805832" y="1916994"/>
                </a:cubicBezTo>
                <a:cubicBezTo>
                  <a:pt x="823073" y="1916994"/>
                  <a:pt x="948228" y="1881180"/>
                  <a:pt x="1108502" y="1863274"/>
                </a:cubicBezTo>
                <a:cubicBezTo>
                  <a:pt x="1340294" y="1791646"/>
                  <a:pt x="1607844" y="1755833"/>
                  <a:pt x="1785998" y="1755833"/>
                </a:cubicBezTo>
                <a:cubicBezTo>
                  <a:pt x="2338338" y="1702112"/>
                  <a:pt x="2943678" y="1666057"/>
                  <a:pt x="3443019" y="1666057"/>
                </a:cubicBezTo>
                <a:cubicBezTo>
                  <a:pt x="3478139" y="1666057"/>
                  <a:pt x="3549656" y="1666057"/>
                  <a:pt x="3601378" y="1666057"/>
                </a:cubicBezTo>
                <a:lnTo>
                  <a:pt x="3639052" y="1666057"/>
                </a:lnTo>
                <a:cubicBezTo>
                  <a:pt x="3513898" y="1612337"/>
                  <a:pt x="3264865" y="1612579"/>
                  <a:pt x="3175469" y="1612579"/>
                </a:cubicBezTo>
                <a:cubicBezTo>
                  <a:pt x="3086712" y="1612579"/>
                  <a:pt x="2854920" y="1612579"/>
                  <a:pt x="3015195" y="1594672"/>
                </a:cubicBezTo>
                <a:cubicBezTo>
                  <a:pt x="3282745" y="1594672"/>
                  <a:pt x="3585415" y="1612337"/>
                  <a:pt x="3817206" y="1648150"/>
                </a:cubicBezTo>
                <a:cubicBezTo>
                  <a:pt x="4643562" y="1679487"/>
                  <a:pt x="5442540" y="1875528"/>
                  <a:pt x="6130725" y="2152137"/>
                </a:cubicBezTo>
                <a:lnTo>
                  <a:pt x="6312658" y="2230010"/>
                </a:lnTo>
                <a:lnTo>
                  <a:pt x="6315506" y="2230010"/>
                </a:lnTo>
                <a:lnTo>
                  <a:pt x="6031477" y="2105079"/>
                </a:lnTo>
                <a:cubicBezTo>
                  <a:pt x="5631470" y="1940391"/>
                  <a:pt x="5193747" y="1795881"/>
                  <a:pt x="4725854" y="1701870"/>
                </a:cubicBezTo>
                <a:cubicBezTo>
                  <a:pt x="4619217" y="1683964"/>
                  <a:pt x="4298030" y="1648150"/>
                  <a:pt x="4511942" y="1666057"/>
                </a:cubicBezTo>
                <a:cubicBezTo>
                  <a:pt x="4654337" y="1683964"/>
                  <a:pt x="4601338" y="1648150"/>
                  <a:pt x="4529821" y="1648150"/>
                </a:cubicBezTo>
                <a:cubicBezTo>
                  <a:pt x="4440425" y="1612337"/>
                  <a:pt x="4387426" y="1594672"/>
                  <a:pt x="4316548" y="1594672"/>
                </a:cubicBezTo>
                <a:cubicBezTo>
                  <a:pt x="4316548" y="1594672"/>
                  <a:pt x="4209272" y="1558374"/>
                  <a:pt x="4191393" y="1576281"/>
                </a:cubicBezTo>
                <a:cubicBezTo>
                  <a:pt x="4191393" y="1558374"/>
                  <a:pt x="4280789" y="1558616"/>
                  <a:pt x="4298668" y="1558616"/>
                </a:cubicBezTo>
                <a:cubicBezTo>
                  <a:pt x="4441064" y="1576523"/>
                  <a:pt x="4637097" y="1594430"/>
                  <a:pt x="4797371" y="1648150"/>
                </a:cubicBezTo>
                <a:cubicBezTo>
                  <a:pt x="5296074" y="1701870"/>
                  <a:pt x="5741778" y="1881180"/>
                  <a:pt x="6133206" y="2024435"/>
                </a:cubicBezTo>
                <a:cubicBezTo>
                  <a:pt x="6133206" y="2042341"/>
                  <a:pt x="6186844" y="2006528"/>
                  <a:pt x="6133206" y="2024435"/>
                </a:cubicBezTo>
                <a:cubicBezTo>
                  <a:pt x="6044448" y="1970714"/>
                  <a:pt x="5937811" y="1916994"/>
                  <a:pt x="5848415" y="1881180"/>
                </a:cubicBezTo>
                <a:cubicBezTo>
                  <a:pt x="5420590" y="1720019"/>
                  <a:pt x="4904008" y="1612337"/>
                  <a:pt x="4458943" y="1504896"/>
                </a:cubicBezTo>
                <a:cubicBezTo>
                  <a:pt x="4654976" y="1540709"/>
                  <a:pt x="4851009" y="1558858"/>
                  <a:pt x="5011283" y="1594672"/>
                </a:cubicBezTo>
                <a:cubicBezTo>
                  <a:pt x="5011283" y="1594672"/>
                  <a:pt x="5278194" y="1666299"/>
                  <a:pt x="5171558" y="1612579"/>
                </a:cubicBezTo>
                <a:cubicBezTo>
                  <a:pt x="5100041" y="1594672"/>
                  <a:pt x="5117920" y="1594188"/>
                  <a:pt x="5011283" y="1576281"/>
                </a:cubicBezTo>
                <a:cubicBezTo>
                  <a:pt x="4939766" y="1576281"/>
                  <a:pt x="4850370" y="1558616"/>
                  <a:pt x="4779492" y="1540709"/>
                </a:cubicBezTo>
                <a:cubicBezTo>
                  <a:pt x="4601338" y="1469082"/>
                  <a:pt x="4904008" y="1486989"/>
                  <a:pt x="4939766" y="1486989"/>
                </a:cubicBezTo>
                <a:cubicBezTo>
                  <a:pt x="4904008" y="1486989"/>
                  <a:pt x="4672855" y="1433027"/>
                  <a:pt x="4654976" y="1433027"/>
                </a:cubicBezTo>
                <a:cubicBezTo>
                  <a:pt x="5064921" y="1468840"/>
                  <a:pt x="5367591" y="1576523"/>
                  <a:pt x="5706019" y="1666057"/>
                </a:cubicBezTo>
                <a:cubicBezTo>
                  <a:pt x="5706019" y="1701870"/>
                  <a:pt x="5759657" y="1666057"/>
                  <a:pt x="5706019" y="1666057"/>
                </a:cubicBezTo>
                <a:cubicBezTo>
                  <a:pt x="5403349" y="1558616"/>
                  <a:pt x="5171558" y="1486989"/>
                  <a:pt x="4833129" y="1415362"/>
                </a:cubicBezTo>
                <a:cubicBezTo>
                  <a:pt x="4619217" y="1379306"/>
                  <a:pt x="4601338" y="1379790"/>
                  <a:pt x="4351668" y="1326070"/>
                </a:cubicBezTo>
                <a:cubicBezTo>
                  <a:pt x="4333788" y="1326070"/>
                  <a:pt x="3870844" y="1254201"/>
                  <a:pt x="3870844" y="1254201"/>
                </a:cubicBezTo>
                <a:cubicBezTo>
                  <a:pt x="3870844" y="1236294"/>
                  <a:pt x="3923843" y="1236294"/>
                  <a:pt x="3923843" y="1236294"/>
                </a:cubicBezTo>
                <a:cubicBezTo>
                  <a:pt x="3977481" y="1218387"/>
                  <a:pt x="4048998" y="1236294"/>
                  <a:pt x="4119876" y="1236294"/>
                </a:cubicBezTo>
                <a:cubicBezTo>
                  <a:pt x="4351668" y="1254201"/>
                  <a:pt x="4565579" y="1271866"/>
                  <a:pt x="4797371" y="1307679"/>
                </a:cubicBezTo>
                <a:cubicBezTo>
                  <a:pt x="4833129" y="1307679"/>
                  <a:pt x="4939766" y="1343977"/>
                  <a:pt x="4957645" y="1326070"/>
                </a:cubicBezTo>
                <a:cubicBezTo>
                  <a:pt x="4957645" y="1308163"/>
                  <a:pt x="4797371" y="1271866"/>
                  <a:pt x="4779492" y="1271866"/>
                </a:cubicBezTo>
                <a:cubicBezTo>
                  <a:pt x="4601338" y="1218145"/>
                  <a:pt x="4939766" y="1253959"/>
                  <a:pt x="4993404" y="1271866"/>
                </a:cubicBezTo>
                <a:cubicBezTo>
                  <a:pt x="5082162" y="1307921"/>
                  <a:pt x="5313953" y="1343493"/>
                  <a:pt x="5207316" y="1307679"/>
                </a:cubicBezTo>
                <a:cubicBezTo>
                  <a:pt x="5029163" y="1236052"/>
                  <a:pt x="4886128" y="1236052"/>
                  <a:pt x="4725854" y="1164425"/>
                </a:cubicBezTo>
                <a:cubicBezTo>
                  <a:pt x="4601338" y="1146518"/>
                  <a:pt x="4743734" y="1146518"/>
                  <a:pt x="4797371" y="1146518"/>
                </a:cubicBezTo>
                <a:cubicBezTo>
                  <a:pt x="4975525" y="1164425"/>
                  <a:pt x="5011283" y="1164667"/>
                  <a:pt x="5171558" y="1200481"/>
                </a:cubicBezTo>
                <a:cubicBezTo>
                  <a:pt x="5225195" y="1218387"/>
                  <a:pt x="5438470" y="1272108"/>
                  <a:pt x="5313953" y="1236294"/>
                </a:cubicBezTo>
                <a:cubicBezTo>
                  <a:pt x="5278194" y="1218387"/>
                  <a:pt x="5189437" y="1200239"/>
                  <a:pt x="5135799" y="1164425"/>
                </a:cubicBezTo>
                <a:cubicBezTo>
                  <a:pt x="5029163" y="1146518"/>
                  <a:pt x="4939766" y="1110946"/>
                  <a:pt x="4868250" y="1093040"/>
                </a:cubicBezTo>
                <a:cubicBezTo>
                  <a:pt x="4779492" y="1057226"/>
                  <a:pt x="4636458" y="1056984"/>
                  <a:pt x="4547701" y="1039077"/>
                </a:cubicBezTo>
                <a:cubicBezTo>
                  <a:pt x="4423185" y="1003264"/>
                  <a:pt x="4654976" y="1021171"/>
                  <a:pt x="4654976" y="985357"/>
                </a:cubicBezTo>
                <a:cubicBezTo>
                  <a:pt x="4672855" y="985357"/>
                  <a:pt x="4601338" y="985357"/>
                  <a:pt x="4601338" y="985357"/>
                </a:cubicBezTo>
                <a:cubicBezTo>
                  <a:pt x="4672217" y="949544"/>
                  <a:pt x="4690096" y="985357"/>
                  <a:pt x="4797371" y="985357"/>
                </a:cubicBezTo>
                <a:cubicBezTo>
                  <a:pt x="4833129" y="1021171"/>
                  <a:pt x="4868250" y="985357"/>
                  <a:pt x="4797371" y="985357"/>
                </a:cubicBezTo>
                <a:cubicBezTo>
                  <a:pt x="4779492" y="949544"/>
                  <a:pt x="4654337" y="949786"/>
                  <a:pt x="4761612" y="949786"/>
                </a:cubicBezTo>
                <a:cubicBezTo>
                  <a:pt x="4850370" y="949786"/>
                  <a:pt x="5028524" y="1021171"/>
                  <a:pt x="5100041" y="1003264"/>
                </a:cubicBezTo>
                <a:cubicBezTo>
                  <a:pt x="5117920" y="1021171"/>
                  <a:pt x="5171558" y="1039077"/>
                  <a:pt x="5207316" y="1039077"/>
                </a:cubicBezTo>
                <a:cubicBezTo>
                  <a:pt x="5207316" y="1056984"/>
                  <a:pt x="5278194" y="1021171"/>
                  <a:pt x="5207316" y="1039077"/>
                </a:cubicBezTo>
                <a:cubicBezTo>
                  <a:pt x="5189437" y="1021171"/>
                  <a:pt x="5135799" y="1003264"/>
                  <a:pt x="5100041" y="1003264"/>
                </a:cubicBezTo>
                <a:cubicBezTo>
                  <a:pt x="4975525" y="949544"/>
                  <a:pt x="4833129" y="931637"/>
                  <a:pt x="4672855" y="913488"/>
                </a:cubicBezTo>
                <a:cubicBezTo>
                  <a:pt x="5100041" y="913488"/>
                  <a:pt x="5403349" y="1003264"/>
                  <a:pt x="5741778" y="1110946"/>
                </a:cubicBezTo>
                <a:cubicBezTo>
                  <a:pt x="5991449" y="1200481"/>
                  <a:pt x="6258360" y="1307679"/>
                  <a:pt x="6490152" y="1415362"/>
                </a:cubicBezTo>
                <a:cubicBezTo>
                  <a:pt x="6882218" y="1576523"/>
                  <a:pt x="7149767" y="1773740"/>
                  <a:pt x="7488196" y="1970956"/>
                </a:cubicBezTo>
                <a:cubicBezTo>
                  <a:pt x="7523954" y="2006770"/>
                  <a:pt x="7772986" y="2167689"/>
                  <a:pt x="7808745" y="2167689"/>
                </a:cubicBezTo>
                <a:cubicBezTo>
                  <a:pt x="7826624" y="2167689"/>
                  <a:pt x="7808745" y="2149782"/>
                  <a:pt x="7790866" y="2149782"/>
                </a:cubicBezTo>
                <a:cubicBezTo>
                  <a:pt x="7719349" y="2096062"/>
                  <a:pt x="7576953" y="1988863"/>
                  <a:pt x="7523954" y="1970956"/>
                </a:cubicBezTo>
                <a:cubicBezTo>
                  <a:pt x="7184887" y="1720019"/>
                  <a:pt x="6917976" y="1558858"/>
                  <a:pt x="6543789" y="1361642"/>
                </a:cubicBezTo>
                <a:cubicBezTo>
                  <a:pt x="6098085" y="1128853"/>
                  <a:pt x="5634503" y="985599"/>
                  <a:pt x="5117920" y="824196"/>
                </a:cubicBezTo>
                <a:cubicBezTo>
                  <a:pt x="5082162" y="824196"/>
                  <a:pt x="5011283" y="806047"/>
                  <a:pt x="4993404" y="806047"/>
                </a:cubicBezTo>
                <a:cubicBezTo>
                  <a:pt x="4993404" y="806047"/>
                  <a:pt x="5100041" y="806047"/>
                  <a:pt x="5011283" y="788141"/>
                </a:cubicBezTo>
                <a:cubicBezTo>
                  <a:pt x="4939766" y="770234"/>
                  <a:pt x="4761612" y="734662"/>
                  <a:pt x="4725854" y="716755"/>
                </a:cubicBezTo>
                <a:cubicBezTo>
                  <a:pt x="5189437" y="770476"/>
                  <a:pt x="5581503" y="895581"/>
                  <a:pt x="5990810" y="1039077"/>
                </a:cubicBezTo>
                <a:cubicBezTo>
                  <a:pt x="5990810" y="1039077"/>
                  <a:pt x="5990810" y="1039077"/>
                  <a:pt x="6008689" y="1039077"/>
                </a:cubicBezTo>
                <a:cubicBezTo>
                  <a:pt x="6008689" y="1056984"/>
                  <a:pt x="6026569" y="1039077"/>
                  <a:pt x="6044448" y="1056984"/>
                </a:cubicBezTo>
                <a:cubicBezTo>
                  <a:pt x="6044448" y="1039077"/>
                  <a:pt x="6026569" y="1039077"/>
                  <a:pt x="6008689" y="1039077"/>
                </a:cubicBezTo>
                <a:cubicBezTo>
                  <a:pt x="6008689" y="1021171"/>
                  <a:pt x="5990810" y="1039077"/>
                  <a:pt x="5990810" y="1039077"/>
                </a:cubicBezTo>
                <a:cubicBezTo>
                  <a:pt x="5794778" y="931637"/>
                  <a:pt x="5580864" y="877674"/>
                  <a:pt x="5402711" y="788141"/>
                </a:cubicBezTo>
                <a:cubicBezTo>
                  <a:pt x="5438470" y="788141"/>
                  <a:pt x="5402711" y="734420"/>
                  <a:pt x="5402711" y="788141"/>
                </a:cubicBezTo>
                <a:cubicBezTo>
                  <a:pt x="5313953" y="788141"/>
                  <a:pt x="5296074" y="734662"/>
                  <a:pt x="5349711" y="734662"/>
                </a:cubicBezTo>
                <a:cubicBezTo>
                  <a:pt x="5474228" y="734662"/>
                  <a:pt x="5688141" y="842103"/>
                  <a:pt x="5776898" y="842103"/>
                </a:cubicBezTo>
                <a:cubicBezTo>
                  <a:pt x="5776898" y="877916"/>
                  <a:pt x="5794778" y="877916"/>
                  <a:pt x="5794778" y="877916"/>
                </a:cubicBezTo>
                <a:cubicBezTo>
                  <a:pt x="5794778" y="842103"/>
                  <a:pt x="5776898" y="842103"/>
                  <a:pt x="5776898" y="842103"/>
                </a:cubicBezTo>
                <a:cubicBezTo>
                  <a:pt x="5670261" y="806289"/>
                  <a:pt x="5599382" y="788382"/>
                  <a:pt x="5509986" y="734662"/>
                </a:cubicBezTo>
                <a:cubicBezTo>
                  <a:pt x="5474228" y="734662"/>
                  <a:pt x="5189437" y="680700"/>
                  <a:pt x="5189437" y="662793"/>
                </a:cubicBezTo>
                <a:cubicBezTo>
                  <a:pt x="5189437" y="662793"/>
                  <a:pt x="5456348" y="680700"/>
                  <a:pt x="5349711" y="662793"/>
                </a:cubicBezTo>
                <a:cubicBezTo>
                  <a:pt x="5189437" y="609073"/>
                  <a:pt x="5028524" y="591166"/>
                  <a:pt x="4886128" y="555110"/>
                </a:cubicBezTo>
                <a:cubicBezTo>
                  <a:pt x="4877189" y="555110"/>
                  <a:pt x="4857394" y="552207"/>
                  <a:pt x="4834407" y="547609"/>
                </a:cubicBezTo>
                <a:lnTo>
                  <a:pt x="4798648" y="539865"/>
                </a:lnTo>
                <a:lnTo>
                  <a:pt x="5066198" y="573985"/>
                </a:lnTo>
                <a:cubicBezTo>
                  <a:pt x="5333748" y="619236"/>
                  <a:pt x="5554684" y="689653"/>
                  <a:pt x="5794778" y="770234"/>
                </a:cubicBezTo>
                <a:cubicBezTo>
                  <a:pt x="5812656" y="788141"/>
                  <a:pt x="5991449" y="823954"/>
                  <a:pt x="5919932" y="806047"/>
                </a:cubicBezTo>
                <a:cubicBezTo>
                  <a:pt x="5795416" y="734420"/>
                  <a:pt x="5652382" y="680700"/>
                  <a:pt x="5509986" y="644886"/>
                </a:cubicBezTo>
                <a:cubicBezTo>
                  <a:pt x="5652382" y="662793"/>
                  <a:pt x="5759657" y="716755"/>
                  <a:pt x="5902053" y="734662"/>
                </a:cubicBezTo>
                <a:cubicBezTo>
                  <a:pt x="5813295" y="716755"/>
                  <a:pt x="5759657" y="680700"/>
                  <a:pt x="5688141" y="644886"/>
                </a:cubicBezTo>
                <a:cubicBezTo>
                  <a:pt x="5777536" y="644886"/>
                  <a:pt x="5813295" y="680942"/>
                  <a:pt x="5884173" y="698849"/>
                </a:cubicBezTo>
                <a:cubicBezTo>
                  <a:pt x="5902053" y="698849"/>
                  <a:pt x="5937811" y="680942"/>
                  <a:pt x="5990810" y="698849"/>
                </a:cubicBezTo>
                <a:cubicBezTo>
                  <a:pt x="6008689" y="698849"/>
                  <a:pt x="6115965" y="770234"/>
                  <a:pt x="6133206" y="770234"/>
                </a:cubicBezTo>
                <a:cubicBezTo>
                  <a:pt x="6204722" y="734420"/>
                  <a:pt x="6080207" y="716755"/>
                  <a:pt x="6044448" y="716755"/>
                </a:cubicBezTo>
                <a:cubicBezTo>
                  <a:pt x="6044448" y="716755"/>
                  <a:pt x="6044448" y="716755"/>
                  <a:pt x="6098085" y="698849"/>
                </a:cubicBezTo>
                <a:cubicBezTo>
                  <a:pt x="5973569" y="609315"/>
                  <a:pt x="5759657" y="555594"/>
                  <a:pt x="5456348" y="465818"/>
                </a:cubicBezTo>
                <a:cubicBezTo>
                  <a:pt x="5313953" y="430005"/>
                  <a:pt x="4993404" y="358378"/>
                  <a:pt x="4833129" y="322564"/>
                </a:cubicBezTo>
                <a:cubicBezTo>
                  <a:pt x="4833129" y="322564"/>
                  <a:pt x="4690096" y="268602"/>
                  <a:pt x="4761612" y="286508"/>
                </a:cubicBezTo>
                <a:cubicBezTo>
                  <a:pt x="5028524" y="322322"/>
                  <a:pt x="5331832" y="376284"/>
                  <a:pt x="5545744" y="376284"/>
                </a:cubicBezTo>
                <a:cubicBezTo>
                  <a:pt x="5545744" y="376284"/>
                  <a:pt x="5562985" y="358378"/>
                  <a:pt x="5580864" y="376284"/>
                </a:cubicBezTo>
                <a:cubicBezTo>
                  <a:pt x="5652382" y="376284"/>
                  <a:pt x="5706019" y="430247"/>
                  <a:pt x="5776898" y="448154"/>
                </a:cubicBezTo>
                <a:cubicBezTo>
                  <a:pt x="5812656" y="448154"/>
                  <a:pt x="5937811" y="447670"/>
                  <a:pt x="5884173" y="429763"/>
                </a:cubicBezTo>
                <a:cubicBezTo>
                  <a:pt x="5741778" y="358136"/>
                  <a:pt x="5563624" y="358378"/>
                  <a:pt x="5438470" y="268602"/>
                </a:cubicBezTo>
                <a:cubicBezTo>
                  <a:pt x="5242436" y="161161"/>
                  <a:pt x="5581503" y="268602"/>
                  <a:pt x="5688141" y="286508"/>
                </a:cubicBezTo>
                <a:cubicBezTo>
                  <a:pt x="5741778" y="322322"/>
                  <a:pt x="5776898" y="322564"/>
                  <a:pt x="5812656" y="340471"/>
                </a:cubicBezTo>
                <a:cubicBezTo>
                  <a:pt x="5884173" y="358378"/>
                  <a:pt x="6026569" y="394191"/>
                  <a:pt x="5972931" y="376284"/>
                </a:cubicBezTo>
                <a:cubicBezTo>
                  <a:pt x="5884173" y="340471"/>
                  <a:pt x="5812656" y="322322"/>
                  <a:pt x="5759019" y="286508"/>
                </a:cubicBezTo>
                <a:cubicBezTo>
                  <a:pt x="5706019" y="268602"/>
                  <a:pt x="5438470" y="143254"/>
                  <a:pt x="5634503" y="179068"/>
                </a:cubicBezTo>
                <a:cubicBezTo>
                  <a:pt x="5706019" y="214881"/>
                  <a:pt x="5795416" y="250695"/>
                  <a:pt x="5884173" y="268602"/>
                </a:cubicBezTo>
                <a:cubicBezTo>
                  <a:pt x="6151723" y="358378"/>
                  <a:pt x="6418635" y="447670"/>
                  <a:pt x="6650426" y="555110"/>
                </a:cubicBezTo>
                <a:cubicBezTo>
                  <a:pt x="7273645" y="823954"/>
                  <a:pt x="7826624" y="1272108"/>
                  <a:pt x="8378965" y="1612579"/>
                </a:cubicBezTo>
                <a:cubicBezTo>
                  <a:pt x="8646514" y="1791646"/>
                  <a:pt x="8949184" y="1934901"/>
                  <a:pt x="9287613" y="2042341"/>
                </a:cubicBezTo>
                <a:cubicBezTo>
                  <a:pt x="9269733" y="2042341"/>
                  <a:pt x="9269733" y="2042341"/>
                  <a:pt x="9269733" y="2042341"/>
                </a:cubicBezTo>
                <a:cubicBezTo>
                  <a:pt x="9269733" y="2042341"/>
                  <a:pt x="9394888" y="2096304"/>
                  <a:pt x="9430646" y="2096304"/>
                </a:cubicBezTo>
                <a:cubicBezTo>
                  <a:pt x="9590921" y="2132117"/>
                  <a:pt x="9822074" y="2203502"/>
                  <a:pt x="9947229" y="2203502"/>
                </a:cubicBezTo>
                <a:cubicBezTo>
                  <a:pt x="9947229" y="2239316"/>
                  <a:pt x="9982987" y="2221651"/>
                  <a:pt x="10000866" y="2221651"/>
                </a:cubicBezTo>
                <a:cubicBezTo>
                  <a:pt x="10053865" y="2257465"/>
                  <a:pt x="10107503" y="2203744"/>
                  <a:pt x="10000866" y="2221651"/>
                </a:cubicBezTo>
                <a:cubicBezTo>
                  <a:pt x="10000866" y="2203744"/>
                  <a:pt x="9965108" y="2221409"/>
                  <a:pt x="9947229" y="2203502"/>
                </a:cubicBezTo>
                <a:cubicBezTo>
                  <a:pt x="9786954" y="2149782"/>
                  <a:pt x="9626679" y="2150024"/>
                  <a:pt x="9483646" y="2096304"/>
                </a:cubicBezTo>
                <a:cubicBezTo>
                  <a:pt x="9483646" y="2096304"/>
                  <a:pt x="9483646" y="2096304"/>
                  <a:pt x="9519404" y="2096304"/>
                </a:cubicBezTo>
                <a:cubicBezTo>
                  <a:pt x="9501525" y="2078397"/>
                  <a:pt x="9394888" y="2042341"/>
                  <a:pt x="9287613" y="2024435"/>
                </a:cubicBezTo>
                <a:cubicBezTo>
                  <a:pt x="8396844" y="1701870"/>
                  <a:pt x="7844503" y="1146760"/>
                  <a:pt x="7096130" y="716755"/>
                </a:cubicBezTo>
                <a:cubicBezTo>
                  <a:pt x="6864338" y="591408"/>
                  <a:pt x="6596788" y="483725"/>
                  <a:pt x="6347118" y="358378"/>
                </a:cubicBezTo>
                <a:cubicBezTo>
                  <a:pt x="6343286" y="358378"/>
                  <a:pt x="6331793" y="352812"/>
                  <a:pt x="6319022" y="345311"/>
                </a:cubicBezTo>
                <a:lnTo>
                  <a:pt x="6287734" y="326194"/>
                </a:lnTo>
                <a:lnTo>
                  <a:pt x="6395647" y="359588"/>
                </a:lnTo>
                <a:cubicBezTo>
                  <a:pt x="6514416" y="404113"/>
                  <a:pt x="6628077" y="461463"/>
                  <a:pt x="6721943" y="448154"/>
                </a:cubicBezTo>
                <a:cubicBezTo>
                  <a:pt x="6721943" y="483967"/>
                  <a:pt x="6774942" y="448154"/>
                  <a:pt x="6721943" y="448154"/>
                </a:cubicBezTo>
                <a:cubicBezTo>
                  <a:pt x="6596788" y="394433"/>
                  <a:pt x="6436514" y="250695"/>
                  <a:pt x="6276239" y="161161"/>
                </a:cubicBezTo>
                <a:cubicBezTo>
                  <a:pt x="6240481" y="143254"/>
                  <a:pt x="6044448" y="71869"/>
                  <a:pt x="6151085" y="71869"/>
                </a:cubicBezTo>
                <a:cubicBezTo>
                  <a:pt x="6329877" y="107683"/>
                  <a:pt x="6436514" y="179310"/>
                  <a:pt x="6596788" y="215123"/>
                </a:cubicBezTo>
                <a:cubicBezTo>
                  <a:pt x="6596788" y="250937"/>
                  <a:pt x="6668305" y="179310"/>
                  <a:pt x="6596788" y="215123"/>
                </a:cubicBezTo>
                <a:cubicBezTo>
                  <a:pt x="6561668" y="161403"/>
                  <a:pt x="6490152" y="161161"/>
                  <a:pt x="6454393" y="125347"/>
                </a:cubicBezTo>
                <a:cubicBezTo>
                  <a:pt x="6276239" y="35813"/>
                  <a:pt x="6614668" y="161161"/>
                  <a:pt x="6614668" y="161161"/>
                </a:cubicBezTo>
                <a:cubicBezTo>
                  <a:pt x="6668305" y="161161"/>
                  <a:pt x="6525910" y="71869"/>
                  <a:pt x="6525910" y="71869"/>
                </a:cubicBezTo>
                <a:cubicBezTo>
                  <a:pt x="6525910" y="71869"/>
                  <a:pt x="6525910" y="71869"/>
                  <a:pt x="6578909" y="71869"/>
                </a:cubicBezTo>
                <a:cubicBezTo>
                  <a:pt x="6596788" y="36055"/>
                  <a:pt x="6472273" y="35813"/>
                  <a:pt x="6454393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6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5D459-C426-47C2-85E6-187AC01EC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F4A3F-7AFD-4776-9396-AF4F0708C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138F9-018C-4FDC-9E3B-8FAB3FF1F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CBE5-6D54-48A3-81CF-B1011CF1F661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B70FA-1EC1-4CD5-9B09-03E0A7E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A808E-C159-481B-A4E1-903B1B442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F80-9955-4369-B80C-65D812421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53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tract placehold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221685" y="-2057401"/>
            <a:ext cx="12413685" cy="6543675"/>
          </a:xfrm>
          <a:custGeom>
            <a:avLst/>
            <a:gdLst>
              <a:gd name="connsiteX0" fmla="*/ 739380 w 2484545"/>
              <a:gd name="connsiteY0" fmla="*/ 0 h 1309688"/>
              <a:gd name="connsiteX1" fmla="*/ 871186 w 2484545"/>
              <a:gd name="connsiteY1" fmla="*/ 7570 h 1309688"/>
              <a:gd name="connsiteX2" fmla="*/ 2321050 w 2484545"/>
              <a:gd name="connsiteY2" fmla="*/ 1309688 h 1309688"/>
              <a:gd name="connsiteX3" fmla="*/ 2125224 w 2484545"/>
              <a:gd name="connsiteY3" fmla="*/ 1249125 h 1309688"/>
              <a:gd name="connsiteX4" fmla="*/ 1462429 w 2484545"/>
              <a:gd name="connsiteY4" fmla="*/ 1086360 h 1309688"/>
              <a:gd name="connsiteX5" fmla="*/ 1195052 w 2484545"/>
              <a:gd name="connsiteY5" fmla="*/ 1097715 h 1309688"/>
              <a:gd name="connsiteX6" fmla="*/ 920142 w 2484545"/>
              <a:gd name="connsiteY6" fmla="*/ 1112856 h 1309688"/>
              <a:gd name="connsiteX7" fmla="*/ 332665 w 2484545"/>
              <a:gd name="connsiteY7" fmla="*/ 999300 h 1309688"/>
              <a:gd name="connsiteX8" fmla="*/ 739380 w 2484545"/>
              <a:gd name="connsiteY8" fmla="*/ 0 h 130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4545" h="1309688">
                <a:moveTo>
                  <a:pt x="739380" y="0"/>
                </a:moveTo>
                <a:cubicBezTo>
                  <a:pt x="780805" y="0"/>
                  <a:pt x="825995" y="0"/>
                  <a:pt x="871186" y="7570"/>
                </a:cubicBezTo>
                <a:cubicBezTo>
                  <a:pt x="2422729" y="215758"/>
                  <a:pt x="2727765" y="1309688"/>
                  <a:pt x="2321050" y="1309688"/>
                </a:cubicBezTo>
                <a:cubicBezTo>
                  <a:pt x="2264562" y="1309688"/>
                  <a:pt x="2200542" y="1290762"/>
                  <a:pt x="2125224" y="1249125"/>
                </a:cubicBezTo>
                <a:cubicBezTo>
                  <a:pt x="1884208" y="1116642"/>
                  <a:pt x="1669553" y="1086360"/>
                  <a:pt x="1462429" y="1086360"/>
                </a:cubicBezTo>
                <a:cubicBezTo>
                  <a:pt x="1372048" y="1086360"/>
                  <a:pt x="1285433" y="1093930"/>
                  <a:pt x="1195052" y="1097715"/>
                </a:cubicBezTo>
                <a:cubicBezTo>
                  <a:pt x="1104671" y="1105286"/>
                  <a:pt x="1014289" y="1112856"/>
                  <a:pt x="920142" y="1112856"/>
                </a:cubicBezTo>
                <a:cubicBezTo>
                  <a:pt x="739380" y="1112856"/>
                  <a:pt x="547320" y="1090145"/>
                  <a:pt x="332665" y="999300"/>
                </a:cubicBezTo>
                <a:cubicBezTo>
                  <a:pt x="-307535" y="726763"/>
                  <a:pt x="57755" y="0"/>
                  <a:pt x="73938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2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tract placeholder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8359" y="-28083"/>
            <a:ext cx="12153641" cy="6886083"/>
          </a:xfrm>
          <a:custGeom>
            <a:avLst/>
            <a:gdLst>
              <a:gd name="connsiteX0" fmla="*/ 12153641 w 12153641"/>
              <a:gd name="connsiteY0" fmla="*/ 0 h 6886083"/>
              <a:gd name="connsiteX1" fmla="*/ 12153641 w 12153641"/>
              <a:gd name="connsiteY1" fmla="*/ 6886083 h 6886083"/>
              <a:gd name="connsiteX2" fmla="*/ 0 w 12153641"/>
              <a:gd name="connsiteY2" fmla="*/ 6886083 h 6886083"/>
              <a:gd name="connsiteX3" fmla="*/ 6158154 w 12153641"/>
              <a:gd name="connsiteY3" fmla="*/ 3402261 h 6886083"/>
              <a:gd name="connsiteX4" fmla="*/ 12153641 w 12153641"/>
              <a:gd name="connsiteY4" fmla="*/ 0 h 688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3641" h="6886083">
                <a:moveTo>
                  <a:pt x="12153641" y="0"/>
                </a:moveTo>
                <a:lnTo>
                  <a:pt x="12153641" y="6886083"/>
                </a:lnTo>
                <a:cubicBezTo>
                  <a:pt x="0" y="6886083"/>
                  <a:pt x="0" y="6886083"/>
                  <a:pt x="0" y="6886083"/>
                </a:cubicBezTo>
                <a:cubicBezTo>
                  <a:pt x="0" y="6886083"/>
                  <a:pt x="1115439" y="3402261"/>
                  <a:pt x="6158154" y="3402261"/>
                </a:cubicBezTo>
                <a:cubicBezTo>
                  <a:pt x="10887153" y="3402261"/>
                  <a:pt x="12153641" y="0"/>
                  <a:pt x="1215364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7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tract placeholder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51418" y="0"/>
            <a:ext cx="6040582" cy="6858000"/>
          </a:xfrm>
          <a:custGeom>
            <a:avLst/>
            <a:gdLst>
              <a:gd name="connsiteX0" fmla="*/ 3774 w 1879600"/>
              <a:gd name="connsiteY0" fmla="*/ 0 h 2232025"/>
              <a:gd name="connsiteX1" fmla="*/ 1879600 w 1879600"/>
              <a:gd name="connsiteY1" fmla="*/ 0 h 2232025"/>
              <a:gd name="connsiteX2" fmla="*/ 1879600 w 1879600"/>
              <a:gd name="connsiteY2" fmla="*/ 2232025 h 2232025"/>
              <a:gd name="connsiteX3" fmla="*/ 0 w 1879600"/>
              <a:gd name="connsiteY3" fmla="*/ 2232025 h 2232025"/>
              <a:gd name="connsiteX4" fmla="*/ 150972 w 1879600"/>
              <a:gd name="connsiteY4" fmla="*/ 2032199 h 2232025"/>
              <a:gd name="connsiteX5" fmla="*/ 150972 w 1879600"/>
              <a:gd name="connsiteY5" fmla="*/ 1790899 h 2232025"/>
              <a:gd name="connsiteX6" fmla="*/ 150972 w 1879600"/>
              <a:gd name="connsiteY6" fmla="*/ 1647627 h 2232025"/>
              <a:gd name="connsiteX7" fmla="*/ 150972 w 1879600"/>
              <a:gd name="connsiteY7" fmla="*/ 1598613 h 2232025"/>
              <a:gd name="connsiteX8" fmla="*/ 150972 w 1879600"/>
              <a:gd name="connsiteY8" fmla="*/ 1579761 h 2232025"/>
              <a:gd name="connsiteX9" fmla="*/ 158520 w 1879600"/>
              <a:gd name="connsiteY9" fmla="*/ 1575991 h 2232025"/>
              <a:gd name="connsiteX10" fmla="*/ 188715 w 1879600"/>
              <a:gd name="connsiteY10" fmla="*/ 1545828 h 2232025"/>
              <a:gd name="connsiteX11" fmla="*/ 283072 w 1879600"/>
              <a:gd name="connsiteY11" fmla="*/ 1447800 h 2232025"/>
              <a:gd name="connsiteX12" fmla="*/ 468013 w 1879600"/>
              <a:gd name="connsiteY12" fmla="*/ 1266825 h 2232025"/>
              <a:gd name="connsiteX13" fmla="*/ 475561 w 1879600"/>
              <a:gd name="connsiteY13" fmla="*/ 972741 h 2232025"/>
              <a:gd name="connsiteX14" fmla="*/ 332138 w 1879600"/>
              <a:gd name="connsiteY14" fmla="*/ 829469 h 2232025"/>
              <a:gd name="connsiteX15" fmla="*/ 222683 w 1879600"/>
              <a:gd name="connsiteY15" fmla="*/ 723900 h 2232025"/>
              <a:gd name="connsiteX16" fmla="*/ 154746 w 1879600"/>
              <a:gd name="connsiteY16" fmla="*/ 656035 h 2232025"/>
              <a:gd name="connsiteX17" fmla="*/ 150972 w 1879600"/>
              <a:gd name="connsiteY17" fmla="*/ 652264 h 2232025"/>
              <a:gd name="connsiteX18" fmla="*/ 150972 w 1879600"/>
              <a:gd name="connsiteY18" fmla="*/ 625872 h 2232025"/>
              <a:gd name="connsiteX19" fmla="*/ 150972 w 1879600"/>
              <a:gd name="connsiteY19" fmla="*/ 505222 h 2232025"/>
              <a:gd name="connsiteX20" fmla="*/ 150972 w 1879600"/>
              <a:gd name="connsiteY20" fmla="*/ 226219 h 2232025"/>
              <a:gd name="connsiteX21" fmla="*/ 143423 w 1879600"/>
              <a:gd name="connsiteY21" fmla="*/ 135731 h 2232025"/>
              <a:gd name="connsiteX22" fmla="*/ 3774 w 1879600"/>
              <a:gd name="connsiteY22" fmla="*/ 0 h 2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79600" h="2232025">
                <a:moveTo>
                  <a:pt x="3774" y="0"/>
                </a:moveTo>
                <a:cubicBezTo>
                  <a:pt x="3774" y="0"/>
                  <a:pt x="3774" y="0"/>
                  <a:pt x="1879600" y="0"/>
                </a:cubicBezTo>
                <a:lnTo>
                  <a:pt x="1879600" y="2232025"/>
                </a:lnTo>
                <a:cubicBezTo>
                  <a:pt x="1879600" y="2232025"/>
                  <a:pt x="1879600" y="2232025"/>
                  <a:pt x="0" y="2232025"/>
                </a:cubicBezTo>
                <a:cubicBezTo>
                  <a:pt x="90583" y="2209403"/>
                  <a:pt x="150972" y="2126456"/>
                  <a:pt x="150972" y="2032199"/>
                </a:cubicBezTo>
                <a:cubicBezTo>
                  <a:pt x="150972" y="1953022"/>
                  <a:pt x="150972" y="1870075"/>
                  <a:pt x="150972" y="1790899"/>
                </a:cubicBezTo>
                <a:cubicBezTo>
                  <a:pt x="150972" y="1741885"/>
                  <a:pt x="150972" y="1696641"/>
                  <a:pt x="150972" y="1647627"/>
                </a:cubicBezTo>
                <a:cubicBezTo>
                  <a:pt x="150972" y="1632545"/>
                  <a:pt x="150972" y="1617464"/>
                  <a:pt x="150972" y="1598613"/>
                </a:cubicBezTo>
                <a:cubicBezTo>
                  <a:pt x="150972" y="1598613"/>
                  <a:pt x="150972" y="1587302"/>
                  <a:pt x="150972" y="1579761"/>
                </a:cubicBezTo>
                <a:cubicBezTo>
                  <a:pt x="154746" y="1579761"/>
                  <a:pt x="154746" y="1575991"/>
                  <a:pt x="158520" y="1575991"/>
                </a:cubicBezTo>
                <a:cubicBezTo>
                  <a:pt x="166069" y="1564680"/>
                  <a:pt x="177392" y="1553369"/>
                  <a:pt x="188715" y="1545828"/>
                </a:cubicBezTo>
                <a:cubicBezTo>
                  <a:pt x="218909" y="1511895"/>
                  <a:pt x="252878" y="1481733"/>
                  <a:pt x="283072" y="1447800"/>
                </a:cubicBezTo>
                <a:cubicBezTo>
                  <a:pt x="347235" y="1387475"/>
                  <a:pt x="407624" y="1327150"/>
                  <a:pt x="468013" y="1266825"/>
                </a:cubicBezTo>
                <a:cubicBezTo>
                  <a:pt x="547273" y="1183878"/>
                  <a:pt x="558596" y="1059458"/>
                  <a:pt x="475561" y="972741"/>
                </a:cubicBezTo>
                <a:cubicBezTo>
                  <a:pt x="426495" y="927497"/>
                  <a:pt x="377430" y="878483"/>
                  <a:pt x="332138" y="829469"/>
                </a:cubicBezTo>
                <a:cubicBezTo>
                  <a:pt x="294395" y="795536"/>
                  <a:pt x="260426" y="761603"/>
                  <a:pt x="222683" y="723900"/>
                </a:cubicBezTo>
                <a:cubicBezTo>
                  <a:pt x="200038" y="701278"/>
                  <a:pt x="177392" y="674886"/>
                  <a:pt x="154746" y="656035"/>
                </a:cubicBezTo>
                <a:cubicBezTo>
                  <a:pt x="154746" y="652264"/>
                  <a:pt x="154746" y="652264"/>
                  <a:pt x="150972" y="652264"/>
                </a:cubicBezTo>
                <a:cubicBezTo>
                  <a:pt x="154746" y="644724"/>
                  <a:pt x="150972" y="633413"/>
                  <a:pt x="150972" y="625872"/>
                </a:cubicBezTo>
                <a:cubicBezTo>
                  <a:pt x="150972" y="588169"/>
                  <a:pt x="150972" y="546695"/>
                  <a:pt x="150972" y="505222"/>
                </a:cubicBezTo>
                <a:cubicBezTo>
                  <a:pt x="150972" y="414735"/>
                  <a:pt x="150972" y="320477"/>
                  <a:pt x="150972" y="226219"/>
                </a:cubicBezTo>
                <a:cubicBezTo>
                  <a:pt x="150972" y="196056"/>
                  <a:pt x="150972" y="165894"/>
                  <a:pt x="143423" y="135731"/>
                </a:cubicBezTo>
                <a:cubicBezTo>
                  <a:pt x="120777" y="71636"/>
                  <a:pt x="67937" y="18851"/>
                  <a:pt x="3774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6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tract placeholder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1401469"/>
            <a:ext cx="12192000" cy="5456531"/>
          </a:xfrm>
          <a:custGeom>
            <a:avLst/>
            <a:gdLst>
              <a:gd name="connsiteX0" fmla="*/ 3567972 w 4600575"/>
              <a:gd name="connsiteY0" fmla="*/ 0 h 2058988"/>
              <a:gd name="connsiteX1" fmla="*/ 4600575 w 4600575"/>
              <a:gd name="connsiteY1" fmla="*/ 295401 h 2058988"/>
              <a:gd name="connsiteX2" fmla="*/ 4600575 w 4600575"/>
              <a:gd name="connsiteY2" fmla="*/ 2058988 h 2058988"/>
              <a:gd name="connsiteX3" fmla="*/ 0 w 4600575"/>
              <a:gd name="connsiteY3" fmla="*/ 2058988 h 2058988"/>
              <a:gd name="connsiteX4" fmla="*/ 0 w 4600575"/>
              <a:gd name="connsiteY4" fmla="*/ 295401 h 2058988"/>
              <a:gd name="connsiteX5" fmla="*/ 997450 w 4600575"/>
              <a:gd name="connsiteY5" fmla="*/ 665754 h 2058988"/>
              <a:gd name="connsiteX6" fmla="*/ 3567972 w 4600575"/>
              <a:gd name="connsiteY6" fmla="*/ 0 h 205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0575" h="2058988">
                <a:moveTo>
                  <a:pt x="3567972" y="0"/>
                </a:moveTo>
                <a:cubicBezTo>
                  <a:pt x="4336932" y="0"/>
                  <a:pt x="4600575" y="295401"/>
                  <a:pt x="4600575" y="295401"/>
                </a:cubicBezTo>
                <a:lnTo>
                  <a:pt x="4600575" y="2058988"/>
                </a:lnTo>
                <a:cubicBezTo>
                  <a:pt x="0" y="2058988"/>
                  <a:pt x="0" y="2058988"/>
                  <a:pt x="0" y="2058988"/>
                </a:cubicBezTo>
                <a:cubicBezTo>
                  <a:pt x="0" y="295401"/>
                  <a:pt x="0" y="295401"/>
                  <a:pt x="0" y="295401"/>
                </a:cubicBezTo>
                <a:cubicBezTo>
                  <a:pt x="0" y="295401"/>
                  <a:pt x="360312" y="665754"/>
                  <a:pt x="997450" y="665754"/>
                </a:cubicBezTo>
                <a:cubicBezTo>
                  <a:pt x="2144298" y="665754"/>
                  <a:pt x="2763860" y="0"/>
                  <a:pt x="3567972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9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81667-4748-4F8F-BA23-5795FA97A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682E6-40F4-4694-BB38-99CD10ED7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758B3-B2C7-4D87-B290-1741257A3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CBE5-6D54-48A3-81CF-B1011CF1F661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6FE93-814D-4F52-821F-EDC31CD0D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2045B-EBA0-4EC1-9E77-2CE24F76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F80-9955-4369-B80C-65D812421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5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3A70A-D24C-4061-ADE6-E709C710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804A9-30C9-4609-BC37-5F834A760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815E3-BCBF-4D2E-AA71-53B1E5A21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17582-F0CB-41F1-8831-F1CF25E15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CBE5-6D54-48A3-81CF-B1011CF1F661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DEA00B-1772-49B2-8B00-3A46B9304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A85F4-C79B-468D-AAC6-B046E5A20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F80-9955-4369-B80C-65D812421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1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04328-46B9-4BC7-AC8C-B77B6D01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3A2B9-8AD6-477B-96E8-FD943F34C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CE065-1BE9-4EB3-BBA6-B65978B4A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5C9712-BF5A-45A1-8583-78302C98D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69D909-413A-48EC-A108-95F55156A1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4E9158-F8B4-49EC-AD3D-E9759F41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CBE5-6D54-48A3-81CF-B1011CF1F661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C2A5AF-9432-4677-A5BD-2A3796CD3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2BD153-BF79-4FD1-8061-148C677E5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F80-9955-4369-B80C-65D812421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2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92075-53A4-47FC-97E8-24048159A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6E53A-93FE-4835-A1F3-1659BEA0B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CBE5-6D54-48A3-81CF-B1011CF1F661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70D5D-42C4-4787-90ED-DA74D3CB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E4B2A7-9A91-4DD6-9903-195EF3292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F80-9955-4369-B80C-65D812421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0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73AAB-7A31-4F38-AF20-664E612C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CBE5-6D54-48A3-81CF-B1011CF1F661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8CDF1-2E6D-47FE-8BF6-AFD85BFF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B01F4-A2C1-45C8-B563-A26BE4349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F80-9955-4369-B80C-65D812421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4DFE5-B618-4637-B508-43AA5DBA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508C6-184A-4AF6-8FA1-5BA04E8FF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6FAF1-CB08-410D-A663-C7A177C47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E8FD1-B135-4454-9C69-91D47AFA1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CBE5-6D54-48A3-81CF-B1011CF1F661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28EAF-2DCA-4C41-BAE8-AC0284DB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968C7-2D26-43C6-878E-EAC49B15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F80-9955-4369-B80C-65D812421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03477-BFB9-49F0-9484-5FCBA7357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17A0A8-426E-4496-AE47-C3A68846B7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CB9CE-7C8E-4527-A496-F58341EF0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60070-E4FB-4258-A8BF-CCB8CCCE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CBE5-6D54-48A3-81CF-B1011CF1F661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D434F-1C30-4BBA-9F1B-A6208913A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B749E-84E9-4FF2-8772-00A4309E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F80-9955-4369-B80C-65D812421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3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4DA4FF-C6B2-498F-9288-D310670C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F798F-AE42-4977-A625-2302616A3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B164F-F494-4824-B46D-48A35EE2E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2CBE5-6D54-48A3-81CF-B1011CF1F661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23E4C-AF53-4A47-93FE-142E39225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8F357-5313-4225-849F-2AE1F5FDA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F7F80-9955-4369-B80C-65D812421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5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https://sim-portal.ru/wp-content/uploads/2021/03/0-87753-5d2aed22-orig1-b61eed21-20210312_145320_754871.png" TargetMode="External"/><Relationship Id="rId4" Type="http://schemas.openxmlformats.org/officeDocument/2006/relationships/audio" Target="../media/media2.mp3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https://sim-portal.ru/wp-content/uploads/2021/03/0-87753-5d2aed22-orig1-b61eed21-20210312_145320_754871.png" TargetMode="External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https://sim-portal.ru/wp-content/uploads/2021/03/0-87753-5d2aed22-orig1-b61eed21-20210312_145320_754871.png" TargetMode="External"/><Relationship Id="rId4" Type="http://schemas.openxmlformats.org/officeDocument/2006/relationships/audio" Target="../media/media2.mp3"/><Relationship Id="rId9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https://sim-portal.ru/wp-content/uploads/2021/03/0-87753-5d2aed22-orig1-b61eed21-20210312_145320_754871.png" TargetMode="External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https://sim-portal.ru/wp-content/uploads/2021/03/0-87753-5d2aed22-orig1-b61eed21-20210312_145320_754871.png" TargetMode="External"/><Relationship Id="rId4" Type="http://schemas.openxmlformats.org/officeDocument/2006/relationships/audio" Target="../media/media2.mp3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https://sim-portal.ru/wp-content/uploads/2021/03/0-87753-5d2aed22-orig1-b61eed21-20210312_145320_754871.png" TargetMode="External"/><Relationship Id="rId4" Type="http://schemas.openxmlformats.org/officeDocument/2006/relationships/audio" Target="../media/media2.mp3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5ABBD7A-F742-4928-8ABE-23B9D2638235}"/>
              </a:ext>
            </a:extLst>
          </p:cNvPr>
          <p:cNvGrpSpPr/>
          <p:nvPr/>
        </p:nvGrpSpPr>
        <p:grpSpPr>
          <a:xfrm>
            <a:off x="0" y="609600"/>
            <a:ext cx="11828145" cy="4948396"/>
            <a:chOff x="4606290" y="674370"/>
            <a:chExt cx="7132320" cy="5017770"/>
          </a:xfrm>
        </p:grpSpPr>
        <p:sp>
          <p:nvSpPr>
            <p:cNvPr id="3" name="AutoShape 2">
              <a:extLst>
                <a:ext uri="{FF2B5EF4-FFF2-40B4-BE49-F238E27FC236}">
                  <a16:creationId xmlns:a16="http://schemas.microsoft.com/office/drawing/2014/main" id="{F6544809-BEB2-41B7-98F0-1F426B39A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290" y="674370"/>
              <a:ext cx="7132320" cy="5017770"/>
            </a:xfrm>
            <a:prstGeom prst="wedgeEllipseCallout">
              <a:avLst>
                <a:gd name="adj1" fmla="val -43421"/>
                <a:gd name="adj2" fmla="val 56861"/>
              </a:avLst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just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endParaRPr lang="en-US" sz="3600" b="0" i="0" u="none" strike="noStrike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0E6698-7D4A-46FE-B422-F001FE4EFFC2}"/>
                </a:ext>
              </a:extLst>
            </p:cNvPr>
            <p:cNvSpPr txBox="1"/>
            <p:nvPr/>
          </p:nvSpPr>
          <p:spPr>
            <a:xfrm>
              <a:off x="5123498" y="1295251"/>
              <a:ext cx="6097904" cy="6553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0" u="none" strike="noStrike" kern="1200" dirty="0" err="1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Kh</a:t>
              </a:r>
              <a:r>
                <a:rPr lang="en-US" sz="3600" b="1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ởi</a:t>
              </a:r>
              <a:r>
                <a:rPr lang="en-US" sz="3600" b="1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3600" b="1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động</a:t>
              </a:r>
              <a:endParaRPr lang="en-US" sz="3600" b="0" i="0" u="none" strike="noStrike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08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5" b="5005"/>
          <a:stretch/>
        </p:blipFill>
        <p:spPr>
          <a:xfrm flipH="1">
            <a:off x="318142" y="494150"/>
            <a:ext cx="5777857" cy="5346042"/>
          </a:xfrm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id="{35A0C200-22C4-47D8-B677-A7CC5D227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9" y="1010441"/>
            <a:ext cx="577785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en-US" sz="6000" b="1" dirty="0">
                <a:solidFill>
                  <a:srgbClr val="FF0000"/>
                </a:solidFill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nl-NL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Đọc- chú thích</a:t>
            </a:r>
            <a:endParaRPr kumimoji="0" lang="en-US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SVNBulgary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37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 flipH="1">
            <a:off x="617220" y="2235249"/>
            <a:ext cx="3966210" cy="3805495"/>
          </a:xfrm>
          <a:custGeom>
            <a:avLst/>
            <a:gdLst>
              <a:gd name="connsiteX0" fmla="*/ 3791747 w 6631297"/>
              <a:gd name="connsiteY0" fmla="*/ 0 h 4399247"/>
              <a:gd name="connsiteX1" fmla="*/ 6068319 w 6631297"/>
              <a:gd name="connsiteY1" fmla="*/ 3604425 h 4399247"/>
              <a:gd name="connsiteX2" fmla="*/ 4049819 w 6631297"/>
              <a:gd name="connsiteY2" fmla="*/ 4399247 h 4399247"/>
              <a:gd name="connsiteX3" fmla="*/ 234025 w 6631297"/>
              <a:gd name="connsiteY3" fmla="*/ 2809604 h 4399247"/>
              <a:gd name="connsiteX4" fmla="*/ 3791747 w 6631297"/>
              <a:gd name="connsiteY4" fmla="*/ 0 h 43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1297" h="4399247">
                <a:moveTo>
                  <a:pt x="3791747" y="0"/>
                </a:moveTo>
                <a:cubicBezTo>
                  <a:pt x="7119044" y="0"/>
                  <a:pt x="6990008" y="2153414"/>
                  <a:pt x="6068319" y="3604425"/>
                </a:cubicBezTo>
                <a:cubicBezTo>
                  <a:pt x="5718076" y="4158953"/>
                  <a:pt x="4934640" y="4399247"/>
                  <a:pt x="4049819" y="4399247"/>
                </a:cubicBezTo>
                <a:cubicBezTo>
                  <a:pt x="2611986" y="4399247"/>
                  <a:pt x="888425" y="3761541"/>
                  <a:pt x="234025" y="2809604"/>
                </a:cubicBezTo>
                <a:cubicBezTo>
                  <a:pt x="-816700" y="1275411"/>
                  <a:pt x="1902282" y="0"/>
                  <a:pt x="379174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5" b="5005"/>
          <a:stretch/>
        </p:blipFill>
        <p:spPr>
          <a:xfrm flipH="1">
            <a:off x="466733" y="2474170"/>
            <a:ext cx="3854656" cy="3566574"/>
          </a:xfrm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E5B73114-FCCA-425A-95C7-119F2906C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737" y="2474170"/>
            <a:ext cx="42483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2/Tác giả: </a:t>
            </a:r>
            <a:r>
              <a:rPr kumimoji="0" lang="nl-NL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Hà My</a:t>
            </a: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1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 flipH="1">
            <a:off x="617220" y="2235249"/>
            <a:ext cx="3966210" cy="3805495"/>
          </a:xfrm>
          <a:custGeom>
            <a:avLst/>
            <a:gdLst>
              <a:gd name="connsiteX0" fmla="*/ 3791747 w 6631297"/>
              <a:gd name="connsiteY0" fmla="*/ 0 h 4399247"/>
              <a:gd name="connsiteX1" fmla="*/ 6068319 w 6631297"/>
              <a:gd name="connsiteY1" fmla="*/ 3604425 h 4399247"/>
              <a:gd name="connsiteX2" fmla="*/ 4049819 w 6631297"/>
              <a:gd name="connsiteY2" fmla="*/ 4399247 h 4399247"/>
              <a:gd name="connsiteX3" fmla="*/ 234025 w 6631297"/>
              <a:gd name="connsiteY3" fmla="*/ 2809604 h 4399247"/>
              <a:gd name="connsiteX4" fmla="*/ 3791747 w 6631297"/>
              <a:gd name="connsiteY4" fmla="*/ 0 h 43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1297" h="4399247">
                <a:moveTo>
                  <a:pt x="3791747" y="0"/>
                </a:moveTo>
                <a:cubicBezTo>
                  <a:pt x="7119044" y="0"/>
                  <a:pt x="6990008" y="2153414"/>
                  <a:pt x="6068319" y="3604425"/>
                </a:cubicBezTo>
                <a:cubicBezTo>
                  <a:pt x="5718076" y="4158953"/>
                  <a:pt x="4934640" y="4399247"/>
                  <a:pt x="4049819" y="4399247"/>
                </a:cubicBezTo>
                <a:cubicBezTo>
                  <a:pt x="2611986" y="4399247"/>
                  <a:pt x="888425" y="3761541"/>
                  <a:pt x="234025" y="2809604"/>
                </a:cubicBezTo>
                <a:cubicBezTo>
                  <a:pt x="-816700" y="1275411"/>
                  <a:pt x="1902282" y="0"/>
                  <a:pt x="379174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5" b="5005"/>
          <a:stretch/>
        </p:blipFill>
        <p:spPr>
          <a:xfrm flipH="1">
            <a:off x="466733" y="2474170"/>
            <a:ext cx="3854656" cy="3566574"/>
          </a:xfrm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E5B73114-FCCA-425A-95C7-119F2906C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737" y="2474170"/>
            <a:ext cx="42483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en-US" sz="3600" b="1" dirty="0">
                <a:solidFill>
                  <a:prstClr val="black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3</a:t>
            </a:r>
            <a:r>
              <a:rPr kumimoji="0" lang="nl-NL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/Tác phẩm</a:t>
            </a: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81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498969-1BA4-4B49-8A13-5B6C50FEFC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83"/>
          <a:stretch/>
        </p:blipFill>
        <p:spPr>
          <a:xfrm>
            <a:off x="1" y="1"/>
            <a:ext cx="12192000" cy="17568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744BB5-6BD1-4F3C-9DF4-9C4D6D26893F}"/>
              </a:ext>
            </a:extLst>
          </p:cNvPr>
          <p:cNvSpPr txBox="1"/>
          <p:nvPr/>
        </p:nvSpPr>
        <p:spPr>
          <a:xfrm>
            <a:off x="1037167" y="466877"/>
            <a:ext cx="101176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1.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hãy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nêu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tác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giả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xuất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xứ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thể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loại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văn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bản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“H</a:t>
            </a:r>
            <a:r>
              <a:rPr lang="vi-VN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ang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Én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”?</a:t>
            </a:r>
            <a:endParaRPr lang="en-US" sz="3200" b="1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BA26F2-34F6-4A98-BA07-F6B0B99DBD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7" b="50000"/>
          <a:stretch/>
        </p:blipFill>
        <p:spPr>
          <a:xfrm>
            <a:off x="0" y="1756834"/>
            <a:ext cx="12192000" cy="16721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164DB2-9A2E-43AA-9CE4-DAD89B5AB667}"/>
              </a:ext>
            </a:extLst>
          </p:cNvPr>
          <p:cNvSpPr txBox="1"/>
          <p:nvPr/>
        </p:nvSpPr>
        <p:spPr>
          <a:xfrm>
            <a:off x="1037167" y="2086209"/>
            <a:ext cx="101176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2.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Nhân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v</a:t>
            </a:r>
            <a:r>
              <a:rPr lang="vi-VN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ật “t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ôi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”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đã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k</a:t>
            </a:r>
            <a:r>
              <a:rPr lang="vi-VN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ể h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ành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trình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khám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phá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hang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Én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theo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trình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t</a:t>
            </a:r>
            <a:r>
              <a:rPr lang="vi-VN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ự n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ào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?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Nêu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tác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d</a:t>
            </a:r>
            <a:r>
              <a:rPr lang="vi-VN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ụng của tr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ình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t</a:t>
            </a:r>
            <a:r>
              <a:rPr lang="vi-VN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ự đ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ó?</a:t>
            </a:r>
            <a:endParaRPr lang="en-US" sz="3200" b="1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C4A9DE-5E10-4800-9524-2AA442F8E5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5617"/>
          <a:stretch/>
        </p:blipFill>
        <p:spPr>
          <a:xfrm>
            <a:off x="0" y="3429000"/>
            <a:ext cx="12192000" cy="16721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3F3A07-BA1C-40B3-A476-CB0299BC2ADF}"/>
              </a:ext>
            </a:extLst>
          </p:cNvPr>
          <p:cNvSpPr txBox="1"/>
          <p:nvPr/>
        </p:nvSpPr>
        <p:spPr>
          <a:xfrm>
            <a:off x="1037167" y="3972696"/>
            <a:ext cx="101176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3. Cho bi</a:t>
            </a:r>
            <a:r>
              <a:rPr lang="vi-VN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ết phương thức biểu đạt của VB l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à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gì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?</a:t>
            </a:r>
            <a:endParaRPr lang="en-US" sz="3200" b="1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9BFE8A-EEA5-4ADD-B3BC-04A83594D7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83"/>
          <a:stretch/>
        </p:blipFill>
        <p:spPr>
          <a:xfrm>
            <a:off x="0" y="5146887"/>
            <a:ext cx="12192000" cy="17568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78E32E-9CA8-43E6-98B2-8DE65CEF93DF}"/>
              </a:ext>
            </a:extLst>
          </p:cNvPr>
          <p:cNvSpPr txBox="1"/>
          <p:nvPr/>
        </p:nvSpPr>
        <p:spPr>
          <a:xfrm>
            <a:off x="1037167" y="5689464"/>
            <a:ext cx="101176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4. B</a:t>
            </a:r>
            <a:r>
              <a:rPr lang="vi-VN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ố cục VB gồm mấy phần? Nội dung của từng phần?</a:t>
            </a:r>
            <a:endParaRPr lang="en-US" sz="3200" b="1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35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 flipH="1">
            <a:off x="617220" y="2235249"/>
            <a:ext cx="3966210" cy="3805495"/>
          </a:xfrm>
          <a:custGeom>
            <a:avLst/>
            <a:gdLst>
              <a:gd name="connsiteX0" fmla="*/ 3791747 w 6631297"/>
              <a:gd name="connsiteY0" fmla="*/ 0 h 4399247"/>
              <a:gd name="connsiteX1" fmla="*/ 6068319 w 6631297"/>
              <a:gd name="connsiteY1" fmla="*/ 3604425 h 4399247"/>
              <a:gd name="connsiteX2" fmla="*/ 4049819 w 6631297"/>
              <a:gd name="connsiteY2" fmla="*/ 4399247 h 4399247"/>
              <a:gd name="connsiteX3" fmla="*/ 234025 w 6631297"/>
              <a:gd name="connsiteY3" fmla="*/ 2809604 h 4399247"/>
              <a:gd name="connsiteX4" fmla="*/ 3791747 w 6631297"/>
              <a:gd name="connsiteY4" fmla="*/ 0 h 43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1297" h="4399247">
                <a:moveTo>
                  <a:pt x="3791747" y="0"/>
                </a:moveTo>
                <a:cubicBezTo>
                  <a:pt x="7119044" y="0"/>
                  <a:pt x="6990008" y="2153414"/>
                  <a:pt x="6068319" y="3604425"/>
                </a:cubicBezTo>
                <a:cubicBezTo>
                  <a:pt x="5718076" y="4158953"/>
                  <a:pt x="4934640" y="4399247"/>
                  <a:pt x="4049819" y="4399247"/>
                </a:cubicBezTo>
                <a:cubicBezTo>
                  <a:pt x="2611986" y="4399247"/>
                  <a:pt x="888425" y="3761541"/>
                  <a:pt x="234025" y="2809604"/>
                </a:cubicBezTo>
                <a:cubicBezTo>
                  <a:pt x="-816700" y="1275411"/>
                  <a:pt x="1902282" y="0"/>
                  <a:pt x="379174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5" b="5005"/>
          <a:stretch/>
        </p:blipFill>
        <p:spPr>
          <a:xfrm flipH="1">
            <a:off x="466733" y="2474170"/>
            <a:ext cx="3854656" cy="3566574"/>
          </a:xfrm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2ADAA9E1-000C-4EA0-9857-122824417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31" y="2683311"/>
            <a:ext cx="674072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a.Xuất</a:t>
            </a:r>
            <a:r>
              <a:rPr kumimoji="0" lang="en-US" altLang="en-US" sz="3600" b="1" i="0" u="none" strike="noStrike" cap="none" normalizeH="0" dirty="0">
                <a:ln>
                  <a:noFill/>
                </a:ln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kumimoji="0" lang="en-US" altLang="en-US" sz="3600" b="1" i="0" u="none" strike="noStrike" cap="none" normalizeH="0" dirty="0" err="1">
                <a:ln>
                  <a:noFill/>
                </a:ln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xứ</a:t>
            </a:r>
            <a:r>
              <a:rPr kumimoji="0" lang="vi-VN" altLang="en-US" sz="3600" b="1" i="0" u="none" strike="noStrike" cap="none" normalizeH="0" baseline="0" dirty="0">
                <a:ln>
                  <a:noFill/>
                </a:ln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 </a:t>
            </a:r>
            <a:r>
              <a:rPr lang="en-US" sz="3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Trang </a:t>
            </a:r>
            <a:r>
              <a:rPr lang="en-US" sz="3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đi</a:t>
            </a:r>
            <a:r>
              <a:rPr lang="vi-VN" sz="3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ện tử Sở Du lịch Quảng B</a:t>
            </a:r>
            <a:r>
              <a:rPr lang="en-US" sz="3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ình</a:t>
            </a:r>
            <a:r>
              <a:rPr lang="en-US" sz="3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; </a:t>
            </a:r>
            <a:r>
              <a:rPr lang="en-US" sz="3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c</a:t>
            </a:r>
            <a:r>
              <a:rPr lang="vi-VN" sz="3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ập: 14/10/2020</a:t>
            </a:r>
            <a:endParaRPr kumimoji="0" lang="vi-VN" altLang="en-US" sz="3600" b="0" i="0" u="none" strike="noStrike" cap="none" normalizeH="0" baseline="0" dirty="0">
              <a:ln>
                <a:noFill/>
              </a:ln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00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 flipH="1">
            <a:off x="468630" y="2034697"/>
            <a:ext cx="3966210" cy="3805495"/>
          </a:xfrm>
          <a:custGeom>
            <a:avLst/>
            <a:gdLst>
              <a:gd name="connsiteX0" fmla="*/ 3791747 w 6631297"/>
              <a:gd name="connsiteY0" fmla="*/ 0 h 4399247"/>
              <a:gd name="connsiteX1" fmla="*/ 6068319 w 6631297"/>
              <a:gd name="connsiteY1" fmla="*/ 3604425 h 4399247"/>
              <a:gd name="connsiteX2" fmla="*/ 4049819 w 6631297"/>
              <a:gd name="connsiteY2" fmla="*/ 4399247 h 4399247"/>
              <a:gd name="connsiteX3" fmla="*/ 234025 w 6631297"/>
              <a:gd name="connsiteY3" fmla="*/ 2809604 h 4399247"/>
              <a:gd name="connsiteX4" fmla="*/ 3791747 w 6631297"/>
              <a:gd name="connsiteY4" fmla="*/ 0 h 43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1297" h="4399247">
                <a:moveTo>
                  <a:pt x="3791747" y="0"/>
                </a:moveTo>
                <a:cubicBezTo>
                  <a:pt x="7119044" y="0"/>
                  <a:pt x="6990008" y="2153414"/>
                  <a:pt x="6068319" y="3604425"/>
                </a:cubicBezTo>
                <a:cubicBezTo>
                  <a:pt x="5718076" y="4158953"/>
                  <a:pt x="4934640" y="4399247"/>
                  <a:pt x="4049819" y="4399247"/>
                </a:cubicBezTo>
                <a:cubicBezTo>
                  <a:pt x="2611986" y="4399247"/>
                  <a:pt x="888425" y="3761541"/>
                  <a:pt x="234025" y="2809604"/>
                </a:cubicBezTo>
                <a:cubicBezTo>
                  <a:pt x="-816700" y="1275411"/>
                  <a:pt x="1902282" y="0"/>
                  <a:pt x="379174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5" b="5005"/>
          <a:stretch/>
        </p:blipFill>
        <p:spPr>
          <a:xfrm flipH="1">
            <a:off x="318143" y="2273618"/>
            <a:ext cx="3854656" cy="3566574"/>
          </a:xfrm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E5B73114-FCCA-425A-95C7-119F2906C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875" y="1522354"/>
            <a:ext cx="42483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altLang="en-US" sz="3600" b="1" i="0" u="none" strike="noStrike" cap="none" normalizeH="0" baseline="0" dirty="0">
                <a:ln>
                  <a:noFill/>
                </a:ln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b.Thể</a:t>
            </a:r>
            <a:r>
              <a:rPr kumimoji="0" lang="nl-NL" altLang="en-US" sz="3600" b="1" i="0" u="none" strike="noStrike" cap="none" normalizeH="0" dirty="0">
                <a:ln>
                  <a:noFill/>
                </a:ln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loại:</a:t>
            </a:r>
            <a:r>
              <a:rPr kumimoji="0" lang="nl-NL" altLang="en-US" sz="3600" b="1" i="0" u="none" strike="noStrike" cap="none" normalizeH="0" baseline="0" dirty="0">
                <a:ln>
                  <a:noFill/>
                </a:ln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kumimoji="0" lang="nl-NL" altLang="en-US" sz="3600" b="0" i="0" u="none" strike="noStrike" cap="none" normalizeH="0" baseline="0" dirty="0">
                <a:ln>
                  <a:noFill/>
                </a:ln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Kí</a:t>
            </a:r>
            <a:endParaRPr kumimoji="0" lang="vi-VN" altLang="en-US" sz="3600" b="0" i="0" u="none" strike="noStrike" cap="none" normalizeH="0" baseline="0" dirty="0">
              <a:ln>
                <a:noFill/>
              </a:ln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2ADAA9E1-000C-4EA0-9857-122824417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874" y="2291318"/>
            <a:ext cx="63879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c.PTBĐ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</a:t>
            </a:r>
            <a:r>
              <a:rPr kumimoji="0" lang="en-US" altLang="en-US" sz="3600" b="1" i="0" u="none" strike="noStrike" cap="none" normalizeH="0" dirty="0">
                <a:ln>
                  <a:noFill/>
                </a:ln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Tự sự kết hợp mi</a:t>
            </a:r>
            <a:r>
              <a:rPr lang="en-US" sz="3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êu</a:t>
            </a:r>
            <a:r>
              <a:rPr lang="en-US" sz="3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t</a:t>
            </a:r>
            <a:r>
              <a:rPr lang="vi-VN" sz="3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ả, biểu cảm</a:t>
            </a:r>
            <a:r>
              <a:rPr lang="en-US" sz="3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  <a:endParaRPr kumimoji="0" lang="vi-VN" altLang="en-US" sz="3600" b="0" i="0" u="none" strike="noStrike" cap="none" normalizeH="0" baseline="0" dirty="0">
              <a:ln>
                <a:noFill/>
              </a:ln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96B5838-8029-4F87-80D1-FE0C79482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873" y="3614280"/>
            <a:ext cx="63879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d.Bố</a:t>
            </a:r>
            <a:r>
              <a:rPr kumimoji="0" lang="en-US" altLang="en-US" sz="3600" b="1" i="0" u="none" strike="noStrike" cap="none" normalizeH="0" dirty="0">
                <a:ln>
                  <a:noFill/>
                </a:ln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kumimoji="0" lang="en-US" altLang="en-US" sz="3600" b="1" i="0" u="none" strike="noStrike" cap="none" normalizeH="0" dirty="0" err="1">
                <a:ln>
                  <a:noFill/>
                </a:ln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cục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</a:t>
            </a:r>
            <a:endParaRPr kumimoji="0" lang="vi-VN" altLang="en-US" sz="3600" b="0" i="0" u="none" strike="noStrike" cap="none" normalizeH="0" baseline="0" dirty="0">
              <a:ln>
                <a:noFill/>
              </a:ln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962762B-3DBA-4824-B4C8-DF9582CE4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3286" y="4383244"/>
            <a:ext cx="755057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- P</a:t>
            </a:r>
            <a:r>
              <a:rPr lang="vi-VN" sz="3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1: Từ đầu... </a:t>
            </a:r>
            <a:r>
              <a:rPr lang="en-US" sz="3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“</a:t>
            </a:r>
            <a:r>
              <a:rPr lang="vi-VN" sz="3600" i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</a:t>
            </a:r>
            <a:r>
              <a:rPr lang="en-US" sz="3600" i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òng</a:t>
            </a:r>
            <a:r>
              <a:rPr lang="en-US" sz="3600" i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hang </a:t>
            </a:r>
            <a:r>
              <a:rPr lang="en-US" sz="3600" i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chính</a:t>
            </a:r>
            <a:r>
              <a:rPr lang="en-US" sz="3600" i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”</a:t>
            </a:r>
            <a:r>
              <a:rPr lang="en-US" sz="3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Hành</a:t>
            </a:r>
            <a:r>
              <a:rPr lang="en-US" sz="3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trình</a:t>
            </a:r>
            <a:r>
              <a:rPr lang="en-US" sz="3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đi</a:t>
            </a:r>
            <a:r>
              <a:rPr lang="en-US" sz="3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đ</a:t>
            </a:r>
            <a:r>
              <a:rPr lang="vi-VN" sz="3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ến hang </a:t>
            </a:r>
            <a:r>
              <a:rPr lang="en-US" sz="3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Én</a:t>
            </a:r>
            <a:r>
              <a:rPr lang="en-US" sz="3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  <a:endParaRPr lang="en-US" sz="3600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- P</a:t>
            </a:r>
            <a:r>
              <a:rPr lang="vi-VN" sz="3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2: C</a:t>
            </a:r>
            <a:r>
              <a:rPr lang="en-US" sz="3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òn</a:t>
            </a:r>
            <a:r>
              <a:rPr lang="en-US" sz="3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l</a:t>
            </a:r>
            <a:r>
              <a:rPr lang="vi-VN" sz="3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ại: Kh</a:t>
            </a:r>
            <a:r>
              <a:rPr lang="en-US" sz="3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ám</a:t>
            </a:r>
            <a:r>
              <a:rPr lang="en-US" sz="3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phá</a:t>
            </a:r>
            <a:r>
              <a:rPr lang="en-US" sz="3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v</a:t>
            </a:r>
            <a:r>
              <a:rPr lang="vi-VN" sz="3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ẻ đẹp b</a:t>
            </a:r>
            <a:r>
              <a:rPr lang="en-US" sz="3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ên</a:t>
            </a:r>
            <a:r>
              <a:rPr lang="en-US" sz="3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hang </a:t>
            </a:r>
            <a:r>
              <a:rPr lang="en-US" sz="36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Én</a:t>
            </a:r>
            <a:endParaRPr kumimoji="0" lang="vi-VN" altLang="en-US" sz="3600" b="0" i="0" u="none" strike="noStrike" cap="none" normalizeH="0" baseline="0" dirty="0">
              <a:ln>
                <a:noFill/>
              </a:ln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31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1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9;p22">
            <a:extLst>
              <a:ext uri="{FF2B5EF4-FFF2-40B4-BE49-F238E27FC236}">
                <a16:creationId xmlns:a16="http://schemas.microsoft.com/office/drawing/2014/main" id="{F4C85F0C-EA62-44CA-8940-ED6DCBB7CB0F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5" r="13845"/>
          <a:stretch/>
        </p:blipFill>
        <p:spPr>
          <a:xfrm>
            <a:off x="5292068" y="0"/>
            <a:ext cx="6899932" cy="6858016"/>
          </a:xfrm>
          <a:custGeom>
            <a:avLst/>
            <a:gdLst/>
            <a:ahLst/>
            <a:cxnLst/>
            <a:rect l="l" t="t" r="r" b="b"/>
            <a:pathLst>
              <a:path w="21590" h="21586" extrusionOk="0">
                <a:moveTo>
                  <a:pt x="6051" y="0"/>
                </a:moveTo>
                <a:lnTo>
                  <a:pt x="5818" y="36"/>
                </a:lnTo>
                <a:cubicBezTo>
                  <a:pt x="5767" y="-14"/>
                  <a:pt x="5689" y="-9"/>
                  <a:pt x="5643" y="47"/>
                </a:cubicBezTo>
                <a:cubicBezTo>
                  <a:pt x="5639" y="51"/>
                  <a:pt x="5636" y="58"/>
                  <a:pt x="5633" y="62"/>
                </a:cubicBezTo>
                <a:lnTo>
                  <a:pt x="5714" y="181"/>
                </a:lnTo>
                <a:lnTo>
                  <a:pt x="5833" y="140"/>
                </a:lnTo>
                <a:cubicBezTo>
                  <a:pt x="5916" y="258"/>
                  <a:pt x="6029" y="160"/>
                  <a:pt x="6142" y="171"/>
                </a:cubicBezTo>
                <a:lnTo>
                  <a:pt x="6099" y="232"/>
                </a:lnTo>
                <a:lnTo>
                  <a:pt x="6170" y="294"/>
                </a:lnTo>
                <a:lnTo>
                  <a:pt x="6260" y="196"/>
                </a:lnTo>
                <a:lnTo>
                  <a:pt x="6318" y="263"/>
                </a:lnTo>
                <a:lnTo>
                  <a:pt x="6318" y="428"/>
                </a:lnTo>
                <a:cubicBezTo>
                  <a:pt x="6118" y="666"/>
                  <a:pt x="5800" y="669"/>
                  <a:pt x="5524" y="753"/>
                </a:cubicBezTo>
                <a:lnTo>
                  <a:pt x="5452" y="722"/>
                </a:lnTo>
                <a:lnTo>
                  <a:pt x="5424" y="805"/>
                </a:lnTo>
                <a:cubicBezTo>
                  <a:pt x="5210" y="810"/>
                  <a:pt x="5176" y="831"/>
                  <a:pt x="5153" y="975"/>
                </a:cubicBezTo>
                <a:cubicBezTo>
                  <a:pt x="5432" y="856"/>
                  <a:pt x="5716" y="759"/>
                  <a:pt x="6009" y="686"/>
                </a:cubicBezTo>
                <a:cubicBezTo>
                  <a:pt x="6030" y="749"/>
                  <a:pt x="6137" y="717"/>
                  <a:pt x="6137" y="831"/>
                </a:cubicBezTo>
                <a:cubicBezTo>
                  <a:pt x="6048" y="879"/>
                  <a:pt x="5932" y="894"/>
                  <a:pt x="5852" y="960"/>
                </a:cubicBezTo>
                <a:lnTo>
                  <a:pt x="5852" y="944"/>
                </a:lnTo>
                <a:lnTo>
                  <a:pt x="5210" y="1135"/>
                </a:lnTo>
                <a:cubicBezTo>
                  <a:pt x="5214" y="1160"/>
                  <a:pt x="5219" y="1179"/>
                  <a:pt x="5229" y="1243"/>
                </a:cubicBezTo>
                <a:cubicBezTo>
                  <a:pt x="5302" y="1094"/>
                  <a:pt x="5389" y="1212"/>
                  <a:pt x="5476" y="1192"/>
                </a:cubicBezTo>
                <a:lnTo>
                  <a:pt x="5424" y="1120"/>
                </a:lnTo>
                <a:cubicBezTo>
                  <a:pt x="5555" y="1144"/>
                  <a:pt x="5691" y="1102"/>
                  <a:pt x="5790" y="1006"/>
                </a:cubicBezTo>
                <a:lnTo>
                  <a:pt x="5833" y="1047"/>
                </a:lnTo>
                <a:cubicBezTo>
                  <a:pt x="5833" y="1025"/>
                  <a:pt x="5839" y="1008"/>
                  <a:pt x="5847" y="965"/>
                </a:cubicBezTo>
                <a:cubicBezTo>
                  <a:pt x="6006" y="976"/>
                  <a:pt x="6144" y="863"/>
                  <a:pt x="6308" y="888"/>
                </a:cubicBezTo>
                <a:lnTo>
                  <a:pt x="6322" y="820"/>
                </a:lnTo>
                <a:lnTo>
                  <a:pt x="6417" y="769"/>
                </a:lnTo>
                <a:lnTo>
                  <a:pt x="6394" y="800"/>
                </a:lnTo>
                <a:lnTo>
                  <a:pt x="6522" y="867"/>
                </a:lnTo>
                <a:cubicBezTo>
                  <a:pt x="6195" y="976"/>
                  <a:pt x="5957" y="1231"/>
                  <a:pt x="5624" y="1269"/>
                </a:cubicBezTo>
                <a:lnTo>
                  <a:pt x="5643" y="1295"/>
                </a:lnTo>
                <a:lnTo>
                  <a:pt x="5581" y="1388"/>
                </a:lnTo>
                <a:lnTo>
                  <a:pt x="5438" y="1372"/>
                </a:lnTo>
                <a:lnTo>
                  <a:pt x="5438" y="1393"/>
                </a:lnTo>
                <a:lnTo>
                  <a:pt x="5543" y="1445"/>
                </a:lnTo>
                <a:lnTo>
                  <a:pt x="5343" y="1445"/>
                </a:lnTo>
                <a:cubicBezTo>
                  <a:pt x="5321" y="1637"/>
                  <a:pt x="5135" y="1506"/>
                  <a:pt x="5148" y="1687"/>
                </a:cubicBezTo>
                <a:lnTo>
                  <a:pt x="5329" y="1599"/>
                </a:lnTo>
                <a:cubicBezTo>
                  <a:pt x="5329" y="1659"/>
                  <a:pt x="5326" y="1694"/>
                  <a:pt x="5324" y="1728"/>
                </a:cubicBezTo>
                <a:cubicBezTo>
                  <a:pt x="5180" y="1697"/>
                  <a:pt x="5143" y="1867"/>
                  <a:pt x="5105" y="1966"/>
                </a:cubicBezTo>
                <a:lnTo>
                  <a:pt x="5034" y="1981"/>
                </a:lnTo>
                <a:lnTo>
                  <a:pt x="5034" y="2007"/>
                </a:lnTo>
                <a:lnTo>
                  <a:pt x="5105" y="1996"/>
                </a:lnTo>
                <a:lnTo>
                  <a:pt x="5105" y="1971"/>
                </a:lnTo>
                <a:cubicBezTo>
                  <a:pt x="5152" y="1971"/>
                  <a:pt x="5204" y="1984"/>
                  <a:pt x="5234" y="1935"/>
                </a:cubicBezTo>
                <a:lnTo>
                  <a:pt x="5324" y="1986"/>
                </a:lnTo>
                <a:lnTo>
                  <a:pt x="5324" y="2089"/>
                </a:lnTo>
                <a:lnTo>
                  <a:pt x="5258" y="2048"/>
                </a:lnTo>
                <a:lnTo>
                  <a:pt x="5134" y="2115"/>
                </a:lnTo>
                <a:lnTo>
                  <a:pt x="5172" y="2192"/>
                </a:lnTo>
                <a:lnTo>
                  <a:pt x="5001" y="2285"/>
                </a:lnTo>
                <a:lnTo>
                  <a:pt x="5110" y="2347"/>
                </a:lnTo>
                <a:lnTo>
                  <a:pt x="5029" y="2388"/>
                </a:lnTo>
                <a:lnTo>
                  <a:pt x="5110" y="2435"/>
                </a:lnTo>
                <a:cubicBezTo>
                  <a:pt x="4942" y="2552"/>
                  <a:pt x="4803" y="2707"/>
                  <a:pt x="4701" y="2894"/>
                </a:cubicBezTo>
                <a:lnTo>
                  <a:pt x="4796" y="2853"/>
                </a:lnTo>
                <a:lnTo>
                  <a:pt x="4820" y="2925"/>
                </a:lnTo>
                <a:cubicBezTo>
                  <a:pt x="5145" y="2829"/>
                  <a:pt x="5066" y="2995"/>
                  <a:pt x="5338" y="2961"/>
                </a:cubicBezTo>
                <a:cubicBezTo>
                  <a:pt x="5403" y="2949"/>
                  <a:pt x="5411" y="2817"/>
                  <a:pt x="5514" y="2863"/>
                </a:cubicBezTo>
                <a:lnTo>
                  <a:pt x="5467" y="2920"/>
                </a:lnTo>
                <a:lnTo>
                  <a:pt x="5571" y="2920"/>
                </a:lnTo>
                <a:cubicBezTo>
                  <a:pt x="5588" y="2902"/>
                  <a:pt x="5614" y="2874"/>
                  <a:pt x="5614" y="2873"/>
                </a:cubicBezTo>
                <a:lnTo>
                  <a:pt x="5700" y="2909"/>
                </a:lnTo>
                <a:cubicBezTo>
                  <a:pt x="5496" y="3238"/>
                  <a:pt x="5322" y="3156"/>
                  <a:pt x="5072" y="3348"/>
                </a:cubicBezTo>
                <a:lnTo>
                  <a:pt x="5158" y="3394"/>
                </a:lnTo>
                <a:lnTo>
                  <a:pt x="5262" y="3363"/>
                </a:lnTo>
                <a:cubicBezTo>
                  <a:pt x="5240" y="3406"/>
                  <a:pt x="5231" y="3425"/>
                  <a:pt x="5219" y="3446"/>
                </a:cubicBezTo>
                <a:lnTo>
                  <a:pt x="5286" y="3446"/>
                </a:lnTo>
                <a:lnTo>
                  <a:pt x="5286" y="3472"/>
                </a:lnTo>
                <a:lnTo>
                  <a:pt x="5215" y="3487"/>
                </a:lnTo>
                <a:cubicBezTo>
                  <a:pt x="4936" y="3766"/>
                  <a:pt x="4558" y="3941"/>
                  <a:pt x="4259" y="4204"/>
                </a:cubicBezTo>
                <a:lnTo>
                  <a:pt x="4335" y="4204"/>
                </a:lnTo>
                <a:lnTo>
                  <a:pt x="4302" y="4271"/>
                </a:lnTo>
                <a:lnTo>
                  <a:pt x="4331" y="4307"/>
                </a:lnTo>
                <a:cubicBezTo>
                  <a:pt x="4307" y="4335"/>
                  <a:pt x="4287" y="4360"/>
                  <a:pt x="4245" y="4405"/>
                </a:cubicBezTo>
                <a:cubicBezTo>
                  <a:pt x="4300" y="4415"/>
                  <a:pt x="4356" y="4403"/>
                  <a:pt x="4402" y="4369"/>
                </a:cubicBezTo>
                <a:lnTo>
                  <a:pt x="4402" y="4431"/>
                </a:lnTo>
                <a:lnTo>
                  <a:pt x="4326" y="4462"/>
                </a:lnTo>
                <a:lnTo>
                  <a:pt x="4392" y="4539"/>
                </a:lnTo>
                <a:lnTo>
                  <a:pt x="4616" y="4390"/>
                </a:lnTo>
                <a:lnTo>
                  <a:pt x="4407" y="4756"/>
                </a:lnTo>
                <a:lnTo>
                  <a:pt x="4426" y="4777"/>
                </a:lnTo>
                <a:lnTo>
                  <a:pt x="4564" y="4679"/>
                </a:lnTo>
                <a:cubicBezTo>
                  <a:pt x="4599" y="4723"/>
                  <a:pt x="4555" y="4724"/>
                  <a:pt x="4554" y="4730"/>
                </a:cubicBezTo>
                <a:lnTo>
                  <a:pt x="4611" y="4895"/>
                </a:lnTo>
                <a:lnTo>
                  <a:pt x="4668" y="4859"/>
                </a:lnTo>
                <a:cubicBezTo>
                  <a:pt x="4651" y="4818"/>
                  <a:pt x="4636" y="4779"/>
                  <a:pt x="4621" y="4740"/>
                </a:cubicBezTo>
                <a:cubicBezTo>
                  <a:pt x="4709" y="4678"/>
                  <a:pt x="4734" y="4784"/>
                  <a:pt x="4811" y="4751"/>
                </a:cubicBezTo>
                <a:lnTo>
                  <a:pt x="4763" y="4679"/>
                </a:lnTo>
                <a:cubicBezTo>
                  <a:pt x="4852" y="4624"/>
                  <a:pt x="4772" y="4552"/>
                  <a:pt x="4849" y="4519"/>
                </a:cubicBezTo>
                <a:lnTo>
                  <a:pt x="4901" y="4560"/>
                </a:lnTo>
                <a:cubicBezTo>
                  <a:pt x="4936" y="4549"/>
                  <a:pt x="4994" y="4469"/>
                  <a:pt x="5029" y="4498"/>
                </a:cubicBezTo>
                <a:cubicBezTo>
                  <a:pt x="5006" y="4631"/>
                  <a:pt x="4909" y="4602"/>
                  <a:pt x="4934" y="4756"/>
                </a:cubicBezTo>
                <a:cubicBezTo>
                  <a:pt x="5001" y="4706"/>
                  <a:pt x="5056" y="4642"/>
                  <a:pt x="5096" y="4565"/>
                </a:cubicBezTo>
                <a:lnTo>
                  <a:pt x="5148" y="4586"/>
                </a:lnTo>
                <a:cubicBezTo>
                  <a:pt x="5117" y="4643"/>
                  <a:pt x="5093" y="4708"/>
                  <a:pt x="5077" y="4771"/>
                </a:cubicBezTo>
                <a:lnTo>
                  <a:pt x="5210" y="4761"/>
                </a:lnTo>
                <a:cubicBezTo>
                  <a:pt x="5217" y="4728"/>
                  <a:pt x="5221" y="4711"/>
                  <a:pt x="5224" y="4694"/>
                </a:cubicBezTo>
                <a:lnTo>
                  <a:pt x="5391" y="4782"/>
                </a:lnTo>
                <a:cubicBezTo>
                  <a:pt x="5417" y="4717"/>
                  <a:pt x="5436" y="4664"/>
                  <a:pt x="5462" y="4601"/>
                </a:cubicBezTo>
                <a:lnTo>
                  <a:pt x="5614" y="4653"/>
                </a:lnTo>
                <a:lnTo>
                  <a:pt x="5852" y="4519"/>
                </a:lnTo>
                <a:lnTo>
                  <a:pt x="5899" y="4565"/>
                </a:lnTo>
                <a:cubicBezTo>
                  <a:pt x="6045" y="4470"/>
                  <a:pt x="6200" y="4386"/>
                  <a:pt x="6360" y="4323"/>
                </a:cubicBezTo>
                <a:lnTo>
                  <a:pt x="6360" y="4240"/>
                </a:lnTo>
                <a:lnTo>
                  <a:pt x="6432" y="4240"/>
                </a:lnTo>
                <a:lnTo>
                  <a:pt x="6398" y="4173"/>
                </a:lnTo>
                <a:cubicBezTo>
                  <a:pt x="6664" y="4082"/>
                  <a:pt x="6758" y="3837"/>
                  <a:pt x="7064" y="3807"/>
                </a:cubicBezTo>
                <a:lnTo>
                  <a:pt x="7031" y="3905"/>
                </a:lnTo>
                <a:lnTo>
                  <a:pt x="7078" y="4003"/>
                </a:lnTo>
                <a:cubicBezTo>
                  <a:pt x="7165" y="4014"/>
                  <a:pt x="7253" y="3977"/>
                  <a:pt x="7311" y="3905"/>
                </a:cubicBezTo>
                <a:lnTo>
                  <a:pt x="7263" y="3807"/>
                </a:lnTo>
                <a:lnTo>
                  <a:pt x="7154" y="3895"/>
                </a:lnTo>
                <a:cubicBezTo>
                  <a:pt x="7132" y="3845"/>
                  <a:pt x="7115" y="3807"/>
                  <a:pt x="7102" y="3776"/>
                </a:cubicBezTo>
                <a:cubicBezTo>
                  <a:pt x="7997" y="3530"/>
                  <a:pt x="8880" y="3015"/>
                  <a:pt x="9778" y="2672"/>
                </a:cubicBezTo>
                <a:cubicBezTo>
                  <a:pt x="9778" y="2674"/>
                  <a:pt x="9778" y="2679"/>
                  <a:pt x="9778" y="2688"/>
                </a:cubicBezTo>
                <a:lnTo>
                  <a:pt x="9783" y="2688"/>
                </a:lnTo>
                <a:lnTo>
                  <a:pt x="9783" y="2667"/>
                </a:lnTo>
                <a:cubicBezTo>
                  <a:pt x="9802" y="2655"/>
                  <a:pt x="9826" y="2646"/>
                  <a:pt x="9849" y="2646"/>
                </a:cubicBezTo>
                <a:lnTo>
                  <a:pt x="9849" y="2672"/>
                </a:lnTo>
                <a:lnTo>
                  <a:pt x="9783" y="2688"/>
                </a:lnTo>
                <a:lnTo>
                  <a:pt x="9783" y="2724"/>
                </a:lnTo>
                <a:cubicBezTo>
                  <a:pt x="10088" y="2692"/>
                  <a:pt x="10360" y="2472"/>
                  <a:pt x="10648" y="2363"/>
                </a:cubicBezTo>
                <a:cubicBezTo>
                  <a:pt x="10687" y="2459"/>
                  <a:pt x="10687" y="2493"/>
                  <a:pt x="10786" y="2543"/>
                </a:cubicBezTo>
                <a:cubicBezTo>
                  <a:pt x="10775" y="2438"/>
                  <a:pt x="10763" y="2364"/>
                  <a:pt x="10757" y="2301"/>
                </a:cubicBezTo>
                <a:lnTo>
                  <a:pt x="11099" y="2131"/>
                </a:lnTo>
                <a:lnTo>
                  <a:pt x="11128" y="2223"/>
                </a:lnTo>
                <a:lnTo>
                  <a:pt x="11366" y="2141"/>
                </a:lnTo>
                <a:cubicBezTo>
                  <a:pt x="11350" y="2267"/>
                  <a:pt x="11211" y="2256"/>
                  <a:pt x="11147" y="2352"/>
                </a:cubicBezTo>
                <a:lnTo>
                  <a:pt x="11361" y="2440"/>
                </a:lnTo>
                <a:lnTo>
                  <a:pt x="11185" y="2548"/>
                </a:lnTo>
                <a:cubicBezTo>
                  <a:pt x="11233" y="2602"/>
                  <a:pt x="11161" y="2720"/>
                  <a:pt x="11175" y="2811"/>
                </a:cubicBezTo>
                <a:lnTo>
                  <a:pt x="11114" y="2791"/>
                </a:lnTo>
                <a:cubicBezTo>
                  <a:pt x="11108" y="2723"/>
                  <a:pt x="11106" y="2663"/>
                  <a:pt x="11099" y="2584"/>
                </a:cubicBezTo>
                <a:lnTo>
                  <a:pt x="11019" y="2636"/>
                </a:lnTo>
                <a:lnTo>
                  <a:pt x="10876" y="2554"/>
                </a:lnTo>
                <a:lnTo>
                  <a:pt x="10743" y="2621"/>
                </a:lnTo>
                <a:cubicBezTo>
                  <a:pt x="10719" y="2732"/>
                  <a:pt x="10854" y="2742"/>
                  <a:pt x="10838" y="2848"/>
                </a:cubicBezTo>
                <a:lnTo>
                  <a:pt x="10643" y="2935"/>
                </a:lnTo>
                <a:cubicBezTo>
                  <a:pt x="10628" y="2970"/>
                  <a:pt x="10613" y="2997"/>
                  <a:pt x="10605" y="3018"/>
                </a:cubicBezTo>
                <a:lnTo>
                  <a:pt x="10657" y="3193"/>
                </a:lnTo>
                <a:cubicBezTo>
                  <a:pt x="10627" y="3172"/>
                  <a:pt x="10579" y="3229"/>
                  <a:pt x="10562" y="3167"/>
                </a:cubicBezTo>
                <a:cubicBezTo>
                  <a:pt x="10561" y="3163"/>
                  <a:pt x="10558" y="3167"/>
                  <a:pt x="10557" y="3162"/>
                </a:cubicBezTo>
                <a:lnTo>
                  <a:pt x="10448" y="3162"/>
                </a:lnTo>
                <a:cubicBezTo>
                  <a:pt x="10445" y="3189"/>
                  <a:pt x="10450" y="3215"/>
                  <a:pt x="10462" y="3240"/>
                </a:cubicBezTo>
                <a:cubicBezTo>
                  <a:pt x="10459" y="3239"/>
                  <a:pt x="10457" y="3245"/>
                  <a:pt x="10453" y="3245"/>
                </a:cubicBezTo>
                <a:cubicBezTo>
                  <a:pt x="10466" y="3267"/>
                  <a:pt x="10477" y="3295"/>
                  <a:pt x="10477" y="3322"/>
                </a:cubicBezTo>
                <a:lnTo>
                  <a:pt x="10453" y="3322"/>
                </a:lnTo>
                <a:lnTo>
                  <a:pt x="10439" y="3245"/>
                </a:lnTo>
                <a:cubicBezTo>
                  <a:pt x="10336" y="3246"/>
                  <a:pt x="10254" y="3304"/>
                  <a:pt x="10149" y="3332"/>
                </a:cubicBezTo>
                <a:lnTo>
                  <a:pt x="10177" y="3162"/>
                </a:lnTo>
                <a:lnTo>
                  <a:pt x="10035" y="3162"/>
                </a:lnTo>
                <a:cubicBezTo>
                  <a:pt x="9927" y="3076"/>
                  <a:pt x="9860" y="2879"/>
                  <a:pt x="9745" y="2894"/>
                </a:cubicBezTo>
                <a:lnTo>
                  <a:pt x="9968" y="3198"/>
                </a:lnTo>
                <a:cubicBezTo>
                  <a:pt x="9962" y="3229"/>
                  <a:pt x="9952" y="3277"/>
                  <a:pt x="9940" y="3338"/>
                </a:cubicBezTo>
                <a:lnTo>
                  <a:pt x="10030" y="3286"/>
                </a:lnTo>
                <a:lnTo>
                  <a:pt x="10082" y="3343"/>
                </a:lnTo>
                <a:lnTo>
                  <a:pt x="9992" y="3389"/>
                </a:lnTo>
                <a:cubicBezTo>
                  <a:pt x="9953" y="3378"/>
                  <a:pt x="9923" y="3347"/>
                  <a:pt x="9897" y="3384"/>
                </a:cubicBezTo>
                <a:lnTo>
                  <a:pt x="9925" y="3420"/>
                </a:lnTo>
                <a:lnTo>
                  <a:pt x="9488" y="3606"/>
                </a:lnTo>
                <a:lnTo>
                  <a:pt x="9364" y="3513"/>
                </a:lnTo>
                <a:lnTo>
                  <a:pt x="9326" y="3606"/>
                </a:lnTo>
                <a:lnTo>
                  <a:pt x="9293" y="3575"/>
                </a:lnTo>
                <a:lnTo>
                  <a:pt x="9208" y="3621"/>
                </a:lnTo>
                <a:lnTo>
                  <a:pt x="9170" y="3719"/>
                </a:lnTo>
                <a:cubicBezTo>
                  <a:pt x="9139" y="3637"/>
                  <a:pt x="9124" y="3582"/>
                  <a:pt x="9103" y="3523"/>
                </a:cubicBezTo>
                <a:cubicBezTo>
                  <a:pt x="9067" y="3591"/>
                  <a:pt x="9123" y="3698"/>
                  <a:pt x="9027" y="3730"/>
                </a:cubicBezTo>
                <a:lnTo>
                  <a:pt x="8998" y="3699"/>
                </a:lnTo>
                <a:lnTo>
                  <a:pt x="8932" y="3740"/>
                </a:lnTo>
                <a:lnTo>
                  <a:pt x="8861" y="3688"/>
                </a:lnTo>
                <a:lnTo>
                  <a:pt x="8775" y="3740"/>
                </a:lnTo>
                <a:lnTo>
                  <a:pt x="8737" y="3652"/>
                </a:lnTo>
                <a:lnTo>
                  <a:pt x="8713" y="3652"/>
                </a:lnTo>
                <a:cubicBezTo>
                  <a:pt x="8721" y="3701"/>
                  <a:pt x="8734" y="3751"/>
                  <a:pt x="8742" y="3802"/>
                </a:cubicBezTo>
                <a:lnTo>
                  <a:pt x="8699" y="3848"/>
                </a:lnTo>
                <a:lnTo>
                  <a:pt x="8661" y="3812"/>
                </a:lnTo>
                <a:cubicBezTo>
                  <a:pt x="8631" y="3912"/>
                  <a:pt x="8543" y="3972"/>
                  <a:pt x="8447" y="3962"/>
                </a:cubicBezTo>
                <a:lnTo>
                  <a:pt x="8495" y="3905"/>
                </a:lnTo>
                <a:cubicBezTo>
                  <a:pt x="8477" y="3885"/>
                  <a:pt x="8461" y="3867"/>
                  <a:pt x="8438" y="3843"/>
                </a:cubicBezTo>
                <a:lnTo>
                  <a:pt x="8290" y="4085"/>
                </a:lnTo>
                <a:cubicBezTo>
                  <a:pt x="8193" y="4104"/>
                  <a:pt x="8084" y="4070"/>
                  <a:pt x="7948" y="4106"/>
                </a:cubicBezTo>
                <a:cubicBezTo>
                  <a:pt x="8100" y="4164"/>
                  <a:pt x="8253" y="4105"/>
                  <a:pt x="8338" y="4220"/>
                </a:cubicBezTo>
                <a:cubicBezTo>
                  <a:pt x="8190" y="4396"/>
                  <a:pt x="7983" y="4447"/>
                  <a:pt x="7805" y="4560"/>
                </a:cubicBezTo>
                <a:lnTo>
                  <a:pt x="7805" y="4550"/>
                </a:lnTo>
                <a:lnTo>
                  <a:pt x="7729" y="4524"/>
                </a:lnTo>
                <a:lnTo>
                  <a:pt x="7705" y="4606"/>
                </a:lnTo>
                <a:cubicBezTo>
                  <a:pt x="7580" y="4596"/>
                  <a:pt x="7485" y="4679"/>
                  <a:pt x="7378" y="4720"/>
                </a:cubicBezTo>
                <a:cubicBezTo>
                  <a:pt x="7335" y="4735"/>
                  <a:pt x="7537" y="4817"/>
                  <a:pt x="7492" y="4838"/>
                </a:cubicBezTo>
                <a:lnTo>
                  <a:pt x="7325" y="4838"/>
                </a:lnTo>
                <a:cubicBezTo>
                  <a:pt x="7334" y="4774"/>
                  <a:pt x="7359" y="4760"/>
                  <a:pt x="7382" y="4761"/>
                </a:cubicBezTo>
                <a:cubicBezTo>
                  <a:pt x="7322" y="4764"/>
                  <a:pt x="7269" y="4766"/>
                  <a:pt x="7244" y="4766"/>
                </a:cubicBezTo>
                <a:cubicBezTo>
                  <a:pt x="7233" y="4731"/>
                  <a:pt x="7228" y="4707"/>
                  <a:pt x="7216" y="4668"/>
                </a:cubicBezTo>
                <a:cubicBezTo>
                  <a:pt x="7155" y="5005"/>
                  <a:pt x="7054" y="4681"/>
                  <a:pt x="6812" y="5132"/>
                </a:cubicBezTo>
                <a:lnTo>
                  <a:pt x="6712" y="5122"/>
                </a:lnTo>
                <a:lnTo>
                  <a:pt x="6760" y="5065"/>
                </a:lnTo>
                <a:lnTo>
                  <a:pt x="6707" y="5009"/>
                </a:lnTo>
                <a:cubicBezTo>
                  <a:pt x="6663" y="5074"/>
                  <a:pt x="6605" y="5132"/>
                  <a:pt x="6541" y="5174"/>
                </a:cubicBezTo>
                <a:lnTo>
                  <a:pt x="6836" y="5174"/>
                </a:lnTo>
                <a:lnTo>
                  <a:pt x="6836" y="5199"/>
                </a:lnTo>
                <a:lnTo>
                  <a:pt x="6593" y="5199"/>
                </a:lnTo>
                <a:cubicBezTo>
                  <a:pt x="6550" y="5310"/>
                  <a:pt x="6521" y="5420"/>
                  <a:pt x="6403" y="5457"/>
                </a:cubicBezTo>
                <a:cubicBezTo>
                  <a:pt x="6395" y="5397"/>
                  <a:pt x="6390" y="5342"/>
                  <a:pt x="6384" y="5292"/>
                </a:cubicBezTo>
                <a:cubicBezTo>
                  <a:pt x="6292" y="5339"/>
                  <a:pt x="6206" y="5402"/>
                  <a:pt x="6137" y="5483"/>
                </a:cubicBezTo>
                <a:lnTo>
                  <a:pt x="6132" y="5447"/>
                </a:lnTo>
                <a:lnTo>
                  <a:pt x="6056" y="5463"/>
                </a:lnTo>
                <a:lnTo>
                  <a:pt x="6070" y="5483"/>
                </a:lnTo>
                <a:lnTo>
                  <a:pt x="6132" y="5483"/>
                </a:lnTo>
                <a:lnTo>
                  <a:pt x="6009" y="5607"/>
                </a:lnTo>
                <a:lnTo>
                  <a:pt x="5947" y="5555"/>
                </a:lnTo>
                <a:lnTo>
                  <a:pt x="5871" y="5628"/>
                </a:lnTo>
                <a:lnTo>
                  <a:pt x="5742" y="5602"/>
                </a:lnTo>
                <a:cubicBezTo>
                  <a:pt x="5732" y="5636"/>
                  <a:pt x="5725" y="5660"/>
                  <a:pt x="5714" y="5700"/>
                </a:cubicBezTo>
                <a:lnTo>
                  <a:pt x="5638" y="5653"/>
                </a:lnTo>
                <a:lnTo>
                  <a:pt x="5538" y="5715"/>
                </a:lnTo>
                <a:cubicBezTo>
                  <a:pt x="5555" y="5749"/>
                  <a:pt x="5564" y="5775"/>
                  <a:pt x="5581" y="5813"/>
                </a:cubicBezTo>
                <a:lnTo>
                  <a:pt x="5462" y="5803"/>
                </a:lnTo>
                <a:lnTo>
                  <a:pt x="5524" y="5731"/>
                </a:lnTo>
                <a:cubicBezTo>
                  <a:pt x="5448" y="5743"/>
                  <a:pt x="5371" y="5719"/>
                  <a:pt x="5310" y="5669"/>
                </a:cubicBezTo>
                <a:lnTo>
                  <a:pt x="5362" y="5818"/>
                </a:lnTo>
                <a:lnTo>
                  <a:pt x="5181" y="5772"/>
                </a:lnTo>
                <a:cubicBezTo>
                  <a:pt x="5105" y="5949"/>
                  <a:pt x="4912" y="5954"/>
                  <a:pt x="4796" y="6087"/>
                </a:cubicBezTo>
                <a:lnTo>
                  <a:pt x="4763" y="6056"/>
                </a:lnTo>
                <a:lnTo>
                  <a:pt x="4659" y="6112"/>
                </a:lnTo>
                <a:lnTo>
                  <a:pt x="4687" y="6216"/>
                </a:lnTo>
                <a:cubicBezTo>
                  <a:pt x="4661" y="6255"/>
                  <a:pt x="4630" y="6297"/>
                  <a:pt x="4616" y="6319"/>
                </a:cubicBezTo>
                <a:lnTo>
                  <a:pt x="4416" y="6283"/>
                </a:lnTo>
                <a:cubicBezTo>
                  <a:pt x="4410" y="6365"/>
                  <a:pt x="4405" y="6426"/>
                  <a:pt x="4397" y="6525"/>
                </a:cubicBezTo>
                <a:lnTo>
                  <a:pt x="4316" y="6422"/>
                </a:lnTo>
                <a:lnTo>
                  <a:pt x="4079" y="6510"/>
                </a:lnTo>
                <a:cubicBezTo>
                  <a:pt x="4079" y="6547"/>
                  <a:pt x="4076" y="6580"/>
                  <a:pt x="4074" y="6608"/>
                </a:cubicBezTo>
                <a:cubicBezTo>
                  <a:pt x="4009" y="6608"/>
                  <a:pt x="3950" y="6626"/>
                  <a:pt x="3931" y="6597"/>
                </a:cubicBezTo>
                <a:lnTo>
                  <a:pt x="3855" y="6680"/>
                </a:lnTo>
                <a:lnTo>
                  <a:pt x="4031" y="6695"/>
                </a:lnTo>
                <a:cubicBezTo>
                  <a:pt x="3875" y="6867"/>
                  <a:pt x="3652" y="6845"/>
                  <a:pt x="3537" y="7010"/>
                </a:cubicBezTo>
                <a:lnTo>
                  <a:pt x="3427" y="6963"/>
                </a:lnTo>
                <a:lnTo>
                  <a:pt x="3385" y="7159"/>
                </a:lnTo>
                <a:lnTo>
                  <a:pt x="3152" y="7386"/>
                </a:lnTo>
                <a:lnTo>
                  <a:pt x="3456" y="7639"/>
                </a:lnTo>
                <a:cubicBezTo>
                  <a:pt x="3426" y="7710"/>
                  <a:pt x="3397" y="7780"/>
                  <a:pt x="3361" y="7866"/>
                </a:cubicBezTo>
                <a:cubicBezTo>
                  <a:pt x="3282" y="7800"/>
                  <a:pt x="3210" y="7765"/>
                  <a:pt x="3157" y="7876"/>
                </a:cubicBezTo>
                <a:lnTo>
                  <a:pt x="3256" y="7995"/>
                </a:lnTo>
                <a:lnTo>
                  <a:pt x="3166" y="8036"/>
                </a:lnTo>
                <a:cubicBezTo>
                  <a:pt x="3117" y="7970"/>
                  <a:pt x="3065" y="8011"/>
                  <a:pt x="3004" y="8036"/>
                </a:cubicBezTo>
                <a:lnTo>
                  <a:pt x="2943" y="7866"/>
                </a:lnTo>
                <a:cubicBezTo>
                  <a:pt x="2916" y="7907"/>
                  <a:pt x="2898" y="7940"/>
                  <a:pt x="2890" y="7954"/>
                </a:cubicBezTo>
                <a:lnTo>
                  <a:pt x="2634" y="7913"/>
                </a:lnTo>
                <a:lnTo>
                  <a:pt x="2634" y="8093"/>
                </a:lnTo>
                <a:lnTo>
                  <a:pt x="2572" y="8036"/>
                </a:lnTo>
                <a:lnTo>
                  <a:pt x="2410" y="8124"/>
                </a:lnTo>
                <a:lnTo>
                  <a:pt x="2315" y="8315"/>
                </a:lnTo>
                <a:lnTo>
                  <a:pt x="2348" y="8439"/>
                </a:lnTo>
                <a:lnTo>
                  <a:pt x="2206" y="8609"/>
                </a:lnTo>
                <a:cubicBezTo>
                  <a:pt x="2127" y="8583"/>
                  <a:pt x="2066" y="8482"/>
                  <a:pt x="1949" y="8552"/>
                </a:cubicBezTo>
                <a:lnTo>
                  <a:pt x="2201" y="8805"/>
                </a:lnTo>
                <a:lnTo>
                  <a:pt x="2268" y="8743"/>
                </a:lnTo>
                <a:lnTo>
                  <a:pt x="2230" y="8686"/>
                </a:lnTo>
                <a:lnTo>
                  <a:pt x="2291" y="8681"/>
                </a:lnTo>
                <a:cubicBezTo>
                  <a:pt x="2310" y="8755"/>
                  <a:pt x="2323" y="8822"/>
                  <a:pt x="2253" y="8872"/>
                </a:cubicBezTo>
                <a:lnTo>
                  <a:pt x="1973" y="8872"/>
                </a:lnTo>
                <a:lnTo>
                  <a:pt x="1921" y="8712"/>
                </a:lnTo>
                <a:lnTo>
                  <a:pt x="1759" y="8712"/>
                </a:lnTo>
                <a:cubicBezTo>
                  <a:pt x="1734" y="8628"/>
                  <a:pt x="1622" y="8651"/>
                  <a:pt x="1607" y="8557"/>
                </a:cubicBezTo>
                <a:lnTo>
                  <a:pt x="1712" y="8557"/>
                </a:lnTo>
                <a:lnTo>
                  <a:pt x="1712" y="8403"/>
                </a:lnTo>
                <a:cubicBezTo>
                  <a:pt x="1598" y="8412"/>
                  <a:pt x="1596" y="8415"/>
                  <a:pt x="1569" y="8521"/>
                </a:cubicBezTo>
                <a:lnTo>
                  <a:pt x="1217" y="8310"/>
                </a:lnTo>
                <a:lnTo>
                  <a:pt x="1269" y="8423"/>
                </a:lnTo>
                <a:lnTo>
                  <a:pt x="1013" y="8568"/>
                </a:lnTo>
                <a:cubicBezTo>
                  <a:pt x="1065" y="8646"/>
                  <a:pt x="1086" y="8742"/>
                  <a:pt x="1184" y="8758"/>
                </a:cubicBezTo>
                <a:lnTo>
                  <a:pt x="1250" y="8609"/>
                </a:lnTo>
                <a:lnTo>
                  <a:pt x="1317" y="8578"/>
                </a:lnTo>
                <a:cubicBezTo>
                  <a:pt x="1285" y="8544"/>
                  <a:pt x="1262" y="8525"/>
                  <a:pt x="1241" y="8501"/>
                </a:cubicBezTo>
                <a:lnTo>
                  <a:pt x="1279" y="8444"/>
                </a:lnTo>
                <a:cubicBezTo>
                  <a:pt x="1420" y="8515"/>
                  <a:pt x="1703" y="8686"/>
                  <a:pt x="1754" y="8841"/>
                </a:cubicBezTo>
                <a:lnTo>
                  <a:pt x="1645" y="8841"/>
                </a:lnTo>
                <a:cubicBezTo>
                  <a:pt x="1704" y="8901"/>
                  <a:pt x="1759" y="8968"/>
                  <a:pt x="1830" y="8898"/>
                </a:cubicBezTo>
                <a:lnTo>
                  <a:pt x="1944" y="8985"/>
                </a:lnTo>
                <a:lnTo>
                  <a:pt x="1892" y="9109"/>
                </a:lnTo>
                <a:lnTo>
                  <a:pt x="1735" y="9161"/>
                </a:lnTo>
                <a:cubicBezTo>
                  <a:pt x="1688" y="9084"/>
                  <a:pt x="1616" y="9135"/>
                  <a:pt x="1555" y="9119"/>
                </a:cubicBezTo>
                <a:cubicBezTo>
                  <a:pt x="1485" y="9198"/>
                  <a:pt x="1389" y="9243"/>
                  <a:pt x="1288" y="9243"/>
                </a:cubicBezTo>
                <a:lnTo>
                  <a:pt x="1255" y="9145"/>
                </a:lnTo>
                <a:lnTo>
                  <a:pt x="1027" y="9192"/>
                </a:lnTo>
                <a:lnTo>
                  <a:pt x="960" y="9119"/>
                </a:lnTo>
                <a:cubicBezTo>
                  <a:pt x="914" y="9165"/>
                  <a:pt x="843" y="9186"/>
                  <a:pt x="842" y="9290"/>
                </a:cubicBezTo>
                <a:cubicBezTo>
                  <a:pt x="1004" y="9338"/>
                  <a:pt x="1174" y="9351"/>
                  <a:pt x="1341" y="9326"/>
                </a:cubicBezTo>
                <a:lnTo>
                  <a:pt x="1298" y="9450"/>
                </a:lnTo>
                <a:lnTo>
                  <a:pt x="1488" y="9408"/>
                </a:lnTo>
                <a:lnTo>
                  <a:pt x="1555" y="9444"/>
                </a:lnTo>
                <a:lnTo>
                  <a:pt x="1517" y="9609"/>
                </a:lnTo>
                <a:cubicBezTo>
                  <a:pt x="1251" y="9868"/>
                  <a:pt x="866" y="9829"/>
                  <a:pt x="552" y="9976"/>
                </a:cubicBezTo>
                <a:lnTo>
                  <a:pt x="556" y="10001"/>
                </a:lnTo>
                <a:lnTo>
                  <a:pt x="395" y="10001"/>
                </a:lnTo>
                <a:lnTo>
                  <a:pt x="343" y="10120"/>
                </a:lnTo>
                <a:cubicBezTo>
                  <a:pt x="671" y="10095"/>
                  <a:pt x="955" y="9830"/>
                  <a:pt x="1298" y="9883"/>
                </a:cubicBezTo>
                <a:lnTo>
                  <a:pt x="1350" y="9991"/>
                </a:lnTo>
                <a:cubicBezTo>
                  <a:pt x="1066" y="10157"/>
                  <a:pt x="702" y="10138"/>
                  <a:pt x="442" y="10363"/>
                </a:cubicBezTo>
                <a:lnTo>
                  <a:pt x="594" y="10326"/>
                </a:lnTo>
                <a:lnTo>
                  <a:pt x="647" y="10352"/>
                </a:lnTo>
                <a:lnTo>
                  <a:pt x="666" y="10275"/>
                </a:lnTo>
                <a:cubicBezTo>
                  <a:pt x="791" y="10304"/>
                  <a:pt x="921" y="10263"/>
                  <a:pt x="1008" y="10161"/>
                </a:cubicBezTo>
                <a:cubicBezTo>
                  <a:pt x="1173" y="10161"/>
                  <a:pt x="1321" y="10062"/>
                  <a:pt x="1488" y="10074"/>
                </a:cubicBezTo>
                <a:lnTo>
                  <a:pt x="1593" y="9960"/>
                </a:lnTo>
                <a:lnTo>
                  <a:pt x="1664" y="9960"/>
                </a:lnTo>
                <a:cubicBezTo>
                  <a:pt x="1692" y="10001"/>
                  <a:pt x="1754" y="10021"/>
                  <a:pt x="1764" y="10120"/>
                </a:cubicBezTo>
                <a:lnTo>
                  <a:pt x="1635" y="10079"/>
                </a:lnTo>
                <a:lnTo>
                  <a:pt x="1588" y="10115"/>
                </a:lnTo>
                <a:lnTo>
                  <a:pt x="1545" y="10074"/>
                </a:lnTo>
                <a:cubicBezTo>
                  <a:pt x="1487" y="10154"/>
                  <a:pt x="1513" y="10239"/>
                  <a:pt x="1464" y="10316"/>
                </a:cubicBezTo>
                <a:lnTo>
                  <a:pt x="1697" y="10270"/>
                </a:lnTo>
                <a:lnTo>
                  <a:pt x="1612" y="10383"/>
                </a:lnTo>
                <a:cubicBezTo>
                  <a:pt x="1716" y="10363"/>
                  <a:pt x="1820" y="10358"/>
                  <a:pt x="1925" y="10368"/>
                </a:cubicBezTo>
                <a:lnTo>
                  <a:pt x="1830" y="10512"/>
                </a:lnTo>
                <a:lnTo>
                  <a:pt x="1921" y="10512"/>
                </a:lnTo>
                <a:lnTo>
                  <a:pt x="2030" y="10646"/>
                </a:lnTo>
                <a:cubicBezTo>
                  <a:pt x="2073" y="10604"/>
                  <a:pt x="2108" y="10569"/>
                  <a:pt x="2116" y="10517"/>
                </a:cubicBezTo>
                <a:cubicBezTo>
                  <a:pt x="2103" y="10469"/>
                  <a:pt x="2310" y="10456"/>
                  <a:pt x="2334" y="10517"/>
                </a:cubicBezTo>
                <a:cubicBezTo>
                  <a:pt x="2412" y="10488"/>
                  <a:pt x="2439" y="10580"/>
                  <a:pt x="2491" y="10600"/>
                </a:cubicBezTo>
                <a:lnTo>
                  <a:pt x="2553" y="10559"/>
                </a:lnTo>
                <a:cubicBezTo>
                  <a:pt x="2613" y="10613"/>
                  <a:pt x="2517" y="10663"/>
                  <a:pt x="2553" y="10729"/>
                </a:cubicBezTo>
                <a:cubicBezTo>
                  <a:pt x="2581" y="10776"/>
                  <a:pt x="2570" y="10852"/>
                  <a:pt x="2577" y="10914"/>
                </a:cubicBezTo>
                <a:lnTo>
                  <a:pt x="2596" y="10914"/>
                </a:lnTo>
                <a:cubicBezTo>
                  <a:pt x="2602" y="10861"/>
                  <a:pt x="2607" y="10808"/>
                  <a:pt x="2615" y="10734"/>
                </a:cubicBezTo>
                <a:cubicBezTo>
                  <a:pt x="2711" y="10759"/>
                  <a:pt x="2736" y="10830"/>
                  <a:pt x="2829" y="10837"/>
                </a:cubicBezTo>
                <a:cubicBezTo>
                  <a:pt x="2759" y="10741"/>
                  <a:pt x="2770" y="10671"/>
                  <a:pt x="2862" y="10620"/>
                </a:cubicBezTo>
                <a:lnTo>
                  <a:pt x="2819" y="10559"/>
                </a:lnTo>
                <a:lnTo>
                  <a:pt x="2938" y="10559"/>
                </a:lnTo>
                <a:cubicBezTo>
                  <a:pt x="2915" y="10663"/>
                  <a:pt x="2913" y="10770"/>
                  <a:pt x="2829" y="10837"/>
                </a:cubicBezTo>
                <a:cubicBezTo>
                  <a:pt x="2836" y="10878"/>
                  <a:pt x="2850" y="10916"/>
                  <a:pt x="2862" y="10956"/>
                </a:cubicBezTo>
                <a:cubicBezTo>
                  <a:pt x="2836" y="11009"/>
                  <a:pt x="2823" y="11076"/>
                  <a:pt x="2733" y="11090"/>
                </a:cubicBezTo>
                <a:lnTo>
                  <a:pt x="2857" y="11172"/>
                </a:lnTo>
                <a:lnTo>
                  <a:pt x="2829" y="11214"/>
                </a:lnTo>
                <a:lnTo>
                  <a:pt x="2881" y="11270"/>
                </a:lnTo>
                <a:cubicBezTo>
                  <a:pt x="2926" y="11229"/>
                  <a:pt x="2964" y="11158"/>
                  <a:pt x="3042" y="11208"/>
                </a:cubicBezTo>
                <a:lnTo>
                  <a:pt x="2900" y="11394"/>
                </a:lnTo>
                <a:lnTo>
                  <a:pt x="3066" y="11440"/>
                </a:lnTo>
                <a:cubicBezTo>
                  <a:pt x="3059" y="11490"/>
                  <a:pt x="3050" y="11539"/>
                  <a:pt x="3038" y="11616"/>
                </a:cubicBezTo>
                <a:lnTo>
                  <a:pt x="3157" y="11538"/>
                </a:lnTo>
                <a:lnTo>
                  <a:pt x="3114" y="11482"/>
                </a:lnTo>
                <a:cubicBezTo>
                  <a:pt x="3133" y="11438"/>
                  <a:pt x="3153" y="11396"/>
                  <a:pt x="3171" y="11358"/>
                </a:cubicBezTo>
                <a:lnTo>
                  <a:pt x="3266" y="11410"/>
                </a:lnTo>
                <a:cubicBezTo>
                  <a:pt x="3241" y="11513"/>
                  <a:pt x="3198" y="11611"/>
                  <a:pt x="3142" y="11698"/>
                </a:cubicBezTo>
                <a:cubicBezTo>
                  <a:pt x="3425" y="11662"/>
                  <a:pt x="3589" y="11337"/>
                  <a:pt x="3855" y="11332"/>
                </a:cubicBezTo>
                <a:cubicBezTo>
                  <a:pt x="3855" y="11346"/>
                  <a:pt x="3855" y="11361"/>
                  <a:pt x="3855" y="11389"/>
                </a:cubicBezTo>
                <a:cubicBezTo>
                  <a:pt x="3728" y="11372"/>
                  <a:pt x="3657" y="11471"/>
                  <a:pt x="3580" y="11554"/>
                </a:cubicBezTo>
                <a:lnTo>
                  <a:pt x="3504" y="11554"/>
                </a:lnTo>
                <a:cubicBezTo>
                  <a:pt x="3488" y="11594"/>
                  <a:pt x="3471" y="11630"/>
                  <a:pt x="3456" y="11667"/>
                </a:cubicBezTo>
                <a:cubicBezTo>
                  <a:pt x="3676" y="11667"/>
                  <a:pt x="3803" y="11408"/>
                  <a:pt x="4036" y="11425"/>
                </a:cubicBezTo>
                <a:cubicBezTo>
                  <a:pt x="4036" y="11389"/>
                  <a:pt x="4042" y="11356"/>
                  <a:pt x="4045" y="11327"/>
                </a:cubicBezTo>
                <a:cubicBezTo>
                  <a:pt x="4194" y="11270"/>
                  <a:pt x="4309" y="11144"/>
                  <a:pt x="4478" y="11147"/>
                </a:cubicBezTo>
                <a:lnTo>
                  <a:pt x="4411" y="11002"/>
                </a:lnTo>
                <a:lnTo>
                  <a:pt x="4511" y="11002"/>
                </a:lnTo>
                <a:cubicBezTo>
                  <a:pt x="4517" y="11044"/>
                  <a:pt x="4523" y="11079"/>
                  <a:pt x="4526" y="11100"/>
                </a:cubicBezTo>
                <a:cubicBezTo>
                  <a:pt x="4640" y="11050"/>
                  <a:pt x="4764" y="11055"/>
                  <a:pt x="4839" y="10945"/>
                </a:cubicBezTo>
                <a:cubicBezTo>
                  <a:pt x="4860" y="10916"/>
                  <a:pt x="4890" y="10896"/>
                  <a:pt x="4920" y="10878"/>
                </a:cubicBezTo>
                <a:cubicBezTo>
                  <a:pt x="4920" y="10905"/>
                  <a:pt x="4919" y="10923"/>
                  <a:pt x="4925" y="10951"/>
                </a:cubicBezTo>
                <a:lnTo>
                  <a:pt x="4849" y="10956"/>
                </a:lnTo>
                <a:lnTo>
                  <a:pt x="4839" y="10945"/>
                </a:lnTo>
                <a:cubicBezTo>
                  <a:pt x="4846" y="10974"/>
                  <a:pt x="4850" y="11004"/>
                  <a:pt x="4849" y="11033"/>
                </a:cubicBezTo>
                <a:cubicBezTo>
                  <a:pt x="5015" y="11033"/>
                  <a:pt x="4908" y="10839"/>
                  <a:pt x="5124" y="10878"/>
                </a:cubicBezTo>
                <a:cubicBezTo>
                  <a:pt x="5193" y="10798"/>
                  <a:pt x="5290" y="10751"/>
                  <a:pt x="5391" y="10749"/>
                </a:cubicBezTo>
                <a:lnTo>
                  <a:pt x="5405" y="10693"/>
                </a:lnTo>
                <a:lnTo>
                  <a:pt x="5614" y="10626"/>
                </a:lnTo>
                <a:cubicBezTo>
                  <a:pt x="5638" y="10495"/>
                  <a:pt x="5636" y="10491"/>
                  <a:pt x="5790" y="10476"/>
                </a:cubicBezTo>
                <a:cubicBezTo>
                  <a:pt x="5790" y="10486"/>
                  <a:pt x="5807" y="10525"/>
                  <a:pt x="5818" y="10564"/>
                </a:cubicBezTo>
                <a:lnTo>
                  <a:pt x="5899" y="10471"/>
                </a:lnTo>
                <a:cubicBezTo>
                  <a:pt x="5925" y="10511"/>
                  <a:pt x="5947" y="10552"/>
                  <a:pt x="5971" y="10589"/>
                </a:cubicBezTo>
                <a:lnTo>
                  <a:pt x="6042" y="10522"/>
                </a:lnTo>
                <a:lnTo>
                  <a:pt x="5928" y="10409"/>
                </a:lnTo>
                <a:cubicBezTo>
                  <a:pt x="5938" y="10388"/>
                  <a:pt x="5958" y="10354"/>
                  <a:pt x="5975" y="10316"/>
                </a:cubicBezTo>
                <a:lnTo>
                  <a:pt x="6047" y="10445"/>
                </a:lnTo>
                <a:lnTo>
                  <a:pt x="6165" y="10393"/>
                </a:lnTo>
                <a:cubicBezTo>
                  <a:pt x="6165" y="10475"/>
                  <a:pt x="6171" y="10538"/>
                  <a:pt x="6175" y="10595"/>
                </a:cubicBezTo>
                <a:lnTo>
                  <a:pt x="6275" y="10620"/>
                </a:lnTo>
                <a:lnTo>
                  <a:pt x="6080" y="10713"/>
                </a:lnTo>
                <a:cubicBezTo>
                  <a:pt x="6130" y="10789"/>
                  <a:pt x="6186" y="10750"/>
                  <a:pt x="6232" y="10755"/>
                </a:cubicBezTo>
                <a:cubicBezTo>
                  <a:pt x="6310" y="10607"/>
                  <a:pt x="6327" y="10578"/>
                  <a:pt x="6384" y="10657"/>
                </a:cubicBezTo>
                <a:cubicBezTo>
                  <a:pt x="6364" y="10804"/>
                  <a:pt x="6234" y="10812"/>
                  <a:pt x="6156" y="10873"/>
                </a:cubicBezTo>
                <a:lnTo>
                  <a:pt x="6056" y="10837"/>
                </a:lnTo>
                <a:lnTo>
                  <a:pt x="6132" y="11002"/>
                </a:lnTo>
                <a:lnTo>
                  <a:pt x="5961" y="10956"/>
                </a:lnTo>
                <a:cubicBezTo>
                  <a:pt x="6050" y="11016"/>
                  <a:pt x="5993" y="11179"/>
                  <a:pt x="6108" y="11208"/>
                </a:cubicBezTo>
                <a:cubicBezTo>
                  <a:pt x="6156" y="11076"/>
                  <a:pt x="6152" y="11073"/>
                  <a:pt x="6246" y="11012"/>
                </a:cubicBezTo>
                <a:lnTo>
                  <a:pt x="6213" y="10935"/>
                </a:lnTo>
                <a:cubicBezTo>
                  <a:pt x="6279" y="10897"/>
                  <a:pt x="6318" y="10938"/>
                  <a:pt x="6356" y="10987"/>
                </a:cubicBezTo>
                <a:cubicBezTo>
                  <a:pt x="6288" y="11043"/>
                  <a:pt x="6332" y="11119"/>
                  <a:pt x="6318" y="11188"/>
                </a:cubicBezTo>
                <a:lnTo>
                  <a:pt x="6451" y="11291"/>
                </a:lnTo>
                <a:cubicBezTo>
                  <a:pt x="6339" y="11339"/>
                  <a:pt x="6298" y="11438"/>
                  <a:pt x="6184" y="11389"/>
                </a:cubicBezTo>
                <a:lnTo>
                  <a:pt x="6303" y="11260"/>
                </a:lnTo>
                <a:cubicBezTo>
                  <a:pt x="6215" y="11238"/>
                  <a:pt x="6278" y="11165"/>
                  <a:pt x="6156" y="11172"/>
                </a:cubicBezTo>
                <a:cubicBezTo>
                  <a:pt x="6179" y="11220"/>
                  <a:pt x="6192" y="11244"/>
                  <a:pt x="6208" y="11275"/>
                </a:cubicBezTo>
                <a:lnTo>
                  <a:pt x="6099" y="11353"/>
                </a:lnTo>
                <a:lnTo>
                  <a:pt x="6360" y="11590"/>
                </a:lnTo>
                <a:lnTo>
                  <a:pt x="6222" y="11760"/>
                </a:lnTo>
                <a:cubicBezTo>
                  <a:pt x="6311" y="11913"/>
                  <a:pt x="6370" y="12122"/>
                  <a:pt x="6455" y="12281"/>
                </a:cubicBezTo>
                <a:cubicBezTo>
                  <a:pt x="6494" y="12257"/>
                  <a:pt x="6508" y="12169"/>
                  <a:pt x="6588" y="12240"/>
                </a:cubicBezTo>
                <a:cubicBezTo>
                  <a:pt x="6541" y="12298"/>
                  <a:pt x="6504" y="12351"/>
                  <a:pt x="6465" y="12400"/>
                </a:cubicBezTo>
                <a:cubicBezTo>
                  <a:pt x="6497" y="12488"/>
                  <a:pt x="6525" y="12569"/>
                  <a:pt x="6546" y="12627"/>
                </a:cubicBezTo>
                <a:lnTo>
                  <a:pt x="6798" y="12714"/>
                </a:lnTo>
                <a:lnTo>
                  <a:pt x="6641" y="12843"/>
                </a:lnTo>
                <a:cubicBezTo>
                  <a:pt x="6681" y="12911"/>
                  <a:pt x="6698" y="12990"/>
                  <a:pt x="6688" y="13070"/>
                </a:cubicBezTo>
                <a:lnTo>
                  <a:pt x="6855" y="13158"/>
                </a:lnTo>
                <a:lnTo>
                  <a:pt x="6750" y="13241"/>
                </a:lnTo>
                <a:lnTo>
                  <a:pt x="6793" y="13313"/>
                </a:lnTo>
                <a:lnTo>
                  <a:pt x="6655" y="13447"/>
                </a:lnTo>
                <a:lnTo>
                  <a:pt x="6541" y="13447"/>
                </a:lnTo>
                <a:lnTo>
                  <a:pt x="6451" y="13323"/>
                </a:lnTo>
                <a:lnTo>
                  <a:pt x="6346" y="13333"/>
                </a:lnTo>
                <a:cubicBezTo>
                  <a:pt x="6397" y="13466"/>
                  <a:pt x="6529" y="13527"/>
                  <a:pt x="6541" y="13664"/>
                </a:cubicBezTo>
                <a:lnTo>
                  <a:pt x="6508" y="13705"/>
                </a:lnTo>
                <a:lnTo>
                  <a:pt x="6536" y="13746"/>
                </a:lnTo>
                <a:cubicBezTo>
                  <a:pt x="6401" y="13893"/>
                  <a:pt x="6246" y="13723"/>
                  <a:pt x="6123" y="13720"/>
                </a:cubicBezTo>
                <a:cubicBezTo>
                  <a:pt x="6085" y="13657"/>
                  <a:pt x="6077" y="13593"/>
                  <a:pt x="6004" y="13612"/>
                </a:cubicBezTo>
                <a:cubicBezTo>
                  <a:pt x="5958" y="13699"/>
                  <a:pt x="6023" y="13737"/>
                  <a:pt x="6056" y="13803"/>
                </a:cubicBezTo>
                <a:cubicBezTo>
                  <a:pt x="5980" y="13767"/>
                  <a:pt x="5893" y="13769"/>
                  <a:pt x="5818" y="13808"/>
                </a:cubicBezTo>
                <a:lnTo>
                  <a:pt x="5795" y="13736"/>
                </a:lnTo>
                <a:lnTo>
                  <a:pt x="5704" y="13736"/>
                </a:lnTo>
                <a:cubicBezTo>
                  <a:pt x="5695" y="13764"/>
                  <a:pt x="5685" y="13788"/>
                  <a:pt x="5671" y="13834"/>
                </a:cubicBezTo>
                <a:cubicBezTo>
                  <a:pt x="5631" y="13779"/>
                  <a:pt x="5598" y="13733"/>
                  <a:pt x="5571" y="13694"/>
                </a:cubicBezTo>
                <a:lnTo>
                  <a:pt x="5448" y="13694"/>
                </a:lnTo>
                <a:lnTo>
                  <a:pt x="5419" y="13612"/>
                </a:lnTo>
                <a:lnTo>
                  <a:pt x="5357" y="13627"/>
                </a:lnTo>
                <a:lnTo>
                  <a:pt x="5400" y="13679"/>
                </a:lnTo>
                <a:cubicBezTo>
                  <a:pt x="5341" y="13717"/>
                  <a:pt x="5292" y="13774"/>
                  <a:pt x="5258" y="13839"/>
                </a:cubicBezTo>
                <a:cubicBezTo>
                  <a:pt x="5296" y="13886"/>
                  <a:pt x="5326" y="13934"/>
                  <a:pt x="5258" y="13973"/>
                </a:cubicBezTo>
                <a:lnTo>
                  <a:pt x="5243" y="13896"/>
                </a:lnTo>
                <a:lnTo>
                  <a:pt x="5219" y="13896"/>
                </a:lnTo>
                <a:cubicBezTo>
                  <a:pt x="5219" y="13921"/>
                  <a:pt x="5218" y="13948"/>
                  <a:pt x="5224" y="13973"/>
                </a:cubicBezTo>
                <a:lnTo>
                  <a:pt x="5253" y="13973"/>
                </a:lnTo>
                <a:cubicBezTo>
                  <a:pt x="5269" y="13999"/>
                  <a:pt x="5289" y="14023"/>
                  <a:pt x="5305" y="14050"/>
                </a:cubicBezTo>
                <a:lnTo>
                  <a:pt x="5367" y="14004"/>
                </a:lnTo>
                <a:lnTo>
                  <a:pt x="5467" y="14097"/>
                </a:lnTo>
                <a:lnTo>
                  <a:pt x="5528" y="14061"/>
                </a:lnTo>
                <a:lnTo>
                  <a:pt x="5595" y="14117"/>
                </a:lnTo>
                <a:cubicBezTo>
                  <a:pt x="5571" y="14168"/>
                  <a:pt x="5548" y="14210"/>
                  <a:pt x="5514" y="14277"/>
                </a:cubicBezTo>
                <a:lnTo>
                  <a:pt x="5410" y="14117"/>
                </a:lnTo>
                <a:lnTo>
                  <a:pt x="5381" y="14184"/>
                </a:lnTo>
                <a:lnTo>
                  <a:pt x="5305" y="14071"/>
                </a:lnTo>
                <a:lnTo>
                  <a:pt x="5082" y="14164"/>
                </a:lnTo>
                <a:cubicBezTo>
                  <a:pt x="5094" y="14228"/>
                  <a:pt x="5104" y="14290"/>
                  <a:pt x="5115" y="14350"/>
                </a:cubicBezTo>
                <a:lnTo>
                  <a:pt x="5177" y="14370"/>
                </a:lnTo>
                <a:lnTo>
                  <a:pt x="5096" y="14468"/>
                </a:lnTo>
                <a:lnTo>
                  <a:pt x="5143" y="14566"/>
                </a:lnTo>
                <a:lnTo>
                  <a:pt x="4972" y="14509"/>
                </a:lnTo>
                <a:cubicBezTo>
                  <a:pt x="5011" y="14571"/>
                  <a:pt x="5054" y="14560"/>
                  <a:pt x="5006" y="14607"/>
                </a:cubicBezTo>
                <a:lnTo>
                  <a:pt x="4849" y="14427"/>
                </a:lnTo>
                <a:lnTo>
                  <a:pt x="4735" y="14530"/>
                </a:lnTo>
                <a:lnTo>
                  <a:pt x="4644" y="14448"/>
                </a:lnTo>
                <a:cubicBezTo>
                  <a:pt x="4561" y="14529"/>
                  <a:pt x="4502" y="14636"/>
                  <a:pt x="4468" y="14752"/>
                </a:cubicBezTo>
                <a:lnTo>
                  <a:pt x="4340" y="14778"/>
                </a:lnTo>
                <a:lnTo>
                  <a:pt x="4449" y="14860"/>
                </a:lnTo>
                <a:cubicBezTo>
                  <a:pt x="4342" y="14900"/>
                  <a:pt x="4350" y="14993"/>
                  <a:pt x="4245" y="15030"/>
                </a:cubicBezTo>
                <a:cubicBezTo>
                  <a:pt x="4156" y="14997"/>
                  <a:pt x="4128" y="15130"/>
                  <a:pt x="4055" y="15118"/>
                </a:cubicBezTo>
                <a:cubicBezTo>
                  <a:pt x="3946" y="15150"/>
                  <a:pt x="3845" y="15203"/>
                  <a:pt x="3755" y="15278"/>
                </a:cubicBezTo>
                <a:lnTo>
                  <a:pt x="3698" y="15128"/>
                </a:lnTo>
                <a:lnTo>
                  <a:pt x="3998" y="15061"/>
                </a:lnTo>
                <a:lnTo>
                  <a:pt x="3998" y="14963"/>
                </a:lnTo>
                <a:lnTo>
                  <a:pt x="3855" y="14922"/>
                </a:lnTo>
                <a:lnTo>
                  <a:pt x="3808" y="15005"/>
                </a:lnTo>
                <a:lnTo>
                  <a:pt x="3755" y="14984"/>
                </a:lnTo>
                <a:lnTo>
                  <a:pt x="3774" y="14860"/>
                </a:lnTo>
                <a:lnTo>
                  <a:pt x="3518" y="14963"/>
                </a:lnTo>
                <a:cubicBezTo>
                  <a:pt x="3528" y="15070"/>
                  <a:pt x="3582" y="15168"/>
                  <a:pt x="3665" y="15226"/>
                </a:cubicBezTo>
                <a:cubicBezTo>
                  <a:pt x="3701" y="15370"/>
                  <a:pt x="3568" y="15334"/>
                  <a:pt x="3508" y="15386"/>
                </a:cubicBezTo>
                <a:lnTo>
                  <a:pt x="3556" y="15458"/>
                </a:lnTo>
                <a:cubicBezTo>
                  <a:pt x="3508" y="15514"/>
                  <a:pt x="3445" y="15550"/>
                  <a:pt x="3375" y="15556"/>
                </a:cubicBezTo>
                <a:lnTo>
                  <a:pt x="3304" y="15618"/>
                </a:lnTo>
                <a:lnTo>
                  <a:pt x="3095" y="15593"/>
                </a:lnTo>
                <a:lnTo>
                  <a:pt x="3033" y="15680"/>
                </a:lnTo>
                <a:lnTo>
                  <a:pt x="3080" y="15737"/>
                </a:lnTo>
                <a:cubicBezTo>
                  <a:pt x="2903" y="15852"/>
                  <a:pt x="2691" y="15845"/>
                  <a:pt x="2496" y="15892"/>
                </a:cubicBezTo>
                <a:lnTo>
                  <a:pt x="2477" y="15959"/>
                </a:lnTo>
                <a:cubicBezTo>
                  <a:pt x="2398" y="15946"/>
                  <a:pt x="2317" y="15957"/>
                  <a:pt x="2244" y="15990"/>
                </a:cubicBezTo>
                <a:lnTo>
                  <a:pt x="2177" y="15918"/>
                </a:lnTo>
                <a:lnTo>
                  <a:pt x="2135" y="16010"/>
                </a:lnTo>
                <a:cubicBezTo>
                  <a:pt x="2149" y="16090"/>
                  <a:pt x="2155" y="16138"/>
                  <a:pt x="2163" y="16186"/>
                </a:cubicBezTo>
                <a:lnTo>
                  <a:pt x="1550" y="16588"/>
                </a:lnTo>
                <a:lnTo>
                  <a:pt x="1498" y="16536"/>
                </a:lnTo>
                <a:lnTo>
                  <a:pt x="1550" y="16464"/>
                </a:lnTo>
                <a:lnTo>
                  <a:pt x="1460" y="16402"/>
                </a:lnTo>
                <a:lnTo>
                  <a:pt x="1450" y="16588"/>
                </a:lnTo>
                <a:lnTo>
                  <a:pt x="1384" y="16604"/>
                </a:lnTo>
                <a:lnTo>
                  <a:pt x="1422" y="16665"/>
                </a:lnTo>
                <a:lnTo>
                  <a:pt x="1241" y="16774"/>
                </a:lnTo>
                <a:lnTo>
                  <a:pt x="1279" y="16825"/>
                </a:lnTo>
                <a:lnTo>
                  <a:pt x="1160" y="16841"/>
                </a:lnTo>
                <a:lnTo>
                  <a:pt x="1198" y="16892"/>
                </a:lnTo>
                <a:lnTo>
                  <a:pt x="1117" y="16934"/>
                </a:lnTo>
                <a:lnTo>
                  <a:pt x="1165" y="17099"/>
                </a:lnTo>
                <a:cubicBezTo>
                  <a:pt x="1068" y="17224"/>
                  <a:pt x="856" y="17152"/>
                  <a:pt x="832" y="17238"/>
                </a:cubicBezTo>
                <a:lnTo>
                  <a:pt x="994" y="17238"/>
                </a:lnTo>
                <a:lnTo>
                  <a:pt x="956" y="17377"/>
                </a:lnTo>
                <a:lnTo>
                  <a:pt x="1056" y="17449"/>
                </a:lnTo>
                <a:cubicBezTo>
                  <a:pt x="968" y="17506"/>
                  <a:pt x="881" y="17549"/>
                  <a:pt x="870" y="17666"/>
                </a:cubicBezTo>
                <a:lnTo>
                  <a:pt x="799" y="17682"/>
                </a:lnTo>
                <a:lnTo>
                  <a:pt x="799" y="17707"/>
                </a:lnTo>
                <a:lnTo>
                  <a:pt x="870" y="17702"/>
                </a:lnTo>
                <a:lnTo>
                  <a:pt x="870" y="17671"/>
                </a:lnTo>
                <a:cubicBezTo>
                  <a:pt x="1136" y="17503"/>
                  <a:pt x="1704" y="17226"/>
                  <a:pt x="1807" y="17702"/>
                </a:cubicBezTo>
                <a:lnTo>
                  <a:pt x="1645" y="17774"/>
                </a:lnTo>
                <a:cubicBezTo>
                  <a:pt x="1699" y="17824"/>
                  <a:pt x="1613" y="17898"/>
                  <a:pt x="1645" y="17986"/>
                </a:cubicBezTo>
                <a:lnTo>
                  <a:pt x="1764" y="18048"/>
                </a:lnTo>
                <a:lnTo>
                  <a:pt x="1906" y="17862"/>
                </a:lnTo>
                <a:cubicBezTo>
                  <a:pt x="1995" y="17970"/>
                  <a:pt x="2119" y="17974"/>
                  <a:pt x="2230" y="18022"/>
                </a:cubicBezTo>
                <a:lnTo>
                  <a:pt x="2244" y="17950"/>
                </a:lnTo>
                <a:lnTo>
                  <a:pt x="2382" y="17960"/>
                </a:lnTo>
                <a:lnTo>
                  <a:pt x="2382" y="18074"/>
                </a:lnTo>
                <a:lnTo>
                  <a:pt x="2496" y="18074"/>
                </a:lnTo>
                <a:lnTo>
                  <a:pt x="2482" y="17986"/>
                </a:lnTo>
                <a:lnTo>
                  <a:pt x="2425" y="18037"/>
                </a:lnTo>
                <a:lnTo>
                  <a:pt x="2425" y="17929"/>
                </a:lnTo>
                <a:lnTo>
                  <a:pt x="2567" y="17836"/>
                </a:lnTo>
                <a:lnTo>
                  <a:pt x="2681" y="17898"/>
                </a:lnTo>
                <a:cubicBezTo>
                  <a:pt x="2550" y="17930"/>
                  <a:pt x="2551" y="17933"/>
                  <a:pt x="2539" y="18043"/>
                </a:cubicBezTo>
                <a:lnTo>
                  <a:pt x="2634" y="18001"/>
                </a:lnTo>
                <a:lnTo>
                  <a:pt x="2638" y="18053"/>
                </a:lnTo>
                <a:lnTo>
                  <a:pt x="2453" y="18130"/>
                </a:lnTo>
                <a:lnTo>
                  <a:pt x="2491" y="18171"/>
                </a:lnTo>
                <a:lnTo>
                  <a:pt x="2458" y="18223"/>
                </a:lnTo>
                <a:lnTo>
                  <a:pt x="2539" y="18254"/>
                </a:lnTo>
                <a:lnTo>
                  <a:pt x="2425" y="18342"/>
                </a:lnTo>
                <a:lnTo>
                  <a:pt x="2510" y="18383"/>
                </a:lnTo>
                <a:lnTo>
                  <a:pt x="2386" y="18404"/>
                </a:lnTo>
                <a:lnTo>
                  <a:pt x="2386" y="18502"/>
                </a:lnTo>
                <a:lnTo>
                  <a:pt x="2491" y="18522"/>
                </a:lnTo>
                <a:lnTo>
                  <a:pt x="2491" y="18589"/>
                </a:lnTo>
                <a:lnTo>
                  <a:pt x="2301" y="18775"/>
                </a:lnTo>
                <a:cubicBezTo>
                  <a:pt x="2415" y="18810"/>
                  <a:pt x="2535" y="18825"/>
                  <a:pt x="2653" y="18827"/>
                </a:cubicBezTo>
                <a:cubicBezTo>
                  <a:pt x="2893" y="18746"/>
                  <a:pt x="3122" y="18640"/>
                  <a:pt x="3342" y="18507"/>
                </a:cubicBezTo>
                <a:lnTo>
                  <a:pt x="3413" y="18553"/>
                </a:lnTo>
                <a:lnTo>
                  <a:pt x="3413" y="18481"/>
                </a:lnTo>
                <a:lnTo>
                  <a:pt x="3589" y="18471"/>
                </a:lnTo>
                <a:lnTo>
                  <a:pt x="3494" y="18553"/>
                </a:lnTo>
                <a:lnTo>
                  <a:pt x="3413" y="18553"/>
                </a:lnTo>
                <a:lnTo>
                  <a:pt x="3413" y="18610"/>
                </a:lnTo>
                <a:cubicBezTo>
                  <a:pt x="3361" y="18661"/>
                  <a:pt x="3261" y="18651"/>
                  <a:pt x="3233" y="18754"/>
                </a:cubicBezTo>
                <a:cubicBezTo>
                  <a:pt x="3602" y="18612"/>
                  <a:pt x="3926" y="18437"/>
                  <a:pt x="4297" y="18337"/>
                </a:cubicBezTo>
                <a:cubicBezTo>
                  <a:pt x="4319" y="18323"/>
                  <a:pt x="4344" y="18311"/>
                  <a:pt x="4369" y="18311"/>
                </a:cubicBezTo>
                <a:lnTo>
                  <a:pt x="4369" y="18337"/>
                </a:lnTo>
                <a:lnTo>
                  <a:pt x="4297" y="18352"/>
                </a:lnTo>
                <a:cubicBezTo>
                  <a:pt x="4297" y="18343"/>
                  <a:pt x="4297" y="18339"/>
                  <a:pt x="4297" y="18337"/>
                </a:cubicBezTo>
                <a:cubicBezTo>
                  <a:pt x="4218" y="18470"/>
                  <a:pt x="4083" y="18469"/>
                  <a:pt x="3984" y="18543"/>
                </a:cubicBezTo>
                <a:lnTo>
                  <a:pt x="3950" y="18512"/>
                </a:lnTo>
                <a:cubicBezTo>
                  <a:pt x="3902" y="18555"/>
                  <a:pt x="3862" y="18601"/>
                  <a:pt x="3912" y="18672"/>
                </a:cubicBezTo>
                <a:lnTo>
                  <a:pt x="3965" y="18672"/>
                </a:lnTo>
                <a:lnTo>
                  <a:pt x="3993" y="18708"/>
                </a:lnTo>
                <a:lnTo>
                  <a:pt x="4036" y="18672"/>
                </a:lnTo>
                <a:lnTo>
                  <a:pt x="3969" y="18672"/>
                </a:lnTo>
                <a:lnTo>
                  <a:pt x="3969" y="18610"/>
                </a:lnTo>
                <a:cubicBezTo>
                  <a:pt x="4030" y="18591"/>
                  <a:pt x="4076" y="18516"/>
                  <a:pt x="4150" y="18563"/>
                </a:cubicBezTo>
                <a:lnTo>
                  <a:pt x="4117" y="18631"/>
                </a:lnTo>
                <a:cubicBezTo>
                  <a:pt x="4294" y="18617"/>
                  <a:pt x="4369" y="18395"/>
                  <a:pt x="4568" y="18445"/>
                </a:cubicBezTo>
                <a:cubicBezTo>
                  <a:pt x="4377" y="18597"/>
                  <a:pt x="4157" y="18672"/>
                  <a:pt x="3969" y="18832"/>
                </a:cubicBezTo>
                <a:cubicBezTo>
                  <a:pt x="4183" y="18796"/>
                  <a:pt x="4388" y="18649"/>
                  <a:pt x="4597" y="18594"/>
                </a:cubicBezTo>
                <a:lnTo>
                  <a:pt x="4701" y="18708"/>
                </a:lnTo>
                <a:lnTo>
                  <a:pt x="4958" y="18600"/>
                </a:lnTo>
                <a:cubicBezTo>
                  <a:pt x="4973" y="18713"/>
                  <a:pt x="5056" y="18785"/>
                  <a:pt x="5129" y="18863"/>
                </a:cubicBezTo>
                <a:lnTo>
                  <a:pt x="5110" y="18883"/>
                </a:lnTo>
                <a:cubicBezTo>
                  <a:pt x="5126" y="18935"/>
                  <a:pt x="5144" y="18980"/>
                  <a:pt x="5158" y="19028"/>
                </a:cubicBezTo>
                <a:lnTo>
                  <a:pt x="5200" y="19038"/>
                </a:lnTo>
                <a:cubicBezTo>
                  <a:pt x="5200" y="19105"/>
                  <a:pt x="5206" y="19166"/>
                  <a:pt x="5210" y="19239"/>
                </a:cubicBezTo>
                <a:lnTo>
                  <a:pt x="5167" y="19208"/>
                </a:lnTo>
                <a:lnTo>
                  <a:pt x="5072" y="19296"/>
                </a:lnTo>
                <a:cubicBezTo>
                  <a:pt x="5118" y="19335"/>
                  <a:pt x="5150" y="19390"/>
                  <a:pt x="5167" y="19451"/>
                </a:cubicBezTo>
                <a:cubicBezTo>
                  <a:pt x="5277" y="19337"/>
                  <a:pt x="5431" y="19379"/>
                  <a:pt x="5533" y="19239"/>
                </a:cubicBezTo>
                <a:cubicBezTo>
                  <a:pt x="5550" y="19386"/>
                  <a:pt x="5688" y="19444"/>
                  <a:pt x="5647" y="19590"/>
                </a:cubicBezTo>
                <a:lnTo>
                  <a:pt x="5600" y="19564"/>
                </a:lnTo>
                <a:lnTo>
                  <a:pt x="5533" y="19672"/>
                </a:lnTo>
                <a:cubicBezTo>
                  <a:pt x="5461" y="19686"/>
                  <a:pt x="5388" y="19633"/>
                  <a:pt x="5357" y="19714"/>
                </a:cubicBezTo>
                <a:lnTo>
                  <a:pt x="5448" y="19822"/>
                </a:lnTo>
                <a:lnTo>
                  <a:pt x="5448" y="19946"/>
                </a:lnTo>
                <a:lnTo>
                  <a:pt x="5605" y="20101"/>
                </a:lnTo>
                <a:lnTo>
                  <a:pt x="5509" y="20162"/>
                </a:lnTo>
                <a:cubicBezTo>
                  <a:pt x="5610" y="20386"/>
                  <a:pt x="5793" y="20238"/>
                  <a:pt x="5866" y="20591"/>
                </a:cubicBezTo>
                <a:lnTo>
                  <a:pt x="5928" y="20472"/>
                </a:lnTo>
                <a:lnTo>
                  <a:pt x="6032" y="20730"/>
                </a:lnTo>
                <a:lnTo>
                  <a:pt x="5871" y="20704"/>
                </a:lnTo>
                <a:lnTo>
                  <a:pt x="5990" y="20823"/>
                </a:lnTo>
                <a:lnTo>
                  <a:pt x="5942" y="20931"/>
                </a:lnTo>
                <a:lnTo>
                  <a:pt x="6013" y="20957"/>
                </a:lnTo>
                <a:lnTo>
                  <a:pt x="6056" y="21173"/>
                </a:lnTo>
                <a:lnTo>
                  <a:pt x="5990" y="21199"/>
                </a:lnTo>
                <a:lnTo>
                  <a:pt x="6104" y="21287"/>
                </a:lnTo>
                <a:lnTo>
                  <a:pt x="6237" y="21271"/>
                </a:lnTo>
                <a:cubicBezTo>
                  <a:pt x="6191" y="21337"/>
                  <a:pt x="6167" y="21376"/>
                  <a:pt x="6127" y="21431"/>
                </a:cubicBezTo>
                <a:lnTo>
                  <a:pt x="6284" y="21431"/>
                </a:lnTo>
                <a:cubicBezTo>
                  <a:pt x="6268" y="21493"/>
                  <a:pt x="6259" y="21539"/>
                  <a:pt x="6246" y="21586"/>
                </a:cubicBezTo>
                <a:lnTo>
                  <a:pt x="21590" y="21586"/>
                </a:lnTo>
                <a:lnTo>
                  <a:pt x="21590" y="6"/>
                </a:lnTo>
                <a:cubicBezTo>
                  <a:pt x="16537" y="6"/>
                  <a:pt x="11486" y="6"/>
                  <a:pt x="6432" y="6"/>
                </a:cubicBezTo>
                <a:cubicBezTo>
                  <a:pt x="6308" y="19"/>
                  <a:pt x="6186" y="43"/>
                  <a:pt x="6066" y="73"/>
                </a:cubicBezTo>
                <a:lnTo>
                  <a:pt x="6051" y="0"/>
                </a:lnTo>
                <a:close/>
                <a:moveTo>
                  <a:pt x="3375" y="15556"/>
                </a:moveTo>
                <a:cubicBezTo>
                  <a:pt x="3375" y="15530"/>
                  <a:pt x="3370" y="15500"/>
                  <a:pt x="3366" y="15474"/>
                </a:cubicBezTo>
                <a:lnTo>
                  <a:pt x="3337" y="15474"/>
                </a:lnTo>
                <a:cubicBezTo>
                  <a:pt x="3339" y="15501"/>
                  <a:pt x="3345" y="15530"/>
                  <a:pt x="3347" y="15556"/>
                </a:cubicBezTo>
                <a:lnTo>
                  <a:pt x="3375" y="15556"/>
                </a:lnTo>
                <a:close/>
                <a:moveTo>
                  <a:pt x="1645" y="8841"/>
                </a:moveTo>
                <a:cubicBezTo>
                  <a:pt x="1633" y="8761"/>
                  <a:pt x="1597" y="8733"/>
                  <a:pt x="1526" y="8697"/>
                </a:cubicBezTo>
                <a:lnTo>
                  <a:pt x="1422" y="8774"/>
                </a:lnTo>
                <a:lnTo>
                  <a:pt x="1426" y="8877"/>
                </a:lnTo>
                <a:cubicBezTo>
                  <a:pt x="1503" y="8877"/>
                  <a:pt x="1578" y="8900"/>
                  <a:pt x="1645" y="8841"/>
                </a:cubicBezTo>
                <a:close/>
                <a:moveTo>
                  <a:pt x="2634" y="7913"/>
                </a:moveTo>
                <a:lnTo>
                  <a:pt x="2486" y="7820"/>
                </a:lnTo>
                <a:lnTo>
                  <a:pt x="2486" y="7830"/>
                </a:lnTo>
                <a:lnTo>
                  <a:pt x="2491" y="7830"/>
                </a:lnTo>
                <a:lnTo>
                  <a:pt x="2496" y="7913"/>
                </a:lnTo>
                <a:lnTo>
                  <a:pt x="2634" y="7913"/>
                </a:lnTo>
                <a:close/>
                <a:moveTo>
                  <a:pt x="2486" y="7830"/>
                </a:moveTo>
                <a:lnTo>
                  <a:pt x="2434" y="7717"/>
                </a:lnTo>
                <a:cubicBezTo>
                  <a:pt x="2407" y="7749"/>
                  <a:pt x="2390" y="7773"/>
                  <a:pt x="2358" y="7815"/>
                </a:cubicBezTo>
                <a:lnTo>
                  <a:pt x="2448" y="7861"/>
                </a:lnTo>
                <a:lnTo>
                  <a:pt x="2486" y="7830"/>
                </a:lnTo>
                <a:close/>
                <a:moveTo>
                  <a:pt x="10562" y="3167"/>
                </a:moveTo>
                <a:cubicBezTo>
                  <a:pt x="10572" y="3144"/>
                  <a:pt x="10582" y="3118"/>
                  <a:pt x="10596" y="3069"/>
                </a:cubicBezTo>
                <a:lnTo>
                  <a:pt x="10591" y="3069"/>
                </a:lnTo>
                <a:cubicBezTo>
                  <a:pt x="10532" y="3116"/>
                  <a:pt x="10548" y="3116"/>
                  <a:pt x="10562" y="3167"/>
                </a:cubicBezTo>
                <a:close/>
                <a:moveTo>
                  <a:pt x="4259" y="4204"/>
                </a:moveTo>
                <a:lnTo>
                  <a:pt x="4240" y="4183"/>
                </a:lnTo>
                <a:lnTo>
                  <a:pt x="4183" y="4281"/>
                </a:lnTo>
                <a:lnTo>
                  <a:pt x="4255" y="4287"/>
                </a:lnTo>
                <a:cubicBezTo>
                  <a:pt x="4255" y="4255"/>
                  <a:pt x="4254" y="4228"/>
                  <a:pt x="4259" y="4204"/>
                </a:cubicBezTo>
                <a:close/>
                <a:moveTo>
                  <a:pt x="5519" y="47"/>
                </a:moveTo>
                <a:lnTo>
                  <a:pt x="5519" y="129"/>
                </a:lnTo>
                <a:lnTo>
                  <a:pt x="5538" y="129"/>
                </a:lnTo>
                <a:lnTo>
                  <a:pt x="5538" y="47"/>
                </a:lnTo>
                <a:lnTo>
                  <a:pt x="5519" y="47"/>
                </a:lnTo>
                <a:close/>
                <a:moveTo>
                  <a:pt x="5215" y="258"/>
                </a:moveTo>
                <a:lnTo>
                  <a:pt x="5215" y="279"/>
                </a:lnTo>
                <a:lnTo>
                  <a:pt x="5286" y="279"/>
                </a:lnTo>
                <a:lnTo>
                  <a:pt x="5286" y="258"/>
                </a:lnTo>
                <a:lnTo>
                  <a:pt x="5215" y="258"/>
                </a:lnTo>
                <a:close/>
                <a:moveTo>
                  <a:pt x="4901" y="300"/>
                </a:moveTo>
                <a:cubicBezTo>
                  <a:pt x="4839" y="270"/>
                  <a:pt x="4756" y="297"/>
                  <a:pt x="4777" y="434"/>
                </a:cubicBezTo>
                <a:lnTo>
                  <a:pt x="4892" y="496"/>
                </a:lnTo>
                <a:cubicBezTo>
                  <a:pt x="5001" y="413"/>
                  <a:pt x="4963" y="329"/>
                  <a:pt x="4901" y="300"/>
                </a:cubicBezTo>
                <a:close/>
                <a:moveTo>
                  <a:pt x="6099" y="305"/>
                </a:moveTo>
                <a:lnTo>
                  <a:pt x="5899" y="428"/>
                </a:lnTo>
                <a:lnTo>
                  <a:pt x="6066" y="532"/>
                </a:lnTo>
                <a:lnTo>
                  <a:pt x="6213" y="439"/>
                </a:lnTo>
                <a:lnTo>
                  <a:pt x="6099" y="305"/>
                </a:lnTo>
                <a:close/>
                <a:moveTo>
                  <a:pt x="5547" y="449"/>
                </a:moveTo>
                <a:lnTo>
                  <a:pt x="5438" y="501"/>
                </a:lnTo>
                <a:lnTo>
                  <a:pt x="5438" y="686"/>
                </a:lnTo>
                <a:lnTo>
                  <a:pt x="5562" y="686"/>
                </a:lnTo>
                <a:lnTo>
                  <a:pt x="5543" y="661"/>
                </a:lnTo>
                <a:lnTo>
                  <a:pt x="5681" y="578"/>
                </a:lnTo>
                <a:cubicBezTo>
                  <a:pt x="5625" y="524"/>
                  <a:pt x="5587" y="489"/>
                  <a:pt x="5547" y="449"/>
                </a:cubicBezTo>
                <a:close/>
                <a:moveTo>
                  <a:pt x="7126" y="650"/>
                </a:moveTo>
                <a:lnTo>
                  <a:pt x="7126" y="676"/>
                </a:lnTo>
                <a:lnTo>
                  <a:pt x="7069" y="692"/>
                </a:lnTo>
                <a:cubicBezTo>
                  <a:pt x="7078" y="667"/>
                  <a:pt x="7101" y="649"/>
                  <a:pt x="7126" y="650"/>
                </a:cubicBezTo>
                <a:close/>
                <a:moveTo>
                  <a:pt x="7045" y="686"/>
                </a:moveTo>
                <a:cubicBezTo>
                  <a:pt x="7035" y="712"/>
                  <a:pt x="7008" y="730"/>
                  <a:pt x="6983" y="728"/>
                </a:cubicBezTo>
                <a:lnTo>
                  <a:pt x="6983" y="702"/>
                </a:lnTo>
                <a:lnTo>
                  <a:pt x="7045" y="686"/>
                </a:lnTo>
                <a:close/>
                <a:moveTo>
                  <a:pt x="5795" y="1285"/>
                </a:moveTo>
                <a:lnTo>
                  <a:pt x="5809" y="1357"/>
                </a:lnTo>
                <a:lnTo>
                  <a:pt x="5728" y="1357"/>
                </a:lnTo>
                <a:lnTo>
                  <a:pt x="5728" y="1300"/>
                </a:lnTo>
                <a:lnTo>
                  <a:pt x="5795" y="1285"/>
                </a:lnTo>
                <a:close/>
                <a:moveTo>
                  <a:pt x="5334" y="1290"/>
                </a:moveTo>
                <a:lnTo>
                  <a:pt x="5334" y="1367"/>
                </a:lnTo>
                <a:lnTo>
                  <a:pt x="5353" y="1367"/>
                </a:lnTo>
                <a:lnTo>
                  <a:pt x="5353" y="1290"/>
                </a:lnTo>
                <a:lnTo>
                  <a:pt x="5334" y="1290"/>
                </a:lnTo>
                <a:close/>
                <a:moveTo>
                  <a:pt x="5947" y="1692"/>
                </a:moveTo>
                <a:lnTo>
                  <a:pt x="5947" y="1718"/>
                </a:lnTo>
                <a:lnTo>
                  <a:pt x="5890" y="1728"/>
                </a:lnTo>
                <a:cubicBezTo>
                  <a:pt x="5899" y="1704"/>
                  <a:pt x="5923" y="1691"/>
                  <a:pt x="5947" y="1692"/>
                </a:cubicBezTo>
                <a:close/>
                <a:moveTo>
                  <a:pt x="6099" y="1697"/>
                </a:moveTo>
                <a:lnTo>
                  <a:pt x="6170" y="1697"/>
                </a:lnTo>
                <a:lnTo>
                  <a:pt x="6170" y="1718"/>
                </a:lnTo>
                <a:lnTo>
                  <a:pt x="6099" y="1718"/>
                </a:lnTo>
                <a:lnTo>
                  <a:pt x="6099" y="1697"/>
                </a:lnTo>
                <a:close/>
                <a:moveTo>
                  <a:pt x="5866" y="1728"/>
                </a:moveTo>
                <a:cubicBezTo>
                  <a:pt x="5856" y="1754"/>
                  <a:pt x="5834" y="1767"/>
                  <a:pt x="5809" y="1764"/>
                </a:cubicBezTo>
                <a:lnTo>
                  <a:pt x="5809" y="1739"/>
                </a:lnTo>
                <a:lnTo>
                  <a:pt x="5866" y="1728"/>
                </a:lnTo>
                <a:close/>
                <a:moveTo>
                  <a:pt x="5357" y="2172"/>
                </a:moveTo>
                <a:cubicBezTo>
                  <a:pt x="5327" y="2287"/>
                  <a:pt x="5327" y="2286"/>
                  <a:pt x="5219" y="2275"/>
                </a:cubicBezTo>
                <a:cubicBezTo>
                  <a:pt x="5219" y="2263"/>
                  <a:pt x="5218" y="2250"/>
                  <a:pt x="5210" y="2223"/>
                </a:cubicBezTo>
                <a:cubicBezTo>
                  <a:pt x="5262" y="2218"/>
                  <a:pt x="5313" y="2201"/>
                  <a:pt x="5357" y="2172"/>
                </a:cubicBezTo>
                <a:close/>
                <a:moveTo>
                  <a:pt x="11361" y="2290"/>
                </a:moveTo>
                <a:lnTo>
                  <a:pt x="11432" y="2290"/>
                </a:lnTo>
                <a:lnTo>
                  <a:pt x="11432" y="2311"/>
                </a:lnTo>
                <a:lnTo>
                  <a:pt x="11361" y="2311"/>
                </a:lnTo>
                <a:lnTo>
                  <a:pt x="11361" y="2290"/>
                </a:lnTo>
                <a:close/>
                <a:moveTo>
                  <a:pt x="9778" y="2724"/>
                </a:moveTo>
                <a:lnTo>
                  <a:pt x="9707" y="2739"/>
                </a:lnTo>
                <a:lnTo>
                  <a:pt x="9707" y="2765"/>
                </a:lnTo>
                <a:lnTo>
                  <a:pt x="9778" y="2760"/>
                </a:lnTo>
                <a:lnTo>
                  <a:pt x="9778" y="2724"/>
                </a:lnTo>
                <a:close/>
                <a:moveTo>
                  <a:pt x="10358" y="3002"/>
                </a:moveTo>
                <a:lnTo>
                  <a:pt x="10296" y="3023"/>
                </a:lnTo>
                <a:lnTo>
                  <a:pt x="10296" y="3038"/>
                </a:lnTo>
                <a:lnTo>
                  <a:pt x="10358" y="3038"/>
                </a:lnTo>
                <a:lnTo>
                  <a:pt x="10358" y="3002"/>
                </a:lnTo>
                <a:close/>
                <a:moveTo>
                  <a:pt x="10415" y="3044"/>
                </a:moveTo>
                <a:lnTo>
                  <a:pt x="10415" y="3126"/>
                </a:lnTo>
                <a:lnTo>
                  <a:pt x="10429" y="3126"/>
                </a:lnTo>
                <a:lnTo>
                  <a:pt x="10429" y="3044"/>
                </a:lnTo>
                <a:lnTo>
                  <a:pt x="10415" y="3044"/>
                </a:lnTo>
                <a:close/>
                <a:moveTo>
                  <a:pt x="10168" y="3080"/>
                </a:moveTo>
                <a:cubicBezTo>
                  <a:pt x="10192" y="3110"/>
                  <a:pt x="10200" y="3127"/>
                  <a:pt x="10206" y="3126"/>
                </a:cubicBezTo>
                <a:cubicBezTo>
                  <a:pt x="10223" y="3122"/>
                  <a:pt x="10241" y="3113"/>
                  <a:pt x="10258" y="3105"/>
                </a:cubicBezTo>
                <a:lnTo>
                  <a:pt x="10168" y="3080"/>
                </a:lnTo>
                <a:close/>
                <a:moveTo>
                  <a:pt x="10244" y="3131"/>
                </a:moveTo>
                <a:lnTo>
                  <a:pt x="10344" y="3229"/>
                </a:lnTo>
                <a:lnTo>
                  <a:pt x="10372" y="3131"/>
                </a:lnTo>
                <a:lnTo>
                  <a:pt x="10244" y="3131"/>
                </a:lnTo>
                <a:close/>
                <a:moveTo>
                  <a:pt x="9783" y="3332"/>
                </a:moveTo>
                <a:cubicBezTo>
                  <a:pt x="9783" y="3344"/>
                  <a:pt x="9783" y="3357"/>
                  <a:pt x="9783" y="3368"/>
                </a:cubicBezTo>
                <a:lnTo>
                  <a:pt x="9844" y="3353"/>
                </a:lnTo>
                <a:lnTo>
                  <a:pt x="9844" y="3332"/>
                </a:lnTo>
                <a:lnTo>
                  <a:pt x="9783" y="3332"/>
                </a:lnTo>
                <a:close/>
                <a:moveTo>
                  <a:pt x="9697" y="3405"/>
                </a:moveTo>
                <a:lnTo>
                  <a:pt x="9635" y="3420"/>
                </a:lnTo>
                <a:lnTo>
                  <a:pt x="9635" y="3441"/>
                </a:lnTo>
                <a:lnTo>
                  <a:pt x="9697" y="3441"/>
                </a:lnTo>
                <a:lnTo>
                  <a:pt x="9697" y="3405"/>
                </a:lnTo>
                <a:close/>
                <a:moveTo>
                  <a:pt x="9531" y="3446"/>
                </a:moveTo>
                <a:lnTo>
                  <a:pt x="9531" y="3523"/>
                </a:lnTo>
                <a:lnTo>
                  <a:pt x="9550" y="3523"/>
                </a:lnTo>
                <a:lnTo>
                  <a:pt x="9550" y="3446"/>
                </a:lnTo>
                <a:lnTo>
                  <a:pt x="9531" y="3446"/>
                </a:lnTo>
                <a:close/>
                <a:moveTo>
                  <a:pt x="8937" y="3451"/>
                </a:moveTo>
                <a:lnTo>
                  <a:pt x="8937" y="3559"/>
                </a:lnTo>
                <a:lnTo>
                  <a:pt x="8970" y="3559"/>
                </a:lnTo>
                <a:cubicBezTo>
                  <a:pt x="8965" y="3524"/>
                  <a:pt x="8960" y="3487"/>
                  <a:pt x="8956" y="3451"/>
                </a:cubicBezTo>
                <a:lnTo>
                  <a:pt x="8937" y="3451"/>
                </a:lnTo>
                <a:close/>
                <a:moveTo>
                  <a:pt x="8580" y="3503"/>
                </a:moveTo>
                <a:cubicBezTo>
                  <a:pt x="8555" y="3561"/>
                  <a:pt x="8540" y="3598"/>
                  <a:pt x="8518" y="3647"/>
                </a:cubicBezTo>
                <a:lnTo>
                  <a:pt x="8656" y="3637"/>
                </a:lnTo>
                <a:lnTo>
                  <a:pt x="8580" y="3503"/>
                </a:lnTo>
                <a:close/>
                <a:moveTo>
                  <a:pt x="7458" y="3776"/>
                </a:moveTo>
                <a:lnTo>
                  <a:pt x="7458" y="3797"/>
                </a:lnTo>
                <a:lnTo>
                  <a:pt x="7534" y="3797"/>
                </a:lnTo>
                <a:lnTo>
                  <a:pt x="7534" y="3776"/>
                </a:lnTo>
                <a:lnTo>
                  <a:pt x="7458" y="3776"/>
                </a:lnTo>
                <a:close/>
                <a:moveTo>
                  <a:pt x="8000" y="3802"/>
                </a:moveTo>
                <a:lnTo>
                  <a:pt x="7953" y="3812"/>
                </a:lnTo>
                <a:lnTo>
                  <a:pt x="8000" y="3864"/>
                </a:lnTo>
                <a:lnTo>
                  <a:pt x="8000" y="3802"/>
                </a:lnTo>
                <a:close/>
                <a:moveTo>
                  <a:pt x="8167" y="3926"/>
                </a:moveTo>
                <a:lnTo>
                  <a:pt x="8167" y="4049"/>
                </a:lnTo>
                <a:lnTo>
                  <a:pt x="8186" y="4049"/>
                </a:lnTo>
                <a:lnTo>
                  <a:pt x="8186" y="3926"/>
                </a:lnTo>
                <a:lnTo>
                  <a:pt x="8167" y="3926"/>
                </a:lnTo>
                <a:close/>
                <a:moveTo>
                  <a:pt x="6969" y="3993"/>
                </a:moveTo>
                <a:lnTo>
                  <a:pt x="6836" y="4065"/>
                </a:lnTo>
                <a:lnTo>
                  <a:pt x="6836" y="4132"/>
                </a:lnTo>
                <a:lnTo>
                  <a:pt x="6836" y="4137"/>
                </a:lnTo>
                <a:cubicBezTo>
                  <a:pt x="6884" y="4117"/>
                  <a:pt x="6932" y="4091"/>
                  <a:pt x="6978" y="4065"/>
                </a:cubicBezTo>
                <a:cubicBezTo>
                  <a:pt x="6984" y="4065"/>
                  <a:pt x="6977" y="4027"/>
                  <a:pt x="6969" y="3993"/>
                </a:cubicBezTo>
                <a:close/>
                <a:moveTo>
                  <a:pt x="6836" y="4132"/>
                </a:moveTo>
                <a:cubicBezTo>
                  <a:pt x="6776" y="4132"/>
                  <a:pt x="6715" y="4144"/>
                  <a:pt x="6660" y="4096"/>
                </a:cubicBezTo>
                <a:lnTo>
                  <a:pt x="6636" y="4178"/>
                </a:lnTo>
                <a:lnTo>
                  <a:pt x="6541" y="4132"/>
                </a:lnTo>
                <a:cubicBezTo>
                  <a:pt x="6479" y="4184"/>
                  <a:pt x="6430" y="4247"/>
                  <a:pt x="6394" y="4323"/>
                </a:cubicBezTo>
                <a:lnTo>
                  <a:pt x="6503" y="4323"/>
                </a:lnTo>
                <a:lnTo>
                  <a:pt x="6565" y="4240"/>
                </a:lnTo>
                <a:lnTo>
                  <a:pt x="6684" y="4240"/>
                </a:lnTo>
                <a:lnTo>
                  <a:pt x="6698" y="4183"/>
                </a:lnTo>
                <a:cubicBezTo>
                  <a:pt x="6743" y="4146"/>
                  <a:pt x="6811" y="4217"/>
                  <a:pt x="6836" y="4132"/>
                </a:cubicBezTo>
                <a:close/>
                <a:moveTo>
                  <a:pt x="7881" y="4085"/>
                </a:moveTo>
                <a:cubicBezTo>
                  <a:pt x="7864" y="4089"/>
                  <a:pt x="7846" y="4098"/>
                  <a:pt x="7829" y="4106"/>
                </a:cubicBezTo>
                <a:lnTo>
                  <a:pt x="7915" y="4132"/>
                </a:lnTo>
                <a:cubicBezTo>
                  <a:pt x="7892" y="4102"/>
                  <a:pt x="7887" y="4084"/>
                  <a:pt x="7881" y="4085"/>
                </a:cubicBezTo>
                <a:close/>
                <a:moveTo>
                  <a:pt x="4754" y="4323"/>
                </a:moveTo>
                <a:cubicBezTo>
                  <a:pt x="4768" y="4434"/>
                  <a:pt x="4771" y="4434"/>
                  <a:pt x="4668" y="4493"/>
                </a:cubicBezTo>
                <a:lnTo>
                  <a:pt x="4668" y="4488"/>
                </a:lnTo>
                <a:cubicBezTo>
                  <a:pt x="4674" y="4367"/>
                  <a:pt x="4671" y="4370"/>
                  <a:pt x="4754" y="4323"/>
                </a:cubicBezTo>
                <a:close/>
                <a:moveTo>
                  <a:pt x="7682" y="4416"/>
                </a:moveTo>
                <a:lnTo>
                  <a:pt x="7682" y="4431"/>
                </a:lnTo>
                <a:lnTo>
                  <a:pt x="7753" y="4431"/>
                </a:lnTo>
                <a:lnTo>
                  <a:pt x="7753" y="4416"/>
                </a:lnTo>
                <a:lnTo>
                  <a:pt x="7682" y="4416"/>
                </a:lnTo>
                <a:close/>
                <a:moveTo>
                  <a:pt x="5538" y="4519"/>
                </a:moveTo>
                <a:lnTo>
                  <a:pt x="5538" y="4555"/>
                </a:lnTo>
                <a:lnTo>
                  <a:pt x="5476" y="4555"/>
                </a:lnTo>
                <a:lnTo>
                  <a:pt x="5476" y="4534"/>
                </a:lnTo>
                <a:lnTo>
                  <a:pt x="5538" y="4519"/>
                </a:lnTo>
                <a:close/>
                <a:moveTo>
                  <a:pt x="4801" y="4844"/>
                </a:moveTo>
                <a:lnTo>
                  <a:pt x="4739" y="4859"/>
                </a:lnTo>
                <a:lnTo>
                  <a:pt x="4739" y="4880"/>
                </a:lnTo>
                <a:lnTo>
                  <a:pt x="4801" y="4880"/>
                </a:lnTo>
                <a:lnTo>
                  <a:pt x="4801" y="4844"/>
                </a:lnTo>
                <a:close/>
                <a:moveTo>
                  <a:pt x="4915" y="4854"/>
                </a:moveTo>
                <a:lnTo>
                  <a:pt x="4915" y="4875"/>
                </a:lnTo>
                <a:lnTo>
                  <a:pt x="4991" y="4875"/>
                </a:lnTo>
                <a:lnTo>
                  <a:pt x="4991" y="4854"/>
                </a:lnTo>
                <a:lnTo>
                  <a:pt x="4915" y="4854"/>
                </a:lnTo>
                <a:close/>
                <a:moveTo>
                  <a:pt x="4597" y="4921"/>
                </a:moveTo>
                <a:lnTo>
                  <a:pt x="4597" y="5003"/>
                </a:lnTo>
                <a:lnTo>
                  <a:pt x="4616" y="5003"/>
                </a:lnTo>
                <a:lnTo>
                  <a:pt x="4616" y="4921"/>
                </a:lnTo>
                <a:lnTo>
                  <a:pt x="4597" y="4921"/>
                </a:lnTo>
                <a:close/>
                <a:moveTo>
                  <a:pt x="4749" y="4926"/>
                </a:moveTo>
                <a:lnTo>
                  <a:pt x="4682" y="5091"/>
                </a:lnTo>
                <a:cubicBezTo>
                  <a:pt x="4711" y="5073"/>
                  <a:pt x="4742" y="5059"/>
                  <a:pt x="4773" y="5045"/>
                </a:cubicBezTo>
                <a:cubicBezTo>
                  <a:pt x="4809" y="5035"/>
                  <a:pt x="4845" y="5030"/>
                  <a:pt x="4882" y="5024"/>
                </a:cubicBezTo>
                <a:lnTo>
                  <a:pt x="4749" y="4926"/>
                </a:lnTo>
                <a:close/>
                <a:moveTo>
                  <a:pt x="4445" y="5091"/>
                </a:moveTo>
                <a:lnTo>
                  <a:pt x="4445" y="5127"/>
                </a:lnTo>
                <a:lnTo>
                  <a:pt x="4506" y="5112"/>
                </a:lnTo>
                <a:lnTo>
                  <a:pt x="4506" y="5091"/>
                </a:lnTo>
                <a:lnTo>
                  <a:pt x="4445" y="5091"/>
                </a:lnTo>
                <a:close/>
                <a:moveTo>
                  <a:pt x="5771" y="5493"/>
                </a:moveTo>
                <a:lnTo>
                  <a:pt x="5771" y="5530"/>
                </a:lnTo>
                <a:lnTo>
                  <a:pt x="5833" y="5514"/>
                </a:lnTo>
                <a:lnTo>
                  <a:pt x="5833" y="5493"/>
                </a:lnTo>
                <a:lnTo>
                  <a:pt x="5771" y="5493"/>
                </a:lnTo>
                <a:close/>
                <a:moveTo>
                  <a:pt x="4844" y="6118"/>
                </a:moveTo>
                <a:lnTo>
                  <a:pt x="4844" y="6241"/>
                </a:lnTo>
                <a:lnTo>
                  <a:pt x="4763" y="6133"/>
                </a:lnTo>
                <a:lnTo>
                  <a:pt x="4844" y="6118"/>
                </a:lnTo>
                <a:close/>
                <a:moveTo>
                  <a:pt x="3394" y="6958"/>
                </a:moveTo>
                <a:lnTo>
                  <a:pt x="3247" y="6969"/>
                </a:lnTo>
                <a:lnTo>
                  <a:pt x="3323" y="7041"/>
                </a:lnTo>
                <a:lnTo>
                  <a:pt x="3394" y="6958"/>
                </a:lnTo>
                <a:close/>
                <a:moveTo>
                  <a:pt x="2396" y="7041"/>
                </a:moveTo>
                <a:lnTo>
                  <a:pt x="2396" y="7134"/>
                </a:lnTo>
                <a:lnTo>
                  <a:pt x="2463" y="7118"/>
                </a:lnTo>
                <a:lnTo>
                  <a:pt x="2444" y="7041"/>
                </a:lnTo>
                <a:lnTo>
                  <a:pt x="2396" y="7041"/>
                </a:lnTo>
                <a:close/>
                <a:moveTo>
                  <a:pt x="3080" y="7484"/>
                </a:moveTo>
                <a:cubicBezTo>
                  <a:pt x="3074" y="7484"/>
                  <a:pt x="3060" y="7488"/>
                  <a:pt x="3033" y="7500"/>
                </a:cubicBezTo>
                <a:cubicBezTo>
                  <a:pt x="3060" y="7538"/>
                  <a:pt x="3080" y="7577"/>
                  <a:pt x="3119" y="7639"/>
                </a:cubicBezTo>
                <a:cubicBezTo>
                  <a:pt x="3174" y="7529"/>
                  <a:pt x="3125" y="7509"/>
                  <a:pt x="3080" y="7484"/>
                </a:cubicBezTo>
                <a:close/>
                <a:moveTo>
                  <a:pt x="2049" y="7526"/>
                </a:moveTo>
                <a:lnTo>
                  <a:pt x="2049" y="7619"/>
                </a:lnTo>
                <a:lnTo>
                  <a:pt x="2078" y="7593"/>
                </a:lnTo>
                <a:cubicBezTo>
                  <a:pt x="2098" y="7635"/>
                  <a:pt x="2117" y="7682"/>
                  <a:pt x="2154" y="7758"/>
                </a:cubicBezTo>
                <a:lnTo>
                  <a:pt x="2154" y="7526"/>
                </a:lnTo>
                <a:lnTo>
                  <a:pt x="2049" y="7526"/>
                </a:lnTo>
                <a:close/>
                <a:moveTo>
                  <a:pt x="3014" y="7861"/>
                </a:moveTo>
                <a:lnTo>
                  <a:pt x="3014" y="7923"/>
                </a:lnTo>
                <a:lnTo>
                  <a:pt x="3109" y="7907"/>
                </a:lnTo>
                <a:lnTo>
                  <a:pt x="3014" y="7861"/>
                </a:lnTo>
                <a:close/>
                <a:moveTo>
                  <a:pt x="1887" y="7995"/>
                </a:moveTo>
                <a:cubicBezTo>
                  <a:pt x="1808" y="8071"/>
                  <a:pt x="1809" y="8132"/>
                  <a:pt x="1878" y="8191"/>
                </a:cubicBezTo>
                <a:lnTo>
                  <a:pt x="2035" y="8191"/>
                </a:lnTo>
                <a:lnTo>
                  <a:pt x="2006" y="8165"/>
                </a:lnTo>
                <a:lnTo>
                  <a:pt x="2078" y="8145"/>
                </a:lnTo>
                <a:lnTo>
                  <a:pt x="1987" y="7995"/>
                </a:lnTo>
                <a:lnTo>
                  <a:pt x="1887" y="7995"/>
                </a:lnTo>
                <a:close/>
                <a:moveTo>
                  <a:pt x="2215" y="8000"/>
                </a:moveTo>
                <a:lnTo>
                  <a:pt x="2130" y="8011"/>
                </a:lnTo>
                <a:lnTo>
                  <a:pt x="2120" y="8139"/>
                </a:lnTo>
                <a:lnTo>
                  <a:pt x="2282" y="8072"/>
                </a:lnTo>
                <a:lnTo>
                  <a:pt x="2215" y="8000"/>
                </a:lnTo>
                <a:close/>
                <a:moveTo>
                  <a:pt x="1654" y="8047"/>
                </a:moveTo>
                <a:lnTo>
                  <a:pt x="1654" y="8165"/>
                </a:lnTo>
                <a:lnTo>
                  <a:pt x="1731" y="8150"/>
                </a:lnTo>
                <a:lnTo>
                  <a:pt x="1654" y="8047"/>
                </a:lnTo>
                <a:close/>
                <a:moveTo>
                  <a:pt x="1517" y="8052"/>
                </a:moveTo>
                <a:lnTo>
                  <a:pt x="1455" y="8134"/>
                </a:lnTo>
                <a:lnTo>
                  <a:pt x="1479" y="8160"/>
                </a:lnTo>
                <a:lnTo>
                  <a:pt x="1536" y="8145"/>
                </a:lnTo>
                <a:lnTo>
                  <a:pt x="1517" y="8052"/>
                </a:lnTo>
                <a:close/>
                <a:moveTo>
                  <a:pt x="2044" y="8279"/>
                </a:moveTo>
                <a:cubicBezTo>
                  <a:pt x="1962" y="8275"/>
                  <a:pt x="1963" y="8308"/>
                  <a:pt x="1992" y="8361"/>
                </a:cubicBezTo>
                <a:lnTo>
                  <a:pt x="2044" y="8351"/>
                </a:lnTo>
                <a:lnTo>
                  <a:pt x="2044" y="8279"/>
                </a:lnTo>
                <a:close/>
                <a:moveTo>
                  <a:pt x="2211" y="8310"/>
                </a:moveTo>
                <a:cubicBezTo>
                  <a:pt x="2128" y="8352"/>
                  <a:pt x="2108" y="8403"/>
                  <a:pt x="2135" y="8480"/>
                </a:cubicBezTo>
                <a:cubicBezTo>
                  <a:pt x="2198" y="8471"/>
                  <a:pt x="2269" y="8506"/>
                  <a:pt x="2301" y="8423"/>
                </a:cubicBezTo>
                <a:lnTo>
                  <a:pt x="2211" y="8310"/>
                </a:lnTo>
                <a:close/>
                <a:moveTo>
                  <a:pt x="3708" y="8330"/>
                </a:moveTo>
                <a:cubicBezTo>
                  <a:pt x="3704" y="8427"/>
                  <a:pt x="3631" y="8444"/>
                  <a:pt x="3599" y="8501"/>
                </a:cubicBezTo>
                <a:lnTo>
                  <a:pt x="3565" y="8480"/>
                </a:lnTo>
                <a:cubicBezTo>
                  <a:pt x="3565" y="8445"/>
                  <a:pt x="3559" y="8411"/>
                  <a:pt x="3556" y="8377"/>
                </a:cubicBezTo>
                <a:lnTo>
                  <a:pt x="3708" y="8330"/>
                </a:lnTo>
                <a:close/>
                <a:moveTo>
                  <a:pt x="3651" y="8521"/>
                </a:moveTo>
                <a:lnTo>
                  <a:pt x="3703" y="8629"/>
                </a:lnTo>
                <a:lnTo>
                  <a:pt x="3527" y="8666"/>
                </a:lnTo>
                <a:cubicBezTo>
                  <a:pt x="3514" y="8650"/>
                  <a:pt x="3502" y="8637"/>
                  <a:pt x="3480" y="8614"/>
                </a:cubicBezTo>
                <a:lnTo>
                  <a:pt x="3584" y="8593"/>
                </a:lnTo>
                <a:lnTo>
                  <a:pt x="3651" y="8521"/>
                </a:lnTo>
                <a:close/>
                <a:moveTo>
                  <a:pt x="623" y="8588"/>
                </a:moveTo>
                <a:lnTo>
                  <a:pt x="542" y="8655"/>
                </a:lnTo>
                <a:lnTo>
                  <a:pt x="599" y="8733"/>
                </a:lnTo>
                <a:lnTo>
                  <a:pt x="652" y="8614"/>
                </a:lnTo>
                <a:lnTo>
                  <a:pt x="623" y="8588"/>
                </a:lnTo>
                <a:close/>
                <a:moveTo>
                  <a:pt x="333" y="8671"/>
                </a:moveTo>
                <a:lnTo>
                  <a:pt x="267" y="8805"/>
                </a:lnTo>
                <a:lnTo>
                  <a:pt x="442" y="8789"/>
                </a:lnTo>
                <a:lnTo>
                  <a:pt x="333" y="8671"/>
                </a:lnTo>
                <a:close/>
                <a:moveTo>
                  <a:pt x="2020" y="8681"/>
                </a:moveTo>
                <a:lnTo>
                  <a:pt x="2020" y="8805"/>
                </a:lnTo>
                <a:lnTo>
                  <a:pt x="2101" y="8789"/>
                </a:lnTo>
                <a:lnTo>
                  <a:pt x="2020" y="8681"/>
                </a:lnTo>
                <a:close/>
                <a:moveTo>
                  <a:pt x="100" y="8929"/>
                </a:moveTo>
                <a:lnTo>
                  <a:pt x="100" y="8991"/>
                </a:lnTo>
                <a:lnTo>
                  <a:pt x="205" y="8991"/>
                </a:lnTo>
                <a:lnTo>
                  <a:pt x="205" y="8929"/>
                </a:lnTo>
                <a:lnTo>
                  <a:pt x="100" y="8929"/>
                </a:lnTo>
                <a:close/>
                <a:moveTo>
                  <a:pt x="300" y="8949"/>
                </a:moveTo>
                <a:lnTo>
                  <a:pt x="238" y="9058"/>
                </a:lnTo>
                <a:cubicBezTo>
                  <a:pt x="304" y="9120"/>
                  <a:pt x="323" y="9051"/>
                  <a:pt x="343" y="9037"/>
                </a:cubicBezTo>
                <a:lnTo>
                  <a:pt x="300" y="8949"/>
                </a:lnTo>
                <a:close/>
                <a:moveTo>
                  <a:pt x="694" y="9248"/>
                </a:moveTo>
                <a:lnTo>
                  <a:pt x="694" y="9279"/>
                </a:lnTo>
                <a:lnTo>
                  <a:pt x="756" y="9264"/>
                </a:lnTo>
                <a:lnTo>
                  <a:pt x="756" y="9248"/>
                </a:lnTo>
                <a:lnTo>
                  <a:pt x="694" y="9248"/>
                </a:lnTo>
                <a:close/>
                <a:moveTo>
                  <a:pt x="171" y="9367"/>
                </a:moveTo>
                <a:lnTo>
                  <a:pt x="186" y="9434"/>
                </a:lnTo>
                <a:lnTo>
                  <a:pt x="205" y="9434"/>
                </a:lnTo>
                <a:lnTo>
                  <a:pt x="205" y="9367"/>
                </a:lnTo>
                <a:lnTo>
                  <a:pt x="171" y="9367"/>
                </a:lnTo>
                <a:close/>
                <a:moveTo>
                  <a:pt x="499" y="9398"/>
                </a:moveTo>
                <a:cubicBezTo>
                  <a:pt x="420" y="9395"/>
                  <a:pt x="416" y="9428"/>
                  <a:pt x="442" y="9481"/>
                </a:cubicBezTo>
                <a:lnTo>
                  <a:pt x="499" y="9470"/>
                </a:lnTo>
                <a:lnTo>
                  <a:pt x="499" y="9398"/>
                </a:lnTo>
                <a:close/>
                <a:moveTo>
                  <a:pt x="5" y="9486"/>
                </a:moveTo>
                <a:cubicBezTo>
                  <a:pt x="-10" y="9589"/>
                  <a:pt x="4" y="9626"/>
                  <a:pt x="62" y="9635"/>
                </a:cubicBezTo>
                <a:cubicBezTo>
                  <a:pt x="131" y="9650"/>
                  <a:pt x="164" y="9611"/>
                  <a:pt x="167" y="9486"/>
                </a:cubicBezTo>
                <a:lnTo>
                  <a:pt x="5" y="9486"/>
                </a:lnTo>
                <a:close/>
                <a:moveTo>
                  <a:pt x="1374" y="9522"/>
                </a:moveTo>
                <a:cubicBezTo>
                  <a:pt x="1212" y="9522"/>
                  <a:pt x="1210" y="9523"/>
                  <a:pt x="1136" y="9573"/>
                </a:cubicBezTo>
                <a:lnTo>
                  <a:pt x="1217" y="9677"/>
                </a:lnTo>
                <a:lnTo>
                  <a:pt x="1331" y="9677"/>
                </a:lnTo>
                <a:lnTo>
                  <a:pt x="1426" y="9579"/>
                </a:lnTo>
                <a:lnTo>
                  <a:pt x="1374" y="9522"/>
                </a:lnTo>
                <a:close/>
                <a:moveTo>
                  <a:pt x="818" y="9640"/>
                </a:moveTo>
                <a:cubicBezTo>
                  <a:pt x="679" y="9604"/>
                  <a:pt x="572" y="9749"/>
                  <a:pt x="709" y="9878"/>
                </a:cubicBezTo>
                <a:cubicBezTo>
                  <a:pt x="816" y="9801"/>
                  <a:pt x="953" y="9810"/>
                  <a:pt x="818" y="9640"/>
                </a:cubicBezTo>
                <a:close/>
                <a:moveTo>
                  <a:pt x="2463" y="10239"/>
                </a:moveTo>
                <a:lnTo>
                  <a:pt x="2482" y="10239"/>
                </a:lnTo>
                <a:lnTo>
                  <a:pt x="2482" y="10316"/>
                </a:lnTo>
                <a:lnTo>
                  <a:pt x="2467" y="10316"/>
                </a:lnTo>
                <a:lnTo>
                  <a:pt x="2463" y="10239"/>
                </a:lnTo>
                <a:close/>
                <a:moveTo>
                  <a:pt x="1460" y="10316"/>
                </a:moveTo>
                <a:lnTo>
                  <a:pt x="1350" y="10332"/>
                </a:lnTo>
                <a:cubicBezTo>
                  <a:pt x="1383" y="10377"/>
                  <a:pt x="1419" y="10353"/>
                  <a:pt x="1460" y="10347"/>
                </a:cubicBezTo>
                <a:lnTo>
                  <a:pt x="1460" y="10316"/>
                </a:lnTo>
                <a:close/>
                <a:moveTo>
                  <a:pt x="2130" y="10321"/>
                </a:moveTo>
                <a:lnTo>
                  <a:pt x="2187" y="10321"/>
                </a:lnTo>
                <a:lnTo>
                  <a:pt x="2192" y="10440"/>
                </a:lnTo>
                <a:lnTo>
                  <a:pt x="2130" y="10321"/>
                </a:lnTo>
                <a:close/>
                <a:moveTo>
                  <a:pt x="2277" y="10363"/>
                </a:moveTo>
                <a:cubicBezTo>
                  <a:pt x="2324" y="10353"/>
                  <a:pt x="2366" y="10344"/>
                  <a:pt x="2325" y="10450"/>
                </a:cubicBezTo>
                <a:lnTo>
                  <a:pt x="2277" y="10363"/>
                </a:lnTo>
                <a:close/>
                <a:moveTo>
                  <a:pt x="1498" y="10440"/>
                </a:moveTo>
                <a:lnTo>
                  <a:pt x="1426" y="10445"/>
                </a:lnTo>
                <a:lnTo>
                  <a:pt x="1426" y="10481"/>
                </a:lnTo>
                <a:lnTo>
                  <a:pt x="1498" y="10466"/>
                </a:lnTo>
                <a:lnTo>
                  <a:pt x="1498" y="10440"/>
                </a:lnTo>
                <a:close/>
                <a:moveTo>
                  <a:pt x="1422" y="10466"/>
                </a:moveTo>
                <a:cubicBezTo>
                  <a:pt x="1270" y="10534"/>
                  <a:pt x="1094" y="10511"/>
                  <a:pt x="1003" y="10698"/>
                </a:cubicBezTo>
                <a:cubicBezTo>
                  <a:pt x="1174" y="10646"/>
                  <a:pt x="1290" y="10553"/>
                  <a:pt x="1426" y="10512"/>
                </a:cubicBezTo>
                <a:lnTo>
                  <a:pt x="1422" y="10466"/>
                </a:lnTo>
                <a:close/>
                <a:moveTo>
                  <a:pt x="1721" y="10569"/>
                </a:moveTo>
                <a:lnTo>
                  <a:pt x="1721" y="10589"/>
                </a:lnTo>
                <a:lnTo>
                  <a:pt x="1792" y="10589"/>
                </a:lnTo>
                <a:lnTo>
                  <a:pt x="1792" y="10569"/>
                </a:lnTo>
                <a:lnTo>
                  <a:pt x="1721" y="10569"/>
                </a:lnTo>
                <a:close/>
                <a:moveTo>
                  <a:pt x="1925" y="10631"/>
                </a:moveTo>
                <a:lnTo>
                  <a:pt x="1826" y="10729"/>
                </a:lnTo>
                <a:lnTo>
                  <a:pt x="1826" y="10904"/>
                </a:lnTo>
                <a:lnTo>
                  <a:pt x="1997" y="10904"/>
                </a:lnTo>
                <a:lnTo>
                  <a:pt x="2054" y="10837"/>
                </a:lnTo>
                <a:lnTo>
                  <a:pt x="2016" y="10775"/>
                </a:lnTo>
                <a:lnTo>
                  <a:pt x="2054" y="10698"/>
                </a:lnTo>
                <a:lnTo>
                  <a:pt x="1925" y="10631"/>
                </a:lnTo>
                <a:close/>
                <a:moveTo>
                  <a:pt x="5913" y="10636"/>
                </a:moveTo>
                <a:cubicBezTo>
                  <a:pt x="5895" y="10629"/>
                  <a:pt x="5866" y="10640"/>
                  <a:pt x="5837" y="10646"/>
                </a:cubicBezTo>
                <a:cubicBezTo>
                  <a:pt x="5882" y="10708"/>
                  <a:pt x="5926" y="10733"/>
                  <a:pt x="5990" y="10693"/>
                </a:cubicBezTo>
                <a:cubicBezTo>
                  <a:pt x="5965" y="10671"/>
                  <a:pt x="5942" y="10655"/>
                  <a:pt x="5913" y="10641"/>
                </a:cubicBezTo>
                <a:lnTo>
                  <a:pt x="5913" y="10636"/>
                </a:lnTo>
                <a:close/>
                <a:moveTo>
                  <a:pt x="880" y="10646"/>
                </a:moveTo>
                <a:lnTo>
                  <a:pt x="880" y="10713"/>
                </a:lnTo>
                <a:lnTo>
                  <a:pt x="908" y="10713"/>
                </a:lnTo>
                <a:lnTo>
                  <a:pt x="894" y="10646"/>
                </a:lnTo>
                <a:lnTo>
                  <a:pt x="880" y="10646"/>
                </a:lnTo>
                <a:close/>
                <a:moveTo>
                  <a:pt x="2643" y="10651"/>
                </a:moveTo>
                <a:cubicBezTo>
                  <a:pt x="2651" y="10639"/>
                  <a:pt x="2675" y="10635"/>
                  <a:pt x="2724" y="10657"/>
                </a:cubicBezTo>
                <a:lnTo>
                  <a:pt x="2643" y="10713"/>
                </a:lnTo>
                <a:cubicBezTo>
                  <a:pt x="2639" y="10688"/>
                  <a:pt x="2635" y="10664"/>
                  <a:pt x="2643" y="10651"/>
                </a:cubicBezTo>
                <a:close/>
                <a:moveTo>
                  <a:pt x="1659" y="10698"/>
                </a:moveTo>
                <a:lnTo>
                  <a:pt x="1536" y="10822"/>
                </a:lnTo>
                <a:cubicBezTo>
                  <a:pt x="1681" y="10835"/>
                  <a:pt x="1683" y="10836"/>
                  <a:pt x="1659" y="10698"/>
                </a:cubicBezTo>
                <a:close/>
                <a:moveTo>
                  <a:pt x="2572" y="11007"/>
                </a:moveTo>
                <a:lnTo>
                  <a:pt x="2572" y="11069"/>
                </a:lnTo>
                <a:lnTo>
                  <a:pt x="2605" y="11069"/>
                </a:lnTo>
                <a:lnTo>
                  <a:pt x="2591" y="11007"/>
                </a:lnTo>
                <a:lnTo>
                  <a:pt x="2572" y="11007"/>
                </a:lnTo>
                <a:close/>
                <a:moveTo>
                  <a:pt x="1536" y="11043"/>
                </a:moveTo>
                <a:lnTo>
                  <a:pt x="1536" y="11177"/>
                </a:lnTo>
                <a:lnTo>
                  <a:pt x="1626" y="11224"/>
                </a:lnTo>
                <a:lnTo>
                  <a:pt x="1716" y="11141"/>
                </a:lnTo>
                <a:lnTo>
                  <a:pt x="1673" y="11043"/>
                </a:lnTo>
                <a:lnTo>
                  <a:pt x="1536" y="11043"/>
                </a:lnTo>
                <a:close/>
                <a:moveTo>
                  <a:pt x="2467" y="11074"/>
                </a:moveTo>
                <a:cubicBezTo>
                  <a:pt x="2449" y="11134"/>
                  <a:pt x="2433" y="11183"/>
                  <a:pt x="2410" y="11255"/>
                </a:cubicBezTo>
                <a:lnTo>
                  <a:pt x="2510" y="11121"/>
                </a:lnTo>
                <a:lnTo>
                  <a:pt x="2467" y="11074"/>
                </a:lnTo>
                <a:close/>
                <a:moveTo>
                  <a:pt x="4388" y="11208"/>
                </a:moveTo>
                <a:cubicBezTo>
                  <a:pt x="4373" y="11267"/>
                  <a:pt x="4370" y="11268"/>
                  <a:pt x="4459" y="11260"/>
                </a:cubicBezTo>
                <a:lnTo>
                  <a:pt x="4388" y="11208"/>
                </a:lnTo>
                <a:close/>
                <a:moveTo>
                  <a:pt x="1136" y="11291"/>
                </a:moveTo>
                <a:lnTo>
                  <a:pt x="1136" y="11322"/>
                </a:lnTo>
                <a:lnTo>
                  <a:pt x="1198" y="11306"/>
                </a:lnTo>
                <a:lnTo>
                  <a:pt x="1198" y="11291"/>
                </a:lnTo>
                <a:lnTo>
                  <a:pt x="1136" y="11291"/>
                </a:lnTo>
                <a:close/>
                <a:moveTo>
                  <a:pt x="2895" y="11410"/>
                </a:moveTo>
                <a:lnTo>
                  <a:pt x="2805" y="11523"/>
                </a:lnTo>
                <a:lnTo>
                  <a:pt x="2933" y="11466"/>
                </a:lnTo>
                <a:lnTo>
                  <a:pt x="2895" y="11410"/>
                </a:lnTo>
                <a:close/>
                <a:moveTo>
                  <a:pt x="1807" y="11420"/>
                </a:moveTo>
                <a:lnTo>
                  <a:pt x="1745" y="11564"/>
                </a:lnTo>
                <a:lnTo>
                  <a:pt x="1883" y="11554"/>
                </a:lnTo>
                <a:lnTo>
                  <a:pt x="1807" y="11420"/>
                </a:lnTo>
                <a:close/>
                <a:moveTo>
                  <a:pt x="3337" y="11446"/>
                </a:moveTo>
                <a:lnTo>
                  <a:pt x="3370" y="11446"/>
                </a:lnTo>
                <a:lnTo>
                  <a:pt x="3370" y="11513"/>
                </a:lnTo>
                <a:lnTo>
                  <a:pt x="3351" y="11513"/>
                </a:lnTo>
                <a:lnTo>
                  <a:pt x="3337" y="11446"/>
                </a:lnTo>
                <a:close/>
                <a:moveTo>
                  <a:pt x="6199" y="11471"/>
                </a:moveTo>
                <a:lnTo>
                  <a:pt x="6123" y="11487"/>
                </a:lnTo>
                <a:lnTo>
                  <a:pt x="6218" y="11585"/>
                </a:lnTo>
                <a:cubicBezTo>
                  <a:pt x="6204" y="11518"/>
                  <a:pt x="6203" y="11496"/>
                  <a:pt x="6199" y="11471"/>
                </a:cubicBezTo>
                <a:close/>
                <a:moveTo>
                  <a:pt x="2572" y="11497"/>
                </a:moveTo>
                <a:lnTo>
                  <a:pt x="2572" y="11678"/>
                </a:lnTo>
                <a:lnTo>
                  <a:pt x="2634" y="11631"/>
                </a:lnTo>
                <a:lnTo>
                  <a:pt x="2572" y="11497"/>
                </a:lnTo>
                <a:close/>
                <a:moveTo>
                  <a:pt x="2928" y="11678"/>
                </a:moveTo>
                <a:lnTo>
                  <a:pt x="2867" y="11693"/>
                </a:lnTo>
                <a:lnTo>
                  <a:pt x="2867" y="11714"/>
                </a:lnTo>
                <a:lnTo>
                  <a:pt x="2928" y="11714"/>
                </a:lnTo>
                <a:lnTo>
                  <a:pt x="2928" y="11678"/>
                </a:lnTo>
                <a:close/>
                <a:moveTo>
                  <a:pt x="3009" y="11693"/>
                </a:moveTo>
                <a:cubicBezTo>
                  <a:pt x="2994" y="11707"/>
                  <a:pt x="2983" y="11726"/>
                  <a:pt x="2966" y="11740"/>
                </a:cubicBezTo>
                <a:cubicBezTo>
                  <a:pt x="3036" y="11782"/>
                  <a:pt x="3047" y="11720"/>
                  <a:pt x="3080" y="11693"/>
                </a:cubicBezTo>
                <a:cubicBezTo>
                  <a:pt x="3046" y="11672"/>
                  <a:pt x="3025" y="11680"/>
                  <a:pt x="3009" y="11693"/>
                </a:cubicBezTo>
                <a:close/>
                <a:moveTo>
                  <a:pt x="3313" y="11745"/>
                </a:moveTo>
                <a:cubicBezTo>
                  <a:pt x="3293" y="11789"/>
                  <a:pt x="3273" y="11822"/>
                  <a:pt x="3256" y="11853"/>
                </a:cubicBezTo>
                <a:lnTo>
                  <a:pt x="3290" y="11884"/>
                </a:lnTo>
                <a:lnTo>
                  <a:pt x="3370" y="11817"/>
                </a:lnTo>
                <a:lnTo>
                  <a:pt x="3313" y="11745"/>
                </a:lnTo>
                <a:close/>
                <a:moveTo>
                  <a:pt x="2648" y="11869"/>
                </a:moveTo>
                <a:cubicBezTo>
                  <a:pt x="2627" y="11865"/>
                  <a:pt x="2614" y="11875"/>
                  <a:pt x="2619" y="11915"/>
                </a:cubicBezTo>
                <a:lnTo>
                  <a:pt x="2657" y="12013"/>
                </a:lnTo>
                <a:lnTo>
                  <a:pt x="2729" y="11884"/>
                </a:lnTo>
                <a:cubicBezTo>
                  <a:pt x="2699" y="11885"/>
                  <a:pt x="2669" y="11872"/>
                  <a:pt x="2648" y="11869"/>
                </a:cubicBezTo>
                <a:close/>
                <a:moveTo>
                  <a:pt x="3190" y="11900"/>
                </a:moveTo>
                <a:lnTo>
                  <a:pt x="3114" y="11930"/>
                </a:lnTo>
                <a:cubicBezTo>
                  <a:pt x="3183" y="11957"/>
                  <a:pt x="3202" y="11938"/>
                  <a:pt x="3190" y="11900"/>
                </a:cubicBezTo>
                <a:close/>
                <a:moveTo>
                  <a:pt x="2082" y="11967"/>
                </a:moveTo>
                <a:lnTo>
                  <a:pt x="2082" y="11987"/>
                </a:lnTo>
                <a:lnTo>
                  <a:pt x="2158" y="11987"/>
                </a:lnTo>
                <a:lnTo>
                  <a:pt x="2158" y="11967"/>
                </a:lnTo>
                <a:lnTo>
                  <a:pt x="2082" y="11967"/>
                </a:lnTo>
                <a:close/>
                <a:moveTo>
                  <a:pt x="5662" y="12482"/>
                </a:moveTo>
                <a:lnTo>
                  <a:pt x="5581" y="12539"/>
                </a:lnTo>
                <a:cubicBezTo>
                  <a:pt x="5616" y="12607"/>
                  <a:pt x="5605" y="12654"/>
                  <a:pt x="5662" y="12689"/>
                </a:cubicBezTo>
                <a:lnTo>
                  <a:pt x="5776" y="12632"/>
                </a:lnTo>
                <a:cubicBezTo>
                  <a:pt x="5707" y="12496"/>
                  <a:pt x="5694" y="12484"/>
                  <a:pt x="5662" y="12482"/>
                </a:cubicBezTo>
                <a:close/>
                <a:moveTo>
                  <a:pt x="6246" y="12529"/>
                </a:moveTo>
                <a:lnTo>
                  <a:pt x="6246" y="12591"/>
                </a:lnTo>
                <a:lnTo>
                  <a:pt x="6356" y="12529"/>
                </a:lnTo>
                <a:lnTo>
                  <a:pt x="6246" y="12529"/>
                </a:lnTo>
                <a:close/>
                <a:moveTo>
                  <a:pt x="6279" y="12653"/>
                </a:moveTo>
                <a:cubicBezTo>
                  <a:pt x="6295" y="12735"/>
                  <a:pt x="6308" y="12818"/>
                  <a:pt x="6322" y="12900"/>
                </a:cubicBezTo>
                <a:lnTo>
                  <a:pt x="6246" y="12941"/>
                </a:lnTo>
                <a:lnTo>
                  <a:pt x="6260" y="13008"/>
                </a:lnTo>
                <a:lnTo>
                  <a:pt x="6351" y="12967"/>
                </a:lnTo>
                <a:cubicBezTo>
                  <a:pt x="6389" y="12847"/>
                  <a:pt x="6330" y="12750"/>
                  <a:pt x="6279" y="12653"/>
                </a:cubicBezTo>
                <a:close/>
                <a:moveTo>
                  <a:pt x="6650" y="12704"/>
                </a:moveTo>
                <a:cubicBezTo>
                  <a:pt x="6667" y="12747"/>
                  <a:pt x="6636" y="12752"/>
                  <a:pt x="6574" y="12730"/>
                </a:cubicBezTo>
                <a:lnTo>
                  <a:pt x="6650" y="12704"/>
                </a:lnTo>
                <a:close/>
                <a:moveTo>
                  <a:pt x="6474" y="12838"/>
                </a:moveTo>
                <a:lnTo>
                  <a:pt x="6474" y="12874"/>
                </a:lnTo>
                <a:lnTo>
                  <a:pt x="6536" y="12859"/>
                </a:lnTo>
                <a:lnTo>
                  <a:pt x="6536" y="12838"/>
                </a:lnTo>
                <a:lnTo>
                  <a:pt x="6474" y="12838"/>
                </a:lnTo>
                <a:close/>
                <a:moveTo>
                  <a:pt x="6360" y="12957"/>
                </a:moveTo>
                <a:cubicBezTo>
                  <a:pt x="6374" y="12995"/>
                  <a:pt x="6324" y="13053"/>
                  <a:pt x="6389" y="13076"/>
                </a:cubicBezTo>
                <a:cubicBezTo>
                  <a:pt x="6394" y="13104"/>
                  <a:pt x="6402" y="13128"/>
                  <a:pt x="6403" y="13132"/>
                </a:cubicBezTo>
                <a:lnTo>
                  <a:pt x="6474" y="13106"/>
                </a:lnTo>
                <a:lnTo>
                  <a:pt x="6460" y="13086"/>
                </a:lnTo>
                <a:lnTo>
                  <a:pt x="6394" y="13081"/>
                </a:lnTo>
                <a:lnTo>
                  <a:pt x="6427" y="12962"/>
                </a:lnTo>
                <a:lnTo>
                  <a:pt x="6360" y="12957"/>
                </a:lnTo>
                <a:close/>
                <a:moveTo>
                  <a:pt x="6170" y="12993"/>
                </a:moveTo>
                <a:lnTo>
                  <a:pt x="6108" y="13008"/>
                </a:lnTo>
                <a:lnTo>
                  <a:pt x="6108" y="13024"/>
                </a:lnTo>
                <a:lnTo>
                  <a:pt x="6170" y="13024"/>
                </a:lnTo>
                <a:lnTo>
                  <a:pt x="6170" y="12993"/>
                </a:lnTo>
                <a:close/>
                <a:moveTo>
                  <a:pt x="6227" y="13008"/>
                </a:moveTo>
                <a:cubicBezTo>
                  <a:pt x="6217" y="13055"/>
                  <a:pt x="6208" y="13080"/>
                  <a:pt x="6208" y="13106"/>
                </a:cubicBezTo>
                <a:lnTo>
                  <a:pt x="6341" y="13106"/>
                </a:lnTo>
                <a:lnTo>
                  <a:pt x="6227" y="13008"/>
                </a:lnTo>
                <a:close/>
                <a:moveTo>
                  <a:pt x="6066" y="13091"/>
                </a:moveTo>
                <a:lnTo>
                  <a:pt x="6070" y="13199"/>
                </a:lnTo>
                <a:lnTo>
                  <a:pt x="6161" y="13199"/>
                </a:lnTo>
                <a:lnTo>
                  <a:pt x="6175" y="13272"/>
                </a:lnTo>
                <a:cubicBezTo>
                  <a:pt x="6219" y="13255"/>
                  <a:pt x="6298" y="13288"/>
                  <a:pt x="6318" y="13230"/>
                </a:cubicBezTo>
                <a:cubicBezTo>
                  <a:pt x="6259" y="13143"/>
                  <a:pt x="6150" y="13166"/>
                  <a:pt x="6066" y="13091"/>
                </a:cubicBezTo>
                <a:close/>
                <a:moveTo>
                  <a:pt x="5952" y="13158"/>
                </a:moveTo>
                <a:lnTo>
                  <a:pt x="5952" y="13179"/>
                </a:lnTo>
                <a:lnTo>
                  <a:pt x="6023" y="13179"/>
                </a:lnTo>
                <a:lnTo>
                  <a:pt x="6023" y="13158"/>
                </a:lnTo>
                <a:lnTo>
                  <a:pt x="5952" y="13158"/>
                </a:lnTo>
                <a:close/>
                <a:moveTo>
                  <a:pt x="5676" y="13204"/>
                </a:moveTo>
                <a:lnTo>
                  <a:pt x="5662" y="13215"/>
                </a:lnTo>
                <a:lnTo>
                  <a:pt x="5662" y="13287"/>
                </a:lnTo>
                <a:lnTo>
                  <a:pt x="5700" y="13277"/>
                </a:lnTo>
                <a:lnTo>
                  <a:pt x="5676" y="13204"/>
                </a:lnTo>
                <a:close/>
                <a:moveTo>
                  <a:pt x="5904" y="13204"/>
                </a:moveTo>
                <a:lnTo>
                  <a:pt x="5814" y="13241"/>
                </a:lnTo>
                <a:lnTo>
                  <a:pt x="5814" y="13246"/>
                </a:lnTo>
                <a:cubicBezTo>
                  <a:pt x="5805" y="13202"/>
                  <a:pt x="5806" y="13202"/>
                  <a:pt x="5904" y="13204"/>
                </a:cubicBezTo>
                <a:close/>
                <a:moveTo>
                  <a:pt x="6018" y="13272"/>
                </a:moveTo>
                <a:cubicBezTo>
                  <a:pt x="6027" y="13329"/>
                  <a:pt x="6031" y="13362"/>
                  <a:pt x="6042" y="13426"/>
                </a:cubicBezTo>
                <a:lnTo>
                  <a:pt x="6165" y="13287"/>
                </a:lnTo>
                <a:lnTo>
                  <a:pt x="6018" y="13272"/>
                </a:lnTo>
                <a:close/>
                <a:moveTo>
                  <a:pt x="5571" y="13308"/>
                </a:moveTo>
                <a:lnTo>
                  <a:pt x="5514" y="13323"/>
                </a:lnTo>
                <a:lnTo>
                  <a:pt x="5514" y="13344"/>
                </a:lnTo>
                <a:lnTo>
                  <a:pt x="5576" y="13344"/>
                </a:lnTo>
                <a:lnTo>
                  <a:pt x="5571" y="13308"/>
                </a:lnTo>
                <a:close/>
                <a:moveTo>
                  <a:pt x="6213" y="13359"/>
                </a:moveTo>
                <a:lnTo>
                  <a:pt x="6213" y="13395"/>
                </a:lnTo>
                <a:lnTo>
                  <a:pt x="6275" y="13380"/>
                </a:lnTo>
                <a:lnTo>
                  <a:pt x="6275" y="13359"/>
                </a:lnTo>
                <a:lnTo>
                  <a:pt x="6213" y="13359"/>
                </a:lnTo>
                <a:close/>
                <a:moveTo>
                  <a:pt x="5690" y="13385"/>
                </a:moveTo>
                <a:lnTo>
                  <a:pt x="5628" y="13400"/>
                </a:lnTo>
                <a:lnTo>
                  <a:pt x="5628" y="13421"/>
                </a:lnTo>
                <a:lnTo>
                  <a:pt x="5690" y="13421"/>
                </a:lnTo>
                <a:lnTo>
                  <a:pt x="5690" y="13385"/>
                </a:lnTo>
                <a:close/>
                <a:moveTo>
                  <a:pt x="5766" y="13395"/>
                </a:moveTo>
                <a:cubicBezTo>
                  <a:pt x="5766" y="13421"/>
                  <a:pt x="5766" y="13425"/>
                  <a:pt x="5766" y="13431"/>
                </a:cubicBezTo>
                <a:lnTo>
                  <a:pt x="5766" y="13498"/>
                </a:lnTo>
                <a:lnTo>
                  <a:pt x="5980" y="13555"/>
                </a:lnTo>
                <a:cubicBezTo>
                  <a:pt x="5996" y="13522"/>
                  <a:pt x="6013" y="13486"/>
                  <a:pt x="6032" y="13447"/>
                </a:cubicBezTo>
                <a:lnTo>
                  <a:pt x="5766" y="13395"/>
                </a:lnTo>
                <a:close/>
                <a:moveTo>
                  <a:pt x="6113" y="13395"/>
                </a:moveTo>
                <a:cubicBezTo>
                  <a:pt x="6101" y="13557"/>
                  <a:pt x="6100" y="13554"/>
                  <a:pt x="6227" y="13529"/>
                </a:cubicBezTo>
                <a:lnTo>
                  <a:pt x="6232" y="13529"/>
                </a:lnTo>
                <a:lnTo>
                  <a:pt x="6113" y="13395"/>
                </a:lnTo>
                <a:close/>
                <a:moveTo>
                  <a:pt x="5495" y="13437"/>
                </a:moveTo>
                <a:lnTo>
                  <a:pt x="5524" y="13519"/>
                </a:lnTo>
                <a:lnTo>
                  <a:pt x="5543" y="13509"/>
                </a:lnTo>
                <a:lnTo>
                  <a:pt x="5543" y="13437"/>
                </a:lnTo>
                <a:lnTo>
                  <a:pt x="5495" y="13437"/>
                </a:lnTo>
                <a:close/>
                <a:moveTo>
                  <a:pt x="6298" y="13478"/>
                </a:moveTo>
                <a:cubicBezTo>
                  <a:pt x="6282" y="13518"/>
                  <a:pt x="6263" y="13557"/>
                  <a:pt x="6246" y="13596"/>
                </a:cubicBezTo>
                <a:lnTo>
                  <a:pt x="6298" y="13715"/>
                </a:lnTo>
                <a:cubicBezTo>
                  <a:pt x="6418" y="13701"/>
                  <a:pt x="6417" y="13698"/>
                  <a:pt x="6422" y="13560"/>
                </a:cubicBezTo>
                <a:lnTo>
                  <a:pt x="6427" y="13555"/>
                </a:lnTo>
                <a:lnTo>
                  <a:pt x="6298" y="13478"/>
                </a:lnTo>
                <a:close/>
                <a:moveTo>
                  <a:pt x="5913" y="13550"/>
                </a:moveTo>
                <a:cubicBezTo>
                  <a:pt x="5851" y="13550"/>
                  <a:pt x="5809" y="13578"/>
                  <a:pt x="5804" y="13664"/>
                </a:cubicBezTo>
                <a:lnTo>
                  <a:pt x="5913" y="13664"/>
                </a:lnTo>
                <a:lnTo>
                  <a:pt x="5913" y="13550"/>
                </a:lnTo>
                <a:close/>
                <a:moveTo>
                  <a:pt x="5671" y="13560"/>
                </a:moveTo>
                <a:lnTo>
                  <a:pt x="5704" y="13643"/>
                </a:lnTo>
                <a:lnTo>
                  <a:pt x="5723" y="13627"/>
                </a:lnTo>
                <a:lnTo>
                  <a:pt x="5723" y="13560"/>
                </a:lnTo>
                <a:lnTo>
                  <a:pt x="5671" y="13560"/>
                </a:lnTo>
                <a:close/>
                <a:moveTo>
                  <a:pt x="5524" y="13571"/>
                </a:moveTo>
                <a:cubicBezTo>
                  <a:pt x="5518" y="13581"/>
                  <a:pt x="5520" y="13610"/>
                  <a:pt x="5524" y="13658"/>
                </a:cubicBezTo>
                <a:lnTo>
                  <a:pt x="5571" y="13571"/>
                </a:lnTo>
                <a:cubicBezTo>
                  <a:pt x="5544" y="13564"/>
                  <a:pt x="5530" y="13560"/>
                  <a:pt x="5524" y="13571"/>
                </a:cubicBezTo>
                <a:close/>
                <a:moveTo>
                  <a:pt x="5234" y="13669"/>
                </a:moveTo>
                <a:cubicBezTo>
                  <a:pt x="5260" y="13700"/>
                  <a:pt x="5266" y="13716"/>
                  <a:pt x="5272" y="13715"/>
                </a:cubicBezTo>
                <a:cubicBezTo>
                  <a:pt x="5289" y="13710"/>
                  <a:pt x="5307" y="13701"/>
                  <a:pt x="5324" y="13694"/>
                </a:cubicBezTo>
                <a:lnTo>
                  <a:pt x="5234" y="13669"/>
                </a:lnTo>
                <a:close/>
                <a:moveTo>
                  <a:pt x="4901" y="13994"/>
                </a:moveTo>
                <a:cubicBezTo>
                  <a:pt x="4876" y="14030"/>
                  <a:pt x="4818" y="14043"/>
                  <a:pt x="4858" y="14117"/>
                </a:cubicBezTo>
                <a:cubicBezTo>
                  <a:pt x="4886" y="14080"/>
                  <a:pt x="4946" y="14070"/>
                  <a:pt x="4906" y="13994"/>
                </a:cubicBezTo>
                <a:lnTo>
                  <a:pt x="4901" y="13994"/>
                </a:lnTo>
                <a:close/>
                <a:moveTo>
                  <a:pt x="5143" y="13999"/>
                </a:moveTo>
                <a:lnTo>
                  <a:pt x="5143" y="14035"/>
                </a:lnTo>
                <a:lnTo>
                  <a:pt x="5205" y="14019"/>
                </a:lnTo>
                <a:lnTo>
                  <a:pt x="5210" y="13999"/>
                </a:lnTo>
                <a:lnTo>
                  <a:pt x="5143" y="13999"/>
                </a:lnTo>
                <a:close/>
                <a:moveTo>
                  <a:pt x="4896" y="14313"/>
                </a:moveTo>
                <a:lnTo>
                  <a:pt x="4896" y="14396"/>
                </a:lnTo>
                <a:lnTo>
                  <a:pt x="4915" y="14396"/>
                </a:lnTo>
                <a:lnTo>
                  <a:pt x="4915" y="14313"/>
                </a:lnTo>
                <a:lnTo>
                  <a:pt x="4896" y="14313"/>
                </a:lnTo>
                <a:close/>
                <a:moveTo>
                  <a:pt x="5053" y="14391"/>
                </a:moveTo>
                <a:lnTo>
                  <a:pt x="4996" y="14406"/>
                </a:lnTo>
                <a:lnTo>
                  <a:pt x="4996" y="14427"/>
                </a:lnTo>
                <a:lnTo>
                  <a:pt x="5058" y="14427"/>
                </a:lnTo>
                <a:lnTo>
                  <a:pt x="5053" y="14391"/>
                </a:lnTo>
                <a:close/>
                <a:moveTo>
                  <a:pt x="4236" y="14437"/>
                </a:moveTo>
                <a:lnTo>
                  <a:pt x="4236" y="14515"/>
                </a:lnTo>
                <a:lnTo>
                  <a:pt x="4255" y="14515"/>
                </a:lnTo>
                <a:lnTo>
                  <a:pt x="4255" y="14437"/>
                </a:lnTo>
                <a:lnTo>
                  <a:pt x="4236" y="14437"/>
                </a:lnTo>
                <a:close/>
                <a:moveTo>
                  <a:pt x="4140" y="14509"/>
                </a:moveTo>
                <a:lnTo>
                  <a:pt x="4079" y="14525"/>
                </a:lnTo>
                <a:lnTo>
                  <a:pt x="4079" y="14546"/>
                </a:lnTo>
                <a:lnTo>
                  <a:pt x="4140" y="14546"/>
                </a:lnTo>
                <a:lnTo>
                  <a:pt x="4140" y="14509"/>
                </a:lnTo>
                <a:close/>
                <a:moveTo>
                  <a:pt x="3922" y="14602"/>
                </a:moveTo>
                <a:lnTo>
                  <a:pt x="3922" y="14623"/>
                </a:lnTo>
                <a:lnTo>
                  <a:pt x="3998" y="14623"/>
                </a:lnTo>
                <a:lnTo>
                  <a:pt x="3998" y="14602"/>
                </a:lnTo>
                <a:lnTo>
                  <a:pt x="3922" y="14602"/>
                </a:lnTo>
                <a:close/>
                <a:moveTo>
                  <a:pt x="4297" y="14607"/>
                </a:moveTo>
                <a:lnTo>
                  <a:pt x="4297" y="14623"/>
                </a:lnTo>
                <a:lnTo>
                  <a:pt x="4369" y="14623"/>
                </a:lnTo>
                <a:lnTo>
                  <a:pt x="4369" y="14607"/>
                </a:lnTo>
                <a:lnTo>
                  <a:pt x="4297" y="14607"/>
                </a:lnTo>
                <a:close/>
                <a:moveTo>
                  <a:pt x="3779" y="14638"/>
                </a:moveTo>
                <a:cubicBezTo>
                  <a:pt x="3785" y="14660"/>
                  <a:pt x="3789" y="14684"/>
                  <a:pt x="3793" y="14705"/>
                </a:cubicBezTo>
                <a:lnTo>
                  <a:pt x="3813" y="14705"/>
                </a:lnTo>
                <a:lnTo>
                  <a:pt x="3813" y="14638"/>
                </a:lnTo>
                <a:lnTo>
                  <a:pt x="3779" y="14638"/>
                </a:lnTo>
                <a:close/>
                <a:moveTo>
                  <a:pt x="4217" y="14664"/>
                </a:moveTo>
                <a:lnTo>
                  <a:pt x="4136" y="14680"/>
                </a:lnTo>
                <a:lnTo>
                  <a:pt x="4217" y="14788"/>
                </a:lnTo>
                <a:lnTo>
                  <a:pt x="4217" y="14664"/>
                </a:lnTo>
                <a:close/>
                <a:moveTo>
                  <a:pt x="3993" y="14685"/>
                </a:moveTo>
                <a:lnTo>
                  <a:pt x="4012" y="14793"/>
                </a:lnTo>
                <a:lnTo>
                  <a:pt x="4088" y="14778"/>
                </a:lnTo>
                <a:lnTo>
                  <a:pt x="3993" y="14685"/>
                </a:lnTo>
                <a:close/>
                <a:moveTo>
                  <a:pt x="3637" y="14716"/>
                </a:moveTo>
                <a:lnTo>
                  <a:pt x="3641" y="14752"/>
                </a:lnTo>
                <a:lnTo>
                  <a:pt x="3698" y="14736"/>
                </a:lnTo>
                <a:lnTo>
                  <a:pt x="3703" y="14716"/>
                </a:lnTo>
                <a:lnTo>
                  <a:pt x="3637" y="14716"/>
                </a:lnTo>
                <a:close/>
                <a:moveTo>
                  <a:pt x="3546" y="14793"/>
                </a:moveTo>
                <a:lnTo>
                  <a:pt x="3485" y="14809"/>
                </a:lnTo>
                <a:lnTo>
                  <a:pt x="3485" y="14824"/>
                </a:lnTo>
                <a:lnTo>
                  <a:pt x="3546" y="14824"/>
                </a:lnTo>
                <a:lnTo>
                  <a:pt x="3546" y="14793"/>
                </a:lnTo>
                <a:close/>
                <a:moveTo>
                  <a:pt x="3922" y="14793"/>
                </a:moveTo>
                <a:lnTo>
                  <a:pt x="3860" y="14809"/>
                </a:lnTo>
                <a:lnTo>
                  <a:pt x="3860" y="14865"/>
                </a:lnTo>
                <a:lnTo>
                  <a:pt x="3936" y="14865"/>
                </a:lnTo>
                <a:lnTo>
                  <a:pt x="3922" y="14793"/>
                </a:lnTo>
                <a:close/>
                <a:moveTo>
                  <a:pt x="4283" y="14829"/>
                </a:moveTo>
                <a:lnTo>
                  <a:pt x="4231" y="14845"/>
                </a:lnTo>
                <a:lnTo>
                  <a:pt x="4231" y="14912"/>
                </a:lnTo>
                <a:cubicBezTo>
                  <a:pt x="4313" y="14912"/>
                  <a:pt x="4312" y="14882"/>
                  <a:pt x="4283" y="14829"/>
                </a:cubicBezTo>
                <a:close/>
                <a:moveTo>
                  <a:pt x="4145" y="14850"/>
                </a:moveTo>
                <a:lnTo>
                  <a:pt x="4017" y="14932"/>
                </a:lnTo>
                <a:lnTo>
                  <a:pt x="4155" y="14999"/>
                </a:lnTo>
                <a:cubicBezTo>
                  <a:pt x="4155" y="14940"/>
                  <a:pt x="4148" y="14903"/>
                  <a:pt x="4145" y="14850"/>
                </a:cubicBezTo>
                <a:close/>
                <a:moveTo>
                  <a:pt x="3342" y="14886"/>
                </a:moveTo>
                <a:lnTo>
                  <a:pt x="3342" y="14907"/>
                </a:lnTo>
                <a:lnTo>
                  <a:pt x="3413" y="14907"/>
                </a:lnTo>
                <a:lnTo>
                  <a:pt x="3413" y="14886"/>
                </a:lnTo>
                <a:lnTo>
                  <a:pt x="3342" y="14886"/>
                </a:lnTo>
                <a:close/>
                <a:moveTo>
                  <a:pt x="3256" y="14953"/>
                </a:moveTo>
                <a:lnTo>
                  <a:pt x="3157" y="14963"/>
                </a:lnTo>
                <a:lnTo>
                  <a:pt x="3157" y="14989"/>
                </a:lnTo>
                <a:lnTo>
                  <a:pt x="3256" y="14989"/>
                </a:lnTo>
                <a:lnTo>
                  <a:pt x="3256" y="14953"/>
                </a:lnTo>
                <a:close/>
                <a:moveTo>
                  <a:pt x="3408" y="14958"/>
                </a:moveTo>
                <a:lnTo>
                  <a:pt x="3337" y="14963"/>
                </a:lnTo>
                <a:lnTo>
                  <a:pt x="3342" y="15030"/>
                </a:lnTo>
                <a:lnTo>
                  <a:pt x="3413" y="15041"/>
                </a:lnTo>
                <a:cubicBezTo>
                  <a:pt x="3413" y="15015"/>
                  <a:pt x="3414" y="14991"/>
                  <a:pt x="3408" y="14958"/>
                </a:cubicBezTo>
                <a:close/>
                <a:moveTo>
                  <a:pt x="3461" y="15030"/>
                </a:moveTo>
                <a:cubicBezTo>
                  <a:pt x="3443" y="15034"/>
                  <a:pt x="3425" y="15043"/>
                  <a:pt x="3408" y="15051"/>
                </a:cubicBezTo>
                <a:lnTo>
                  <a:pt x="3494" y="15077"/>
                </a:lnTo>
                <a:cubicBezTo>
                  <a:pt x="3473" y="15049"/>
                  <a:pt x="3470" y="15030"/>
                  <a:pt x="3461" y="15030"/>
                </a:cubicBezTo>
                <a:close/>
                <a:moveTo>
                  <a:pt x="3494" y="15195"/>
                </a:moveTo>
                <a:lnTo>
                  <a:pt x="3494" y="15273"/>
                </a:lnTo>
                <a:lnTo>
                  <a:pt x="3508" y="15273"/>
                </a:lnTo>
                <a:lnTo>
                  <a:pt x="3508" y="15195"/>
                </a:lnTo>
                <a:lnTo>
                  <a:pt x="3494" y="15195"/>
                </a:lnTo>
                <a:close/>
                <a:moveTo>
                  <a:pt x="3351" y="15273"/>
                </a:moveTo>
                <a:cubicBezTo>
                  <a:pt x="3280" y="15286"/>
                  <a:pt x="3281" y="15284"/>
                  <a:pt x="3214" y="15366"/>
                </a:cubicBezTo>
                <a:lnTo>
                  <a:pt x="3337" y="15433"/>
                </a:lnTo>
                <a:lnTo>
                  <a:pt x="3408" y="15386"/>
                </a:lnTo>
                <a:lnTo>
                  <a:pt x="3351" y="15273"/>
                </a:lnTo>
                <a:close/>
                <a:moveTo>
                  <a:pt x="2653" y="15330"/>
                </a:moveTo>
                <a:cubicBezTo>
                  <a:pt x="2674" y="15354"/>
                  <a:pt x="2690" y="15382"/>
                  <a:pt x="2705" y="15412"/>
                </a:cubicBezTo>
                <a:cubicBezTo>
                  <a:pt x="2710" y="15440"/>
                  <a:pt x="2713" y="15471"/>
                  <a:pt x="2714" y="15500"/>
                </a:cubicBezTo>
                <a:lnTo>
                  <a:pt x="2848" y="15556"/>
                </a:lnTo>
                <a:lnTo>
                  <a:pt x="2862" y="15438"/>
                </a:lnTo>
                <a:lnTo>
                  <a:pt x="2938" y="15422"/>
                </a:lnTo>
                <a:lnTo>
                  <a:pt x="2857" y="15340"/>
                </a:lnTo>
                <a:lnTo>
                  <a:pt x="2843" y="15391"/>
                </a:lnTo>
                <a:lnTo>
                  <a:pt x="2653" y="15330"/>
                </a:lnTo>
                <a:close/>
                <a:moveTo>
                  <a:pt x="2158" y="15402"/>
                </a:moveTo>
                <a:lnTo>
                  <a:pt x="2244" y="15453"/>
                </a:lnTo>
                <a:lnTo>
                  <a:pt x="2310" y="15422"/>
                </a:lnTo>
                <a:lnTo>
                  <a:pt x="2296" y="15402"/>
                </a:lnTo>
                <a:lnTo>
                  <a:pt x="2158" y="15402"/>
                </a:lnTo>
                <a:close/>
                <a:moveTo>
                  <a:pt x="2054" y="15428"/>
                </a:moveTo>
                <a:lnTo>
                  <a:pt x="1906" y="15458"/>
                </a:lnTo>
                <a:lnTo>
                  <a:pt x="2040" y="15593"/>
                </a:lnTo>
                <a:cubicBezTo>
                  <a:pt x="2044" y="15519"/>
                  <a:pt x="2050" y="15482"/>
                  <a:pt x="2054" y="15428"/>
                </a:cubicBezTo>
                <a:close/>
                <a:moveTo>
                  <a:pt x="1697" y="15639"/>
                </a:moveTo>
                <a:lnTo>
                  <a:pt x="1816" y="15732"/>
                </a:lnTo>
                <a:lnTo>
                  <a:pt x="1830" y="15639"/>
                </a:lnTo>
                <a:lnTo>
                  <a:pt x="1697" y="15639"/>
                </a:lnTo>
                <a:close/>
                <a:moveTo>
                  <a:pt x="1840" y="15711"/>
                </a:moveTo>
                <a:lnTo>
                  <a:pt x="1902" y="15809"/>
                </a:lnTo>
                <a:lnTo>
                  <a:pt x="1982" y="15711"/>
                </a:lnTo>
                <a:lnTo>
                  <a:pt x="1840" y="15711"/>
                </a:lnTo>
                <a:close/>
                <a:moveTo>
                  <a:pt x="1612" y="16150"/>
                </a:moveTo>
                <a:cubicBezTo>
                  <a:pt x="1583" y="16153"/>
                  <a:pt x="1560" y="16168"/>
                  <a:pt x="1545" y="16206"/>
                </a:cubicBezTo>
                <a:lnTo>
                  <a:pt x="1578" y="16304"/>
                </a:lnTo>
                <a:lnTo>
                  <a:pt x="1669" y="16351"/>
                </a:lnTo>
                <a:cubicBezTo>
                  <a:pt x="1736" y="16301"/>
                  <a:pt x="1724" y="16228"/>
                  <a:pt x="1707" y="16155"/>
                </a:cubicBezTo>
                <a:cubicBezTo>
                  <a:pt x="1674" y="16152"/>
                  <a:pt x="1641" y="16146"/>
                  <a:pt x="1612" y="16150"/>
                </a:cubicBezTo>
                <a:close/>
                <a:moveTo>
                  <a:pt x="1726" y="17320"/>
                </a:moveTo>
                <a:lnTo>
                  <a:pt x="1740" y="17320"/>
                </a:lnTo>
                <a:lnTo>
                  <a:pt x="1754" y="17382"/>
                </a:lnTo>
                <a:lnTo>
                  <a:pt x="1726" y="17388"/>
                </a:lnTo>
                <a:lnTo>
                  <a:pt x="1726" y="17320"/>
                </a:lnTo>
                <a:close/>
                <a:moveTo>
                  <a:pt x="675" y="17836"/>
                </a:moveTo>
                <a:lnTo>
                  <a:pt x="575" y="17893"/>
                </a:lnTo>
                <a:lnTo>
                  <a:pt x="575" y="17908"/>
                </a:lnTo>
                <a:cubicBezTo>
                  <a:pt x="486" y="17912"/>
                  <a:pt x="444" y="17966"/>
                  <a:pt x="423" y="18074"/>
                </a:cubicBezTo>
                <a:lnTo>
                  <a:pt x="575" y="17970"/>
                </a:lnTo>
                <a:lnTo>
                  <a:pt x="575" y="17914"/>
                </a:lnTo>
                <a:lnTo>
                  <a:pt x="694" y="17898"/>
                </a:lnTo>
                <a:lnTo>
                  <a:pt x="675" y="17836"/>
                </a:lnTo>
                <a:close/>
                <a:moveTo>
                  <a:pt x="2372" y="18058"/>
                </a:moveTo>
                <a:lnTo>
                  <a:pt x="2101" y="18228"/>
                </a:lnTo>
                <a:cubicBezTo>
                  <a:pt x="2217" y="18244"/>
                  <a:pt x="2327" y="18174"/>
                  <a:pt x="2372" y="18058"/>
                </a:cubicBezTo>
                <a:close/>
                <a:moveTo>
                  <a:pt x="1978" y="18280"/>
                </a:moveTo>
                <a:lnTo>
                  <a:pt x="1978" y="18300"/>
                </a:lnTo>
                <a:lnTo>
                  <a:pt x="2049" y="18300"/>
                </a:lnTo>
                <a:lnTo>
                  <a:pt x="2049" y="18280"/>
                </a:lnTo>
                <a:lnTo>
                  <a:pt x="1978" y="18280"/>
                </a:lnTo>
                <a:close/>
                <a:moveTo>
                  <a:pt x="2258" y="18306"/>
                </a:moveTo>
                <a:cubicBezTo>
                  <a:pt x="2134" y="18332"/>
                  <a:pt x="2149" y="18464"/>
                  <a:pt x="2087" y="18533"/>
                </a:cubicBezTo>
                <a:cubicBezTo>
                  <a:pt x="2074" y="18547"/>
                  <a:pt x="2097" y="18599"/>
                  <a:pt x="2106" y="18661"/>
                </a:cubicBezTo>
                <a:cubicBezTo>
                  <a:pt x="2194" y="18565"/>
                  <a:pt x="2246" y="18441"/>
                  <a:pt x="2258" y="18306"/>
                </a:cubicBezTo>
                <a:close/>
                <a:moveTo>
                  <a:pt x="4991" y="18708"/>
                </a:moveTo>
                <a:cubicBezTo>
                  <a:pt x="4965" y="18714"/>
                  <a:pt x="4924" y="18694"/>
                  <a:pt x="4920" y="18749"/>
                </a:cubicBezTo>
                <a:cubicBezTo>
                  <a:pt x="4948" y="18743"/>
                  <a:pt x="4989" y="18768"/>
                  <a:pt x="4991" y="18708"/>
                </a:cubicBezTo>
                <a:close/>
                <a:moveTo>
                  <a:pt x="4906" y="18744"/>
                </a:moveTo>
                <a:lnTo>
                  <a:pt x="4725" y="18811"/>
                </a:lnTo>
                <a:cubicBezTo>
                  <a:pt x="4813" y="18855"/>
                  <a:pt x="4856" y="18796"/>
                  <a:pt x="4906" y="18744"/>
                </a:cubicBezTo>
                <a:close/>
                <a:moveTo>
                  <a:pt x="2962" y="18790"/>
                </a:moveTo>
                <a:lnTo>
                  <a:pt x="2900" y="18806"/>
                </a:lnTo>
                <a:lnTo>
                  <a:pt x="2900" y="18827"/>
                </a:lnTo>
                <a:lnTo>
                  <a:pt x="2962" y="18827"/>
                </a:lnTo>
                <a:lnTo>
                  <a:pt x="2962" y="18790"/>
                </a:lnTo>
                <a:close/>
                <a:moveTo>
                  <a:pt x="3960" y="18827"/>
                </a:moveTo>
                <a:lnTo>
                  <a:pt x="3893" y="18842"/>
                </a:lnTo>
                <a:lnTo>
                  <a:pt x="3893" y="18868"/>
                </a:lnTo>
                <a:lnTo>
                  <a:pt x="3960" y="18863"/>
                </a:lnTo>
                <a:lnTo>
                  <a:pt x="3960" y="18827"/>
                </a:lnTo>
                <a:close/>
                <a:moveTo>
                  <a:pt x="3223" y="19033"/>
                </a:moveTo>
                <a:lnTo>
                  <a:pt x="3152" y="19038"/>
                </a:lnTo>
                <a:lnTo>
                  <a:pt x="3152" y="19074"/>
                </a:lnTo>
                <a:lnTo>
                  <a:pt x="3223" y="19059"/>
                </a:lnTo>
                <a:lnTo>
                  <a:pt x="3223" y="19033"/>
                </a:lnTo>
                <a:close/>
                <a:moveTo>
                  <a:pt x="3080" y="19110"/>
                </a:moveTo>
                <a:cubicBezTo>
                  <a:pt x="3033" y="19097"/>
                  <a:pt x="2983" y="19126"/>
                  <a:pt x="2971" y="19177"/>
                </a:cubicBezTo>
                <a:cubicBezTo>
                  <a:pt x="2970" y="19181"/>
                  <a:pt x="2972" y="19184"/>
                  <a:pt x="2971" y="19188"/>
                </a:cubicBezTo>
                <a:cubicBezTo>
                  <a:pt x="3019" y="19201"/>
                  <a:pt x="3064" y="19172"/>
                  <a:pt x="3076" y="19121"/>
                </a:cubicBezTo>
                <a:cubicBezTo>
                  <a:pt x="3077" y="19117"/>
                  <a:pt x="3080" y="19114"/>
                  <a:pt x="3080" y="19110"/>
                </a:cubicBezTo>
                <a:close/>
                <a:moveTo>
                  <a:pt x="2895" y="19229"/>
                </a:moveTo>
                <a:cubicBezTo>
                  <a:pt x="2892" y="19289"/>
                  <a:pt x="2851" y="19264"/>
                  <a:pt x="2824" y="19270"/>
                </a:cubicBezTo>
                <a:lnTo>
                  <a:pt x="2824" y="19275"/>
                </a:lnTo>
                <a:cubicBezTo>
                  <a:pt x="2826" y="19212"/>
                  <a:pt x="2867" y="19235"/>
                  <a:pt x="2895" y="19229"/>
                </a:cubicBezTo>
                <a:close/>
                <a:moveTo>
                  <a:pt x="2819" y="19265"/>
                </a:moveTo>
                <a:lnTo>
                  <a:pt x="2748" y="19280"/>
                </a:lnTo>
                <a:lnTo>
                  <a:pt x="2748" y="19306"/>
                </a:lnTo>
                <a:lnTo>
                  <a:pt x="2819" y="19301"/>
                </a:lnTo>
                <a:lnTo>
                  <a:pt x="2819" y="19265"/>
                </a:lnTo>
                <a:close/>
                <a:moveTo>
                  <a:pt x="2638" y="19317"/>
                </a:moveTo>
                <a:lnTo>
                  <a:pt x="2638" y="19337"/>
                </a:lnTo>
                <a:lnTo>
                  <a:pt x="2710" y="19337"/>
                </a:lnTo>
                <a:lnTo>
                  <a:pt x="2710" y="19317"/>
                </a:lnTo>
                <a:lnTo>
                  <a:pt x="2638" y="19317"/>
                </a:lnTo>
                <a:close/>
                <a:moveTo>
                  <a:pt x="5248" y="19476"/>
                </a:moveTo>
                <a:lnTo>
                  <a:pt x="5248" y="19497"/>
                </a:lnTo>
                <a:lnTo>
                  <a:pt x="5319" y="19497"/>
                </a:lnTo>
                <a:lnTo>
                  <a:pt x="5319" y="19476"/>
                </a:lnTo>
                <a:lnTo>
                  <a:pt x="5248" y="19476"/>
                </a:lnTo>
                <a:close/>
                <a:moveTo>
                  <a:pt x="5357" y="19827"/>
                </a:moveTo>
                <a:cubicBezTo>
                  <a:pt x="5275" y="19827"/>
                  <a:pt x="5271" y="19857"/>
                  <a:pt x="5300" y="19910"/>
                </a:cubicBezTo>
                <a:lnTo>
                  <a:pt x="5357" y="19899"/>
                </a:lnTo>
                <a:lnTo>
                  <a:pt x="5357" y="19827"/>
                </a:lnTo>
                <a:close/>
                <a:moveTo>
                  <a:pt x="5281" y="19946"/>
                </a:moveTo>
                <a:lnTo>
                  <a:pt x="5234" y="20044"/>
                </a:lnTo>
                <a:lnTo>
                  <a:pt x="5267" y="20116"/>
                </a:lnTo>
                <a:lnTo>
                  <a:pt x="5281" y="20101"/>
                </a:lnTo>
                <a:lnTo>
                  <a:pt x="5281" y="19946"/>
                </a:lnTo>
                <a:close/>
                <a:moveTo>
                  <a:pt x="5072" y="19956"/>
                </a:moveTo>
                <a:lnTo>
                  <a:pt x="5072" y="20023"/>
                </a:lnTo>
                <a:lnTo>
                  <a:pt x="5177" y="19956"/>
                </a:lnTo>
                <a:lnTo>
                  <a:pt x="5072" y="19956"/>
                </a:lnTo>
                <a:close/>
                <a:moveTo>
                  <a:pt x="5462" y="20064"/>
                </a:moveTo>
                <a:lnTo>
                  <a:pt x="5338" y="20085"/>
                </a:lnTo>
                <a:lnTo>
                  <a:pt x="5419" y="20193"/>
                </a:lnTo>
                <a:lnTo>
                  <a:pt x="5481" y="20106"/>
                </a:lnTo>
                <a:lnTo>
                  <a:pt x="5462" y="20064"/>
                </a:lnTo>
                <a:close/>
                <a:moveTo>
                  <a:pt x="5243" y="20183"/>
                </a:moveTo>
                <a:lnTo>
                  <a:pt x="5177" y="20199"/>
                </a:lnTo>
                <a:cubicBezTo>
                  <a:pt x="5181" y="20226"/>
                  <a:pt x="5182" y="20245"/>
                  <a:pt x="5186" y="20266"/>
                </a:cubicBezTo>
                <a:lnTo>
                  <a:pt x="5191" y="20266"/>
                </a:lnTo>
                <a:lnTo>
                  <a:pt x="5243" y="20266"/>
                </a:lnTo>
                <a:lnTo>
                  <a:pt x="5243" y="20183"/>
                </a:lnTo>
                <a:close/>
                <a:moveTo>
                  <a:pt x="5343" y="20219"/>
                </a:moveTo>
                <a:cubicBezTo>
                  <a:pt x="5285" y="20290"/>
                  <a:pt x="5355" y="20312"/>
                  <a:pt x="5362" y="20322"/>
                </a:cubicBezTo>
                <a:lnTo>
                  <a:pt x="5448" y="20286"/>
                </a:lnTo>
                <a:lnTo>
                  <a:pt x="5343" y="20219"/>
                </a:lnTo>
                <a:close/>
                <a:moveTo>
                  <a:pt x="5571" y="20307"/>
                </a:moveTo>
                <a:lnTo>
                  <a:pt x="5443" y="20327"/>
                </a:lnTo>
                <a:lnTo>
                  <a:pt x="5524" y="20431"/>
                </a:lnTo>
                <a:cubicBezTo>
                  <a:pt x="5547" y="20399"/>
                  <a:pt x="5566" y="20372"/>
                  <a:pt x="5585" y="20343"/>
                </a:cubicBezTo>
                <a:lnTo>
                  <a:pt x="5571" y="20307"/>
                </a:lnTo>
                <a:close/>
                <a:moveTo>
                  <a:pt x="5624" y="20395"/>
                </a:moveTo>
                <a:lnTo>
                  <a:pt x="5624" y="20462"/>
                </a:lnTo>
                <a:cubicBezTo>
                  <a:pt x="5669" y="20458"/>
                  <a:pt x="5731" y="20506"/>
                  <a:pt x="5728" y="20395"/>
                </a:cubicBezTo>
                <a:lnTo>
                  <a:pt x="5624" y="20395"/>
                </a:lnTo>
                <a:close/>
                <a:moveTo>
                  <a:pt x="5448" y="20503"/>
                </a:moveTo>
                <a:lnTo>
                  <a:pt x="5429" y="20529"/>
                </a:lnTo>
                <a:cubicBezTo>
                  <a:pt x="5429" y="20546"/>
                  <a:pt x="5434" y="20565"/>
                  <a:pt x="5438" y="20591"/>
                </a:cubicBezTo>
                <a:lnTo>
                  <a:pt x="5528" y="20570"/>
                </a:lnTo>
                <a:lnTo>
                  <a:pt x="5448" y="20503"/>
                </a:lnTo>
                <a:close/>
                <a:moveTo>
                  <a:pt x="5576" y="20560"/>
                </a:moveTo>
                <a:cubicBezTo>
                  <a:pt x="5589" y="20588"/>
                  <a:pt x="5585" y="20606"/>
                  <a:pt x="5585" y="20632"/>
                </a:cubicBezTo>
                <a:lnTo>
                  <a:pt x="5652" y="20616"/>
                </a:lnTo>
                <a:lnTo>
                  <a:pt x="5652" y="20560"/>
                </a:lnTo>
                <a:lnTo>
                  <a:pt x="5576" y="20560"/>
                </a:lnTo>
                <a:close/>
                <a:moveTo>
                  <a:pt x="5833" y="20627"/>
                </a:moveTo>
                <a:lnTo>
                  <a:pt x="5671" y="20637"/>
                </a:lnTo>
                <a:lnTo>
                  <a:pt x="5776" y="20694"/>
                </a:lnTo>
                <a:lnTo>
                  <a:pt x="5847" y="20652"/>
                </a:lnTo>
                <a:lnTo>
                  <a:pt x="5833" y="20627"/>
                </a:lnTo>
                <a:close/>
                <a:moveTo>
                  <a:pt x="5785" y="20781"/>
                </a:moveTo>
                <a:cubicBezTo>
                  <a:pt x="5766" y="20788"/>
                  <a:pt x="5746" y="20797"/>
                  <a:pt x="5728" y="20807"/>
                </a:cubicBezTo>
                <a:cubicBezTo>
                  <a:pt x="5714" y="20819"/>
                  <a:pt x="5701" y="20833"/>
                  <a:pt x="5690" y="20848"/>
                </a:cubicBezTo>
                <a:lnTo>
                  <a:pt x="5714" y="20874"/>
                </a:lnTo>
                <a:lnTo>
                  <a:pt x="5804" y="20812"/>
                </a:lnTo>
                <a:lnTo>
                  <a:pt x="5785" y="20781"/>
                </a:lnTo>
                <a:close/>
                <a:moveTo>
                  <a:pt x="5842" y="20879"/>
                </a:moveTo>
                <a:lnTo>
                  <a:pt x="5842" y="20895"/>
                </a:lnTo>
                <a:lnTo>
                  <a:pt x="5913" y="20895"/>
                </a:lnTo>
                <a:lnTo>
                  <a:pt x="5913" y="20879"/>
                </a:lnTo>
                <a:lnTo>
                  <a:pt x="5842" y="20879"/>
                </a:lnTo>
                <a:close/>
                <a:moveTo>
                  <a:pt x="5814" y="20910"/>
                </a:moveTo>
                <a:lnTo>
                  <a:pt x="5814" y="21034"/>
                </a:lnTo>
                <a:lnTo>
                  <a:pt x="5890" y="21013"/>
                </a:lnTo>
                <a:lnTo>
                  <a:pt x="5814" y="20910"/>
                </a:lnTo>
                <a:close/>
                <a:moveTo>
                  <a:pt x="5942" y="21153"/>
                </a:moveTo>
                <a:lnTo>
                  <a:pt x="5880" y="21163"/>
                </a:lnTo>
                <a:lnTo>
                  <a:pt x="5880" y="21184"/>
                </a:lnTo>
                <a:lnTo>
                  <a:pt x="5942" y="21184"/>
                </a:lnTo>
                <a:lnTo>
                  <a:pt x="5942" y="21153"/>
                </a:lnTo>
                <a:close/>
                <a:moveTo>
                  <a:pt x="6051" y="21473"/>
                </a:moveTo>
                <a:lnTo>
                  <a:pt x="5990" y="21483"/>
                </a:lnTo>
                <a:lnTo>
                  <a:pt x="5990" y="21503"/>
                </a:lnTo>
                <a:lnTo>
                  <a:pt x="6051" y="21503"/>
                </a:lnTo>
                <a:lnTo>
                  <a:pt x="6051" y="2147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Google Shape;925;p36">
            <a:extLst>
              <a:ext uri="{FF2B5EF4-FFF2-40B4-BE49-F238E27FC236}">
                <a16:creationId xmlns:a16="http://schemas.microsoft.com/office/drawing/2014/main" id="{510CF88E-EC3B-4AED-A8F5-727E32C08777}"/>
              </a:ext>
            </a:extLst>
          </p:cNvPr>
          <p:cNvSpPr txBox="1">
            <a:spLocks/>
          </p:cNvSpPr>
          <p:nvPr/>
        </p:nvSpPr>
        <p:spPr>
          <a:xfrm flipH="1">
            <a:off x="274274" y="2541600"/>
            <a:ext cx="5017794" cy="177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200" dirty="0">
                <a:solidFill>
                  <a:srgbClr val="FF0000"/>
                </a:solidFill>
                <a:latin typeface="#9Slide05 SVNBulgary" pitchFamily="2" charset="0"/>
              </a:rPr>
              <a:t>II. </a:t>
            </a:r>
            <a:r>
              <a:rPr lang="en-US" sz="9200" dirty="0" err="1">
                <a:solidFill>
                  <a:srgbClr val="FF0000"/>
                </a:solidFill>
                <a:latin typeface="#9Slide05 SVNBulgary" pitchFamily="2" charset="0"/>
              </a:rPr>
              <a:t>Khám</a:t>
            </a:r>
            <a:r>
              <a:rPr lang="en-US" sz="92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9200" dirty="0" err="1">
                <a:solidFill>
                  <a:srgbClr val="FF0000"/>
                </a:solidFill>
                <a:latin typeface="#9Slide05 SVNBulgary" pitchFamily="2" charset="0"/>
              </a:rPr>
              <a:t>phá</a:t>
            </a:r>
            <a:r>
              <a:rPr lang="en-US" sz="92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9200" dirty="0" err="1">
                <a:solidFill>
                  <a:srgbClr val="FF0000"/>
                </a:solidFill>
                <a:latin typeface="#9Slide05 SVNBulgary" pitchFamily="2" charset="0"/>
              </a:rPr>
              <a:t>văn</a:t>
            </a:r>
            <a:r>
              <a:rPr lang="en-US" sz="92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9200" dirty="0" err="1">
                <a:solidFill>
                  <a:srgbClr val="FF0000"/>
                </a:solidFill>
                <a:latin typeface="#9Slide05 SVNBulgary" pitchFamily="2" charset="0"/>
              </a:rPr>
              <a:t>bản</a:t>
            </a:r>
            <a:endParaRPr lang="en-US" sz="9200" dirty="0">
              <a:solidFill>
                <a:srgbClr val="FF0000"/>
              </a:solidFill>
              <a:latin typeface="#9Slide05 SVNBulga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67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0A134-B912-4D6F-ACD2-1EC191F2D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6172" y="0"/>
            <a:ext cx="7125586" cy="6858000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C71DBFD6-9C13-4D43-8BC2-985767257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111" y="965795"/>
            <a:ext cx="6202547" cy="4394875"/>
          </a:xfrm>
          <a:prstGeom prst="wedgeEllipseCallout">
            <a:avLst>
              <a:gd name="adj1" fmla="val -43421"/>
              <a:gd name="adj2" fmla="val 56861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3600" b="0" i="0" u="none" strike="noStrike" dirty="0"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DCC71F-C884-4152-8776-54C5D1F4E846}"/>
              </a:ext>
            </a:extLst>
          </p:cNvPr>
          <p:cNvSpPr txBox="1"/>
          <p:nvPr/>
        </p:nvSpPr>
        <p:spPr>
          <a:xfrm>
            <a:off x="5368895" y="1671678"/>
            <a:ext cx="528386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/>
            <a:r>
              <a:rPr lang="en-US" sz="5400" dirty="0" err="1">
                <a:latin typeface="#9Slide05 SVNBulgary" pitchFamily="2" charset="0"/>
              </a:rPr>
              <a:t>Nhân</a:t>
            </a:r>
            <a:r>
              <a:rPr lang="en-US" sz="5400" dirty="0">
                <a:latin typeface="#9Slide05 SVNBulgary" pitchFamily="2" charset="0"/>
              </a:rPr>
              <a:t> </a:t>
            </a:r>
            <a:r>
              <a:rPr lang="en-US" sz="5400" dirty="0" err="1">
                <a:latin typeface="#9Slide05 SVNBulgary" pitchFamily="2" charset="0"/>
              </a:rPr>
              <a:t>vật</a:t>
            </a:r>
            <a:r>
              <a:rPr lang="en-US" sz="5400" dirty="0">
                <a:latin typeface="#9Slide05 SVNBulgary" pitchFamily="2" charset="0"/>
              </a:rPr>
              <a:t> “</a:t>
            </a:r>
            <a:r>
              <a:rPr lang="en-US" sz="5400" dirty="0" err="1">
                <a:latin typeface="#9Slide05 SVNBulgary" pitchFamily="2" charset="0"/>
              </a:rPr>
              <a:t>tôi</a:t>
            </a:r>
            <a:r>
              <a:rPr lang="en-US" sz="5400" dirty="0">
                <a:latin typeface="#9Slide05 SVNBulgary" pitchFamily="2" charset="0"/>
              </a:rPr>
              <a:t>” </a:t>
            </a:r>
            <a:r>
              <a:rPr lang="en-US" sz="5400" dirty="0" err="1">
                <a:latin typeface="#9Slide05 SVNBulgary" pitchFamily="2" charset="0"/>
              </a:rPr>
              <a:t>đã</a:t>
            </a:r>
            <a:r>
              <a:rPr lang="en-US" sz="5400" dirty="0">
                <a:latin typeface="#9Slide05 SVNBulgary" pitchFamily="2" charset="0"/>
              </a:rPr>
              <a:t> </a:t>
            </a:r>
            <a:r>
              <a:rPr lang="en-US" sz="5400" dirty="0" err="1">
                <a:latin typeface="#9Slide05 SVNBulgary" pitchFamily="2" charset="0"/>
              </a:rPr>
              <a:t>kể</a:t>
            </a:r>
            <a:r>
              <a:rPr lang="en-US" sz="5400" dirty="0">
                <a:latin typeface="#9Slide05 SVNBulgary" pitchFamily="2" charset="0"/>
              </a:rPr>
              <a:t> </a:t>
            </a:r>
            <a:r>
              <a:rPr lang="en-US" sz="5400" dirty="0" err="1">
                <a:latin typeface="#9Slide05 SVNBulgary" pitchFamily="2" charset="0"/>
              </a:rPr>
              <a:t>về</a:t>
            </a:r>
            <a:r>
              <a:rPr lang="en-US" sz="5400" dirty="0">
                <a:latin typeface="#9Slide05 SVNBulgary" pitchFamily="2" charset="0"/>
              </a:rPr>
              <a:t> </a:t>
            </a:r>
            <a:r>
              <a:rPr lang="en-US" sz="5400" dirty="0" err="1">
                <a:latin typeface="#9Slide05 SVNBulgary" pitchFamily="2" charset="0"/>
              </a:rPr>
              <a:t>hành</a:t>
            </a:r>
            <a:r>
              <a:rPr lang="en-US" sz="5400" dirty="0">
                <a:latin typeface="#9Slide05 SVNBulgary" pitchFamily="2" charset="0"/>
              </a:rPr>
              <a:t> </a:t>
            </a:r>
            <a:r>
              <a:rPr lang="en-US" sz="5400" dirty="0" err="1">
                <a:latin typeface="#9Slide05 SVNBulgary" pitchFamily="2" charset="0"/>
              </a:rPr>
              <a:t>trình</a:t>
            </a:r>
            <a:r>
              <a:rPr lang="en-US" sz="5400" dirty="0">
                <a:latin typeface="#9Slide05 SVNBulgary" pitchFamily="2" charset="0"/>
              </a:rPr>
              <a:t> </a:t>
            </a:r>
            <a:r>
              <a:rPr lang="en-US" sz="5400" dirty="0" err="1">
                <a:latin typeface="#9Slide05 SVNBulgary" pitchFamily="2" charset="0"/>
              </a:rPr>
              <a:t>khám</a:t>
            </a:r>
            <a:r>
              <a:rPr lang="en-US" sz="5400" dirty="0">
                <a:latin typeface="#9Slide05 SVNBulgary" pitchFamily="2" charset="0"/>
              </a:rPr>
              <a:t> </a:t>
            </a:r>
            <a:r>
              <a:rPr lang="en-US" sz="5400" dirty="0" err="1">
                <a:latin typeface="#9Slide05 SVNBulgary" pitchFamily="2" charset="0"/>
              </a:rPr>
              <a:t>phá</a:t>
            </a:r>
            <a:r>
              <a:rPr lang="en-US" sz="5400" dirty="0">
                <a:latin typeface="#9Slide05 SVNBulgary" pitchFamily="2" charset="0"/>
              </a:rPr>
              <a:t> Hang </a:t>
            </a:r>
            <a:r>
              <a:rPr lang="en-US" sz="5400" dirty="0" err="1">
                <a:latin typeface="#9Slide05 SVNBulgary" pitchFamily="2" charset="0"/>
              </a:rPr>
              <a:t>Én</a:t>
            </a:r>
            <a:r>
              <a:rPr lang="en-US" sz="5400" dirty="0">
                <a:latin typeface="#9Slide05 SVNBulgary" pitchFamily="2" charset="0"/>
              </a:rPr>
              <a:t> </a:t>
            </a:r>
            <a:r>
              <a:rPr lang="en-US" sz="5400" dirty="0" err="1">
                <a:latin typeface="#9Slide05 SVNBulgary" pitchFamily="2" charset="0"/>
              </a:rPr>
              <a:t>theo</a:t>
            </a:r>
            <a:r>
              <a:rPr lang="en-US" sz="5400" dirty="0">
                <a:latin typeface="#9Slide05 SVNBulgary" pitchFamily="2" charset="0"/>
              </a:rPr>
              <a:t> </a:t>
            </a:r>
            <a:r>
              <a:rPr lang="en-US" sz="5400" dirty="0" err="1">
                <a:latin typeface="#9Slide05 SVNBulgary" pitchFamily="2" charset="0"/>
              </a:rPr>
              <a:t>trình</a:t>
            </a:r>
            <a:r>
              <a:rPr lang="en-US" sz="5400" dirty="0">
                <a:latin typeface="#9Slide05 SVNBulgary" pitchFamily="2" charset="0"/>
              </a:rPr>
              <a:t> </a:t>
            </a:r>
            <a:r>
              <a:rPr lang="en-US" sz="5400" dirty="0" err="1">
                <a:latin typeface="#9Slide05 SVNBulgary" pitchFamily="2" charset="0"/>
              </a:rPr>
              <a:t>tự</a:t>
            </a:r>
            <a:r>
              <a:rPr lang="en-US" sz="5400" dirty="0">
                <a:latin typeface="#9Slide05 SVNBulgary" pitchFamily="2" charset="0"/>
              </a:rPr>
              <a:t> </a:t>
            </a:r>
            <a:r>
              <a:rPr lang="en-US" sz="5400" dirty="0" err="1">
                <a:latin typeface="#9Slide05 SVNBulgary" pitchFamily="2" charset="0"/>
              </a:rPr>
              <a:t>nào</a:t>
            </a:r>
            <a:r>
              <a:rPr lang="en-US" sz="5400" dirty="0">
                <a:latin typeface="#9Slide05 SVNBulgary" pitchFamily="2" charset="0"/>
              </a:rPr>
              <a:t>?</a:t>
            </a:r>
            <a:endParaRPr lang="en-US" sz="5400" u="none" strike="noStrike" dirty="0">
              <a:effectLst/>
              <a:latin typeface="#9Slide05 SVNBulgary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82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E902BD-7E68-4A84-998B-99724729BF13}"/>
              </a:ext>
            </a:extLst>
          </p:cNvPr>
          <p:cNvSpPr txBox="1"/>
          <p:nvPr/>
        </p:nvSpPr>
        <p:spPr>
          <a:xfrm>
            <a:off x="2240280" y="421124"/>
            <a:ext cx="70551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Trình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tự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khám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phá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hang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Én</a:t>
            </a:r>
            <a:endParaRPr lang="en-US" sz="4800" b="1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sp>
        <p:nvSpPr>
          <p:cNvPr id="7" name="矩形 13">
            <a:extLst>
              <a:ext uri="{FF2B5EF4-FFF2-40B4-BE49-F238E27FC236}">
                <a16:creationId xmlns:a16="http://schemas.microsoft.com/office/drawing/2014/main" id="{C2250CF9-90E5-4C94-B44B-9AA224FC6A23}"/>
              </a:ext>
            </a:extLst>
          </p:cNvPr>
          <p:cNvSpPr/>
          <p:nvPr/>
        </p:nvSpPr>
        <p:spPr>
          <a:xfrm>
            <a:off x="7783145" y="2438113"/>
            <a:ext cx="3244476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Trình</a:t>
            </a:r>
            <a:r>
              <a:rPr lang="en-US" altLang="zh-CN" sz="40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40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tự</a:t>
            </a:r>
            <a:r>
              <a:rPr lang="en-US" altLang="zh-CN" sz="40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40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không</a:t>
            </a:r>
            <a:r>
              <a:rPr lang="en-US" altLang="zh-CN" sz="40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40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gian</a:t>
            </a:r>
            <a:endParaRPr lang="zh-CN" altLang="en-US" sz="4000" b="1" dirty="0"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</a:endParaRPr>
          </a:p>
        </p:txBody>
      </p:sp>
      <p:sp>
        <p:nvSpPr>
          <p:cNvPr id="10" name="MH_SubTitle_1">
            <a:extLst>
              <a:ext uri="{FF2B5EF4-FFF2-40B4-BE49-F238E27FC236}">
                <a16:creationId xmlns:a16="http://schemas.microsoft.com/office/drawing/2014/main" id="{F9B8CA8E-68BA-4BB7-806D-BF0602141825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107305" y="2726056"/>
            <a:ext cx="2351088" cy="993775"/>
          </a:xfrm>
          <a:custGeom>
            <a:avLst/>
            <a:gdLst>
              <a:gd name="T0" fmla="*/ 2147483646 w 2242"/>
              <a:gd name="T1" fmla="*/ 2147483646 h 694"/>
              <a:gd name="T2" fmla="*/ 2147483646 w 2242"/>
              <a:gd name="T3" fmla="*/ 2147483646 h 694"/>
              <a:gd name="T4" fmla="*/ 2147483646 w 2242"/>
              <a:gd name="T5" fmla="*/ 2147483646 h 694"/>
              <a:gd name="T6" fmla="*/ 2147483646 w 2242"/>
              <a:gd name="T7" fmla="*/ 2147483646 h 694"/>
              <a:gd name="T8" fmla="*/ 2147483646 w 2242"/>
              <a:gd name="T9" fmla="*/ 2147483646 h 694"/>
              <a:gd name="T10" fmla="*/ 2147483646 w 2242"/>
              <a:gd name="T11" fmla="*/ 2147483646 h 694"/>
              <a:gd name="T12" fmla="*/ 2147483646 w 2242"/>
              <a:gd name="T13" fmla="*/ 2147483646 h 694"/>
              <a:gd name="T14" fmla="*/ 2147483646 w 2242"/>
              <a:gd name="T15" fmla="*/ 2147483646 h 694"/>
              <a:gd name="T16" fmla="*/ 2147483646 w 2242"/>
              <a:gd name="T17" fmla="*/ 2147483646 h 694"/>
              <a:gd name="T18" fmla="*/ 2147483646 w 2242"/>
              <a:gd name="T19" fmla="*/ 2147483646 h 694"/>
              <a:gd name="T20" fmla="*/ 0 w 2242"/>
              <a:gd name="T21" fmla="*/ 2147483646 h 694"/>
              <a:gd name="T22" fmla="*/ 2147483646 w 2242"/>
              <a:gd name="T23" fmla="*/ 2147483646 h 694"/>
              <a:gd name="T24" fmla="*/ 2147483646 w 2242"/>
              <a:gd name="T25" fmla="*/ 2147483646 h 694"/>
              <a:gd name="T26" fmla="*/ 2147483646 w 2242"/>
              <a:gd name="T27" fmla="*/ 2147483646 h 694"/>
              <a:gd name="T28" fmla="*/ 2147483646 w 2242"/>
              <a:gd name="T29" fmla="*/ 2147483646 h 694"/>
              <a:gd name="T30" fmla="*/ 2147483646 w 2242"/>
              <a:gd name="T31" fmla="*/ 2147483646 h 694"/>
              <a:gd name="T32" fmla="*/ 2147483646 w 2242"/>
              <a:gd name="T33" fmla="*/ 2147483646 h 694"/>
              <a:gd name="T34" fmla="*/ 2147483646 w 2242"/>
              <a:gd name="T35" fmla="*/ 2147483646 h 694"/>
              <a:gd name="T36" fmla="*/ 2147483646 w 2242"/>
              <a:gd name="T37" fmla="*/ 2147483646 h 694"/>
              <a:gd name="T38" fmla="*/ 2147483646 w 2242"/>
              <a:gd name="T39" fmla="*/ 2147483646 h 6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42"/>
              <a:gd name="T61" fmla="*/ 0 h 694"/>
              <a:gd name="T62" fmla="*/ 2242 w 2242"/>
              <a:gd name="T63" fmla="*/ 694 h 69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42" h="694">
                <a:moveTo>
                  <a:pt x="42" y="117"/>
                </a:moveTo>
                <a:cubicBezTo>
                  <a:pt x="1794" y="117"/>
                  <a:pt x="1794" y="117"/>
                  <a:pt x="1794" y="117"/>
                </a:cubicBezTo>
                <a:cubicBezTo>
                  <a:pt x="1794" y="117"/>
                  <a:pt x="1790" y="88"/>
                  <a:pt x="1799" y="68"/>
                </a:cubicBezTo>
                <a:cubicBezTo>
                  <a:pt x="1808" y="49"/>
                  <a:pt x="1844" y="0"/>
                  <a:pt x="1904" y="41"/>
                </a:cubicBezTo>
                <a:cubicBezTo>
                  <a:pt x="1963" y="83"/>
                  <a:pt x="2140" y="218"/>
                  <a:pt x="2170" y="241"/>
                </a:cubicBezTo>
                <a:cubicBezTo>
                  <a:pt x="2201" y="265"/>
                  <a:pt x="2235" y="292"/>
                  <a:pt x="2239" y="342"/>
                </a:cubicBezTo>
                <a:cubicBezTo>
                  <a:pt x="2242" y="389"/>
                  <a:pt x="2230" y="411"/>
                  <a:pt x="2174" y="461"/>
                </a:cubicBezTo>
                <a:cubicBezTo>
                  <a:pt x="2126" y="504"/>
                  <a:pt x="1942" y="636"/>
                  <a:pt x="1913" y="654"/>
                </a:cubicBezTo>
                <a:cubicBezTo>
                  <a:pt x="1884" y="672"/>
                  <a:pt x="1849" y="694"/>
                  <a:pt x="1812" y="659"/>
                </a:cubicBezTo>
                <a:cubicBezTo>
                  <a:pt x="1785" y="634"/>
                  <a:pt x="1789" y="587"/>
                  <a:pt x="1789" y="587"/>
                </a:cubicBezTo>
                <a:cubicBezTo>
                  <a:pt x="0" y="532"/>
                  <a:pt x="0" y="532"/>
                  <a:pt x="0" y="532"/>
                </a:cubicBezTo>
                <a:cubicBezTo>
                  <a:pt x="31" y="497"/>
                  <a:pt x="31" y="497"/>
                  <a:pt x="31" y="497"/>
                </a:cubicBezTo>
                <a:cubicBezTo>
                  <a:pt x="1880" y="497"/>
                  <a:pt x="1880" y="497"/>
                  <a:pt x="1880" y="497"/>
                </a:cubicBezTo>
                <a:cubicBezTo>
                  <a:pt x="1880" y="562"/>
                  <a:pt x="1880" y="562"/>
                  <a:pt x="1880" y="562"/>
                </a:cubicBezTo>
                <a:cubicBezTo>
                  <a:pt x="1880" y="562"/>
                  <a:pt x="2120" y="391"/>
                  <a:pt x="2140" y="375"/>
                </a:cubicBezTo>
                <a:cubicBezTo>
                  <a:pt x="2160" y="358"/>
                  <a:pt x="2156" y="339"/>
                  <a:pt x="2134" y="326"/>
                </a:cubicBezTo>
                <a:cubicBezTo>
                  <a:pt x="2113" y="313"/>
                  <a:pt x="1884" y="140"/>
                  <a:pt x="1884" y="140"/>
                </a:cubicBezTo>
                <a:cubicBezTo>
                  <a:pt x="1884" y="211"/>
                  <a:pt x="1884" y="211"/>
                  <a:pt x="1884" y="211"/>
                </a:cubicBezTo>
                <a:cubicBezTo>
                  <a:pt x="2" y="161"/>
                  <a:pt x="2" y="161"/>
                  <a:pt x="2" y="161"/>
                </a:cubicBezTo>
                <a:lnTo>
                  <a:pt x="42" y="117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1600" dirty="0">
              <a:latin typeface="+mn-lt"/>
              <a:ea typeface="+mn-ea"/>
            </a:endParaRPr>
          </a:p>
        </p:txBody>
      </p:sp>
      <p:sp>
        <p:nvSpPr>
          <p:cNvPr id="13" name="MH_SubTitle_2">
            <a:extLst>
              <a:ext uri="{FF2B5EF4-FFF2-40B4-BE49-F238E27FC236}">
                <a16:creationId xmlns:a16="http://schemas.microsoft.com/office/drawing/2014/main" id="{7E042EA8-B6F3-4F19-A5EC-BBCE7747A193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976812" y="4427190"/>
            <a:ext cx="2238375" cy="992188"/>
          </a:xfrm>
          <a:custGeom>
            <a:avLst/>
            <a:gdLst>
              <a:gd name="T0" fmla="*/ 2147483646 w 2131"/>
              <a:gd name="T1" fmla="*/ 2147483646 h 694"/>
              <a:gd name="T2" fmla="*/ 2147483646 w 2131"/>
              <a:gd name="T3" fmla="*/ 2147483646 h 694"/>
              <a:gd name="T4" fmla="*/ 2147483646 w 2131"/>
              <a:gd name="T5" fmla="*/ 2147483646 h 694"/>
              <a:gd name="T6" fmla="*/ 2147483646 w 2131"/>
              <a:gd name="T7" fmla="*/ 2147483646 h 694"/>
              <a:gd name="T8" fmla="*/ 2147483646 w 2131"/>
              <a:gd name="T9" fmla="*/ 2147483646 h 694"/>
              <a:gd name="T10" fmla="*/ 2147483646 w 2131"/>
              <a:gd name="T11" fmla="*/ 2147483646 h 694"/>
              <a:gd name="T12" fmla="*/ 2147483646 w 2131"/>
              <a:gd name="T13" fmla="*/ 2147483646 h 694"/>
              <a:gd name="T14" fmla="*/ 2147483646 w 2131"/>
              <a:gd name="T15" fmla="*/ 2147483646 h 694"/>
              <a:gd name="T16" fmla="*/ 2147483646 w 2131"/>
              <a:gd name="T17" fmla="*/ 2147483646 h 694"/>
              <a:gd name="T18" fmla="*/ 2147483646 w 2131"/>
              <a:gd name="T19" fmla="*/ 2147483646 h 694"/>
              <a:gd name="T20" fmla="*/ 2147483646 w 2131"/>
              <a:gd name="T21" fmla="*/ 2147483646 h 694"/>
              <a:gd name="T22" fmla="*/ 2147483646 w 2131"/>
              <a:gd name="T23" fmla="*/ 2147483646 h 694"/>
              <a:gd name="T24" fmla="*/ 2147483646 w 2131"/>
              <a:gd name="T25" fmla="*/ 2147483646 h 694"/>
              <a:gd name="T26" fmla="*/ 2147483646 w 2131"/>
              <a:gd name="T27" fmla="*/ 2147483646 h 694"/>
              <a:gd name="T28" fmla="*/ 2147483646 w 2131"/>
              <a:gd name="T29" fmla="*/ 2147483646 h 694"/>
              <a:gd name="T30" fmla="*/ 2147483646 w 2131"/>
              <a:gd name="T31" fmla="*/ 2147483646 h 694"/>
              <a:gd name="T32" fmla="*/ 2147483646 w 2131"/>
              <a:gd name="T33" fmla="*/ 2147483646 h 694"/>
              <a:gd name="T34" fmla="*/ 2147483646 w 2131"/>
              <a:gd name="T35" fmla="*/ 2147483646 h 694"/>
              <a:gd name="T36" fmla="*/ 2147483646 w 2131"/>
              <a:gd name="T37" fmla="*/ 2147483646 h 694"/>
              <a:gd name="T38" fmla="*/ 2147483646 w 2131"/>
              <a:gd name="T39" fmla="*/ 2147483646 h 6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131"/>
              <a:gd name="T61" fmla="*/ 0 h 694"/>
              <a:gd name="T62" fmla="*/ 2131 w 2131"/>
              <a:gd name="T63" fmla="*/ 694 h 69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131" h="694">
                <a:moveTo>
                  <a:pt x="2118" y="117"/>
                </a:moveTo>
                <a:cubicBezTo>
                  <a:pt x="448" y="117"/>
                  <a:pt x="448" y="117"/>
                  <a:pt x="448" y="117"/>
                </a:cubicBezTo>
                <a:cubicBezTo>
                  <a:pt x="448" y="117"/>
                  <a:pt x="452" y="89"/>
                  <a:pt x="443" y="69"/>
                </a:cubicBezTo>
                <a:cubicBezTo>
                  <a:pt x="434" y="49"/>
                  <a:pt x="398" y="0"/>
                  <a:pt x="338" y="42"/>
                </a:cubicBezTo>
                <a:cubicBezTo>
                  <a:pt x="279" y="83"/>
                  <a:pt x="102" y="218"/>
                  <a:pt x="72" y="242"/>
                </a:cubicBezTo>
                <a:cubicBezTo>
                  <a:pt x="41" y="265"/>
                  <a:pt x="7" y="292"/>
                  <a:pt x="3" y="342"/>
                </a:cubicBezTo>
                <a:cubicBezTo>
                  <a:pt x="0" y="389"/>
                  <a:pt x="12" y="411"/>
                  <a:pt x="68" y="461"/>
                </a:cubicBezTo>
                <a:cubicBezTo>
                  <a:pt x="116" y="504"/>
                  <a:pt x="300" y="636"/>
                  <a:pt x="329" y="654"/>
                </a:cubicBezTo>
                <a:cubicBezTo>
                  <a:pt x="358" y="672"/>
                  <a:pt x="393" y="694"/>
                  <a:pt x="430" y="659"/>
                </a:cubicBezTo>
                <a:cubicBezTo>
                  <a:pt x="457" y="634"/>
                  <a:pt x="453" y="587"/>
                  <a:pt x="453" y="587"/>
                </a:cubicBezTo>
                <a:cubicBezTo>
                  <a:pt x="2121" y="541"/>
                  <a:pt x="2121" y="541"/>
                  <a:pt x="2121" y="541"/>
                </a:cubicBezTo>
                <a:cubicBezTo>
                  <a:pt x="2100" y="498"/>
                  <a:pt x="2100" y="498"/>
                  <a:pt x="2100" y="498"/>
                </a:cubicBezTo>
                <a:cubicBezTo>
                  <a:pt x="362" y="497"/>
                  <a:pt x="362" y="497"/>
                  <a:pt x="362" y="497"/>
                </a:cubicBezTo>
                <a:cubicBezTo>
                  <a:pt x="362" y="562"/>
                  <a:pt x="362" y="562"/>
                  <a:pt x="362" y="562"/>
                </a:cubicBezTo>
                <a:cubicBezTo>
                  <a:pt x="362" y="562"/>
                  <a:pt x="122" y="391"/>
                  <a:pt x="102" y="375"/>
                </a:cubicBezTo>
                <a:cubicBezTo>
                  <a:pt x="82" y="359"/>
                  <a:pt x="86" y="339"/>
                  <a:pt x="108" y="326"/>
                </a:cubicBezTo>
                <a:cubicBezTo>
                  <a:pt x="129" y="314"/>
                  <a:pt x="358" y="141"/>
                  <a:pt x="358" y="141"/>
                </a:cubicBezTo>
                <a:cubicBezTo>
                  <a:pt x="358" y="211"/>
                  <a:pt x="358" y="211"/>
                  <a:pt x="358" y="211"/>
                </a:cubicBezTo>
                <a:cubicBezTo>
                  <a:pt x="2131" y="164"/>
                  <a:pt x="2131" y="164"/>
                  <a:pt x="2131" y="164"/>
                </a:cubicBezTo>
                <a:lnTo>
                  <a:pt x="2118" y="117"/>
                </a:lnTo>
                <a:close/>
              </a:path>
            </a:pathLst>
          </a:custGeom>
          <a:gradFill rotWithShape="0">
            <a:gsLst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1600" dirty="0">
              <a:latin typeface="+mn-lt"/>
              <a:ea typeface="+mn-ea"/>
            </a:endParaRPr>
          </a:p>
        </p:txBody>
      </p:sp>
      <p:sp>
        <p:nvSpPr>
          <p:cNvPr id="15" name="矩形 22">
            <a:extLst>
              <a:ext uri="{FF2B5EF4-FFF2-40B4-BE49-F238E27FC236}">
                <a16:creationId xmlns:a16="http://schemas.microsoft.com/office/drawing/2014/main" id="{CA598CCB-F437-4FCC-897D-C34050D2835B}"/>
              </a:ext>
            </a:extLst>
          </p:cNvPr>
          <p:cNvSpPr/>
          <p:nvPr/>
        </p:nvSpPr>
        <p:spPr>
          <a:xfrm>
            <a:off x="1347259" y="4138454"/>
            <a:ext cx="2938991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Trình</a:t>
            </a:r>
            <a:r>
              <a:rPr lang="en-US" altLang="zh-CN" sz="40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40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tự</a:t>
            </a:r>
            <a:r>
              <a:rPr lang="en-US" altLang="zh-CN" sz="40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40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thời</a:t>
            </a:r>
            <a:r>
              <a:rPr lang="en-US" altLang="zh-CN" sz="40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40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gian</a:t>
            </a:r>
            <a:endParaRPr lang="zh-CN" altLang="en-US" sz="4000" b="1" dirty="0"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8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1AA095-4915-44F5-B2A6-193C6B92EAD9}"/>
              </a:ext>
            </a:extLst>
          </p:cNvPr>
          <p:cNvSpPr txBox="1"/>
          <p:nvPr/>
        </p:nvSpPr>
        <p:spPr>
          <a:xfrm>
            <a:off x="2240280" y="418028"/>
            <a:ext cx="86608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Trình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tự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khám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phá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hang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Én</a:t>
            </a:r>
            <a:endParaRPr lang="en-US" sz="4800" b="1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89672-EF11-44D2-A176-979DBF05A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32192"/>
            <a:ext cx="4467523" cy="4467523"/>
          </a:xfrm>
          <a:prstGeom prst="rect">
            <a:avLst/>
          </a:prstGeom>
        </p:spPr>
      </p:pic>
      <p:sp>
        <p:nvSpPr>
          <p:cNvPr id="5" name="矩形 13">
            <a:extLst>
              <a:ext uri="{FF2B5EF4-FFF2-40B4-BE49-F238E27FC236}">
                <a16:creationId xmlns:a16="http://schemas.microsoft.com/office/drawing/2014/main" id="{3AE0A228-E511-4E5C-B87F-824E72C53913}"/>
              </a:ext>
            </a:extLst>
          </p:cNvPr>
          <p:cNvSpPr/>
          <p:nvPr/>
        </p:nvSpPr>
        <p:spPr>
          <a:xfrm>
            <a:off x="974236" y="2881020"/>
            <a:ext cx="2532088" cy="24560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-</a:t>
            </a:r>
            <a:r>
              <a:rPr lang="en-US" altLang="zh-CN" sz="32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Trình</a:t>
            </a:r>
            <a:r>
              <a:rPr lang="en-US" altLang="zh-CN" sz="32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2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tự</a:t>
            </a:r>
            <a:r>
              <a:rPr lang="en-US" altLang="zh-CN" sz="32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2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không</a:t>
            </a:r>
            <a:r>
              <a:rPr lang="en-US" altLang="zh-CN" sz="32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2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gian</a:t>
            </a:r>
            <a:r>
              <a:rPr lang="en-US" altLang="zh-CN" sz="32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(</a:t>
            </a:r>
            <a:r>
              <a:rPr lang="en-US" altLang="zh-CN" sz="32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ngoài</a:t>
            </a:r>
            <a:r>
              <a:rPr lang="en-US" altLang="zh-CN" sz="32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2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Wingdings" panose="05000000000000000000" pitchFamily="2" charset="2"/>
              </a:rPr>
              <a:t></a:t>
            </a:r>
            <a:r>
              <a:rPr lang="en-US" altLang="zh-CN" sz="32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2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trong</a:t>
            </a:r>
            <a:r>
              <a:rPr lang="en-US" altLang="zh-CN" sz="32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)</a:t>
            </a:r>
            <a:endParaRPr lang="zh-CN" altLang="en-US" sz="3200" b="1" dirty="0"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095EB2-D208-4843-96BF-4AF0CA24C9BE}"/>
              </a:ext>
            </a:extLst>
          </p:cNvPr>
          <p:cNvSpPr txBox="1"/>
          <p:nvPr/>
        </p:nvSpPr>
        <p:spPr>
          <a:xfrm>
            <a:off x="4880610" y="1554480"/>
            <a:ext cx="69494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+ To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"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cái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tổ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khổng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lồ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an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toàn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mẹ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Thiên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nhiên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ban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tặng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”</a:t>
            </a:r>
            <a:endParaRPr lang="en-US" sz="2800" dirty="0"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FE4BF5-AB37-4490-AE83-5CF9BDD33358}"/>
              </a:ext>
            </a:extLst>
          </p:cNvPr>
          <p:cNvSpPr txBox="1"/>
          <p:nvPr/>
        </p:nvSpPr>
        <p:spPr>
          <a:xfrm>
            <a:off x="4880609" y="2854806"/>
            <a:ext cx="6949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3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cửa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hang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lớn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lang="en-US" sz="2800" dirty="0"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A71F67-BA27-414B-BFA3-2B872DA5D535}"/>
              </a:ext>
            </a:extLst>
          </p:cNvPr>
          <p:cNvSpPr txBox="1"/>
          <p:nvPr/>
        </p:nvSpPr>
        <p:spPr>
          <a:xfrm>
            <a:off x="4880609" y="3768150"/>
            <a:ext cx="69494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Lòng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hang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nơi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rộng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hang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Én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hàng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vạn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chim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én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trú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ngụ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"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chưa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sợ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". </a:t>
            </a:r>
            <a:endParaRPr lang="en-US" sz="2800" dirty="0"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3A436D-133E-4F53-B8F9-BA6B1ADC0CE9}"/>
              </a:ext>
            </a:extLst>
          </p:cNvPr>
          <p:cNvSpPr txBox="1"/>
          <p:nvPr/>
        </p:nvSpPr>
        <p:spPr>
          <a:xfrm>
            <a:off x="4880609" y="5592753"/>
            <a:ext cx="69494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+ Ra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hang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Én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hàng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trăm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dải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san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hô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uốn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lượn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lang="en-US" sz="2800" dirty="0"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31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419600" y="5164660"/>
            <a:ext cx="3592831" cy="11520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D. </a:t>
            </a:r>
            <a:r>
              <a:rPr lang="en-US" sz="3500" dirty="0" err="1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Miêu</a:t>
            </a:r>
            <a:r>
              <a:rPr lang="en-US" sz="3500" dirty="0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tả</a:t>
            </a:r>
            <a:r>
              <a:rPr lang="en-US" sz="3500" dirty="0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đối</a:t>
            </a:r>
            <a:r>
              <a:rPr lang="en-US" sz="3500" dirty="0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tượng</a:t>
            </a:r>
            <a:endParaRPr lang="en-US" sz="3500" dirty="0">
              <a:solidFill>
                <a:srgbClr val="008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88732" y="5150805"/>
            <a:ext cx="3592831" cy="11520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C. </a:t>
            </a:r>
            <a:r>
              <a:rPr lang="en-US" sz="3500" dirty="0" err="1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Ghi</a:t>
            </a:r>
            <a:r>
              <a:rPr lang="en-US" sz="3500" dirty="0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chép</a:t>
            </a:r>
            <a:r>
              <a:rPr lang="en-US" sz="3500" dirty="0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3500" dirty="0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thực</a:t>
            </a:r>
            <a:endParaRPr lang="en-US" sz="3500" dirty="0">
              <a:solidFill>
                <a:srgbClr val="008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8733" y="3679425"/>
            <a:ext cx="3592830" cy="11520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A. </a:t>
            </a:r>
            <a:r>
              <a:rPr lang="en-US" sz="3500" dirty="0" err="1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Ghi</a:t>
            </a:r>
            <a:r>
              <a:rPr lang="en-US" sz="3500" dirty="0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chép</a:t>
            </a:r>
            <a:endParaRPr lang="en-US" sz="3500" dirty="0">
              <a:solidFill>
                <a:srgbClr val="008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19600" y="3679425"/>
            <a:ext cx="3592831" cy="11520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B. </a:t>
            </a:r>
            <a:r>
              <a:rPr lang="en-US" sz="3500" dirty="0" err="1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Sáng</a:t>
            </a:r>
            <a:r>
              <a:rPr lang="en-US" sz="3500" dirty="0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tạo</a:t>
            </a:r>
            <a:r>
              <a:rPr lang="en-US" sz="3500" dirty="0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3500" dirty="0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ảnh</a:t>
            </a:r>
            <a:r>
              <a:rPr lang="en-US" sz="3500" dirty="0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trừu</a:t>
            </a:r>
            <a:r>
              <a:rPr lang="en-US" sz="3500" dirty="0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trượng</a:t>
            </a:r>
            <a:endParaRPr lang="en-US" sz="3500" dirty="0">
              <a:solidFill>
                <a:srgbClr val="008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22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0" y="3123363"/>
            <a:ext cx="609600" cy="609600"/>
          </a:xfrm>
          <a:prstGeom prst="rect">
            <a:avLst/>
          </a:prstGeom>
        </p:spPr>
      </p:pic>
      <p:pic>
        <p:nvPicPr>
          <p:cNvPr id="23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35561" y="4398125"/>
            <a:ext cx="609600" cy="609600"/>
          </a:xfrm>
          <a:prstGeom prst="rect">
            <a:avLst/>
          </a:prstGeom>
        </p:spPr>
      </p:pic>
      <p:pic>
        <p:nvPicPr>
          <p:cNvPr id="24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0" y="5272232"/>
            <a:ext cx="609600" cy="609600"/>
          </a:xfrm>
          <a:prstGeom prst="rect">
            <a:avLst/>
          </a:prstGeom>
        </p:spPr>
      </p:pic>
      <p:pic>
        <p:nvPicPr>
          <p:cNvPr id="25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43358" y="6146339"/>
            <a:ext cx="609600" cy="609600"/>
          </a:xfrm>
          <a:prstGeom prst="rect">
            <a:avLst/>
          </a:prstGeom>
        </p:spPr>
      </p:pic>
      <p:pic>
        <p:nvPicPr>
          <p:cNvPr id="58" name="Tieng vo tay (mp3cut.ne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247628" y="3134299"/>
            <a:ext cx="609600" cy="609600"/>
          </a:xfrm>
          <a:prstGeom prst="rect">
            <a:avLst/>
          </a:prstGeom>
        </p:spPr>
      </p:pic>
      <p:pic>
        <p:nvPicPr>
          <p:cNvPr id="59" name="Picture 1" descr="Этикет для детей. Учусь правилам поведения. Незнайка на улице - Сим-Портал">
            <a:extLst>
              <a:ext uri="{FF2B5EF4-FFF2-40B4-BE49-F238E27FC236}">
                <a16:creationId xmlns:a16="http://schemas.microsoft.com/office/drawing/2014/main" id="{F19A90ED-DD6D-4485-A5DF-697D7FBC2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8502" y="1473199"/>
            <a:ext cx="3390274" cy="474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AFCB02B-6B25-4576-9E79-A02071C60E27}"/>
              </a:ext>
            </a:extLst>
          </p:cNvPr>
          <p:cNvSpPr/>
          <p:nvPr/>
        </p:nvSpPr>
        <p:spPr>
          <a:xfrm>
            <a:off x="588733" y="519445"/>
            <a:ext cx="7423698" cy="25946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sz="4000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1: </a:t>
            </a:r>
            <a:r>
              <a:rPr lang="en-US" sz="4000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Kí</a:t>
            </a:r>
            <a:r>
              <a:rPr lang="en-US" sz="4000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4000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loại</a:t>
            </a:r>
            <a:r>
              <a:rPr lang="en-US" sz="4000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4000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phẩm</a:t>
            </a:r>
            <a:r>
              <a:rPr lang="en-US" sz="4000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4000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sz="4000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</a:t>
            </a:r>
            <a:r>
              <a:rPr lang="en-US" sz="4000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trọng</a:t>
            </a:r>
            <a:r>
              <a:rPr lang="en-US" sz="4000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điều</a:t>
            </a:r>
            <a:r>
              <a:rPr lang="en-US" sz="4000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US" sz="4000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893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5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042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06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06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06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42424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1AA095-4915-44F5-B2A6-193C6B92EAD9}"/>
              </a:ext>
            </a:extLst>
          </p:cNvPr>
          <p:cNvSpPr txBox="1"/>
          <p:nvPr/>
        </p:nvSpPr>
        <p:spPr>
          <a:xfrm>
            <a:off x="2240280" y="475725"/>
            <a:ext cx="8965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Trình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tự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khám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phá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hang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Én</a:t>
            </a:r>
            <a:endParaRPr lang="en-US" sz="4800" b="1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89672-EF11-44D2-A176-979DBF05A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" y="1797605"/>
            <a:ext cx="4065688" cy="4065688"/>
          </a:xfrm>
          <a:prstGeom prst="rect">
            <a:avLst/>
          </a:prstGeom>
        </p:spPr>
      </p:pic>
      <p:sp>
        <p:nvSpPr>
          <p:cNvPr id="5" name="矩形 13">
            <a:extLst>
              <a:ext uri="{FF2B5EF4-FFF2-40B4-BE49-F238E27FC236}">
                <a16:creationId xmlns:a16="http://schemas.microsoft.com/office/drawing/2014/main" id="{3AE0A228-E511-4E5C-B87F-824E72C53913}"/>
              </a:ext>
            </a:extLst>
          </p:cNvPr>
          <p:cNvSpPr/>
          <p:nvPr/>
        </p:nvSpPr>
        <p:spPr>
          <a:xfrm>
            <a:off x="780279" y="3119485"/>
            <a:ext cx="2532088" cy="14219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-</a:t>
            </a:r>
            <a:r>
              <a:rPr lang="en-US" altLang="zh-CN" sz="36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Trình</a:t>
            </a:r>
            <a:r>
              <a:rPr lang="en-US" altLang="zh-CN" sz="36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6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tự</a:t>
            </a:r>
            <a:r>
              <a:rPr lang="en-US" altLang="zh-CN" sz="36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6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thời</a:t>
            </a:r>
            <a:r>
              <a:rPr lang="en-US" altLang="zh-CN" sz="36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6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gian</a:t>
            </a:r>
            <a:endParaRPr lang="zh-CN" altLang="en-US" sz="3600" b="1" dirty="0"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BB08B8-1679-40F3-90A4-5970C3FFE0EF}"/>
              </a:ext>
            </a:extLst>
          </p:cNvPr>
          <p:cNvSpPr/>
          <p:nvPr/>
        </p:nvSpPr>
        <p:spPr>
          <a:xfrm>
            <a:off x="5019787" y="1577341"/>
            <a:ext cx="6186095" cy="109723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sáng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8EB555-5BC7-4152-A95D-8221269AB647}"/>
              </a:ext>
            </a:extLst>
          </p:cNvPr>
          <p:cNvSpPr/>
          <p:nvPr/>
        </p:nvSpPr>
        <p:spPr>
          <a:xfrm>
            <a:off x="5019787" y="3429000"/>
            <a:ext cx="6186095" cy="109723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  <a:sym typeface="Wingdings" panose="05000000000000000000" pitchFamily="2" charset="2"/>
              </a:rPr>
              <a:t>B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óng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tối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trùm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kín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lòng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hang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Én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738334-18C0-4C23-AB9D-5DAB8192E370}"/>
              </a:ext>
            </a:extLst>
          </p:cNvPr>
          <p:cNvSpPr/>
          <p:nvPr/>
        </p:nvSpPr>
        <p:spPr>
          <a:xfrm>
            <a:off x="5019787" y="5269244"/>
            <a:ext cx="6186095" cy="109723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  <a:sym typeface="Wingdings" panose="05000000000000000000" pitchFamily="2" charset="2"/>
              </a:rPr>
              <a:t>L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úc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5h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sáng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-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ánh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sáng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bao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trùm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cả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lòng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hang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Én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1E795F-2661-4CBB-87A8-8198D7A60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5863">
            <a:off x="7684209" y="2690860"/>
            <a:ext cx="857250" cy="857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BABA22-C18B-4683-93BB-B97E57B3B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5863">
            <a:off x="7684210" y="4564684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5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6246024-30E8-4CB1-B4D0-4E97B626F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199400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34654">
                  <a:extLst>
                    <a:ext uri="{9D8B030D-6E8A-4147-A177-3AD203B41FA5}">
                      <a16:colId xmlns:a16="http://schemas.microsoft.com/office/drawing/2014/main" val="1006687712"/>
                    </a:ext>
                  </a:extLst>
                </a:gridCol>
                <a:gridCol w="4857345">
                  <a:extLst>
                    <a:ext uri="{9D8B030D-6E8A-4147-A177-3AD203B41FA5}">
                      <a16:colId xmlns:a16="http://schemas.microsoft.com/office/drawing/2014/main" val="677382554"/>
                    </a:ext>
                  </a:extLst>
                </a:gridCol>
              </a:tblGrid>
              <a:tr h="8023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Phiếu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tập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1: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nhóm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trả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lời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hỏi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sau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991855"/>
                  </a:ext>
                </a:extLst>
              </a:tr>
              <a:tr h="6198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Yêu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cầu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Trả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lời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74042"/>
                  </a:ext>
                </a:extLst>
              </a:tr>
              <a:tr h="932256">
                <a:tc>
                  <a:txBody>
                    <a:bodyPr/>
                    <a:lstStyle/>
                    <a:p>
                      <a:pPr algn="just"/>
                      <a:r>
                        <a:rPr lang="nl-NL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1.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ức di chuyển v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ào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hang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gì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đ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ặc biệt?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974654"/>
                  </a:ext>
                </a:extLst>
              </a:tr>
              <a:tr h="1398385"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2.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thức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di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chuyển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đó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sẽ cho t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ả cơ hội trải nghiệm những điều k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ì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thú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c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ủa thi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nhiên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như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ế n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ào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358680"/>
                  </a:ext>
                </a:extLst>
              </a:tr>
              <a:tr h="1177659"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3.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Em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hãy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tìm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ững chi tiết mi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t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ả địa h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c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ối, lo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ài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v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ật tr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ờng đến hang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?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760583"/>
                  </a:ext>
                </a:extLst>
              </a:tr>
              <a:tr h="995269"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4. Nh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ững chi tiết n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ày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g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ợi cho em cảm nhận 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ì v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ề rừng nguy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sinh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92676"/>
                  </a:ext>
                </a:extLst>
              </a:tr>
              <a:tr h="932256"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5. </a:t>
                      </a:r>
                      <a:r>
                        <a:rPr lang="nl-NL" sz="28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Những chi tiết đó thể hiện đặc điểm gì của du kí?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725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909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6246024-30E8-4CB1-B4D0-4E97B626F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67571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1267">
                  <a:extLst>
                    <a:ext uri="{9D8B030D-6E8A-4147-A177-3AD203B41FA5}">
                      <a16:colId xmlns:a16="http://schemas.microsoft.com/office/drawing/2014/main" val="1006687712"/>
                    </a:ext>
                  </a:extLst>
                </a:gridCol>
                <a:gridCol w="8550733">
                  <a:extLst>
                    <a:ext uri="{9D8B030D-6E8A-4147-A177-3AD203B41FA5}">
                      <a16:colId xmlns:a16="http://schemas.microsoft.com/office/drawing/2014/main" val="677382554"/>
                    </a:ext>
                  </a:extLst>
                </a:gridCol>
              </a:tblGrid>
              <a:tr h="85223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Phiếu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tập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1: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nhóm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trả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lời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hỏi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sau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991855"/>
                  </a:ext>
                </a:extLst>
              </a:tr>
              <a:tr h="65844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Yêu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cầu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Trả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lời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74042"/>
                  </a:ext>
                </a:extLst>
              </a:tr>
              <a:tr h="1604198">
                <a:tc>
                  <a:txBody>
                    <a:bodyPr/>
                    <a:lstStyle/>
                    <a:p>
                      <a:pPr algn="just"/>
                      <a:r>
                        <a:rPr lang="nl-NL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1.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</a:t>
                      </a:r>
                      <a:r>
                        <a:rPr lang="vi-VN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ức di chuyển v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ào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hang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gì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đ</a:t>
                      </a:r>
                      <a:r>
                        <a:rPr lang="vi-VN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ặc biệt?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1. D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i chuyển v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ào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hang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bằng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cách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bộ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là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cách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duy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nhất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đến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được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hang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 dirty="0"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974654"/>
                  </a:ext>
                </a:extLst>
              </a:tr>
              <a:tr h="3743129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2. Cách thức di chuyển đó</a:t>
                      </a:r>
                      <a:r>
                        <a:rPr lang="vi-VN" sz="32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sẽ cho t</a:t>
                      </a: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ác gi</a:t>
                      </a:r>
                      <a:r>
                        <a:rPr lang="vi-VN" sz="32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ả cơ hội trải nghiệm những điều k</a:t>
                      </a: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ì thú c</a:t>
                      </a:r>
                      <a:r>
                        <a:rPr lang="vi-VN" sz="32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ủa thi</a:t>
                      </a: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 nhiên như th</a:t>
                      </a:r>
                      <a:r>
                        <a:rPr lang="vi-VN" sz="32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ế n</a:t>
                      </a: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ào?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2.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Cách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b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ộ c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ách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để đến được hang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giúp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tác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giả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</a:t>
                      </a:r>
                    </a:p>
                    <a:p>
                      <a:pPr algn="just"/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ời gian để kh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ám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phá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hòa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mình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vào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thiên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nhiên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Thách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ức, nguy hiểm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V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ẻ đẹp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hang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 dirty="0"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358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312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6246024-30E8-4CB1-B4D0-4E97B626F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66970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1267">
                  <a:extLst>
                    <a:ext uri="{9D8B030D-6E8A-4147-A177-3AD203B41FA5}">
                      <a16:colId xmlns:a16="http://schemas.microsoft.com/office/drawing/2014/main" val="1006687712"/>
                    </a:ext>
                  </a:extLst>
                </a:gridCol>
                <a:gridCol w="8550733">
                  <a:extLst>
                    <a:ext uri="{9D8B030D-6E8A-4147-A177-3AD203B41FA5}">
                      <a16:colId xmlns:a16="http://schemas.microsoft.com/office/drawing/2014/main" val="677382554"/>
                    </a:ext>
                  </a:extLst>
                </a:gridCol>
              </a:tblGrid>
              <a:tr h="790586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Phiếu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tập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1: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nhóm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trả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lời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hỏi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sau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991855"/>
                  </a:ext>
                </a:extLst>
              </a:tr>
              <a:tr h="61081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Yêu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cầu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Trả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lời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74042"/>
                  </a:ext>
                </a:extLst>
              </a:tr>
              <a:tr h="5456597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3.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hãy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tìm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</a:t>
                      </a:r>
                      <a:r>
                        <a:rPr lang="vi-VN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ững chi tiết mi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êu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t</a:t>
                      </a:r>
                      <a:r>
                        <a:rPr lang="vi-VN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ả địa h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ình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cây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c</a:t>
                      </a:r>
                      <a:r>
                        <a:rPr lang="vi-VN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ối, lo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ài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v</a:t>
                      </a:r>
                      <a:r>
                        <a:rPr lang="vi-VN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ật tr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</a:t>
                      </a:r>
                      <a:r>
                        <a:rPr lang="vi-VN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ờng đến hang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?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3. Nh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ững chi tiết mi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êu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t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ả địa h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ình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cây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c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ối, lo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ài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v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ật tr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ờng đến hang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</a:t>
                      </a:r>
                    </a:p>
                    <a:p>
                      <a:pPr algn="just"/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Địa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hình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 D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ốc cao gập ghềnh; đường m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òn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trơn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;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cây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c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ổ thụ chắn ngang, v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òm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dây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leo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giăng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kín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; l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ội s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ông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trèo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ngư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ợc v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ách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đá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cao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hi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ểm trở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M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ột cuộc “ngược d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òng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”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tìm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v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ề thuở sơ khai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Cây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cối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Cây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c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ổ thụ t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án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cao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vút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hoa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phong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lan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n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ở, nhiều c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ôn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trùng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chim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chóc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-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Thực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vật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 T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hảm cỏ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ếng chim, đ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àn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bơi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đàn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bư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ớm quấn qu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ýt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c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ả v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ào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chân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ngư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ời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3200" dirty="0"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760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89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6246024-30E8-4CB1-B4D0-4E97B626F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296948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1267">
                  <a:extLst>
                    <a:ext uri="{9D8B030D-6E8A-4147-A177-3AD203B41FA5}">
                      <a16:colId xmlns:a16="http://schemas.microsoft.com/office/drawing/2014/main" val="1006687712"/>
                    </a:ext>
                  </a:extLst>
                </a:gridCol>
                <a:gridCol w="8550733">
                  <a:extLst>
                    <a:ext uri="{9D8B030D-6E8A-4147-A177-3AD203B41FA5}">
                      <a16:colId xmlns:a16="http://schemas.microsoft.com/office/drawing/2014/main" val="677382554"/>
                    </a:ext>
                  </a:extLst>
                </a:gridCol>
              </a:tblGrid>
              <a:tr h="85223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Phiếu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tập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1: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nhóm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trả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lời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hỏi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sau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991855"/>
                  </a:ext>
                </a:extLst>
              </a:tr>
              <a:tr h="65844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Yêu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cầu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Trả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lời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74042"/>
                  </a:ext>
                </a:extLst>
              </a:tr>
              <a:tr h="2673663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4. Nh</a:t>
                      </a:r>
                      <a:r>
                        <a:rPr lang="vi-VN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ững chi tiết n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ày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g</a:t>
                      </a:r>
                      <a:r>
                        <a:rPr lang="vi-VN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ợi cho em cảm nhận g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ì v</a:t>
                      </a:r>
                      <a:r>
                        <a:rPr lang="vi-VN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ề rừng nguy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sinh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?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4. Nh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ững chi tiết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trên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g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ợi cho em cảm nhận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 </a:t>
                      </a:r>
                    </a:p>
                    <a:p>
                      <a:pPr algn="just"/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Đ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ến được hang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là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m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ột th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ách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ức, đ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òi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ỏi con người c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ó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ị lực, sự quyết t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âm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kiên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trì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khát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v</a:t>
                      </a:r>
                      <a:r>
                        <a:rPr lang="vi-VN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ọng chinh phục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 dirty="0"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92676"/>
                  </a:ext>
                </a:extLst>
              </a:tr>
              <a:tr h="2673663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5. </a:t>
                      </a:r>
                      <a:r>
                        <a:rPr lang="nl-NL" sz="3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Những chi tiết đó thể hiện đặc điểm gì của du kí?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5. </a:t>
                      </a:r>
                      <a:r>
                        <a:rPr lang="nl-NL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Những chi tiết trên thể hiện đặc điểm gì của du kí</a:t>
                      </a:r>
                      <a:endParaRPr lang="en-US" sz="3200" dirty="0"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just"/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kể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thứ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nhất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Thời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gian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địa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điểm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rõ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ràng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Tác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giả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bộc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lộ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những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cảm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xúc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chân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thực</a:t>
                      </a:r>
                      <a:r>
                        <a:rPr lang="en-US" sz="32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3200" dirty="0"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725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228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-323850" y="-342900"/>
            <a:ext cx="12515850" cy="7200899"/>
          </a:xfrm>
          <a:custGeom>
            <a:avLst/>
            <a:gdLst>
              <a:gd name="connsiteX0" fmla="*/ 12153641 w 12153641"/>
              <a:gd name="connsiteY0" fmla="*/ 0 h 6886083"/>
              <a:gd name="connsiteX1" fmla="*/ 12153641 w 12153641"/>
              <a:gd name="connsiteY1" fmla="*/ 6886083 h 6886083"/>
              <a:gd name="connsiteX2" fmla="*/ 0 w 12153641"/>
              <a:gd name="connsiteY2" fmla="*/ 6886083 h 6886083"/>
              <a:gd name="connsiteX3" fmla="*/ 6158154 w 12153641"/>
              <a:gd name="connsiteY3" fmla="*/ 3402261 h 6886083"/>
              <a:gd name="connsiteX4" fmla="*/ 12153641 w 12153641"/>
              <a:gd name="connsiteY4" fmla="*/ 0 h 688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3641" h="6886083">
                <a:moveTo>
                  <a:pt x="12153641" y="0"/>
                </a:moveTo>
                <a:lnTo>
                  <a:pt x="12153641" y="6886083"/>
                </a:lnTo>
                <a:cubicBezTo>
                  <a:pt x="0" y="6886083"/>
                  <a:pt x="0" y="6886083"/>
                  <a:pt x="0" y="6886083"/>
                </a:cubicBezTo>
                <a:cubicBezTo>
                  <a:pt x="0" y="6886083"/>
                  <a:pt x="1115439" y="3402261"/>
                  <a:pt x="6158154" y="3402261"/>
                </a:cubicBezTo>
                <a:cubicBezTo>
                  <a:pt x="10887153" y="3402261"/>
                  <a:pt x="12153641" y="0"/>
                  <a:pt x="12153641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1" b="4931"/>
          <a:stretch/>
        </p:blipFill>
        <p:spPr>
          <a:xfrm>
            <a:off x="38359" y="-28083"/>
            <a:ext cx="12153641" cy="688608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F31A21-BBCB-4314-9595-9681CB2FFC56}"/>
              </a:ext>
            </a:extLst>
          </p:cNvPr>
          <p:cNvSpPr txBox="1"/>
          <p:nvPr/>
        </p:nvSpPr>
        <p:spPr>
          <a:xfrm>
            <a:off x="2712795" y="534268"/>
            <a:ext cx="70551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Hành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trình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hang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Én</a:t>
            </a:r>
            <a:endParaRPr lang="en-US" sz="4800" b="1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97AC33-1A25-496D-8C9A-9708C70DC8AF}"/>
              </a:ext>
            </a:extLst>
          </p:cNvPr>
          <p:cNvSpPr txBox="1"/>
          <p:nvPr/>
        </p:nvSpPr>
        <p:spPr>
          <a:xfrm flipH="1">
            <a:off x="-178209" y="2141308"/>
            <a:ext cx="8151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70C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-</a:t>
            </a:r>
            <a:r>
              <a:rPr lang="en-US" altLang="zh-CN" sz="4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Cách</a:t>
            </a:r>
            <a:r>
              <a:rPr lang="en-US" altLang="zh-CN" sz="4000" b="1" dirty="0">
                <a:solidFill>
                  <a:srgbClr val="0070C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thức</a:t>
            </a:r>
            <a:r>
              <a:rPr lang="en-US" altLang="zh-CN" sz="4000" b="1" dirty="0">
                <a:solidFill>
                  <a:srgbClr val="0070C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di </a:t>
            </a:r>
            <a:r>
              <a:rPr lang="en-US" altLang="zh-CN" sz="4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chuyển</a:t>
            </a:r>
            <a:r>
              <a:rPr lang="en-US" altLang="zh-CN" sz="4000" b="1" dirty="0">
                <a:solidFill>
                  <a:srgbClr val="0070C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: </a:t>
            </a:r>
            <a:r>
              <a:rPr lang="en-US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</a:t>
            </a:r>
            <a:r>
              <a:rPr lang="en-US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bộ</a:t>
            </a:r>
            <a:endParaRPr lang="en-US" sz="4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45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1AA095-4915-44F5-B2A6-193C6B92EAD9}"/>
              </a:ext>
            </a:extLst>
          </p:cNvPr>
          <p:cNvSpPr txBox="1"/>
          <p:nvPr/>
        </p:nvSpPr>
        <p:spPr>
          <a:xfrm>
            <a:off x="2568416" y="466354"/>
            <a:ext cx="70551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Hành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trình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hang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Én</a:t>
            </a:r>
            <a:endParaRPr lang="en-US" sz="4800" b="1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89672-EF11-44D2-A176-979DBF05A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056"/>
            <a:ext cx="4065688" cy="4065688"/>
          </a:xfrm>
          <a:prstGeom prst="rect">
            <a:avLst/>
          </a:prstGeom>
        </p:spPr>
      </p:pic>
      <p:sp>
        <p:nvSpPr>
          <p:cNvPr id="5" name="矩形 13">
            <a:extLst>
              <a:ext uri="{FF2B5EF4-FFF2-40B4-BE49-F238E27FC236}">
                <a16:creationId xmlns:a16="http://schemas.microsoft.com/office/drawing/2014/main" id="{3AE0A228-E511-4E5C-B87F-824E72C53913}"/>
              </a:ext>
            </a:extLst>
          </p:cNvPr>
          <p:cNvSpPr/>
          <p:nvPr/>
        </p:nvSpPr>
        <p:spPr>
          <a:xfrm>
            <a:off x="766800" y="2993564"/>
            <a:ext cx="2532088" cy="20867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-</a:t>
            </a:r>
            <a:r>
              <a:rPr lang="en-US" altLang="zh-CN" sz="36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Những</a:t>
            </a:r>
            <a:r>
              <a:rPr lang="en-US" altLang="zh-CN" sz="36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6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điều</a:t>
            </a:r>
            <a:r>
              <a:rPr lang="en-US" altLang="zh-CN" sz="36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6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kì</a:t>
            </a:r>
            <a:r>
              <a:rPr lang="en-US" altLang="zh-CN" sz="36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6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thú</a:t>
            </a:r>
            <a:r>
              <a:rPr lang="en-US" altLang="zh-CN" sz="36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6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khi</a:t>
            </a:r>
            <a:r>
              <a:rPr lang="en-US" altLang="zh-CN" sz="36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6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đi</a:t>
            </a:r>
            <a:r>
              <a:rPr lang="en-US" altLang="zh-CN" sz="36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6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bộ</a:t>
            </a:r>
            <a:endParaRPr lang="zh-CN" altLang="en-US" sz="3600" b="1" dirty="0"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4059FF-D7CA-4C1F-A939-E70764BF9CF9}"/>
              </a:ext>
            </a:extLst>
          </p:cNvPr>
          <p:cNvSpPr txBox="1"/>
          <p:nvPr/>
        </p:nvSpPr>
        <p:spPr>
          <a:xfrm>
            <a:off x="4671135" y="2127805"/>
            <a:ext cx="6883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</a:t>
            </a:r>
            <a:r>
              <a:rPr lang="vi-VN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ời gian để kh</a:t>
            </a:r>
            <a:r>
              <a:rPr lang="en-US" sz="36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ám</a:t>
            </a:r>
            <a:r>
              <a:rPr lang="en-US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phá</a:t>
            </a:r>
            <a:r>
              <a:rPr lang="en-US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hòa</a:t>
            </a:r>
            <a:r>
              <a:rPr lang="en-US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thiên</a:t>
            </a:r>
            <a:r>
              <a:rPr lang="en-US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nhiên</a:t>
            </a:r>
            <a:r>
              <a:rPr lang="en-US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  <a:endParaRPr lang="en-US" sz="36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44CCE2-265C-41B6-9DAB-CACA4DF82D70}"/>
              </a:ext>
            </a:extLst>
          </p:cNvPr>
          <p:cNvSpPr txBox="1"/>
          <p:nvPr/>
        </p:nvSpPr>
        <p:spPr>
          <a:xfrm>
            <a:off x="4671135" y="3759200"/>
            <a:ext cx="688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Thách</a:t>
            </a:r>
            <a:r>
              <a:rPr lang="en-US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</a:t>
            </a:r>
            <a:r>
              <a:rPr lang="vi-VN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ức, nguy hiểm</a:t>
            </a:r>
            <a:r>
              <a:rPr lang="en-US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  <a:endParaRPr lang="en-US" sz="36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7B2162-FF7A-4304-BA80-B56BF5DDCAD4}"/>
              </a:ext>
            </a:extLst>
          </p:cNvPr>
          <p:cNvSpPr txBox="1"/>
          <p:nvPr/>
        </p:nvSpPr>
        <p:spPr>
          <a:xfrm>
            <a:off x="4671135" y="4826000"/>
            <a:ext cx="6883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Chiêm</a:t>
            </a:r>
            <a:r>
              <a:rPr lang="en-US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ngưỡng</a:t>
            </a:r>
            <a:r>
              <a:rPr lang="en-US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v</a:t>
            </a:r>
            <a:r>
              <a:rPr lang="vi-VN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ẻ đẹp</a:t>
            </a:r>
            <a:r>
              <a:rPr lang="en-US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hang </a:t>
            </a:r>
            <a:r>
              <a:rPr lang="en-US" sz="36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Én</a:t>
            </a:r>
            <a:r>
              <a:rPr lang="en-US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  <a:endParaRPr lang="en-US" sz="36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4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1AA095-4915-44F5-B2A6-193C6B92EAD9}"/>
              </a:ext>
            </a:extLst>
          </p:cNvPr>
          <p:cNvSpPr txBox="1"/>
          <p:nvPr/>
        </p:nvSpPr>
        <p:spPr>
          <a:xfrm>
            <a:off x="2593816" y="263154"/>
            <a:ext cx="70551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Hành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trình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hang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Én</a:t>
            </a:r>
            <a:endParaRPr lang="en-US" sz="4800" b="1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89672-EF11-44D2-A176-979DBF05A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540246"/>
            <a:ext cx="4445000" cy="4445000"/>
          </a:xfrm>
          <a:prstGeom prst="rect">
            <a:avLst/>
          </a:prstGeom>
        </p:spPr>
      </p:pic>
      <p:sp>
        <p:nvSpPr>
          <p:cNvPr id="5" name="矩形 13">
            <a:extLst>
              <a:ext uri="{FF2B5EF4-FFF2-40B4-BE49-F238E27FC236}">
                <a16:creationId xmlns:a16="http://schemas.microsoft.com/office/drawing/2014/main" id="{3AE0A228-E511-4E5C-B87F-824E72C53913}"/>
              </a:ext>
            </a:extLst>
          </p:cNvPr>
          <p:cNvSpPr/>
          <p:nvPr/>
        </p:nvSpPr>
        <p:spPr>
          <a:xfrm>
            <a:off x="889000" y="2413754"/>
            <a:ext cx="2730500" cy="27515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-Chi </a:t>
            </a:r>
            <a:r>
              <a:rPr lang="en-US" altLang="zh-CN" sz="36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tiết</a:t>
            </a:r>
            <a:r>
              <a:rPr lang="en-US" altLang="zh-CN" sz="36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6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miêu</a:t>
            </a:r>
            <a:r>
              <a:rPr lang="en-US" altLang="zh-CN" sz="36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6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tả</a:t>
            </a:r>
            <a:r>
              <a:rPr lang="en-US" altLang="zh-CN" sz="36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6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đường</a:t>
            </a:r>
            <a:r>
              <a:rPr lang="en-US" altLang="zh-CN" sz="36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6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đến</a:t>
            </a:r>
            <a:r>
              <a:rPr lang="en-US" altLang="zh-CN" sz="36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hang </a:t>
            </a:r>
            <a:r>
              <a:rPr lang="en-US" altLang="zh-CN" sz="36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Én</a:t>
            </a:r>
            <a:endParaRPr lang="zh-CN" altLang="en-US" sz="3600" b="1" dirty="0"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4059FF-D7CA-4C1F-A939-E70764BF9CF9}"/>
              </a:ext>
            </a:extLst>
          </p:cNvPr>
          <p:cNvSpPr txBox="1"/>
          <p:nvPr/>
        </p:nvSpPr>
        <p:spPr>
          <a:xfrm>
            <a:off x="4696534" y="1524000"/>
            <a:ext cx="717796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Địa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 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</a:t>
            </a:r>
            <a:r>
              <a:rPr lang="vi-VN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ốc cao gập ghềnh; đường m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òn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trơn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c</a:t>
            </a:r>
            <a:r>
              <a:rPr lang="vi-VN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ổ thụ chắn ngang, v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òm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dây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leo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giăng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kín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; l</a:t>
            </a:r>
            <a:r>
              <a:rPr lang="vi-VN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ội s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ông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trèo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</a:t>
            </a:r>
            <a:r>
              <a:rPr lang="vi-VN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ợc v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ách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đá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cao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hi</a:t>
            </a:r>
            <a:r>
              <a:rPr lang="vi-VN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ểm trở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  <a:endParaRPr lang="en-US" sz="3200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7B2162-FF7A-4304-BA80-B56BF5DDCAD4}"/>
              </a:ext>
            </a:extLst>
          </p:cNvPr>
          <p:cNvSpPr txBox="1"/>
          <p:nvPr/>
        </p:nvSpPr>
        <p:spPr>
          <a:xfrm>
            <a:off x="4696534" y="3771900"/>
            <a:ext cx="71779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</a:t>
            </a:r>
            <a:r>
              <a:rPr lang="vi-VN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ột cuộc “ngược d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òng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” 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v</a:t>
            </a:r>
            <a:r>
              <a:rPr lang="vi-VN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ề thuở sơ khai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  <a:endParaRPr lang="en-US" sz="32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E06298-6DE1-4642-B89D-2D5BBBE347E7}"/>
              </a:ext>
            </a:extLst>
          </p:cNvPr>
          <p:cNvSpPr txBox="1"/>
          <p:nvPr/>
        </p:nvSpPr>
        <p:spPr>
          <a:xfrm>
            <a:off x="4696533" y="5038276"/>
            <a:ext cx="71779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Động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thực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vật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 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</a:t>
            </a:r>
            <a:r>
              <a:rPr lang="vi-VN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hảm cỏ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ti</a:t>
            </a:r>
            <a:r>
              <a:rPr lang="vi-VN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ếng chim, đ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àn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cá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bơi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đàn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bư</a:t>
            </a:r>
            <a:r>
              <a:rPr lang="vi-VN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ớm quấn qu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ýt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c</a:t>
            </a:r>
            <a:r>
              <a:rPr lang="vi-VN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ả v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ào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chân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</a:t>
            </a:r>
            <a:r>
              <a:rPr lang="vi-VN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ời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  <a:endParaRPr lang="en-US" sz="3200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24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1AA095-4915-44F5-B2A6-193C6B92EAD9}"/>
              </a:ext>
            </a:extLst>
          </p:cNvPr>
          <p:cNvSpPr txBox="1"/>
          <p:nvPr/>
        </p:nvSpPr>
        <p:spPr>
          <a:xfrm>
            <a:off x="2568416" y="514911"/>
            <a:ext cx="70551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Hành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trình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hang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Én</a:t>
            </a:r>
            <a:endParaRPr lang="en-US" sz="4800" b="1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89672-EF11-44D2-A176-979DBF05A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8" y="2108200"/>
            <a:ext cx="3810000" cy="3810000"/>
          </a:xfrm>
          <a:prstGeom prst="rect">
            <a:avLst/>
          </a:prstGeom>
        </p:spPr>
      </p:pic>
      <p:sp>
        <p:nvSpPr>
          <p:cNvPr id="5" name="矩形 13">
            <a:extLst>
              <a:ext uri="{FF2B5EF4-FFF2-40B4-BE49-F238E27FC236}">
                <a16:creationId xmlns:a16="http://schemas.microsoft.com/office/drawing/2014/main" id="{3AE0A228-E511-4E5C-B87F-824E72C53913}"/>
              </a:ext>
            </a:extLst>
          </p:cNvPr>
          <p:cNvSpPr/>
          <p:nvPr/>
        </p:nvSpPr>
        <p:spPr>
          <a:xfrm>
            <a:off x="1155700" y="3318482"/>
            <a:ext cx="1905000" cy="14219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Nhận</a:t>
            </a:r>
            <a:r>
              <a:rPr lang="en-US" altLang="zh-CN" sz="36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600" b="1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xét</a:t>
            </a:r>
            <a:endParaRPr lang="zh-CN" altLang="en-US" sz="3600" b="1" dirty="0"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4059FF-D7CA-4C1F-A939-E70764BF9CF9}"/>
              </a:ext>
            </a:extLst>
          </p:cNvPr>
          <p:cNvSpPr txBox="1"/>
          <p:nvPr/>
        </p:nvSpPr>
        <p:spPr>
          <a:xfrm>
            <a:off x="4597400" y="2108200"/>
            <a:ext cx="71755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thuật</a:t>
            </a:r>
            <a:r>
              <a:rPr 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Tự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kết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hợp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miêu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tả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; 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dụng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nhiều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cụm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thích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nhất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vô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cùng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7D95E2-C436-4D4E-911E-97F4E13464DF}"/>
              </a:ext>
            </a:extLst>
          </p:cNvPr>
          <p:cNvSpPr txBox="1"/>
          <p:nvPr/>
        </p:nvSpPr>
        <p:spPr>
          <a:xfrm>
            <a:off x="4597400" y="4302948"/>
            <a:ext cx="71755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Đ</a:t>
            </a:r>
            <a:r>
              <a:rPr lang="vi-VN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ến được hang 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Én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m</a:t>
            </a:r>
            <a:r>
              <a:rPr lang="vi-VN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ột th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ách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</a:t>
            </a:r>
            <a:r>
              <a:rPr lang="vi-VN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ức, đ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òi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h</a:t>
            </a:r>
            <a:r>
              <a:rPr lang="vi-VN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ỏi con người c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ó 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</a:t>
            </a:r>
            <a:r>
              <a:rPr lang="vi-VN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ị lực, sự quyết t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âm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kiên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trì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khát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v</a:t>
            </a:r>
            <a:r>
              <a:rPr lang="vi-VN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ọng chinh phục</a:t>
            </a:r>
            <a:r>
              <a:rPr lang="en-US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051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-37494" y="50410"/>
            <a:ext cx="12229494" cy="5811715"/>
          </a:xfrm>
          <a:custGeom>
            <a:avLst/>
            <a:gdLst>
              <a:gd name="connsiteX0" fmla="*/ 0 w 12266988"/>
              <a:gd name="connsiteY0" fmla="*/ 0 h 5613402"/>
              <a:gd name="connsiteX1" fmla="*/ 12266988 w 12266988"/>
              <a:gd name="connsiteY1" fmla="*/ 0 h 5613402"/>
              <a:gd name="connsiteX2" fmla="*/ 0 w 12266988"/>
              <a:gd name="connsiteY2" fmla="*/ 0 h 561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66988" h="5613402">
                <a:moveTo>
                  <a:pt x="0" y="0"/>
                </a:moveTo>
                <a:lnTo>
                  <a:pt x="12266988" y="0"/>
                </a:lnTo>
                <a:cubicBezTo>
                  <a:pt x="12266988" y="0"/>
                  <a:pt x="0" y="12630155"/>
                  <a:pt x="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0" b="15658"/>
          <a:stretch/>
        </p:blipFill>
        <p:spPr>
          <a:xfrm>
            <a:off x="-37494" y="0"/>
            <a:ext cx="12229494" cy="5564956"/>
          </a:xfrm>
        </p:spPr>
      </p:pic>
      <p:sp>
        <p:nvSpPr>
          <p:cNvPr id="9" name="Google Shape;925;p36">
            <a:extLst>
              <a:ext uri="{FF2B5EF4-FFF2-40B4-BE49-F238E27FC236}">
                <a16:creationId xmlns:a16="http://schemas.microsoft.com/office/drawing/2014/main" id="{523A3428-624E-48BA-9757-89B0F3BA853E}"/>
              </a:ext>
            </a:extLst>
          </p:cNvPr>
          <p:cNvSpPr txBox="1">
            <a:spLocks/>
          </p:cNvSpPr>
          <p:nvPr/>
        </p:nvSpPr>
        <p:spPr>
          <a:xfrm flipH="1">
            <a:off x="3944471" y="4052047"/>
            <a:ext cx="8098939" cy="24507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Bulgary" pitchFamily="2" charset="0"/>
                <a:ea typeface="+mn-ea"/>
                <a:cs typeface="+mn-cs"/>
              </a:rPr>
              <a:t>Tiết</a:t>
            </a: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Bulgary" pitchFamily="2" charset="0"/>
                <a:ea typeface="+mn-ea"/>
                <a:cs typeface="+mn-cs"/>
              </a:rPr>
              <a:t> 61:Hang </a:t>
            </a:r>
            <a:r>
              <a:rPr kumimoji="0" lang="en-US" sz="7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Bulgary" pitchFamily="2" charset="0"/>
                <a:ea typeface="+mn-ea"/>
                <a:cs typeface="+mn-cs"/>
              </a:rPr>
              <a:t>Én</a:t>
            </a: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Bulgary" pitchFamily="2" charset="0"/>
                <a:ea typeface="+mn-ea"/>
                <a:cs typeface="+mn-cs"/>
              </a:rPr>
              <a:t>(</a:t>
            </a:r>
            <a:r>
              <a:rPr kumimoji="0" lang="en-US" sz="7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Bulgary" pitchFamily="2" charset="0"/>
                <a:ea typeface="+mn-ea"/>
                <a:cs typeface="+mn-cs"/>
              </a:rPr>
              <a:t>tiếp</a:t>
            </a: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Bulgary" pitchFamily="2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229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88733" y="3487476"/>
            <a:ext cx="3659417" cy="13261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A. </a:t>
            </a:r>
            <a:r>
              <a:rPr lang="en-US" sz="3500" dirty="0" err="1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Tiểu</a:t>
            </a:r>
            <a:r>
              <a:rPr lang="en-US" sz="3500" dirty="0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thuyết</a:t>
            </a:r>
            <a:endParaRPr lang="en-US" sz="3500" dirty="0">
              <a:solidFill>
                <a:srgbClr val="008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03662" y="3487476"/>
            <a:ext cx="3502549" cy="13261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B. </a:t>
            </a:r>
            <a:r>
              <a:rPr lang="en-US" sz="3500" dirty="0" err="1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Hồi</a:t>
            </a:r>
            <a:r>
              <a:rPr lang="en-US" sz="3500" dirty="0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kí</a:t>
            </a:r>
            <a:r>
              <a:rPr lang="en-US" sz="3500" dirty="0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3500" dirty="0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 </a:t>
            </a:r>
            <a:r>
              <a:rPr lang="en-US" sz="3500" dirty="0" err="1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kí</a:t>
            </a:r>
            <a:endParaRPr lang="en-US" sz="3500" dirty="0">
              <a:solidFill>
                <a:srgbClr val="008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8734" y="5222292"/>
            <a:ext cx="3659416" cy="13261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C. </a:t>
            </a:r>
            <a:r>
              <a:rPr lang="en-US" sz="3500" dirty="0" err="1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Truyện</a:t>
            </a:r>
            <a:r>
              <a:rPr lang="en-US" sz="3500" dirty="0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ngắn</a:t>
            </a:r>
            <a:r>
              <a:rPr lang="en-US" sz="3500" dirty="0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03662" y="5198140"/>
            <a:ext cx="3502549" cy="13261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D. </a:t>
            </a:r>
            <a:r>
              <a:rPr lang="en-US" sz="3500" dirty="0" err="1">
                <a:solidFill>
                  <a:srgbClr val="008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endParaRPr lang="en-US" sz="3500" dirty="0">
              <a:solidFill>
                <a:srgbClr val="008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5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63500" y="3123363"/>
            <a:ext cx="609600" cy="609600"/>
          </a:xfrm>
          <a:prstGeom prst="rect">
            <a:avLst/>
          </a:prstGeom>
        </p:spPr>
      </p:pic>
      <p:pic>
        <p:nvPicPr>
          <p:cNvPr id="6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835561" y="4398125"/>
            <a:ext cx="609600" cy="609600"/>
          </a:xfrm>
          <a:prstGeom prst="rect">
            <a:avLst/>
          </a:prstGeom>
        </p:spPr>
      </p:pic>
      <p:pic>
        <p:nvPicPr>
          <p:cNvPr id="18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63500" y="5272232"/>
            <a:ext cx="609600" cy="609600"/>
          </a:xfrm>
          <a:prstGeom prst="rect">
            <a:avLst/>
          </a:prstGeom>
        </p:spPr>
      </p:pic>
      <p:pic>
        <p:nvPicPr>
          <p:cNvPr id="19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843358" y="6146339"/>
            <a:ext cx="609600" cy="609600"/>
          </a:xfrm>
          <a:prstGeom prst="rect">
            <a:avLst/>
          </a:prstGeom>
        </p:spPr>
      </p:pic>
      <p:pic>
        <p:nvPicPr>
          <p:cNvPr id="14" name="Tieng vo tay (mp3cut.ne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173200" y="3134299"/>
            <a:ext cx="609600" cy="609600"/>
          </a:xfrm>
          <a:prstGeom prst="rect">
            <a:avLst/>
          </a:prstGeom>
        </p:spPr>
      </p:pic>
      <p:pic>
        <p:nvPicPr>
          <p:cNvPr id="52" name="Picture 1" descr="Этикет для детей. Учусь правилам поведения. Незнайка на улице - Сим-Портал">
            <a:extLst>
              <a:ext uri="{FF2B5EF4-FFF2-40B4-BE49-F238E27FC236}">
                <a16:creationId xmlns:a16="http://schemas.microsoft.com/office/drawing/2014/main" id="{D3EE96A3-FCFD-459D-B747-9144D7CB9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8502" y="1399231"/>
            <a:ext cx="3390274" cy="474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6CF83C6F-E0D9-4561-9622-0C7E3C3D0A67}"/>
              </a:ext>
            </a:extLst>
          </p:cNvPr>
          <p:cNvSpPr/>
          <p:nvPr/>
        </p:nvSpPr>
        <p:spPr>
          <a:xfrm>
            <a:off x="588733" y="445477"/>
            <a:ext cx="7423698" cy="25946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sz="4000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2: </a:t>
            </a:r>
            <a:r>
              <a:rPr lang="en-US" sz="4000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Đâu</a:t>
            </a:r>
            <a:r>
              <a:rPr lang="en-US" sz="4000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4000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thể</a:t>
            </a:r>
            <a:r>
              <a:rPr lang="en-US" sz="4000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loại</a:t>
            </a:r>
            <a:r>
              <a:rPr lang="en-US" sz="4000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thuộc</a:t>
            </a:r>
            <a:r>
              <a:rPr lang="en-US" sz="4000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kí</a:t>
            </a:r>
            <a:r>
              <a:rPr lang="en-US" sz="4000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97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04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0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06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06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27273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33333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3939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42424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B48F76C-E36B-41D7-8E9A-AD3233593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295947"/>
              </p:ext>
            </p:extLst>
          </p:nvPr>
        </p:nvGraphicFramePr>
        <p:xfrm>
          <a:off x="0" y="0"/>
          <a:ext cx="12192000" cy="6857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445162601"/>
                    </a:ext>
                  </a:extLst>
                </a:gridCol>
              </a:tblGrid>
              <a:tr h="4660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Phiếu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tập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2: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nhóm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trả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lời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hỏi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sau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37226" marR="37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579776"/>
                  </a:ext>
                </a:extLst>
              </a:tr>
              <a:tr h="798990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1.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Kích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thư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ớc của hang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ợc thể hiện qua c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s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ố liệu n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ào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?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s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ố liệu 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ó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nói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lên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ều 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ì?</a:t>
                      </a:r>
                    </a:p>
                    <a:p>
                      <a:pPr algn="just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.....................................................................................................................................................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37226" marR="37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924660"/>
                  </a:ext>
                </a:extLst>
              </a:tr>
              <a:tr h="79899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2.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Vẻ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đẹp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hang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được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tác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giả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thể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qua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những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chi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nào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?</a:t>
                      </a:r>
                    </a:p>
                    <a:p>
                      <a:pPr algn="just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.....................................................................................................................................................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37226" marR="37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260531"/>
                  </a:ext>
                </a:extLst>
              </a:tr>
              <a:tr h="798990">
                <a:tc>
                  <a:txBody>
                    <a:bodyPr/>
                    <a:lstStyle/>
                    <a:p>
                      <a:pPr algn="just"/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3.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ững chi tiết n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ào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ấy sự h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òa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mình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c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ủa du kh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ách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v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ới thi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nhiên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? </a:t>
                      </a:r>
                    </a:p>
                    <a:p>
                      <a:pPr algn="just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.....................................................................................................................................................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37226" marR="37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598888"/>
                  </a:ext>
                </a:extLst>
              </a:tr>
              <a:tr h="1198485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4. Vi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ệc h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òa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mình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v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ới thi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nhiên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khó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không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?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Tâm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trạng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khách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không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hang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được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miêu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tả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qua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chi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nào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?</a:t>
                      </a:r>
                    </a:p>
                    <a:p>
                      <a:pPr algn="just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.....................................................................................................................................................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37226" marR="37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632643"/>
                  </a:ext>
                </a:extLst>
              </a:tr>
              <a:tr h="798990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5.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Em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hi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ểu được 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ì v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ề sự “sống” của 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cu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ộc sống của lo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ài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chưa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“bi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ết sợ con người”?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just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.....................................................................................................................................................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37226" marR="37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058874"/>
                  </a:ext>
                </a:extLst>
              </a:tr>
              <a:tr h="1198485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6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tác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ả cảm nhận về cuộc sống hoang 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ã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làm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ngư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ời đọc sợ tự nhi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không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?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Vì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sao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?</a:t>
                      </a:r>
                    </a:p>
                    <a:p>
                      <a:pPr algn="just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.....................................................................................................................................................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37226" marR="37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127824"/>
                  </a:ext>
                </a:extLst>
              </a:tr>
              <a:tr h="798990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7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 </a:t>
                      </a: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Những chi tiết đó thể hiện đặc điểm gì của du kí?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just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.....................................................................................................................................................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37226" marR="37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459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766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7" r="15947"/>
          <a:stretch/>
        </p:blipFill>
        <p:spPr>
          <a:xfrm rot="21098960">
            <a:off x="7879213" y="679621"/>
            <a:ext cx="5620945" cy="5498757"/>
          </a:xfr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0AAE625-19E3-4068-B257-DB0C9BBB6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115630"/>
              </p:ext>
            </p:extLst>
          </p:nvPr>
        </p:nvGraphicFramePr>
        <p:xfrm>
          <a:off x="302742" y="259490"/>
          <a:ext cx="7531443" cy="6339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1443">
                  <a:extLst>
                    <a:ext uri="{9D8B030D-6E8A-4147-A177-3AD203B41FA5}">
                      <a16:colId xmlns:a16="http://schemas.microsoft.com/office/drawing/2014/main" val="3014578713"/>
                    </a:ext>
                  </a:extLst>
                </a:gridCol>
              </a:tblGrid>
              <a:tr h="89667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Phiếu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tập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2: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nhóm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trả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lời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hỏi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sau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17704" marR="17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128036"/>
                  </a:ext>
                </a:extLst>
              </a:tr>
              <a:tr h="4466155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1.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Kích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thư</a:t>
                      </a:r>
                      <a:r>
                        <a:rPr lang="vi-VN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ớc của hang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</a:t>
                      </a:r>
                      <a:r>
                        <a:rPr lang="vi-VN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ợc thể hiện qua c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ác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s</a:t>
                      </a:r>
                      <a:r>
                        <a:rPr lang="vi-VN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ố liệu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</a:t>
                      </a:r>
                    </a:p>
                    <a:p>
                      <a:pPr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S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ố đo: rộng nhất l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à 110m</a:t>
                      </a:r>
                      <a:r>
                        <a:rPr lang="en-US" sz="3200" b="0" baseline="300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2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cao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ất l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à 120m,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sông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ở hang ch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ính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len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l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ỏi qua hang ngầm khoảng 4 km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Sức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chứa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ể chứa được h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àng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trăm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ngư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ời, tương đương với t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òa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nhà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b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ốn mươi tầng.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C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ụ thể h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óa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hang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cho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ngư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ời đọc: Hang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r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ất cao, rộng, d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ài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con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ngư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ời trở n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ỏ b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trư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ớc thi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nhiên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r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ộng lớn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17704" marR="17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486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78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6D97B0-0260-444E-BB27-C3A425587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84978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014578713"/>
                    </a:ext>
                  </a:extLst>
                </a:gridCol>
              </a:tblGrid>
              <a:tr h="76103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Phiếu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tập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2: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nhóm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trả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lời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hỏi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sau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17704" marR="17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128036"/>
                  </a:ext>
                </a:extLst>
              </a:tr>
              <a:tr h="6096961">
                <a:tc>
                  <a:txBody>
                    <a:bodyPr/>
                    <a:lstStyle/>
                    <a:p>
                      <a:pPr algn="just"/>
                      <a:endParaRPr lang="en-US" sz="500" dirty="0">
                        <a:solidFill>
                          <a:srgbClr val="0070C0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just"/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2.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Vẻ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đẹp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hang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được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tác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giả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thể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hiện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qua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chi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tiết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* </a:t>
                      </a:r>
                      <a:r>
                        <a:rPr lang="en-US" sz="3200" b="0" u="sng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</a:t>
                      </a:r>
                      <a:r>
                        <a:rPr lang="vi-VN" sz="3200" b="0" u="sng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ự kiến tạo của tự nhi</a:t>
                      </a:r>
                      <a:r>
                        <a:rPr lang="en-US" sz="3200" b="0" u="sng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</a:t>
                      </a:r>
                    </a:p>
                    <a:p>
                      <a:pPr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Tr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ần hang đẹp như m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vòm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c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ủa một th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ánh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ờng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B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ờ s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ông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cát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m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ịn, nước m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át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l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ạnh, trong veo, đ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áy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toàn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s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ỏi đ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đã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bào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ẵn tạo th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ành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m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ột b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ãi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t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ắm thi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nhiên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hoàn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ảo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D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ải h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óa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ạch s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ò, 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ốc, san 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ô;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nhũ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đá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măng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đá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ng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ọc động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tuy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ệt đẹp, trăm triệu năm b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ào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mòn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hay b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ồi đắp mới n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Nh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ững vật v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ô tri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nhưng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đ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ều 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ó s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ự sống, sinh th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ành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bi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ến h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óa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qua chi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ều d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ài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c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ủa lịch sử địa chất.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Chi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ều s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âu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c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ủa lịch sử, cội nguồn của sự sống tr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hành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tinh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Sinh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v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ật tự nhi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s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ống trong hang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chim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17704" marR="17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199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127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6D97B0-0260-444E-BB27-C3A425587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602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014578713"/>
                    </a:ext>
                  </a:extLst>
                </a:gridCol>
              </a:tblGrid>
              <a:tr h="69209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Phiếu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tập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2: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nhóm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trả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lời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hỏi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sau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17704" marR="17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128036"/>
                  </a:ext>
                </a:extLst>
              </a:tr>
              <a:tr h="6165902">
                <a:tc>
                  <a:txBody>
                    <a:bodyPr/>
                    <a:lstStyle/>
                    <a:p>
                      <a:pPr algn="just"/>
                      <a:endParaRPr lang="en-US" sz="500" dirty="0">
                        <a:solidFill>
                          <a:srgbClr val="0070C0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just"/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2.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Vẻ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đẹp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hang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được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tác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giả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thể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hiện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qua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chi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tiết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just"/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*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Khung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cảnh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thay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đổi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theo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thời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gian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</a:t>
                      </a:r>
                    </a:p>
                    <a:p>
                      <a:pPr algn="just"/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u="sng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</a:t>
                      </a:r>
                      <a:r>
                        <a:rPr lang="vi-VN" sz="3000" b="0" u="sng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ối: 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+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Bóng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t</a:t>
                      </a:r>
                      <a:r>
                        <a:rPr lang="vi-VN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ối tr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ùm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kho</a:t>
                      </a:r>
                      <a:r>
                        <a:rPr lang="vi-VN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ảng trời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c</a:t>
                      </a:r>
                      <a:r>
                        <a:rPr lang="vi-VN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ửa hang vẫn s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áng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r</a:t>
                      </a:r>
                      <a:r>
                        <a:rPr lang="vi-VN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ất l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âu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+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Đàn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bay v</a:t>
                      </a:r>
                      <a:r>
                        <a:rPr lang="vi-VN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ề hang; tứ bề tiếng chim l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íu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ríu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chíu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chít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</a:t>
                      </a:r>
                      <a:r>
                        <a:rPr lang="vi-VN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ếng ph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ân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chim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rơi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l</a:t>
                      </a:r>
                      <a:r>
                        <a:rPr lang="vi-VN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ộp độp tr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mái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l</a:t>
                      </a:r>
                      <a:r>
                        <a:rPr lang="vi-VN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ều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+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</a:t>
                      </a:r>
                      <a:r>
                        <a:rPr lang="vi-VN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ếng nước chảy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âm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âm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3000" b="0" u="sng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u="sng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Sáng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+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Năm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</a:t>
                      </a:r>
                      <a:r>
                        <a:rPr lang="vi-VN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ờ: luồng nắng ban mai rực rỡ  s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áng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b</a:t>
                      </a:r>
                      <a:r>
                        <a:rPr lang="vi-VN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ừng cả l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òng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hang,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tương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b</a:t>
                      </a:r>
                      <a:r>
                        <a:rPr lang="vi-VN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ật điện  từ tối sang s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áng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con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ngư</a:t>
                      </a:r>
                      <a:r>
                        <a:rPr lang="vi-VN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ời chưa kịp th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ích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nghi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;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+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Khói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mơ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lãng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đãng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trên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m</a:t>
                      </a:r>
                      <a:r>
                        <a:rPr lang="vi-VN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ặt nước do nắng v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à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hơi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nư</a:t>
                      </a:r>
                      <a:r>
                        <a:rPr lang="vi-VN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ớc mỏng cộng lại vẻ đẹp thơ mộng, b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ình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yên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tr</a:t>
                      </a:r>
                      <a:r>
                        <a:rPr lang="vi-VN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ẻo của buổi s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áng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Cách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dùng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t</a:t>
                      </a:r>
                      <a:r>
                        <a:rPr lang="vi-VN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ừ đảo ngữ: kh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ông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</a:t>
                      </a:r>
                      <a:r>
                        <a:rPr lang="vi-VN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ải “kh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ói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mơ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lãng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đãng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”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mà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là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“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lãng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đãng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khói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mơ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”;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+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Không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khí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mát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lành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tinh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khi</a:t>
                      </a:r>
                      <a:r>
                        <a:rPr lang="vi-VN" sz="30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ết.</a:t>
                      </a: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17704" marR="17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199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285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6D97B0-0260-444E-BB27-C3A425587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380596"/>
              </p:ext>
            </p:extLst>
          </p:nvPr>
        </p:nvGraphicFramePr>
        <p:xfrm>
          <a:off x="0" y="0"/>
          <a:ext cx="12192000" cy="6339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014578713"/>
                    </a:ext>
                  </a:extLst>
                </a:gridCol>
              </a:tblGrid>
              <a:tr h="1101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Phiếu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tập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2: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nhóm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trả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lời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hỏi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sau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17704" marR="17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128036"/>
                  </a:ext>
                </a:extLst>
              </a:tr>
              <a:tr h="1046524">
                <a:tc>
                  <a:txBody>
                    <a:bodyPr/>
                    <a:lstStyle/>
                    <a:p>
                      <a:pPr algn="just"/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3. 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</a:t>
                      </a:r>
                      <a:r>
                        <a:rPr lang="vi-VN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ững chi tiết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cho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</a:t>
                      </a:r>
                      <a:r>
                        <a:rPr lang="vi-VN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ấy sự h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òa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mình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c</a:t>
                      </a:r>
                      <a:r>
                        <a:rPr lang="vi-VN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ủa du kh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ách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v</a:t>
                      </a:r>
                      <a:r>
                        <a:rPr lang="vi-VN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ới thi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nhiên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là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 </a:t>
                      </a:r>
                    </a:p>
                    <a:p>
                      <a:pPr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g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ọi hang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t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ổ được Mẹ Thi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Nhiên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ban t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ặng. “C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t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ổ” 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ợi cảm gi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nguyên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ủy, ấm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áp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g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ần gũi. “Mẹ Thi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Nhiên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”: g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ọi thi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nhiên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là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“M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ẹ”, viết hoa c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ếng  th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đ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ộ ngưỡng vọng, biết ơn, tr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ân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tr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ọng sự dồi d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ào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phong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phú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v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ẻ đẹp của thi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nhiên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Th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ời xa xưa, tộc người A-rem đ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ã s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ống trong hang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chân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m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ỏng, ng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ón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ẹt –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ấu t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ích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c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ủa bao thế hệ leo v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ách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đá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 con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ngư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ời sống giữa thi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nhiên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hòa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ợp v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à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thích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ứng với thi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nhiên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+ T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ộc người A-rem khi ra ngo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ài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sinh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s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ống: vẫn giữ lễ hội “ăn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”.</a:t>
                      </a:r>
                    </a:p>
                    <a:p>
                      <a:pPr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Cư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x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ử với đ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àn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bư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ớm: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đ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ộ y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êu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thích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bư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ớc đi c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ùng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đàn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bư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ớm, ngắm c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ánh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ồ điệp monh manh  th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đ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ộ tr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ân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tr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ọng, n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âng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niu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v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ẻ đẹp mong manh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</a:txBody>
                  <a:tcPr marL="17704" marR="17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869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566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6D97B0-0260-444E-BB27-C3A425587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82435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014578713"/>
                    </a:ext>
                  </a:extLst>
                </a:gridCol>
              </a:tblGrid>
              <a:tr h="52753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Phiếu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tập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2: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nhóm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trả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lời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hỏi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sau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17704" marR="17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128036"/>
                  </a:ext>
                </a:extLst>
              </a:tr>
              <a:tr h="6330462">
                <a:tc>
                  <a:txBody>
                    <a:bodyPr/>
                    <a:lstStyle/>
                    <a:p>
                      <a:pPr algn="just"/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3. 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</a:t>
                      </a:r>
                      <a:r>
                        <a:rPr lang="vi-VN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ững chi tiết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cho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</a:t>
                      </a:r>
                      <a:r>
                        <a:rPr lang="vi-VN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ấy sự h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òa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mình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c</a:t>
                      </a:r>
                      <a:r>
                        <a:rPr lang="vi-VN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ủa du kh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ách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v</a:t>
                      </a:r>
                      <a:r>
                        <a:rPr lang="vi-VN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ới thi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nhiên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là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 </a:t>
                      </a:r>
                    </a:p>
                    <a:p>
                      <a:pPr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Cư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x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ử với chim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 đ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ặt l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vai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cho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ăn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lòng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tay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 s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ự gần gũi, th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ân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thi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ện;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S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ống trong hang: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marL="342900" lvl="0" indent="-342900" algn="just">
                        <a:buFont typeface="Arial" panose="020B0604020202020204" pitchFamily="34" charset="0"/>
                        <a:buChar char="*"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+ Ng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ồi bệt tr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cát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chân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tr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ần  trực ti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êp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ếp x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úc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v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ới thi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nhiên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không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c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ần vật bảo hộ, ngăn, k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ê,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lót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  <a:p>
                      <a:pPr marL="342900" lvl="0" indent="-342900" algn="just">
                        <a:buFont typeface="Arial" panose="020B0604020202020204" pitchFamily="34" charset="0"/>
                        <a:buChar char="*"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+ T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ối: Ngắm s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ông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ng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ắm trời;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marL="342900" lvl="0" indent="-342900" algn="just">
                        <a:buFont typeface="Arial" panose="020B0604020202020204" pitchFamily="34" charset="0"/>
                        <a:buChar char="*"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+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Sáng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ngoài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ngư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ời ra khỏi lều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Tâm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tr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ạng, th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đ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ộ: y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êu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thích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c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ảm phục, ngưỡng vọng, kết giao với tự nhi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c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ảm thấy được sống an nhi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“t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ổ” của “Mẹ Thi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Nhiên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”.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17704" marR="17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869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0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6D97B0-0260-444E-BB27-C3A425587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305115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014578713"/>
                    </a:ext>
                  </a:extLst>
                </a:gridCol>
              </a:tblGrid>
              <a:tr h="86086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Phiếu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tập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2: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nhóm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trả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lời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hỏi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sau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17704" marR="17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128036"/>
                  </a:ext>
                </a:extLst>
              </a:tr>
              <a:tr h="5997134">
                <a:tc>
                  <a:txBody>
                    <a:bodyPr/>
                    <a:lstStyle/>
                    <a:p>
                      <a:pPr marL="174625" indent="0" algn="just"/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4. Vi</a:t>
                      </a:r>
                      <a:r>
                        <a:rPr lang="vi-VN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ệc h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òa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mình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v</a:t>
                      </a:r>
                      <a:r>
                        <a:rPr lang="vi-VN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ới thi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nhiên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sẽ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một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khó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khăn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</a:t>
                      </a:r>
                    </a:p>
                    <a:p>
                      <a:pPr marL="174625" indent="0"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Không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đèn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mĩ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lệ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...</a:t>
                      </a:r>
                    </a:p>
                    <a:p>
                      <a:pPr marL="174625" indent="0"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Không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phòng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ngủ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phòng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tắm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...</a:t>
                      </a:r>
                    </a:p>
                    <a:p>
                      <a:pPr marL="174625" indent="0"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Không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mạng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Internet, game...</a:t>
                      </a:r>
                    </a:p>
                    <a:p>
                      <a:pPr marL="174625" indent="0"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Không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thiết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bị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điện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tử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thông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minh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...</a:t>
                      </a:r>
                    </a:p>
                    <a:p>
                      <a:pPr marL="174625" indent="0"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=&gt;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Thiếu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thốn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tiện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hàng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ngày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marL="174625" indent="0" algn="just"/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Tâm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trạng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khách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không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gian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hang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được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miêu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tả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qua:</a:t>
                      </a:r>
                    </a:p>
                    <a:p>
                      <a:pPr marL="174625" indent="0"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Khi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bóng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tối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bao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trùm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lòng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hang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tôi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ngồi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bệt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cát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  <a:p>
                      <a:pPr marL="174625" indent="0"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Khi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trời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sáng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ai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nấy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đều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nhoài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ra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khỏi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lều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hít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căng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lồng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ngực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17704" marR="17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897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218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6D97B0-0260-444E-BB27-C3A425587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48959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014578713"/>
                    </a:ext>
                  </a:extLst>
                </a:gridCol>
              </a:tblGrid>
              <a:tr h="74264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Phiếu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tập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2: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nhóm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trả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lời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hỏi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sau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17704" marR="17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128036"/>
                  </a:ext>
                </a:extLst>
              </a:tr>
              <a:tr h="6115357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5. S</a:t>
                      </a:r>
                      <a:r>
                        <a:rPr lang="vi-VN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ự “sống” của đ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cu</a:t>
                      </a:r>
                      <a:r>
                        <a:rPr lang="vi-VN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ộc sống của lo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ài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chưa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“bi</a:t>
                      </a:r>
                      <a:r>
                        <a:rPr lang="vi-VN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ết sợ con người”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là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</a:t>
                      </a:r>
                    </a:p>
                    <a:p>
                      <a:pPr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Là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một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cuộc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“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vẫn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cứ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hôn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nhiên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trú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ngụ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”,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nguyên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thuỷ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nơi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nào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cũng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dày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đặc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chim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Là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nơi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công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đồng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thoải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mái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với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bầy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đàn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chúng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không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mảy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may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để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ý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đến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sự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hiện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diện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khách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</a:t>
                      </a:r>
                    </a:p>
                    <a:p>
                      <a:pPr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+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bó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mẹ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tấp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nập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mớm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mối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cho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con,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anh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chị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rập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rờn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bay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đôi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+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Nhiều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bạn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thiếu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niên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ngủ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nướng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+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bạn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bị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thương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không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bay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được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+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Dải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đá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san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hô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uốn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lượn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qua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triệu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năm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tất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dải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đá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vẫn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hành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trình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tạo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tác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tự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nhiên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17704" marR="17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165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426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6D97B0-0260-444E-BB27-C3A425587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67556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014578713"/>
                    </a:ext>
                  </a:extLst>
                </a:gridCol>
              </a:tblGrid>
              <a:tr h="11404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Phiếu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tập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2: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nhóm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trả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lời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hỏi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sau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17704" marR="17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128036"/>
                  </a:ext>
                </a:extLst>
              </a:tr>
              <a:tr h="3176408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6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Cách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tác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</a:t>
                      </a:r>
                      <a:r>
                        <a:rPr lang="vi-VN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ả cảm nhận về cuộc sống hoang d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ã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không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làm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cho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ngư</a:t>
                      </a:r>
                      <a:r>
                        <a:rPr lang="vi-VN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ời đọc khiếp sợ tự nhi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ên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Vì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just"/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Tác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giả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miêu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tả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chân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thực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sắc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nét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cuộc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sống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nguyên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thuỷ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hoang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dã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cho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thấy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vẻ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đẹp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hùng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vĩ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vừa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hoang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sơ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vừa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bí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ẩn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thiên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nhiên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khiến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người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đọc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càng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muốn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khám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phá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chinh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phục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hơn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bao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giờ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hết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17704" marR="17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453052"/>
                  </a:ext>
                </a:extLst>
              </a:tr>
              <a:tr h="2541127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7. </a:t>
                      </a:r>
                      <a:r>
                        <a:rPr lang="nl-NL" sz="3200" dirty="0">
                          <a:solidFill>
                            <a:srgbClr val="0070C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Những chi tiết trên thể hiện đặc điểm gì của du kí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kể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thứ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nhất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liệu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cụ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thể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kích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cỡ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hang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Én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thời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gian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cụ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thể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Tác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giả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bộc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lộ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những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cảm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xúc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chân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thực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17704" marR="17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728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9922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1AA095-4915-44F5-B2A6-193C6B92EAD9}"/>
              </a:ext>
            </a:extLst>
          </p:cNvPr>
          <p:cNvSpPr txBox="1"/>
          <p:nvPr/>
        </p:nvSpPr>
        <p:spPr>
          <a:xfrm>
            <a:off x="2568416" y="286311"/>
            <a:ext cx="70551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3.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Vẻ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đẹp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bên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hang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Én</a:t>
            </a:r>
            <a:endParaRPr lang="en-US" sz="4800" b="1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4059FF-D7CA-4C1F-A939-E70764BF9CF9}"/>
              </a:ext>
            </a:extLst>
          </p:cNvPr>
          <p:cNvSpPr txBox="1"/>
          <p:nvPr/>
        </p:nvSpPr>
        <p:spPr>
          <a:xfrm>
            <a:off x="4354830" y="1593612"/>
            <a:ext cx="741807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R</a:t>
            </a:r>
            <a:r>
              <a:rPr lang="vi-VN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ộng nhất l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à 110m</a:t>
            </a:r>
            <a:r>
              <a:rPr lang="en-US" sz="3200" baseline="300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cao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</a:t>
            </a:r>
            <a:r>
              <a:rPr lang="vi-VN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ất l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à 120m, 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sông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ở hang ch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ính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len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l</a:t>
            </a:r>
            <a:r>
              <a:rPr lang="vi-VN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ỏi qua hang ngầm khoảng 4 km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  <a:endParaRPr lang="en-US" sz="3200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7D95E2-C436-4D4E-911E-97F4E13464DF}"/>
              </a:ext>
            </a:extLst>
          </p:cNvPr>
          <p:cNvSpPr txBox="1"/>
          <p:nvPr/>
        </p:nvSpPr>
        <p:spPr>
          <a:xfrm>
            <a:off x="365125" y="5288340"/>
            <a:ext cx="1160144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400" dirty="0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</a:t>
            </a:r>
            <a:r>
              <a:rPr lang="en-US" sz="3400" i="1" dirty="0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</a:t>
            </a:r>
            <a:r>
              <a:rPr lang="vi-VN" sz="3400" dirty="0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ụ thể h</a:t>
            </a:r>
            <a:r>
              <a:rPr lang="en-US" sz="3400" dirty="0" err="1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óa</a:t>
            </a:r>
            <a:r>
              <a:rPr lang="en-US" sz="3400" dirty="0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hang </a:t>
            </a:r>
            <a:r>
              <a:rPr lang="en-US" sz="3400" dirty="0" err="1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Én</a:t>
            </a:r>
            <a:r>
              <a:rPr lang="en-US" sz="3400" dirty="0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cho</a:t>
            </a:r>
            <a:r>
              <a:rPr lang="en-US" sz="3400" dirty="0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</a:t>
            </a:r>
            <a:r>
              <a:rPr lang="vi-VN" sz="3400" dirty="0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ời đọc: Hang </a:t>
            </a:r>
            <a:r>
              <a:rPr lang="en-US" sz="3400" dirty="0" err="1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Én</a:t>
            </a:r>
            <a:r>
              <a:rPr lang="en-US" sz="3400" dirty="0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r</a:t>
            </a:r>
            <a:r>
              <a:rPr lang="vi-VN" sz="3400" dirty="0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ất cao, rộng, d</a:t>
            </a:r>
            <a:r>
              <a:rPr lang="en-US" sz="3400" dirty="0" err="1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ài</a:t>
            </a:r>
            <a:r>
              <a:rPr lang="en-US" sz="3400" dirty="0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con </a:t>
            </a:r>
            <a:r>
              <a:rPr lang="en-US" sz="3400" dirty="0" err="1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</a:t>
            </a:r>
            <a:r>
              <a:rPr lang="vi-VN" sz="3400" dirty="0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ời trở n</a:t>
            </a:r>
            <a:r>
              <a:rPr lang="en-US" sz="3400" dirty="0" err="1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ên</a:t>
            </a:r>
            <a:r>
              <a:rPr lang="en-US" sz="3400" dirty="0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</a:t>
            </a:r>
            <a:r>
              <a:rPr lang="vi-VN" sz="3400" dirty="0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ỏ b</a:t>
            </a:r>
            <a:r>
              <a:rPr lang="en-US" sz="3400" dirty="0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é </a:t>
            </a:r>
            <a:r>
              <a:rPr lang="en-US" sz="3400" dirty="0" err="1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trư</a:t>
            </a:r>
            <a:r>
              <a:rPr lang="vi-VN" sz="3400" dirty="0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ớc thi</a:t>
            </a:r>
            <a:r>
              <a:rPr lang="en-US" sz="3400" dirty="0" err="1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ên</a:t>
            </a:r>
            <a:r>
              <a:rPr lang="en-US" sz="3400" dirty="0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nhiên</a:t>
            </a:r>
            <a:r>
              <a:rPr lang="en-US" sz="3400" dirty="0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r</a:t>
            </a:r>
            <a:r>
              <a:rPr lang="vi-VN" sz="3400" dirty="0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ộng lớn</a:t>
            </a:r>
            <a:r>
              <a:rPr lang="en-US" sz="3400" dirty="0">
                <a:solidFill>
                  <a:schemeClr val="accent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200D7C-2F85-4AF6-B6A8-C1BAFEBAB86F}"/>
              </a:ext>
            </a:extLst>
          </p:cNvPr>
          <p:cNvSpPr txBox="1"/>
          <p:nvPr/>
        </p:nvSpPr>
        <p:spPr>
          <a:xfrm>
            <a:off x="4354830" y="3398009"/>
            <a:ext cx="74180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Sức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chứa</a:t>
            </a:r>
            <a:r>
              <a:rPr 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</a:t>
            </a:r>
            <a:r>
              <a:rPr lang="vi-VN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ể chứa được h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àng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trăm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</a:t>
            </a:r>
            <a:r>
              <a:rPr lang="vi-VN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ời, tương đương với t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òa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b</a:t>
            </a:r>
            <a:r>
              <a:rPr lang="vi-VN" sz="32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ốn mươi tầng.</a:t>
            </a:r>
            <a:endParaRPr lang="en-US" sz="3200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7D265D-437E-4B5B-B84E-759BEFF3B6C5}"/>
              </a:ext>
            </a:extLst>
          </p:cNvPr>
          <p:cNvGrpSpPr/>
          <p:nvPr/>
        </p:nvGrpSpPr>
        <p:grpSpPr>
          <a:xfrm>
            <a:off x="365124" y="2393736"/>
            <a:ext cx="3989705" cy="1098184"/>
            <a:chOff x="4409750" y="2660119"/>
            <a:chExt cx="6078985" cy="203507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FB7E1C0-D1E5-4C40-9847-90C8DB9DB6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892"/>
            <a:stretch/>
          </p:blipFill>
          <p:spPr>
            <a:xfrm>
              <a:off x="4409750" y="2660119"/>
              <a:ext cx="6078985" cy="2035072"/>
            </a:xfrm>
            <a:prstGeom prst="rect">
              <a:avLst/>
            </a:prstGeom>
          </p:spPr>
        </p:pic>
        <p:sp>
          <p:nvSpPr>
            <p:cNvPr id="12" name="TextBox 43">
              <a:extLst>
                <a:ext uri="{FF2B5EF4-FFF2-40B4-BE49-F238E27FC236}">
                  <a16:creationId xmlns:a16="http://schemas.microsoft.com/office/drawing/2014/main" id="{C3821EAD-9917-4A52-81D4-29DF3C30AA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0117" y="3196443"/>
              <a:ext cx="4033063" cy="1266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b="1" dirty="0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a/ </a:t>
              </a:r>
              <a:r>
                <a:rPr lang="en-US" altLang="zh-CN" sz="3200" b="1" dirty="0" err="1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Kích</a:t>
              </a:r>
              <a:r>
                <a:rPr lang="en-US" altLang="zh-CN" sz="3200" b="1" dirty="0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3200" b="1" dirty="0" err="1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thước</a:t>
              </a:r>
              <a:endParaRPr lang="zh-CN" altLang="en-US" sz="32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316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657061" y="4603652"/>
            <a:ext cx="3951767" cy="1904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D.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đáp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án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trên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đều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đúng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7830" y="1891478"/>
            <a:ext cx="3951767" cy="24571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A.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Ghi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đều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chứng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kiến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chuyến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diễn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ra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chưa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lâu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thân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tới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miền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đất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khác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7831" y="4611461"/>
            <a:ext cx="3951767" cy="18882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C.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Ghi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xét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tâm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trạng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thức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giả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trải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qua.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57061" y="1860060"/>
            <a:ext cx="3951767" cy="24571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B.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Ghi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chép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việc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sát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xét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tâm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trạng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thức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giả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trải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qua.</a:t>
            </a:r>
          </a:p>
        </p:txBody>
      </p:sp>
      <p:pic>
        <p:nvPicPr>
          <p:cNvPr id="17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0" y="3123363"/>
            <a:ext cx="609600" cy="609600"/>
          </a:xfrm>
          <a:prstGeom prst="rect">
            <a:avLst/>
          </a:prstGeom>
        </p:spPr>
      </p:pic>
      <p:pic>
        <p:nvPicPr>
          <p:cNvPr id="18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35561" y="4398125"/>
            <a:ext cx="609600" cy="609600"/>
          </a:xfrm>
          <a:prstGeom prst="rect">
            <a:avLst/>
          </a:prstGeom>
        </p:spPr>
      </p:pic>
      <p:pic>
        <p:nvPicPr>
          <p:cNvPr id="19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0" y="5272232"/>
            <a:ext cx="609600" cy="609600"/>
          </a:xfrm>
          <a:prstGeom prst="rect">
            <a:avLst/>
          </a:prstGeom>
        </p:spPr>
      </p:pic>
      <p:pic>
        <p:nvPicPr>
          <p:cNvPr id="20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43358" y="6146339"/>
            <a:ext cx="609600" cy="609600"/>
          </a:xfrm>
          <a:prstGeom prst="rect">
            <a:avLst/>
          </a:prstGeom>
        </p:spPr>
      </p:pic>
      <p:pic>
        <p:nvPicPr>
          <p:cNvPr id="53" name="Tieng vo tay (mp3cut.ne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173200" y="3134299"/>
            <a:ext cx="609600" cy="609600"/>
          </a:xfrm>
          <a:prstGeom prst="rect">
            <a:avLst/>
          </a:prstGeom>
        </p:spPr>
      </p:pic>
      <p:pic>
        <p:nvPicPr>
          <p:cNvPr id="54" name="Picture 1" descr="Этикет для детей. Учусь правилам поведения. Незнайка на улице - Сим-Портал">
            <a:extLst>
              <a:ext uri="{FF2B5EF4-FFF2-40B4-BE49-F238E27FC236}">
                <a16:creationId xmlns:a16="http://schemas.microsoft.com/office/drawing/2014/main" id="{19EA496F-1069-49D9-8321-7389F766C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3608" y="1541774"/>
            <a:ext cx="3129792" cy="438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24DF4D3-9DEC-4FDE-AAB3-200A95002734}"/>
              </a:ext>
            </a:extLst>
          </p:cNvPr>
          <p:cNvSpPr/>
          <p:nvPr/>
        </p:nvSpPr>
        <p:spPr>
          <a:xfrm>
            <a:off x="467833" y="383040"/>
            <a:ext cx="8140995" cy="10619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3: </a:t>
            </a:r>
            <a:r>
              <a:rPr lang="en-US" sz="3600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dụng</a:t>
            </a:r>
            <a:r>
              <a:rPr lang="en-US" sz="3600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 </a:t>
            </a:r>
            <a:r>
              <a:rPr lang="en-US" sz="3600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kí</a:t>
            </a:r>
            <a:r>
              <a:rPr lang="en-US" sz="3600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58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042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06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06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06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39394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36364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33333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42424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r="6053"/>
          <a:stretch/>
        </p:blipFill>
        <p:spPr>
          <a:xfrm>
            <a:off x="-86498" y="1920978"/>
            <a:ext cx="4337222" cy="424294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8C189F-C3E7-4A33-9653-6088480C02A8}"/>
              </a:ext>
            </a:extLst>
          </p:cNvPr>
          <p:cNvSpPr txBox="1"/>
          <p:nvPr/>
        </p:nvSpPr>
        <p:spPr>
          <a:xfrm>
            <a:off x="2568416" y="286311"/>
            <a:ext cx="70551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3.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Vẻ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đẹp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bên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hang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Én</a:t>
            </a:r>
            <a:endParaRPr lang="en-US" sz="4800" b="1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97A0E1-474A-4182-978C-DDCBC73A0EB7}"/>
              </a:ext>
            </a:extLst>
          </p:cNvPr>
          <p:cNvSpPr txBox="1"/>
          <p:nvPr/>
        </p:nvSpPr>
        <p:spPr>
          <a:xfrm>
            <a:off x="4473146" y="1449567"/>
            <a:ext cx="721634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400" u="sng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b.</a:t>
            </a:r>
            <a:r>
              <a:rPr lang="en-US" sz="3400" u="sng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u="sng" dirty="0" err="1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Vẻ</a:t>
            </a:r>
            <a:r>
              <a:rPr lang="en-US" sz="3400" u="sng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u="sng" dirty="0" err="1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đẹp</a:t>
            </a:r>
            <a:r>
              <a:rPr lang="en-US" sz="3400" u="sng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 S</a:t>
            </a:r>
            <a:r>
              <a:rPr lang="vi-VN" sz="3400" u="sng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ự kiến tạo của tự nhi</a:t>
            </a:r>
            <a:r>
              <a:rPr lang="en-US" sz="3400" u="sng" dirty="0" err="1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ên</a:t>
            </a:r>
            <a:r>
              <a:rPr lang="en-US" sz="3400" u="sng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</a:t>
            </a:r>
            <a:endParaRPr lang="en-US" sz="3400" dirty="0">
              <a:solidFill>
                <a:srgbClr val="0070C0"/>
              </a:solidFill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A3E868-3B81-4D34-BD68-CA4CBD876DEC}"/>
              </a:ext>
            </a:extLst>
          </p:cNvPr>
          <p:cNvSpPr txBox="1"/>
          <p:nvPr/>
        </p:nvSpPr>
        <p:spPr>
          <a:xfrm>
            <a:off x="4473147" y="2205360"/>
            <a:ext cx="731519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- Tr</a:t>
            </a:r>
            <a:r>
              <a:rPr lang="vi-VN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ần hang</a:t>
            </a:r>
            <a:r>
              <a:rPr lang="en-US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b</a:t>
            </a:r>
            <a:r>
              <a:rPr lang="vi-VN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ờ s</a:t>
            </a:r>
            <a:r>
              <a:rPr lang="en-US" sz="3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ông</a:t>
            </a:r>
            <a:r>
              <a:rPr lang="vi-VN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</a:t>
            </a:r>
            <a:r>
              <a:rPr lang="vi-VN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ỏi đ</a:t>
            </a:r>
            <a:r>
              <a:rPr lang="en-US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á...</a:t>
            </a:r>
            <a:endParaRPr lang="en-US" sz="34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677C66-69B2-400C-B63F-35D099AC1D09}"/>
              </a:ext>
            </a:extLst>
          </p:cNvPr>
          <p:cNvSpPr txBox="1"/>
          <p:nvPr/>
        </p:nvSpPr>
        <p:spPr>
          <a:xfrm>
            <a:off x="4473147" y="2870185"/>
            <a:ext cx="731519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- D</a:t>
            </a:r>
            <a:r>
              <a:rPr lang="vi-VN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ải h</a:t>
            </a:r>
            <a:r>
              <a:rPr lang="en-US" sz="3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óa</a:t>
            </a:r>
            <a:r>
              <a:rPr lang="en-US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</a:t>
            </a:r>
            <a:r>
              <a:rPr lang="vi-VN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ạch</a:t>
            </a:r>
            <a:r>
              <a:rPr lang="en-US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nhũ</a:t>
            </a:r>
            <a:r>
              <a:rPr lang="en-US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đá</a:t>
            </a:r>
            <a:r>
              <a:rPr lang="en-US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măng</a:t>
            </a:r>
            <a:r>
              <a:rPr lang="en-US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đá</a:t>
            </a:r>
            <a:r>
              <a:rPr lang="en-US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ng</a:t>
            </a:r>
            <a:r>
              <a:rPr lang="vi-VN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ọc động</a:t>
            </a:r>
            <a:r>
              <a:rPr lang="en-US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...</a:t>
            </a:r>
            <a:endParaRPr lang="en-US" sz="34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1CA76A-7F39-4692-B7B9-83DA7A613F8E}"/>
              </a:ext>
            </a:extLst>
          </p:cNvPr>
          <p:cNvSpPr txBox="1"/>
          <p:nvPr/>
        </p:nvSpPr>
        <p:spPr>
          <a:xfrm>
            <a:off x="4473146" y="4042448"/>
            <a:ext cx="731519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- </a:t>
            </a:r>
            <a:r>
              <a:rPr lang="en-US" sz="3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Sinh</a:t>
            </a:r>
            <a:r>
              <a:rPr lang="en-US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v</a:t>
            </a:r>
            <a:r>
              <a:rPr lang="vi-VN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ật tự nhi</a:t>
            </a:r>
            <a:r>
              <a:rPr lang="en-US" sz="3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ên</a:t>
            </a:r>
            <a:r>
              <a:rPr lang="en-US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s</a:t>
            </a:r>
            <a:r>
              <a:rPr lang="vi-VN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ống trong han</a:t>
            </a:r>
            <a:r>
              <a:rPr lang="en-US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g: </a:t>
            </a:r>
            <a:r>
              <a:rPr lang="en-US" sz="3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chim</a:t>
            </a:r>
            <a:r>
              <a:rPr lang="en-US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én</a:t>
            </a:r>
            <a:r>
              <a:rPr lang="en-US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  <a:endParaRPr lang="en-US" sz="34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8630D5-D7EC-4016-B608-8C48879A340A}"/>
              </a:ext>
            </a:extLst>
          </p:cNvPr>
          <p:cNvSpPr txBox="1"/>
          <p:nvPr/>
        </p:nvSpPr>
        <p:spPr>
          <a:xfrm>
            <a:off x="4473146" y="5279921"/>
            <a:ext cx="731519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- </a:t>
            </a:r>
            <a:r>
              <a:rPr lang="en-US" sz="3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Khung</a:t>
            </a:r>
            <a:r>
              <a:rPr lang="en-US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cảnh</a:t>
            </a:r>
            <a:r>
              <a:rPr lang="en-US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thay</a:t>
            </a:r>
            <a:r>
              <a:rPr lang="en-US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đổi</a:t>
            </a:r>
            <a:r>
              <a:rPr lang="en-US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theo</a:t>
            </a:r>
            <a:r>
              <a:rPr lang="en-US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thời</a:t>
            </a:r>
            <a:r>
              <a:rPr lang="en-US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gian</a:t>
            </a:r>
            <a:r>
              <a:rPr lang="en-US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  <a:endParaRPr lang="en-US" sz="34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8E55FD-036E-48C6-B732-1E69ADCCB82E}"/>
              </a:ext>
            </a:extLst>
          </p:cNvPr>
          <p:cNvSpPr txBox="1"/>
          <p:nvPr/>
        </p:nvSpPr>
        <p:spPr>
          <a:xfrm>
            <a:off x="4473146" y="6035714"/>
            <a:ext cx="731519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- </a:t>
            </a:r>
            <a:r>
              <a:rPr lang="en-US" sz="3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Không</a:t>
            </a:r>
            <a:r>
              <a:rPr lang="en-US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khí</a:t>
            </a:r>
            <a:r>
              <a:rPr lang="en-US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mát</a:t>
            </a:r>
            <a:r>
              <a:rPr lang="en-US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lành</a:t>
            </a:r>
            <a:r>
              <a:rPr lang="en-US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tinh</a:t>
            </a:r>
            <a:r>
              <a:rPr lang="en-US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khi</a:t>
            </a:r>
            <a:r>
              <a:rPr lang="vi-VN" sz="3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ết.</a:t>
            </a:r>
            <a:endParaRPr lang="en-US" sz="34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7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r="6053"/>
          <a:stretch/>
        </p:blipFill>
        <p:spPr>
          <a:xfrm>
            <a:off x="0" y="1622561"/>
            <a:ext cx="5059102" cy="494912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8C189F-C3E7-4A33-9653-6088480C02A8}"/>
              </a:ext>
            </a:extLst>
          </p:cNvPr>
          <p:cNvSpPr txBox="1"/>
          <p:nvPr/>
        </p:nvSpPr>
        <p:spPr>
          <a:xfrm>
            <a:off x="2568416" y="286311"/>
            <a:ext cx="70551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3.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Vẻ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đẹp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bên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hang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Én</a:t>
            </a:r>
            <a:endParaRPr lang="en-US" sz="4800" b="1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97A0E1-474A-4182-978C-DDCBC73A0EB7}"/>
              </a:ext>
            </a:extLst>
          </p:cNvPr>
          <p:cNvSpPr txBox="1"/>
          <p:nvPr/>
        </p:nvSpPr>
        <p:spPr>
          <a:xfrm>
            <a:off x="5359742" y="1435120"/>
            <a:ext cx="64286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u="sng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b.</a:t>
            </a:r>
            <a:r>
              <a:rPr lang="en-US" sz="3600" b="1" u="sng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Vẻ</a:t>
            </a:r>
            <a:r>
              <a:rPr lang="en-US" sz="3600" b="1" u="sng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đẹp</a:t>
            </a:r>
            <a:r>
              <a:rPr lang="en-US" sz="3600" b="1" u="sng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</a:t>
            </a:r>
            <a:endParaRPr lang="en-US" sz="3600" b="1" dirty="0">
              <a:solidFill>
                <a:srgbClr val="0070C0"/>
              </a:solidFill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D3EABE-703D-40BA-877F-B789113BC40F}"/>
              </a:ext>
            </a:extLst>
          </p:cNvPr>
          <p:cNvSpPr txBox="1"/>
          <p:nvPr/>
        </p:nvSpPr>
        <p:spPr>
          <a:xfrm>
            <a:off x="5359741" y="2350064"/>
            <a:ext cx="642860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Miêu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tả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kết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thuyết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minh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hoá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liệt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kê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đảo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(</a:t>
            </a:r>
            <a:r>
              <a:rPr lang="vi-VN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“kh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ói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mơ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lãng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đãng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”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“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lãng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đãng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khói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mơ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”),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...</a:t>
            </a:r>
            <a:endParaRPr lang="en-US" sz="32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EB6BF1-F7A4-447B-A6DE-6184DEB14D55}"/>
              </a:ext>
            </a:extLst>
          </p:cNvPr>
          <p:cNvSpPr txBox="1"/>
          <p:nvPr/>
        </p:nvSpPr>
        <p:spPr>
          <a:xfrm>
            <a:off x="5359741" y="4729979"/>
            <a:ext cx="64286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Vẻ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đẹp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ngọt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ngào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lãng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mạn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vừa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hoang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sơ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bí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hiểm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đươc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tự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nhiên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tạo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  <a:endParaRPr lang="en-US" sz="32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44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2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5" r="22575"/>
          <a:stretch/>
        </p:blipFill>
        <p:spPr>
          <a:xfrm>
            <a:off x="0" y="1845795"/>
            <a:ext cx="4281701" cy="457399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761D6E-60A0-429E-B98A-D40B0939CA93}"/>
              </a:ext>
            </a:extLst>
          </p:cNvPr>
          <p:cNvSpPr txBox="1"/>
          <p:nvPr/>
        </p:nvSpPr>
        <p:spPr>
          <a:xfrm>
            <a:off x="2568416" y="212170"/>
            <a:ext cx="70551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3.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Vẻ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đẹp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bên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hang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Én</a:t>
            </a:r>
            <a:endParaRPr lang="en-US" sz="4800" b="1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D93459-8625-46BD-AED5-017B8AECE7E6}"/>
              </a:ext>
            </a:extLst>
          </p:cNvPr>
          <p:cNvSpPr txBox="1"/>
          <p:nvPr/>
        </p:nvSpPr>
        <p:spPr>
          <a:xfrm>
            <a:off x="3938227" y="1565305"/>
            <a:ext cx="82537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c. S</a:t>
            </a:r>
            <a:r>
              <a:rPr lang="vi-VN" sz="3200" b="1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ự h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òa</a:t>
            </a:r>
            <a:r>
              <a:rPr lang="en-US" sz="3200" b="1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mình</a:t>
            </a:r>
            <a:r>
              <a:rPr lang="en-US" sz="3200" b="1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c</a:t>
            </a:r>
            <a:r>
              <a:rPr lang="vi-VN" sz="3200" b="1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ủa du kh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ách</a:t>
            </a:r>
            <a:r>
              <a:rPr lang="en-US" sz="3200" b="1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v</a:t>
            </a:r>
            <a:r>
              <a:rPr lang="vi-VN" sz="3200" b="1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ới thi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ên</a:t>
            </a:r>
            <a:r>
              <a:rPr lang="en-US" sz="3200" b="1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nhiên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384715-67A2-453C-87E2-6EA8A9A146C8}"/>
              </a:ext>
            </a:extLst>
          </p:cNvPr>
          <p:cNvSpPr txBox="1"/>
          <p:nvPr/>
        </p:nvSpPr>
        <p:spPr>
          <a:xfrm>
            <a:off x="4584357" y="2413899"/>
            <a:ext cx="72773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g</a:t>
            </a:r>
            <a:r>
              <a:rPr lang="vi-VN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ọi hang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Én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</a:t>
            </a:r>
            <a:r>
              <a:rPr lang="en-US" sz="3200" b="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cái</a:t>
            </a:r>
            <a:r>
              <a:rPr lang="en-US" sz="3200" b="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</a:t>
            </a:r>
            <a:r>
              <a:rPr lang="vi-VN" sz="3200" b="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ổ được Mẹ Thi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ên</a:t>
            </a:r>
            <a:r>
              <a:rPr lang="en-US" sz="3200" b="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Nhiên</a:t>
            </a:r>
            <a:r>
              <a:rPr lang="en-US" sz="3200" b="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ban t</a:t>
            </a:r>
            <a:r>
              <a:rPr lang="vi-VN" sz="3200" b="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ặng</a:t>
            </a:r>
            <a:r>
              <a:rPr lang="en-US" sz="3200" b="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 </a:t>
            </a:r>
            <a:r>
              <a:rPr lang="en-US" sz="3200" b="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biết</a:t>
            </a:r>
            <a:r>
              <a:rPr lang="en-US" sz="3200" b="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ơn</a:t>
            </a:r>
            <a:r>
              <a:rPr lang="en-US" sz="3200" b="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Thiên</a:t>
            </a:r>
            <a:r>
              <a:rPr lang="en-US" sz="3200" b="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Nhiên</a:t>
            </a:r>
            <a:r>
              <a:rPr lang="en-US" sz="3200" b="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; 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tạo</a:t>
            </a:r>
            <a:r>
              <a:rPr lang="en-US" sz="3200" b="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sự</a:t>
            </a:r>
            <a:r>
              <a:rPr lang="en-US" sz="3200" b="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gần</a:t>
            </a:r>
            <a:r>
              <a:rPr lang="en-US" sz="3200" b="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gũi</a:t>
            </a:r>
            <a:r>
              <a:rPr lang="en-US" sz="3200" b="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, 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ấm</a:t>
            </a:r>
            <a:r>
              <a:rPr lang="en-US" sz="3200" b="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áp</a:t>
            </a:r>
            <a:r>
              <a:rPr lang="en-US" sz="3200" b="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16701A-18EA-44DA-8393-12B23D02DB33}"/>
              </a:ext>
            </a:extLst>
          </p:cNvPr>
          <p:cNvSpPr txBox="1"/>
          <p:nvPr/>
        </p:nvSpPr>
        <p:spPr>
          <a:xfrm>
            <a:off x="4584357" y="4170405"/>
            <a:ext cx="72773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- T</a:t>
            </a:r>
            <a:r>
              <a:rPr lang="vi-VN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ộc người A-rem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hang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Én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9F9B97-9295-4391-8892-89ED6EFC02B8}"/>
              </a:ext>
            </a:extLst>
          </p:cNvPr>
          <p:cNvSpPr txBox="1"/>
          <p:nvPr/>
        </p:nvSpPr>
        <p:spPr>
          <a:xfrm>
            <a:off x="4584357" y="4898455"/>
            <a:ext cx="72773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Cư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x</a:t>
            </a:r>
            <a:r>
              <a:rPr lang="vi-VN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ử với đ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àn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bư</a:t>
            </a:r>
            <a:r>
              <a:rPr lang="vi-VN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ớm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yêu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trân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trọng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nâng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niu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1A77F1-5D4C-49CD-A60B-327A6820C573}"/>
              </a:ext>
            </a:extLst>
          </p:cNvPr>
          <p:cNvSpPr txBox="1"/>
          <p:nvPr/>
        </p:nvSpPr>
        <p:spPr>
          <a:xfrm>
            <a:off x="4584356" y="6115507"/>
            <a:ext cx="72773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Cư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x</a:t>
            </a:r>
            <a:r>
              <a:rPr lang="vi-VN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ử với chim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én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gần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gũi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thân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thiện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25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2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5" r="22575"/>
          <a:stretch/>
        </p:blipFill>
        <p:spPr>
          <a:xfrm>
            <a:off x="194600" y="1834833"/>
            <a:ext cx="4281701" cy="457399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761D6E-60A0-429E-B98A-D40B0939CA93}"/>
              </a:ext>
            </a:extLst>
          </p:cNvPr>
          <p:cNvSpPr txBox="1"/>
          <p:nvPr/>
        </p:nvSpPr>
        <p:spPr>
          <a:xfrm>
            <a:off x="2568416" y="212170"/>
            <a:ext cx="70551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3.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Vẻ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đẹp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bên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hang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Én</a:t>
            </a:r>
            <a:endParaRPr lang="en-US" sz="4800" b="1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D93459-8625-46BD-AED5-017B8AECE7E6}"/>
              </a:ext>
            </a:extLst>
          </p:cNvPr>
          <p:cNvSpPr txBox="1"/>
          <p:nvPr/>
        </p:nvSpPr>
        <p:spPr>
          <a:xfrm>
            <a:off x="3938227" y="1429378"/>
            <a:ext cx="82537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c. S</a:t>
            </a:r>
            <a:r>
              <a:rPr lang="vi-VN" sz="3200" b="1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ự h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òa</a:t>
            </a:r>
            <a:r>
              <a:rPr lang="en-US" sz="3200" b="1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mình</a:t>
            </a:r>
            <a:r>
              <a:rPr lang="en-US" sz="3200" b="1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c</a:t>
            </a:r>
            <a:r>
              <a:rPr lang="vi-VN" sz="3200" b="1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ủa du kh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ách</a:t>
            </a:r>
            <a:r>
              <a:rPr lang="en-US" sz="3200" b="1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v</a:t>
            </a:r>
            <a:r>
              <a:rPr lang="vi-VN" sz="3200" b="1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ới thi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ên</a:t>
            </a:r>
            <a:r>
              <a:rPr lang="en-US" sz="3200" b="1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nhiên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6D354B-9A39-43DE-9B43-90820534ADA2}"/>
              </a:ext>
            </a:extLst>
          </p:cNvPr>
          <p:cNvSpPr txBox="1"/>
          <p:nvPr/>
        </p:nvSpPr>
        <p:spPr>
          <a:xfrm>
            <a:off x="4695356" y="2182118"/>
            <a:ext cx="70551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- S</a:t>
            </a:r>
            <a:r>
              <a:rPr lang="vi-VN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ống trong hang: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hòa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thoải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mái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61DD51-85CA-4EA0-958B-48CB86DEBAEC}"/>
              </a:ext>
            </a:extLst>
          </p:cNvPr>
          <p:cNvSpPr txBox="1"/>
          <p:nvPr/>
        </p:nvSpPr>
        <p:spPr>
          <a:xfrm>
            <a:off x="4695356" y="2934858"/>
            <a:ext cx="70551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Kết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tự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miêu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tả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cảm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hoá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bộc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lộ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cảm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xúc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FFF85F-6D24-4790-B83F-B8F09AF47FF4}"/>
              </a:ext>
            </a:extLst>
          </p:cNvPr>
          <p:cNvSpPr txBox="1"/>
          <p:nvPr/>
        </p:nvSpPr>
        <p:spPr>
          <a:xfrm>
            <a:off x="4695356" y="4591904"/>
            <a:ext cx="705516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Yêu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c</a:t>
            </a:r>
            <a:r>
              <a:rPr lang="vi-VN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ảm phục, ngưỡng vọng, kết giao với tự nhi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ên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c</a:t>
            </a:r>
            <a:r>
              <a:rPr lang="vi-VN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ảm thấy được sống an nhi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ên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cái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“t</a:t>
            </a:r>
            <a:r>
              <a:rPr lang="vi-VN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ổ” của “Mẹ Thi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ên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Nhiên</a:t>
            </a:r>
            <a:r>
              <a:rPr lang="en-US" sz="32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”.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25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9" b="21349"/>
          <a:stretch/>
        </p:blipFill>
        <p:spPr>
          <a:xfrm>
            <a:off x="-520142" y="-815547"/>
            <a:ext cx="13691114" cy="522684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0D7CDF-1F4F-4D27-850F-FD04BC34C6E3}"/>
              </a:ext>
            </a:extLst>
          </p:cNvPr>
          <p:cNvSpPr txBox="1"/>
          <p:nvPr/>
        </p:nvSpPr>
        <p:spPr>
          <a:xfrm>
            <a:off x="383059" y="3152687"/>
            <a:ext cx="684564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THINK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36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SHARE</a:t>
            </a:r>
          </a:p>
          <a:p>
            <a:pPr algn="ctr"/>
            <a:r>
              <a:rPr lang="en-US" sz="36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ý ki</a:t>
            </a:r>
            <a:r>
              <a:rPr lang="vi-VN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ến cho rằng h</a:t>
            </a:r>
            <a:r>
              <a:rPr lang="en-US" sz="36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ành</a:t>
            </a:r>
            <a:r>
              <a:rPr lang="en-US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trình</a:t>
            </a:r>
            <a:r>
              <a:rPr lang="en-US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khám</a:t>
            </a:r>
            <a:r>
              <a:rPr lang="en-US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phá</a:t>
            </a:r>
            <a:r>
              <a:rPr lang="en-US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hang </a:t>
            </a:r>
            <a:r>
              <a:rPr lang="en-US" sz="36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Én</a:t>
            </a:r>
            <a:r>
              <a:rPr lang="en-US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thích</a:t>
            </a:r>
            <a:r>
              <a:rPr lang="en-US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h</a:t>
            </a:r>
            <a:r>
              <a:rPr lang="vi-VN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ợp với những người ưa mạo hiểm. Theo em, h</a:t>
            </a:r>
            <a:r>
              <a:rPr lang="en-US" sz="36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ành</a:t>
            </a:r>
            <a:r>
              <a:rPr lang="en-US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trình</a:t>
            </a:r>
            <a:r>
              <a:rPr lang="en-US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còn</a:t>
            </a:r>
            <a:r>
              <a:rPr lang="en-US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đánh</a:t>
            </a:r>
            <a:r>
              <a:rPr lang="en-US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</a:t>
            </a:r>
            <a:r>
              <a:rPr lang="vi-VN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ức điều g</a:t>
            </a:r>
            <a:r>
              <a:rPr lang="en-US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ì </a:t>
            </a:r>
            <a:r>
              <a:rPr lang="vi-VN" sz="36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ở con người?</a:t>
            </a:r>
            <a:endParaRPr lang="en-US" sz="36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08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98124" y="-1995617"/>
            <a:ext cx="12290121" cy="5616147"/>
          </a:xfrm>
          <a:custGeom>
            <a:avLst/>
            <a:gdLst>
              <a:gd name="connsiteX0" fmla="*/ 3694211 w 12413690"/>
              <a:gd name="connsiteY0" fmla="*/ 0 h 6543675"/>
              <a:gd name="connsiteX1" fmla="*/ 4352761 w 12413690"/>
              <a:gd name="connsiteY1" fmla="*/ 37823 h 6543675"/>
              <a:gd name="connsiteX2" fmla="*/ 11596806 w 12413690"/>
              <a:gd name="connsiteY2" fmla="*/ 6543675 h 6543675"/>
              <a:gd name="connsiteX3" fmla="*/ 10618388 w 12413690"/>
              <a:gd name="connsiteY3" fmla="*/ 6241081 h 6543675"/>
              <a:gd name="connsiteX4" fmla="*/ 7306825 w 12413690"/>
              <a:gd name="connsiteY4" fmla="*/ 5427848 h 6543675"/>
              <a:gd name="connsiteX5" fmla="*/ 5970913 w 12413690"/>
              <a:gd name="connsiteY5" fmla="*/ 5484581 h 6543675"/>
              <a:gd name="connsiteX6" fmla="*/ 4597363 w 12413690"/>
              <a:gd name="connsiteY6" fmla="*/ 5560231 h 6543675"/>
              <a:gd name="connsiteX7" fmla="*/ 1662116 w 12413690"/>
              <a:gd name="connsiteY7" fmla="*/ 4992865 h 6543675"/>
              <a:gd name="connsiteX8" fmla="*/ 3694211 w 12413690"/>
              <a:gd name="connsiteY8" fmla="*/ 0 h 654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13690" h="6543675">
                <a:moveTo>
                  <a:pt x="3694211" y="0"/>
                </a:moveTo>
                <a:cubicBezTo>
                  <a:pt x="3901185" y="0"/>
                  <a:pt x="4126971" y="0"/>
                  <a:pt x="4352761" y="37823"/>
                </a:cubicBezTo>
                <a:cubicBezTo>
                  <a:pt x="12104831" y="1078005"/>
                  <a:pt x="13628901" y="6543675"/>
                  <a:pt x="11596806" y="6543675"/>
                </a:cubicBezTo>
                <a:cubicBezTo>
                  <a:pt x="11314571" y="6543675"/>
                  <a:pt x="10994704" y="6449114"/>
                  <a:pt x="10618388" y="6241081"/>
                </a:cubicBezTo>
                <a:cubicBezTo>
                  <a:pt x="9414185" y="5579148"/>
                  <a:pt x="8341692" y="5427848"/>
                  <a:pt x="7306825" y="5427848"/>
                </a:cubicBezTo>
                <a:cubicBezTo>
                  <a:pt x="6855249" y="5427848"/>
                  <a:pt x="6422489" y="5465670"/>
                  <a:pt x="5970913" y="5484581"/>
                </a:cubicBezTo>
                <a:cubicBezTo>
                  <a:pt x="5519337" y="5522409"/>
                  <a:pt x="5067756" y="5560231"/>
                  <a:pt x="4597363" y="5560231"/>
                </a:cubicBezTo>
                <a:cubicBezTo>
                  <a:pt x="3694211" y="5560231"/>
                  <a:pt x="2734610" y="5446759"/>
                  <a:pt x="1662116" y="4992865"/>
                </a:cubicBezTo>
                <a:cubicBezTo>
                  <a:pt x="-1536555" y="3631171"/>
                  <a:pt x="288566" y="0"/>
                  <a:pt x="3694211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0" b="10440"/>
          <a:stretch/>
        </p:blipFill>
        <p:spPr>
          <a:xfrm>
            <a:off x="-49059" y="-2210405"/>
            <a:ext cx="12290117" cy="563940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2CAE48-3331-4FB9-9ED1-200731360883}"/>
              </a:ext>
            </a:extLst>
          </p:cNvPr>
          <p:cNvSpPr txBox="1"/>
          <p:nvPr/>
        </p:nvSpPr>
        <p:spPr>
          <a:xfrm>
            <a:off x="0" y="2967175"/>
            <a:ext cx="99326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trình</a:t>
            </a:r>
            <a:r>
              <a:rPr lang="en-US" sz="32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khám</a:t>
            </a:r>
            <a:r>
              <a:rPr lang="en-US" sz="32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phá</a:t>
            </a:r>
            <a:r>
              <a:rPr lang="en-US" sz="32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hang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Én</a:t>
            </a:r>
            <a:r>
              <a:rPr lang="en-US" sz="32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đánh</a:t>
            </a:r>
            <a:r>
              <a:rPr lang="en-US" sz="32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</a:t>
            </a:r>
            <a:r>
              <a:rPr lang="vi-VN" sz="32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ức ở con người: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57C577-94D8-4CB0-BB31-90EBA5E26CB4}"/>
              </a:ext>
            </a:extLst>
          </p:cNvPr>
          <p:cNvSpPr txBox="1"/>
          <p:nvPr/>
        </p:nvSpPr>
        <p:spPr>
          <a:xfrm>
            <a:off x="188598" y="3683613"/>
            <a:ext cx="118129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+ 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</a:t>
            </a:r>
            <a:r>
              <a:rPr lang="vi-VN" sz="30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ở rộng tầm mắt với những trải nghiệm th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ú v</a:t>
            </a:r>
            <a:r>
              <a:rPr lang="vi-VN" sz="30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ị khi được sống c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ùng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thiên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nhiên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hoang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sơ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v</a:t>
            </a:r>
            <a:r>
              <a:rPr lang="vi-VN" sz="30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ừa l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à 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</a:t>
            </a:r>
            <a:r>
              <a:rPr lang="vi-VN" sz="30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ử th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ách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đ</a:t>
            </a:r>
            <a:r>
              <a:rPr lang="vi-VN" sz="30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ối với sức khỏe v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à k</a:t>
            </a:r>
            <a:r>
              <a:rPr lang="vi-VN" sz="30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ỹ năng sinh tồn của con người trong điều kiện thiếu thốn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 </a:t>
            </a:r>
            <a:r>
              <a:rPr lang="vi-VN" sz="30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Thi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ên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nhiên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là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</a:t>
            </a:r>
            <a:r>
              <a:rPr lang="vi-VN" sz="30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ời mẹ vừa nu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ôi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dư</a:t>
            </a:r>
            <a:r>
              <a:rPr lang="vi-VN" sz="30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ỡng vừa dạy dỗ con người.</a:t>
            </a:r>
            <a:endParaRPr lang="en-US" sz="30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429FBB-B76A-420D-93CA-50934EE50E68}"/>
              </a:ext>
            </a:extLst>
          </p:cNvPr>
          <p:cNvSpPr txBox="1"/>
          <p:nvPr/>
        </p:nvSpPr>
        <p:spPr>
          <a:xfrm>
            <a:off x="188598" y="5754268"/>
            <a:ext cx="11812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+ 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ự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trân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trọng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có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ý 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thức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giữ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gìn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bảo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vệ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bảo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tồn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tài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nguyên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thiên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nhiên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di 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sản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văn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hóa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của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đất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nước</a:t>
            </a:r>
            <a:r>
              <a:rPr lang="en-US" sz="30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 </a:t>
            </a:r>
            <a:endParaRPr lang="en-US" sz="30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9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9;p22">
            <a:extLst>
              <a:ext uri="{FF2B5EF4-FFF2-40B4-BE49-F238E27FC236}">
                <a16:creationId xmlns:a16="http://schemas.microsoft.com/office/drawing/2014/main" id="{F4C85F0C-EA62-44CA-8940-ED6DCBB7CB0F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5" r="13845"/>
          <a:stretch/>
        </p:blipFill>
        <p:spPr>
          <a:xfrm>
            <a:off x="5292068" y="0"/>
            <a:ext cx="6899932" cy="6858016"/>
          </a:xfrm>
          <a:custGeom>
            <a:avLst/>
            <a:gdLst/>
            <a:ahLst/>
            <a:cxnLst/>
            <a:rect l="l" t="t" r="r" b="b"/>
            <a:pathLst>
              <a:path w="21590" h="21586" extrusionOk="0">
                <a:moveTo>
                  <a:pt x="6051" y="0"/>
                </a:moveTo>
                <a:lnTo>
                  <a:pt x="5818" y="36"/>
                </a:lnTo>
                <a:cubicBezTo>
                  <a:pt x="5767" y="-14"/>
                  <a:pt x="5689" y="-9"/>
                  <a:pt x="5643" y="47"/>
                </a:cubicBezTo>
                <a:cubicBezTo>
                  <a:pt x="5639" y="51"/>
                  <a:pt x="5636" y="58"/>
                  <a:pt x="5633" y="62"/>
                </a:cubicBezTo>
                <a:lnTo>
                  <a:pt x="5714" y="181"/>
                </a:lnTo>
                <a:lnTo>
                  <a:pt x="5833" y="140"/>
                </a:lnTo>
                <a:cubicBezTo>
                  <a:pt x="5916" y="258"/>
                  <a:pt x="6029" y="160"/>
                  <a:pt x="6142" y="171"/>
                </a:cubicBezTo>
                <a:lnTo>
                  <a:pt x="6099" y="232"/>
                </a:lnTo>
                <a:lnTo>
                  <a:pt x="6170" y="294"/>
                </a:lnTo>
                <a:lnTo>
                  <a:pt x="6260" y="196"/>
                </a:lnTo>
                <a:lnTo>
                  <a:pt x="6318" y="263"/>
                </a:lnTo>
                <a:lnTo>
                  <a:pt x="6318" y="428"/>
                </a:lnTo>
                <a:cubicBezTo>
                  <a:pt x="6118" y="666"/>
                  <a:pt x="5800" y="669"/>
                  <a:pt x="5524" y="753"/>
                </a:cubicBezTo>
                <a:lnTo>
                  <a:pt x="5452" y="722"/>
                </a:lnTo>
                <a:lnTo>
                  <a:pt x="5424" y="805"/>
                </a:lnTo>
                <a:cubicBezTo>
                  <a:pt x="5210" y="810"/>
                  <a:pt x="5176" y="831"/>
                  <a:pt x="5153" y="975"/>
                </a:cubicBezTo>
                <a:cubicBezTo>
                  <a:pt x="5432" y="856"/>
                  <a:pt x="5716" y="759"/>
                  <a:pt x="6009" y="686"/>
                </a:cubicBezTo>
                <a:cubicBezTo>
                  <a:pt x="6030" y="749"/>
                  <a:pt x="6137" y="717"/>
                  <a:pt x="6137" y="831"/>
                </a:cubicBezTo>
                <a:cubicBezTo>
                  <a:pt x="6048" y="879"/>
                  <a:pt x="5932" y="894"/>
                  <a:pt x="5852" y="960"/>
                </a:cubicBezTo>
                <a:lnTo>
                  <a:pt x="5852" y="944"/>
                </a:lnTo>
                <a:lnTo>
                  <a:pt x="5210" y="1135"/>
                </a:lnTo>
                <a:cubicBezTo>
                  <a:pt x="5214" y="1160"/>
                  <a:pt x="5219" y="1179"/>
                  <a:pt x="5229" y="1243"/>
                </a:cubicBezTo>
                <a:cubicBezTo>
                  <a:pt x="5302" y="1094"/>
                  <a:pt x="5389" y="1212"/>
                  <a:pt x="5476" y="1192"/>
                </a:cubicBezTo>
                <a:lnTo>
                  <a:pt x="5424" y="1120"/>
                </a:lnTo>
                <a:cubicBezTo>
                  <a:pt x="5555" y="1144"/>
                  <a:pt x="5691" y="1102"/>
                  <a:pt x="5790" y="1006"/>
                </a:cubicBezTo>
                <a:lnTo>
                  <a:pt x="5833" y="1047"/>
                </a:lnTo>
                <a:cubicBezTo>
                  <a:pt x="5833" y="1025"/>
                  <a:pt x="5839" y="1008"/>
                  <a:pt x="5847" y="965"/>
                </a:cubicBezTo>
                <a:cubicBezTo>
                  <a:pt x="6006" y="976"/>
                  <a:pt x="6144" y="863"/>
                  <a:pt x="6308" y="888"/>
                </a:cubicBezTo>
                <a:lnTo>
                  <a:pt x="6322" y="820"/>
                </a:lnTo>
                <a:lnTo>
                  <a:pt x="6417" y="769"/>
                </a:lnTo>
                <a:lnTo>
                  <a:pt x="6394" y="800"/>
                </a:lnTo>
                <a:lnTo>
                  <a:pt x="6522" y="867"/>
                </a:lnTo>
                <a:cubicBezTo>
                  <a:pt x="6195" y="976"/>
                  <a:pt x="5957" y="1231"/>
                  <a:pt x="5624" y="1269"/>
                </a:cubicBezTo>
                <a:lnTo>
                  <a:pt x="5643" y="1295"/>
                </a:lnTo>
                <a:lnTo>
                  <a:pt x="5581" y="1388"/>
                </a:lnTo>
                <a:lnTo>
                  <a:pt x="5438" y="1372"/>
                </a:lnTo>
                <a:lnTo>
                  <a:pt x="5438" y="1393"/>
                </a:lnTo>
                <a:lnTo>
                  <a:pt x="5543" y="1445"/>
                </a:lnTo>
                <a:lnTo>
                  <a:pt x="5343" y="1445"/>
                </a:lnTo>
                <a:cubicBezTo>
                  <a:pt x="5321" y="1637"/>
                  <a:pt x="5135" y="1506"/>
                  <a:pt x="5148" y="1687"/>
                </a:cubicBezTo>
                <a:lnTo>
                  <a:pt x="5329" y="1599"/>
                </a:lnTo>
                <a:cubicBezTo>
                  <a:pt x="5329" y="1659"/>
                  <a:pt x="5326" y="1694"/>
                  <a:pt x="5324" y="1728"/>
                </a:cubicBezTo>
                <a:cubicBezTo>
                  <a:pt x="5180" y="1697"/>
                  <a:pt x="5143" y="1867"/>
                  <a:pt x="5105" y="1966"/>
                </a:cubicBezTo>
                <a:lnTo>
                  <a:pt x="5034" y="1981"/>
                </a:lnTo>
                <a:lnTo>
                  <a:pt x="5034" y="2007"/>
                </a:lnTo>
                <a:lnTo>
                  <a:pt x="5105" y="1996"/>
                </a:lnTo>
                <a:lnTo>
                  <a:pt x="5105" y="1971"/>
                </a:lnTo>
                <a:cubicBezTo>
                  <a:pt x="5152" y="1971"/>
                  <a:pt x="5204" y="1984"/>
                  <a:pt x="5234" y="1935"/>
                </a:cubicBezTo>
                <a:lnTo>
                  <a:pt x="5324" y="1986"/>
                </a:lnTo>
                <a:lnTo>
                  <a:pt x="5324" y="2089"/>
                </a:lnTo>
                <a:lnTo>
                  <a:pt x="5258" y="2048"/>
                </a:lnTo>
                <a:lnTo>
                  <a:pt x="5134" y="2115"/>
                </a:lnTo>
                <a:lnTo>
                  <a:pt x="5172" y="2192"/>
                </a:lnTo>
                <a:lnTo>
                  <a:pt x="5001" y="2285"/>
                </a:lnTo>
                <a:lnTo>
                  <a:pt x="5110" y="2347"/>
                </a:lnTo>
                <a:lnTo>
                  <a:pt x="5029" y="2388"/>
                </a:lnTo>
                <a:lnTo>
                  <a:pt x="5110" y="2435"/>
                </a:lnTo>
                <a:cubicBezTo>
                  <a:pt x="4942" y="2552"/>
                  <a:pt x="4803" y="2707"/>
                  <a:pt x="4701" y="2894"/>
                </a:cubicBezTo>
                <a:lnTo>
                  <a:pt x="4796" y="2853"/>
                </a:lnTo>
                <a:lnTo>
                  <a:pt x="4820" y="2925"/>
                </a:lnTo>
                <a:cubicBezTo>
                  <a:pt x="5145" y="2829"/>
                  <a:pt x="5066" y="2995"/>
                  <a:pt x="5338" y="2961"/>
                </a:cubicBezTo>
                <a:cubicBezTo>
                  <a:pt x="5403" y="2949"/>
                  <a:pt x="5411" y="2817"/>
                  <a:pt x="5514" y="2863"/>
                </a:cubicBezTo>
                <a:lnTo>
                  <a:pt x="5467" y="2920"/>
                </a:lnTo>
                <a:lnTo>
                  <a:pt x="5571" y="2920"/>
                </a:lnTo>
                <a:cubicBezTo>
                  <a:pt x="5588" y="2902"/>
                  <a:pt x="5614" y="2874"/>
                  <a:pt x="5614" y="2873"/>
                </a:cubicBezTo>
                <a:lnTo>
                  <a:pt x="5700" y="2909"/>
                </a:lnTo>
                <a:cubicBezTo>
                  <a:pt x="5496" y="3238"/>
                  <a:pt x="5322" y="3156"/>
                  <a:pt x="5072" y="3348"/>
                </a:cubicBezTo>
                <a:lnTo>
                  <a:pt x="5158" y="3394"/>
                </a:lnTo>
                <a:lnTo>
                  <a:pt x="5262" y="3363"/>
                </a:lnTo>
                <a:cubicBezTo>
                  <a:pt x="5240" y="3406"/>
                  <a:pt x="5231" y="3425"/>
                  <a:pt x="5219" y="3446"/>
                </a:cubicBezTo>
                <a:lnTo>
                  <a:pt x="5286" y="3446"/>
                </a:lnTo>
                <a:lnTo>
                  <a:pt x="5286" y="3472"/>
                </a:lnTo>
                <a:lnTo>
                  <a:pt x="5215" y="3487"/>
                </a:lnTo>
                <a:cubicBezTo>
                  <a:pt x="4936" y="3766"/>
                  <a:pt x="4558" y="3941"/>
                  <a:pt x="4259" y="4204"/>
                </a:cubicBezTo>
                <a:lnTo>
                  <a:pt x="4335" y="4204"/>
                </a:lnTo>
                <a:lnTo>
                  <a:pt x="4302" y="4271"/>
                </a:lnTo>
                <a:lnTo>
                  <a:pt x="4331" y="4307"/>
                </a:lnTo>
                <a:cubicBezTo>
                  <a:pt x="4307" y="4335"/>
                  <a:pt x="4287" y="4360"/>
                  <a:pt x="4245" y="4405"/>
                </a:cubicBezTo>
                <a:cubicBezTo>
                  <a:pt x="4300" y="4415"/>
                  <a:pt x="4356" y="4403"/>
                  <a:pt x="4402" y="4369"/>
                </a:cubicBezTo>
                <a:lnTo>
                  <a:pt x="4402" y="4431"/>
                </a:lnTo>
                <a:lnTo>
                  <a:pt x="4326" y="4462"/>
                </a:lnTo>
                <a:lnTo>
                  <a:pt x="4392" y="4539"/>
                </a:lnTo>
                <a:lnTo>
                  <a:pt x="4616" y="4390"/>
                </a:lnTo>
                <a:lnTo>
                  <a:pt x="4407" y="4756"/>
                </a:lnTo>
                <a:lnTo>
                  <a:pt x="4426" y="4777"/>
                </a:lnTo>
                <a:lnTo>
                  <a:pt x="4564" y="4679"/>
                </a:lnTo>
                <a:cubicBezTo>
                  <a:pt x="4599" y="4723"/>
                  <a:pt x="4555" y="4724"/>
                  <a:pt x="4554" y="4730"/>
                </a:cubicBezTo>
                <a:lnTo>
                  <a:pt x="4611" y="4895"/>
                </a:lnTo>
                <a:lnTo>
                  <a:pt x="4668" y="4859"/>
                </a:lnTo>
                <a:cubicBezTo>
                  <a:pt x="4651" y="4818"/>
                  <a:pt x="4636" y="4779"/>
                  <a:pt x="4621" y="4740"/>
                </a:cubicBezTo>
                <a:cubicBezTo>
                  <a:pt x="4709" y="4678"/>
                  <a:pt x="4734" y="4784"/>
                  <a:pt x="4811" y="4751"/>
                </a:cubicBezTo>
                <a:lnTo>
                  <a:pt x="4763" y="4679"/>
                </a:lnTo>
                <a:cubicBezTo>
                  <a:pt x="4852" y="4624"/>
                  <a:pt x="4772" y="4552"/>
                  <a:pt x="4849" y="4519"/>
                </a:cubicBezTo>
                <a:lnTo>
                  <a:pt x="4901" y="4560"/>
                </a:lnTo>
                <a:cubicBezTo>
                  <a:pt x="4936" y="4549"/>
                  <a:pt x="4994" y="4469"/>
                  <a:pt x="5029" y="4498"/>
                </a:cubicBezTo>
                <a:cubicBezTo>
                  <a:pt x="5006" y="4631"/>
                  <a:pt x="4909" y="4602"/>
                  <a:pt x="4934" y="4756"/>
                </a:cubicBezTo>
                <a:cubicBezTo>
                  <a:pt x="5001" y="4706"/>
                  <a:pt x="5056" y="4642"/>
                  <a:pt x="5096" y="4565"/>
                </a:cubicBezTo>
                <a:lnTo>
                  <a:pt x="5148" y="4586"/>
                </a:lnTo>
                <a:cubicBezTo>
                  <a:pt x="5117" y="4643"/>
                  <a:pt x="5093" y="4708"/>
                  <a:pt x="5077" y="4771"/>
                </a:cubicBezTo>
                <a:lnTo>
                  <a:pt x="5210" y="4761"/>
                </a:lnTo>
                <a:cubicBezTo>
                  <a:pt x="5217" y="4728"/>
                  <a:pt x="5221" y="4711"/>
                  <a:pt x="5224" y="4694"/>
                </a:cubicBezTo>
                <a:lnTo>
                  <a:pt x="5391" y="4782"/>
                </a:lnTo>
                <a:cubicBezTo>
                  <a:pt x="5417" y="4717"/>
                  <a:pt x="5436" y="4664"/>
                  <a:pt x="5462" y="4601"/>
                </a:cubicBezTo>
                <a:lnTo>
                  <a:pt x="5614" y="4653"/>
                </a:lnTo>
                <a:lnTo>
                  <a:pt x="5852" y="4519"/>
                </a:lnTo>
                <a:lnTo>
                  <a:pt x="5899" y="4565"/>
                </a:lnTo>
                <a:cubicBezTo>
                  <a:pt x="6045" y="4470"/>
                  <a:pt x="6200" y="4386"/>
                  <a:pt x="6360" y="4323"/>
                </a:cubicBezTo>
                <a:lnTo>
                  <a:pt x="6360" y="4240"/>
                </a:lnTo>
                <a:lnTo>
                  <a:pt x="6432" y="4240"/>
                </a:lnTo>
                <a:lnTo>
                  <a:pt x="6398" y="4173"/>
                </a:lnTo>
                <a:cubicBezTo>
                  <a:pt x="6664" y="4082"/>
                  <a:pt x="6758" y="3837"/>
                  <a:pt x="7064" y="3807"/>
                </a:cubicBezTo>
                <a:lnTo>
                  <a:pt x="7031" y="3905"/>
                </a:lnTo>
                <a:lnTo>
                  <a:pt x="7078" y="4003"/>
                </a:lnTo>
                <a:cubicBezTo>
                  <a:pt x="7165" y="4014"/>
                  <a:pt x="7253" y="3977"/>
                  <a:pt x="7311" y="3905"/>
                </a:cubicBezTo>
                <a:lnTo>
                  <a:pt x="7263" y="3807"/>
                </a:lnTo>
                <a:lnTo>
                  <a:pt x="7154" y="3895"/>
                </a:lnTo>
                <a:cubicBezTo>
                  <a:pt x="7132" y="3845"/>
                  <a:pt x="7115" y="3807"/>
                  <a:pt x="7102" y="3776"/>
                </a:cubicBezTo>
                <a:cubicBezTo>
                  <a:pt x="7997" y="3530"/>
                  <a:pt x="8880" y="3015"/>
                  <a:pt x="9778" y="2672"/>
                </a:cubicBezTo>
                <a:cubicBezTo>
                  <a:pt x="9778" y="2674"/>
                  <a:pt x="9778" y="2679"/>
                  <a:pt x="9778" y="2688"/>
                </a:cubicBezTo>
                <a:lnTo>
                  <a:pt x="9783" y="2688"/>
                </a:lnTo>
                <a:lnTo>
                  <a:pt x="9783" y="2667"/>
                </a:lnTo>
                <a:cubicBezTo>
                  <a:pt x="9802" y="2655"/>
                  <a:pt x="9826" y="2646"/>
                  <a:pt x="9849" y="2646"/>
                </a:cubicBezTo>
                <a:lnTo>
                  <a:pt x="9849" y="2672"/>
                </a:lnTo>
                <a:lnTo>
                  <a:pt x="9783" y="2688"/>
                </a:lnTo>
                <a:lnTo>
                  <a:pt x="9783" y="2724"/>
                </a:lnTo>
                <a:cubicBezTo>
                  <a:pt x="10088" y="2692"/>
                  <a:pt x="10360" y="2472"/>
                  <a:pt x="10648" y="2363"/>
                </a:cubicBezTo>
                <a:cubicBezTo>
                  <a:pt x="10687" y="2459"/>
                  <a:pt x="10687" y="2493"/>
                  <a:pt x="10786" y="2543"/>
                </a:cubicBezTo>
                <a:cubicBezTo>
                  <a:pt x="10775" y="2438"/>
                  <a:pt x="10763" y="2364"/>
                  <a:pt x="10757" y="2301"/>
                </a:cubicBezTo>
                <a:lnTo>
                  <a:pt x="11099" y="2131"/>
                </a:lnTo>
                <a:lnTo>
                  <a:pt x="11128" y="2223"/>
                </a:lnTo>
                <a:lnTo>
                  <a:pt x="11366" y="2141"/>
                </a:lnTo>
                <a:cubicBezTo>
                  <a:pt x="11350" y="2267"/>
                  <a:pt x="11211" y="2256"/>
                  <a:pt x="11147" y="2352"/>
                </a:cubicBezTo>
                <a:lnTo>
                  <a:pt x="11361" y="2440"/>
                </a:lnTo>
                <a:lnTo>
                  <a:pt x="11185" y="2548"/>
                </a:lnTo>
                <a:cubicBezTo>
                  <a:pt x="11233" y="2602"/>
                  <a:pt x="11161" y="2720"/>
                  <a:pt x="11175" y="2811"/>
                </a:cubicBezTo>
                <a:lnTo>
                  <a:pt x="11114" y="2791"/>
                </a:lnTo>
                <a:cubicBezTo>
                  <a:pt x="11108" y="2723"/>
                  <a:pt x="11106" y="2663"/>
                  <a:pt x="11099" y="2584"/>
                </a:cubicBezTo>
                <a:lnTo>
                  <a:pt x="11019" y="2636"/>
                </a:lnTo>
                <a:lnTo>
                  <a:pt x="10876" y="2554"/>
                </a:lnTo>
                <a:lnTo>
                  <a:pt x="10743" y="2621"/>
                </a:lnTo>
                <a:cubicBezTo>
                  <a:pt x="10719" y="2732"/>
                  <a:pt x="10854" y="2742"/>
                  <a:pt x="10838" y="2848"/>
                </a:cubicBezTo>
                <a:lnTo>
                  <a:pt x="10643" y="2935"/>
                </a:lnTo>
                <a:cubicBezTo>
                  <a:pt x="10628" y="2970"/>
                  <a:pt x="10613" y="2997"/>
                  <a:pt x="10605" y="3018"/>
                </a:cubicBezTo>
                <a:lnTo>
                  <a:pt x="10657" y="3193"/>
                </a:lnTo>
                <a:cubicBezTo>
                  <a:pt x="10627" y="3172"/>
                  <a:pt x="10579" y="3229"/>
                  <a:pt x="10562" y="3167"/>
                </a:cubicBezTo>
                <a:cubicBezTo>
                  <a:pt x="10561" y="3163"/>
                  <a:pt x="10558" y="3167"/>
                  <a:pt x="10557" y="3162"/>
                </a:cubicBezTo>
                <a:lnTo>
                  <a:pt x="10448" y="3162"/>
                </a:lnTo>
                <a:cubicBezTo>
                  <a:pt x="10445" y="3189"/>
                  <a:pt x="10450" y="3215"/>
                  <a:pt x="10462" y="3240"/>
                </a:cubicBezTo>
                <a:cubicBezTo>
                  <a:pt x="10459" y="3239"/>
                  <a:pt x="10457" y="3245"/>
                  <a:pt x="10453" y="3245"/>
                </a:cubicBezTo>
                <a:cubicBezTo>
                  <a:pt x="10466" y="3267"/>
                  <a:pt x="10477" y="3295"/>
                  <a:pt x="10477" y="3322"/>
                </a:cubicBezTo>
                <a:lnTo>
                  <a:pt x="10453" y="3322"/>
                </a:lnTo>
                <a:lnTo>
                  <a:pt x="10439" y="3245"/>
                </a:lnTo>
                <a:cubicBezTo>
                  <a:pt x="10336" y="3246"/>
                  <a:pt x="10254" y="3304"/>
                  <a:pt x="10149" y="3332"/>
                </a:cubicBezTo>
                <a:lnTo>
                  <a:pt x="10177" y="3162"/>
                </a:lnTo>
                <a:lnTo>
                  <a:pt x="10035" y="3162"/>
                </a:lnTo>
                <a:cubicBezTo>
                  <a:pt x="9927" y="3076"/>
                  <a:pt x="9860" y="2879"/>
                  <a:pt x="9745" y="2894"/>
                </a:cubicBezTo>
                <a:lnTo>
                  <a:pt x="9968" y="3198"/>
                </a:lnTo>
                <a:cubicBezTo>
                  <a:pt x="9962" y="3229"/>
                  <a:pt x="9952" y="3277"/>
                  <a:pt x="9940" y="3338"/>
                </a:cubicBezTo>
                <a:lnTo>
                  <a:pt x="10030" y="3286"/>
                </a:lnTo>
                <a:lnTo>
                  <a:pt x="10082" y="3343"/>
                </a:lnTo>
                <a:lnTo>
                  <a:pt x="9992" y="3389"/>
                </a:lnTo>
                <a:cubicBezTo>
                  <a:pt x="9953" y="3378"/>
                  <a:pt x="9923" y="3347"/>
                  <a:pt x="9897" y="3384"/>
                </a:cubicBezTo>
                <a:lnTo>
                  <a:pt x="9925" y="3420"/>
                </a:lnTo>
                <a:lnTo>
                  <a:pt x="9488" y="3606"/>
                </a:lnTo>
                <a:lnTo>
                  <a:pt x="9364" y="3513"/>
                </a:lnTo>
                <a:lnTo>
                  <a:pt x="9326" y="3606"/>
                </a:lnTo>
                <a:lnTo>
                  <a:pt x="9293" y="3575"/>
                </a:lnTo>
                <a:lnTo>
                  <a:pt x="9208" y="3621"/>
                </a:lnTo>
                <a:lnTo>
                  <a:pt x="9170" y="3719"/>
                </a:lnTo>
                <a:cubicBezTo>
                  <a:pt x="9139" y="3637"/>
                  <a:pt x="9124" y="3582"/>
                  <a:pt x="9103" y="3523"/>
                </a:cubicBezTo>
                <a:cubicBezTo>
                  <a:pt x="9067" y="3591"/>
                  <a:pt x="9123" y="3698"/>
                  <a:pt x="9027" y="3730"/>
                </a:cubicBezTo>
                <a:lnTo>
                  <a:pt x="8998" y="3699"/>
                </a:lnTo>
                <a:lnTo>
                  <a:pt x="8932" y="3740"/>
                </a:lnTo>
                <a:lnTo>
                  <a:pt x="8861" y="3688"/>
                </a:lnTo>
                <a:lnTo>
                  <a:pt x="8775" y="3740"/>
                </a:lnTo>
                <a:lnTo>
                  <a:pt x="8737" y="3652"/>
                </a:lnTo>
                <a:lnTo>
                  <a:pt x="8713" y="3652"/>
                </a:lnTo>
                <a:cubicBezTo>
                  <a:pt x="8721" y="3701"/>
                  <a:pt x="8734" y="3751"/>
                  <a:pt x="8742" y="3802"/>
                </a:cubicBezTo>
                <a:lnTo>
                  <a:pt x="8699" y="3848"/>
                </a:lnTo>
                <a:lnTo>
                  <a:pt x="8661" y="3812"/>
                </a:lnTo>
                <a:cubicBezTo>
                  <a:pt x="8631" y="3912"/>
                  <a:pt x="8543" y="3972"/>
                  <a:pt x="8447" y="3962"/>
                </a:cubicBezTo>
                <a:lnTo>
                  <a:pt x="8495" y="3905"/>
                </a:lnTo>
                <a:cubicBezTo>
                  <a:pt x="8477" y="3885"/>
                  <a:pt x="8461" y="3867"/>
                  <a:pt x="8438" y="3843"/>
                </a:cubicBezTo>
                <a:lnTo>
                  <a:pt x="8290" y="4085"/>
                </a:lnTo>
                <a:cubicBezTo>
                  <a:pt x="8193" y="4104"/>
                  <a:pt x="8084" y="4070"/>
                  <a:pt x="7948" y="4106"/>
                </a:cubicBezTo>
                <a:cubicBezTo>
                  <a:pt x="8100" y="4164"/>
                  <a:pt x="8253" y="4105"/>
                  <a:pt x="8338" y="4220"/>
                </a:cubicBezTo>
                <a:cubicBezTo>
                  <a:pt x="8190" y="4396"/>
                  <a:pt x="7983" y="4447"/>
                  <a:pt x="7805" y="4560"/>
                </a:cubicBezTo>
                <a:lnTo>
                  <a:pt x="7805" y="4550"/>
                </a:lnTo>
                <a:lnTo>
                  <a:pt x="7729" y="4524"/>
                </a:lnTo>
                <a:lnTo>
                  <a:pt x="7705" y="4606"/>
                </a:lnTo>
                <a:cubicBezTo>
                  <a:pt x="7580" y="4596"/>
                  <a:pt x="7485" y="4679"/>
                  <a:pt x="7378" y="4720"/>
                </a:cubicBezTo>
                <a:cubicBezTo>
                  <a:pt x="7335" y="4735"/>
                  <a:pt x="7537" y="4817"/>
                  <a:pt x="7492" y="4838"/>
                </a:cubicBezTo>
                <a:lnTo>
                  <a:pt x="7325" y="4838"/>
                </a:lnTo>
                <a:cubicBezTo>
                  <a:pt x="7334" y="4774"/>
                  <a:pt x="7359" y="4760"/>
                  <a:pt x="7382" y="4761"/>
                </a:cubicBezTo>
                <a:cubicBezTo>
                  <a:pt x="7322" y="4764"/>
                  <a:pt x="7269" y="4766"/>
                  <a:pt x="7244" y="4766"/>
                </a:cubicBezTo>
                <a:cubicBezTo>
                  <a:pt x="7233" y="4731"/>
                  <a:pt x="7228" y="4707"/>
                  <a:pt x="7216" y="4668"/>
                </a:cubicBezTo>
                <a:cubicBezTo>
                  <a:pt x="7155" y="5005"/>
                  <a:pt x="7054" y="4681"/>
                  <a:pt x="6812" y="5132"/>
                </a:cubicBezTo>
                <a:lnTo>
                  <a:pt x="6712" y="5122"/>
                </a:lnTo>
                <a:lnTo>
                  <a:pt x="6760" y="5065"/>
                </a:lnTo>
                <a:lnTo>
                  <a:pt x="6707" y="5009"/>
                </a:lnTo>
                <a:cubicBezTo>
                  <a:pt x="6663" y="5074"/>
                  <a:pt x="6605" y="5132"/>
                  <a:pt x="6541" y="5174"/>
                </a:cubicBezTo>
                <a:lnTo>
                  <a:pt x="6836" y="5174"/>
                </a:lnTo>
                <a:lnTo>
                  <a:pt x="6836" y="5199"/>
                </a:lnTo>
                <a:lnTo>
                  <a:pt x="6593" y="5199"/>
                </a:lnTo>
                <a:cubicBezTo>
                  <a:pt x="6550" y="5310"/>
                  <a:pt x="6521" y="5420"/>
                  <a:pt x="6403" y="5457"/>
                </a:cubicBezTo>
                <a:cubicBezTo>
                  <a:pt x="6395" y="5397"/>
                  <a:pt x="6390" y="5342"/>
                  <a:pt x="6384" y="5292"/>
                </a:cubicBezTo>
                <a:cubicBezTo>
                  <a:pt x="6292" y="5339"/>
                  <a:pt x="6206" y="5402"/>
                  <a:pt x="6137" y="5483"/>
                </a:cubicBezTo>
                <a:lnTo>
                  <a:pt x="6132" y="5447"/>
                </a:lnTo>
                <a:lnTo>
                  <a:pt x="6056" y="5463"/>
                </a:lnTo>
                <a:lnTo>
                  <a:pt x="6070" y="5483"/>
                </a:lnTo>
                <a:lnTo>
                  <a:pt x="6132" y="5483"/>
                </a:lnTo>
                <a:lnTo>
                  <a:pt x="6009" y="5607"/>
                </a:lnTo>
                <a:lnTo>
                  <a:pt x="5947" y="5555"/>
                </a:lnTo>
                <a:lnTo>
                  <a:pt x="5871" y="5628"/>
                </a:lnTo>
                <a:lnTo>
                  <a:pt x="5742" y="5602"/>
                </a:lnTo>
                <a:cubicBezTo>
                  <a:pt x="5732" y="5636"/>
                  <a:pt x="5725" y="5660"/>
                  <a:pt x="5714" y="5700"/>
                </a:cubicBezTo>
                <a:lnTo>
                  <a:pt x="5638" y="5653"/>
                </a:lnTo>
                <a:lnTo>
                  <a:pt x="5538" y="5715"/>
                </a:lnTo>
                <a:cubicBezTo>
                  <a:pt x="5555" y="5749"/>
                  <a:pt x="5564" y="5775"/>
                  <a:pt x="5581" y="5813"/>
                </a:cubicBezTo>
                <a:lnTo>
                  <a:pt x="5462" y="5803"/>
                </a:lnTo>
                <a:lnTo>
                  <a:pt x="5524" y="5731"/>
                </a:lnTo>
                <a:cubicBezTo>
                  <a:pt x="5448" y="5743"/>
                  <a:pt x="5371" y="5719"/>
                  <a:pt x="5310" y="5669"/>
                </a:cubicBezTo>
                <a:lnTo>
                  <a:pt x="5362" y="5818"/>
                </a:lnTo>
                <a:lnTo>
                  <a:pt x="5181" y="5772"/>
                </a:lnTo>
                <a:cubicBezTo>
                  <a:pt x="5105" y="5949"/>
                  <a:pt x="4912" y="5954"/>
                  <a:pt x="4796" y="6087"/>
                </a:cubicBezTo>
                <a:lnTo>
                  <a:pt x="4763" y="6056"/>
                </a:lnTo>
                <a:lnTo>
                  <a:pt x="4659" y="6112"/>
                </a:lnTo>
                <a:lnTo>
                  <a:pt x="4687" y="6216"/>
                </a:lnTo>
                <a:cubicBezTo>
                  <a:pt x="4661" y="6255"/>
                  <a:pt x="4630" y="6297"/>
                  <a:pt x="4616" y="6319"/>
                </a:cubicBezTo>
                <a:lnTo>
                  <a:pt x="4416" y="6283"/>
                </a:lnTo>
                <a:cubicBezTo>
                  <a:pt x="4410" y="6365"/>
                  <a:pt x="4405" y="6426"/>
                  <a:pt x="4397" y="6525"/>
                </a:cubicBezTo>
                <a:lnTo>
                  <a:pt x="4316" y="6422"/>
                </a:lnTo>
                <a:lnTo>
                  <a:pt x="4079" y="6510"/>
                </a:lnTo>
                <a:cubicBezTo>
                  <a:pt x="4079" y="6547"/>
                  <a:pt x="4076" y="6580"/>
                  <a:pt x="4074" y="6608"/>
                </a:cubicBezTo>
                <a:cubicBezTo>
                  <a:pt x="4009" y="6608"/>
                  <a:pt x="3950" y="6626"/>
                  <a:pt x="3931" y="6597"/>
                </a:cubicBezTo>
                <a:lnTo>
                  <a:pt x="3855" y="6680"/>
                </a:lnTo>
                <a:lnTo>
                  <a:pt x="4031" y="6695"/>
                </a:lnTo>
                <a:cubicBezTo>
                  <a:pt x="3875" y="6867"/>
                  <a:pt x="3652" y="6845"/>
                  <a:pt x="3537" y="7010"/>
                </a:cubicBezTo>
                <a:lnTo>
                  <a:pt x="3427" y="6963"/>
                </a:lnTo>
                <a:lnTo>
                  <a:pt x="3385" y="7159"/>
                </a:lnTo>
                <a:lnTo>
                  <a:pt x="3152" y="7386"/>
                </a:lnTo>
                <a:lnTo>
                  <a:pt x="3456" y="7639"/>
                </a:lnTo>
                <a:cubicBezTo>
                  <a:pt x="3426" y="7710"/>
                  <a:pt x="3397" y="7780"/>
                  <a:pt x="3361" y="7866"/>
                </a:cubicBezTo>
                <a:cubicBezTo>
                  <a:pt x="3282" y="7800"/>
                  <a:pt x="3210" y="7765"/>
                  <a:pt x="3157" y="7876"/>
                </a:cubicBezTo>
                <a:lnTo>
                  <a:pt x="3256" y="7995"/>
                </a:lnTo>
                <a:lnTo>
                  <a:pt x="3166" y="8036"/>
                </a:lnTo>
                <a:cubicBezTo>
                  <a:pt x="3117" y="7970"/>
                  <a:pt x="3065" y="8011"/>
                  <a:pt x="3004" y="8036"/>
                </a:cubicBezTo>
                <a:lnTo>
                  <a:pt x="2943" y="7866"/>
                </a:lnTo>
                <a:cubicBezTo>
                  <a:pt x="2916" y="7907"/>
                  <a:pt x="2898" y="7940"/>
                  <a:pt x="2890" y="7954"/>
                </a:cubicBezTo>
                <a:lnTo>
                  <a:pt x="2634" y="7913"/>
                </a:lnTo>
                <a:lnTo>
                  <a:pt x="2634" y="8093"/>
                </a:lnTo>
                <a:lnTo>
                  <a:pt x="2572" y="8036"/>
                </a:lnTo>
                <a:lnTo>
                  <a:pt x="2410" y="8124"/>
                </a:lnTo>
                <a:lnTo>
                  <a:pt x="2315" y="8315"/>
                </a:lnTo>
                <a:lnTo>
                  <a:pt x="2348" y="8439"/>
                </a:lnTo>
                <a:lnTo>
                  <a:pt x="2206" y="8609"/>
                </a:lnTo>
                <a:cubicBezTo>
                  <a:pt x="2127" y="8583"/>
                  <a:pt x="2066" y="8482"/>
                  <a:pt x="1949" y="8552"/>
                </a:cubicBezTo>
                <a:lnTo>
                  <a:pt x="2201" y="8805"/>
                </a:lnTo>
                <a:lnTo>
                  <a:pt x="2268" y="8743"/>
                </a:lnTo>
                <a:lnTo>
                  <a:pt x="2230" y="8686"/>
                </a:lnTo>
                <a:lnTo>
                  <a:pt x="2291" y="8681"/>
                </a:lnTo>
                <a:cubicBezTo>
                  <a:pt x="2310" y="8755"/>
                  <a:pt x="2323" y="8822"/>
                  <a:pt x="2253" y="8872"/>
                </a:cubicBezTo>
                <a:lnTo>
                  <a:pt x="1973" y="8872"/>
                </a:lnTo>
                <a:lnTo>
                  <a:pt x="1921" y="8712"/>
                </a:lnTo>
                <a:lnTo>
                  <a:pt x="1759" y="8712"/>
                </a:lnTo>
                <a:cubicBezTo>
                  <a:pt x="1734" y="8628"/>
                  <a:pt x="1622" y="8651"/>
                  <a:pt x="1607" y="8557"/>
                </a:cubicBezTo>
                <a:lnTo>
                  <a:pt x="1712" y="8557"/>
                </a:lnTo>
                <a:lnTo>
                  <a:pt x="1712" y="8403"/>
                </a:lnTo>
                <a:cubicBezTo>
                  <a:pt x="1598" y="8412"/>
                  <a:pt x="1596" y="8415"/>
                  <a:pt x="1569" y="8521"/>
                </a:cubicBezTo>
                <a:lnTo>
                  <a:pt x="1217" y="8310"/>
                </a:lnTo>
                <a:lnTo>
                  <a:pt x="1269" y="8423"/>
                </a:lnTo>
                <a:lnTo>
                  <a:pt x="1013" y="8568"/>
                </a:lnTo>
                <a:cubicBezTo>
                  <a:pt x="1065" y="8646"/>
                  <a:pt x="1086" y="8742"/>
                  <a:pt x="1184" y="8758"/>
                </a:cubicBezTo>
                <a:lnTo>
                  <a:pt x="1250" y="8609"/>
                </a:lnTo>
                <a:lnTo>
                  <a:pt x="1317" y="8578"/>
                </a:lnTo>
                <a:cubicBezTo>
                  <a:pt x="1285" y="8544"/>
                  <a:pt x="1262" y="8525"/>
                  <a:pt x="1241" y="8501"/>
                </a:cubicBezTo>
                <a:lnTo>
                  <a:pt x="1279" y="8444"/>
                </a:lnTo>
                <a:cubicBezTo>
                  <a:pt x="1420" y="8515"/>
                  <a:pt x="1703" y="8686"/>
                  <a:pt x="1754" y="8841"/>
                </a:cubicBezTo>
                <a:lnTo>
                  <a:pt x="1645" y="8841"/>
                </a:lnTo>
                <a:cubicBezTo>
                  <a:pt x="1704" y="8901"/>
                  <a:pt x="1759" y="8968"/>
                  <a:pt x="1830" y="8898"/>
                </a:cubicBezTo>
                <a:lnTo>
                  <a:pt x="1944" y="8985"/>
                </a:lnTo>
                <a:lnTo>
                  <a:pt x="1892" y="9109"/>
                </a:lnTo>
                <a:lnTo>
                  <a:pt x="1735" y="9161"/>
                </a:lnTo>
                <a:cubicBezTo>
                  <a:pt x="1688" y="9084"/>
                  <a:pt x="1616" y="9135"/>
                  <a:pt x="1555" y="9119"/>
                </a:cubicBezTo>
                <a:cubicBezTo>
                  <a:pt x="1485" y="9198"/>
                  <a:pt x="1389" y="9243"/>
                  <a:pt x="1288" y="9243"/>
                </a:cubicBezTo>
                <a:lnTo>
                  <a:pt x="1255" y="9145"/>
                </a:lnTo>
                <a:lnTo>
                  <a:pt x="1027" y="9192"/>
                </a:lnTo>
                <a:lnTo>
                  <a:pt x="960" y="9119"/>
                </a:lnTo>
                <a:cubicBezTo>
                  <a:pt x="914" y="9165"/>
                  <a:pt x="843" y="9186"/>
                  <a:pt x="842" y="9290"/>
                </a:cubicBezTo>
                <a:cubicBezTo>
                  <a:pt x="1004" y="9338"/>
                  <a:pt x="1174" y="9351"/>
                  <a:pt x="1341" y="9326"/>
                </a:cubicBezTo>
                <a:lnTo>
                  <a:pt x="1298" y="9450"/>
                </a:lnTo>
                <a:lnTo>
                  <a:pt x="1488" y="9408"/>
                </a:lnTo>
                <a:lnTo>
                  <a:pt x="1555" y="9444"/>
                </a:lnTo>
                <a:lnTo>
                  <a:pt x="1517" y="9609"/>
                </a:lnTo>
                <a:cubicBezTo>
                  <a:pt x="1251" y="9868"/>
                  <a:pt x="866" y="9829"/>
                  <a:pt x="552" y="9976"/>
                </a:cubicBezTo>
                <a:lnTo>
                  <a:pt x="556" y="10001"/>
                </a:lnTo>
                <a:lnTo>
                  <a:pt x="395" y="10001"/>
                </a:lnTo>
                <a:lnTo>
                  <a:pt x="343" y="10120"/>
                </a:lnTo>
                <a:cubicBezTo>
                  <a:pt x="671" y="10095"/>
                  <a:pt x="955" y="9830"/>
                  <a:pt x="1298" y="9883"/>
                </a:cubicBezTo>
                <a:lnTo>
                  <a:pt x="1350" y="9991"/>
                </a:lnTo>
                <a:cubicBezTo>
                  <a:pt x="1066" y="10157"/>
                  <a:pt x="702" y="10138"/>
                  <a:pt x="442" y="10363"/>
                </a:cubicBezTo>
                <a:lnTo>
                  <a:pt x="594" y="10326"/>
                </a:lnTo>
                <a:lnTo>
                  <a:pt x="647" y="10352"/>
                </a:lnTo>
                <a:lnTo>
                  <a:pt x="666" y="10275"/>
                </a:lnTo>
                <a:cubicBezTo>
                  <a:pt x="791" y="10304"/>
                  <a:pt x="921" y="10263"/>
                  <a:pt x="1008" y="10161"/>
                </a:cubicBezTo>
                <a:cubicBezTo>
                  <a:pt x="1173" y="10161"/>
                  <a:pt x="1321" y="10062"/>
                  <a:pt x="1488" y="10074"/>
                </a:cubicBezTo>
                <a:lnTo>
                  <a:pt x="1593" y="9960"/>
                </a:lnTo>
                <a:lnTo>
                  <a:pt x="1664" y="9960"/>
                </a:lnTo>
                <a:cubicBezTo>
                  <a:pt x="1692" y="10001"/>
                  <a:pt x="1754" y="10021"/>
                  <a:pt x="1764" y="10120"/>
                </a:cubicBezTo>
                <a:lnTo>
                  <a:pt x="1635" y="10079"/>
                </a:lnTo>
                <a:lnTo>
                  <a:pt x="1588" y="10115"/>
                </a:lnTo>
                <a:lnTo>
                  <a:pt x="1545" y="10074"/>
                </a:lnTo>
                <a:cubicBezTo>
                  <a:pt x="1487" y="10154"/>
                  <a:pt x="1513" y="10239"/>
                  <a:pt x="1464" y="10316"/>
                </a:cubicBezTo>
                <a:lnTo>
                  <a:pt x="1697" y="10270"/>
                </a:lnTo>
                <a:lnTo>
                  <a:pt x="1612" y="10383"/>
                </a:lnTo>
                <a:cubicBezTo>
                  <a:pt x="1716" y="10363"/>
                  <a:pt x="1820" y="10358"/>
                  <a:pt x="1925" y="10368"/>
                </a:cubicBezTo>
                <a:lnTo>
                  <a:pt x="1830" y="10512"/>
                </a:lnTo>
                <a:lnTo>
                  <a:pt x="1921" y="10512"/>
                </a:lnTo>
                <a:lnTo>
                  <a:pt x="2030" y="10646"/>
                </a:lnTo>
                <a:cubicBezTo>
                  <a:pt x="2073" y="10604"/>
                  <a:pt x="2108" y="10569"/>
                  <a:pt x="2116" y="10517"/>
                </a:cubicBezTo>
                <a:cubicBezTo>
                  <a:pt x="2103" y="10469"/>
                  <a:pt x="2310" y="10456"/>
                  <a:pt x="2334" y="10517"/>
                </a:cubicBezTo>
                <a:cubicBezTo>
                  <a:pt x="2412" y="10488"/>
                  <a:pt x="2439" y="10580"/>
                  <a:pt x="2491" y="10600"/>
                </a:cubicBezTo>
                <a:lnTo>
                  <a:pt x="2553" y="10559"/>
                </a:lnTo>
                <a:cubicBezTo>
                  <a:pt x="2613" y="10613"/>
                  <a:pt x="2517" y="10663"/>
                  <a:pt x="2553" y="10729"/>
                </a:cubicBezTo>
                <a:cubicBezTo>
                  <a:pt x="2581" y="10776"/>
                  <a:pt x="2570" y="10852"/>
                  <a:pt x="2577" y="10914"/>
                </a:cubicBezTo>
                <a:lnTo>
                  <a:pt x="2596" y="10914"/>
                </a:lnTo>
                <a:cubicBezTo>
                  <a:pt x="2602" y="10861"/>
                  <a:pt x="2607" y="10808"/>
                  <a:pt x="2615" y="10734"/>
                </a:cubicBezTo>
                <a:cubicBezTo>
                  <a:pt x="2711" y="10759"/>
                  <a:pt x="2736" y="10830"/>
                  <a:pt x="2829" y="10837"/>
                </a:cubicBezTo>
                <a:cubicBezTo>
                  <a:pt x="2759" y="10741"/>
                  <a:pt x="2770" y="10671"/>
                  <a:pt x="2862" y="10620"/>
                </a:cubicBezTo>
                <a:lnTo>
                  <a:pt x="2819" y="10559"/>
                </a:lnTo>
                <a:lnTo>
                  <a:pt x="2938" y="10559"/>
                </a:lnTo>
                <a:cubicBezTo>
                  <a:pt x="2915" y="10663"/>
                  <a:pt x="2913" y="10770"/>
                  <a:pt x="2829" y="10837"/>
                </a:cubicBezTo>
                <a:cubicBezTo>
                  <a:pt x="2836" y="10878"/>
                  <a:pt x="2850" y="10916"/>
                  <a:pt x="2862" y="10956"/>
                </a:cubicBezTo>
                <a:cubicBezTo>
                  <a:pt x="2836" y="11009"/>
                  <a:pt x="2823" y="11076"/>
                  <a:pt x="2733" y="11090"/>
                </a:cubicBezTo>
                <a:lnTo>
                  <a:pt x="2857" y="11172"/>
                </a:lnTo>
                <a:lnTo>
                  <a:pt x="2829" y="11214"/>
                </a:lnTo>
                <a:lnTo>
                  <a:pt x="2881" y="11270"/>
                </a:lnTo>
                <a:cubicBezTo>
                  <a:pt x="2926" y="11229"/>
                  <a:pt x="2964" y="11158"/>
                  <a:pt x="3042" y="11208"/>
                </a:cubicBezTo>
                <a:lnTo>
                  <a:pt x="2900" y="11394"/>
                </a:lnTo>
                <a:lnTo>
                  <a:pt x="3066" y="11440"/>
                </a:lnTo>
                <a:cubicBezTo>
                  <a:pt x="3059" y="11490"/>
                  <a:pt x="3050" y="11539"/>
                  <a:pt x="3038" y="11616"/>
                </a:cubicBezTo>
                <a:lnTo>
                  <a:pt x="3157" y="11538"/>
                </a:lnTo>
                <a:lnTo>
                  <a:pt x="3114" y="11482"/>
                </a:lnTo>
                <a:cubicBezTo>
                  <a:pt x="3133" y="11438"/>
                  <a:pt x="3153" y="11396"/>
                  <a:pt x="3171" y="11358"/>
                </a:cubicBezTo>
                <a:lnTo>
                  <a:pt x="3266" y="11410"/>
                </a:lnTo>
                <a:cubicBezTo>
                  <a:pt x="3241" y="11513"/>
                  <a:pt x="3198" y="11611"/>
                  <a:pt x="3142" y="11698"/>
                </a:cubicBezTo>
                <a:cubicBezTo>
                  <a:pt x="3425" y="11662"/>
                  <a:pt x="3589" y="11337"/>
                  <a:pt x="3855" y="11332"/>
                </a:cubicBezTo>
                <a:cubicBezTo>
                  <a:pt x="3855" y="11346"/>
                  <a:pt x="3855" y="11361"/>
                  <a:pt x="3855" y="11389"/>
                </a:cubicBezTo>
                <a:cubicBezTo>
                  <a:pt x="3728" y="11372"/>
                  <a:pt x="3657" y="11471"/>
                  <a:pt x="3580" y="11554"/>
                </a:cubicBezTo>
                <a:lnTo>
                  <a:pt x="3504" y="11554"/>
                </a:lnTo>
                <a:cubicBezTo>
                  <a:pt x="3488" y="11594"/>
                  <a:pt x="3471" y="11630"/>
                  <a:pt x="3456" y="11667"/>
                </a:cubicBezTo>
                <a:cubicBezTo>
                  <a:pt x="3676" y="11667"/>
                  <a:pt x="3803" y="11408"/>
                  <a:pt x="4036" y="11425"/>
                </a:cubicBezTo>
                <a:cubicBezTo>
                  <a:pt x="4036" y="11389"/>
                  <a:pt x="4042" y="11356"/>
                  <a:pt x="4045" y="11327"/>
                </a:cubicBezTo>
                <a:cubicBezTo>
                  <a:pt x="4194" y="11270"/>
                  <a:pt x="4309" y="11144"/>
                  <a:pt x="4478" y="11147"/>
                </a:cubicBezTo>
                <a:lnTo>
                  <a:pt x="4411" y="11002"/>
                </a:lnTo>
                <a:lnTo>
                  <a:pt x="4511" y="11002"/>
                </a:lnTo>
                <a:cubicBezTo>
                  <a:pt x="4517" y="11044"/>
                  <a:pt x="4523" y="11079"/>
                  <a:pt x="4526" y="11100"/>
                </a:cubicBezTo>
                <a:cubicBezTo>
                  <a:pt x="4640" y="11050"/>
                  <a:pt x="4764" y="11055"/>
                  <a:pt x="4839" y="10945"/>
                </a:cubicBezTo>
                <a:cubicBezTo>
                  <a:pt x="4860" y="10916"/>
                  <a:pt x="4890" y="10896"/>
                  <a:pt x="4920" y="10878"/>
                </a:cubicBezTo>
                <a:cubicBezTo>
                  <a:pt x="4920" y="10905"/>
                  <a:pt x="4919" y="10923"/>
                  <a:pt x="4925" y="10951"/>
                </a:cubicBezTo>
                <a:lnTo>
                  <a:pt x="4849" y="10956"/>
                </a:lnTo>
                <a:lnTo>
                  <a:pt x="4839" y="10945"/>
                </a:lnTo>
                <a:cubicBezTo>
                  <a:pt x="4846" y="10974"/>
                  <a:pt x="4850" y="11004"/>
                  <a:pt x="4849" y="11033"/>
                </a:cubicBezTo>
                <a:cubicBezTo>
                  <a:pt x="5015" y="11033"/>
                  <a:pt x="4908" y="10839"/>
                  <a:pt x="5124" y="10878"/>
                </a:cubicBezTo>
                <a:cubicBezTo>
                  <a:pt x="5193" y="10798"/>
                  <a:pt x="5290" y="10751"/>
                  <a:pt x="5391" y="10749"/>
                </a:cubicBezTo>
                <a:lnTo>
                  <a:pt x="5405" y="10693"/>
                </a:lnTo>
                <a:lnTo>
                  <a:pt x="5614" y="10626"/>
                </a:lnTo>
                <a:cubicBezTo>
                  <a:pt x="5638" y="10495"/>
                  <a:pt x="5636" y="10491"/>
                  <a:pt x="5790" y="10476"/>
                </a:cubicBezTo>
                <a:cubicBezTo>
                  <a:pt x="5790" y="10486"/>
                  <a:pt x="5807" y="10525"/>
                  <a:pt x="5818" y="10564"/>
                </a:cubicBezTo>
                <a:lnTo>
                  <a:pt x="5899" y="10471"/>
                </a:lnTo>
                <a:cubicBezTo>
                  <a:pt x="5925" y="10511"/>
                  <a:pt x="5947" y="10552"/>
                  <a:pt x="5971" y="10589"/>
                </a:cubicBezTo>
                <a:lnTo>
                  <a:pt x="6042" y="10522"/>
                </a:lnTo>
                <a:lnTo>
                  <a:pt x="5928" y="10409"/>
                </a:lnTo>
                <a:cubicBezTo>
                  <a:pt x="5938" y="10388"/>
                  <a:pt x="5958" y="10354"/>
                  <a:pt x="5975" y="10316"/>
                </a:cubicBezTo>
                <a:lnTo>
                  <a:pt x="6047" y="10445"/>
                </a:lnTo>
                <a:lnTo>
                  <a:pt x="6165" y="10393"/>
                </a:lnTo>
                <a:cubicBezTo>
                  <a:pt x="6165" y="10475"/>
                  <a:pt x="6171" y="10538"/>
                  <a:pt x="6175" y="10595"/>
                </a:cubicBezTo>
                <a:lnTo>
                  <a:pt x="6275" y="10620"/>
                </a:lnTo>
                <a:lnTo>
                  <a:pt x="6080" y="10713"/>
                </a:lnTo>
                <a:cubicBezTo>
                  <a:pt x="6130" y="10789"/>
                  <a:pt x="6186" y="10750"/>
                  <a:pt x="6232" y="10755"/>
                </a:cubicBezTo>
                <a:cubicBezTo>
                  <a:pt x="6310" y="10607"/>
                  <a:pt x="6327" y="10578"/>
                  <a:pt x="6384" y="10657"/>
                </a:cubicBezTo>
                <a:cubicBezTo>
                  <a:pt x="6364" y="10804"/>
                  <a:pt x="6234" y="10812"/>
                  <a:pt x="6156" y="10873"/>
                </a:cubicBezTo>
                <a:lnTo>
                  <a:pt x="6056" y="10837"/>
                </a:lnTo>
                <a:lnTo>
                  <a:pt x="6132" y="11002"/>
                </a:lnTo>
                <a:lnTo>
                  <a:pt x="5961" y="10956"/>
                </a:lnTo>
                <a:cubicBezTo>
                  <a:pt x="6050" y="11016"/>
                  <a:pt x="5993" y="11179"/>
                  <a:pt x="6108" y="11208"/>
                </a:cubicBezTo>
                <a:cubicBezTo>
                  <a:pt x="6156" y="11076"/>
                  <a:pt x="6152" y="11073"/>
                  <a:pt x="6246" y="11012"/>
                </a:cubicBezTo>
                <a:lnTo>
                  <a:pt x="6213" y="10935"/>
                </a:lnTo>
                <a:cubicBezTo>
                  <a:pt x="6279" y="10897"/>
                  <a:pt x="6318" y="10938"/>
                  <a:pt x="6356" y="10987"/>
                </a:cubicBezTo>
                <a:cubicBezTo>
                  <a:pt x="6288" y="11043"/>
                  <a:pt x="6332" y="11119"/>
                  <a:pt x="6318" y="11188"/>
                </a:cubicBezTo>
                <a:lnTo>
                  <a:pt x="6451" y="11291"/>
                </a:lnTo>
                <a:cubicBezTo>
                  <a:pt x="6339" y="11339"/>
                  <a:pt x="6298" y="11438"/>
                  <a:pt x="6184" y="11389"/>
                </a:cubicBezTo>
                <a:lnTo>
                  <a:pt x="6303" y="11260"/>
                </a:lnTo>
                <a:cubicBezTo>
                  <a:pt x="6215" y="11238"/>
                  <a:pt x="6278" y="11165"/>
                  <a:pt x="6156" y="11172"/>
                </a:cubicBezTo>
                <a:cubicBezTo>
                  <a:pt x="6179" y="11220"/>
                  <a:pt x="6192" y="11244"/>
                  <a:pt x="6208" y="11275"/>
                </a:cubicBezTo>
                <a:lnTo>
                  <a:pt x="6099" y="11353"/>
                </a:lnTo>
                <a:lnTo>
                  <a:pt x="6360" y="11590"/>
                </a:lnTo>
                <a:lnTo>
                  <a:pt x="6222" y="11760"/>
                </a:lnTo>
                <a:cubicBezTo>
                  <a:pt x="6311" y="11913"/>
                  <a:pt x="6370" y="12122"/>
                  <a:pt x="6455" y="12281"/>
                </a:cubicBezTo>
                <a:cubicBezTo>
                  <a:pt x="6494" y="12257"/>
                  <a:pt x="6508" y="12169"/>
                  <a:pt x="6588" y="12240"/>
                </a:cubicBezTo>
                <a:cubicBezTo>
                  <a:pt x="6541" y="12298"/>
                  <a:pt x="6504" y="12351"/>
                  <a:pt x="6465" y="12400"/>
                </a:cubicBezTo>
                <a:cubicBezTo>
                  <a:pt x="6497" y="12488"/>
                  <a:pt x="6525" y="12569"/>
                  <a:pt x="6546" y="12627"/>
                </a:cubicBezTo>
                <a:lnTo>
                  <a:pt x="6798" y="12714"/>
                </a:lnTo>
                <a:lnTo>
                  <a:pt x="6641" y="12843"/>
                </a:lnTo>
                <a:cubicBezTo>
                  <a:pt x="6681" y="12911"/>
                  <a:pt x="6698" y="12990"/>
                  <a:pt x="6688" y="13070"/>
                </a:cubicBezTo>
                <a:lnTo>
                  <a:pt x="6855" y="13158"/>
                </a:lnTo>
                <a:lnTo>
                  <a:pt x="6750" y="13241"/>
                </a:lnTo>
                <a:lnTo>
                  <a:pt x="6793" y="13313"/>
                </a:lnTo>
                <a:lnTo>
                  <a:pt x="6655" y="13447"/>
                </a:lnTo>
                <a:lnTo>
                  <a:pt x="6541" y="13447"/>
                </a:lnTo>
                <a:lnTo>
                  <a:pt x="6451" y="13323"/>
                </a:lnTo>
                <a:lnTo>
                  <a:pt x="6346" y="13333"/>
                </a:lnTo>
                <a:cubicBezTo>
                  <a:pt x="6397" y="13466"/>
                  <a:pt x="6529" y="13527"/>
                  <a:pt x="6541" y="13664"/>
                </a:cubicBezTo>
                <a:lnTo>
                  <a:pt x="6508" y="13705"/>
                </a:lnTo>
                <a:lnTo>
                  <a:pt x="6536" y="13746"/>
                </a:lnTo>
                <a:cubicBezTo>
                  <a:pt x="6401" y="13893"/>
                  <a:pt x="6246" y="13723"/>
                  <a:pt x="6123" y="13720"/>
                </a:cubicBezTo>
                <a:cubicBezTo>
                  <a:pt x="6085" y="13657"/>
                  <a:pt x="6077" y="13593"/>
                  <a:pt x="6004" y="13612"/>
                </a:cubicBezTo>
                <a:cubicBezTo>
                  <a:pt x="5958" y="13699"/>
                  <a:pt x="6023" y="13737"/>
                  <a:pt x="6056" y="13803"/>
                </a:cubicBezTo>
                <a:cubicBezTo>
                  <a:pt x="5980" y="13767"/>
                  <a:pt x="5893" y="13769"/>
                  <a:pt x="5818" y="13808"/>
                </a:cubicBezTo>
                <a:lnTo>
                  <a:pt x="5795" y="13736"/>
                </a:lnTo>
                <a:lnTo>
                  <a:pt x="5704" y="13736"/>
                </a:lnTo>
                <a:cubicBezTo>
                  <a:pt x="5695" y="13764"/>
                  <a:pt x="5685" y="13788"/>
                  <a:pt x="5671" y="13834"/>
                </a:cubicBezTo>
                <a:cubicBezTo>
                  <a:pt x="5631" y="13779"/>
                  <a:pt x="5598" y="13733"/>
                  <a:pt x="5571" y="13694"/>
                </a:cubicBezTo>
                <a:lnTo>
                  <a:pt x="5448" y="13694"/>
                </a:lnTo>
                <a:lnTo>
                  <a:pt x="5419" y="13612"/>
                </a:lnTo>
                <a:lnTo>
                  <a:pt x="5357" y="13627"/>
                </a:lnTo>
                <a:lnTo>
                  <a:pt x="5400" y="13679"/>
                </a:lnTo>
                <a:cubicBezTo>
                  <a:pt x="5341" y="13717"/>
                  <a:pt x="5292" y="13774"/>
                  <a:pt x="5258" y="13839"/>
                </a:cubicBezTo>
                <a:cubicBezTo>
                  <a:pt x="5296" y="13886"/>
                  <a:pt x="5326" y="13934"/>
                  <a:pt x="5258" y="13973"/>
                </a:cubicBezTo>
                <a:lnTo>
                  <a:pt x="5243" y="13896"/>
                </a:lnTo>
                <a:lnTo>
                  <a:pt x="5219" y="13896"/>
                </a:lnTo>
                <a:cubicBezTo>
                  <a:pt x="5219" y="13921"/>
                  <a:pt x="5218" y="13948"/>
                  <a:pt x="5224" y="13973"/>
                </a:cubicBezTo>
                <a:lnTo>
                  <a:pt x="5253" y="13973"/>
                </a:lnTo>
                <a:cubicBezTo>
                  <a:pt x="5269" y="13999"/>
                  <a:pt x="5289" y="14023"/>
                  <a:pt x="5305" y="14050"/>
                </a:cubicBezTo>
                <a:lnTo>
                  <a:pt x="5367" y="14004"/>
                </a:lnTo>
                <a:lnTo>
                  <a:pt x="5467" y="14097"/>
                </a:lnTo>
                <a:lnTo>
                  <a:pt x="5528" y="14061"/>
                </a:lnTo>
                <a:lnTo>
                  <a:pt x="5595" y="14117"/>
                </a:lnTo>
                <a:cubicBezTo>
                  <a:pt x="5571" y="14168"/>
                  <a:pt x="5548" y="14210"/>
                  <a:pt x="5514" y="14277"/>
                </a:cubicBezTo>
                <a:lnTo>
                  <a:pt x="5410" y="14117"/>
                </a:lnTo>
                <a:lnTo>
                  <a:pt x="5381" y="14184"/>
                </a:lnTo>
                <a:lnTo>
                  <a:pt x="5305" y="14071"/>
                </a:lnTo>
                <a:lnTo>
                  <a:pt x="5082" y="14164"/>
                </a:lnTo>
                <a:cubicBezTo>
                  <a:pt x="5094" y="14228"/>
                  <a:pt x="5104" y="14290"/>
                  <a:pt x="5115" y="14350"/>
                </a:cubicBezTo>
                <a:lnTo>
                  <a:pt x="5177" y="14370"/>
                </a:lnTo>
                <a:lnTo>
                  <a:pt x="5096" y="14468"/>
                </a:lnTo>
                <a:lnTo>
                  <a:pt x="5143" y="14566"/>
                </a:lnTo>
                <a:lnTo>
                  <a:pt x="4972" y="14509"/>
                </a:lnTo>
                <a:cubicBezTo>
                  <a:pt x="5011" y="14571"/>
                  <a:pt x="5054" y="14560"/>
                  <a:pt x="5006" y="14607"/>
                </a:cubicBezTo>
                <a:lnTo>
                  <a:pt x="4849" y="14427"/>
                </a:lnTo>
                <a:lnTo>
                  <a:pt x="4735" y="14530"/>
                </a:lnTo>
                <a:lnTo>
                  <a:pt x="4644" y="14448"/>
                </a:lnTo>
                <a:cubicBezTo>
                  <a:pt x="4561" y="14529"/>
                  <a:pt x="4502" y="14636"/>
                  <a:pt x="4468" y="14752"/>
                </a:cubicBezTo>
                <a:lnTo>
                  <a:pt x="4340" y="14778"/>
                </a:lnTo>
                <a:lnTo>
                  <a:pt x="4449" y="14860"/>
                </a:lnTo>
                <a:cubicBezTo>
                  <a:pt x="4342" y="14900"/>
                  <a:pt x="4350" y="14993"/>
                  <a:pt x="4245" y="15030"/>
                </a:cubicBezTo>
                <a:cubicBezTo>
                  <a:pt x="4156" y="14997"/>
                  <a:pt x="4128" y="15130"/>
                  <a:pt x="4055" y="15118"/>
                </a:cubicBezTo>
                <a:cubicBezTo>
                  <a:pt x="3946" y="15150"/>
                  <a:pt x="3845" y="15203"/>
                  <a:pt x="3755" y="15278"/>
                </a:cubicBezTo>
                <a:lnTo>
                  <a:pt x="3698" y="15128"/>
                </a:lnTo>
                <a:lnTo>
                  <a:pt x="3998" y="15061"/>
                </a:lnTo>
                <a:lnTo>
                  <a:pt x="3998" y="14963"/>
                </a:lnTo>
                <a:lnTo>
                  <a:pt x="3855" y="14922"/>
                </a:lnTo>
                <a:lnTo>
                  <a:pt x="3808" y="15005"/>
                </a:lnTo>
                <a:lnTo>
                  <a:pt x="3755" y="14984"/>
                </a:lnTo>
                <a:lnTo>
                  <a:pt x="3774" y="14860"/>
                </a:lnTo>
                <a:lnTo>
                  <a:pt x="3518" y="14963"/>
                </a:lnTo>
                <a:cubicBezTo>
                  <a:pt x="3528" y="15070"/>
                  <a:pt x="3582" y="15168"/>
                  <a:pt x="3665" y="15226"/>
                </a:cubicBezTo>
                <a:cubicBezTo>
                  <a:pt x="3701" y="15370"/>
                  <a:pt x="3568" y="15334"/>
                  <a:pt x="3508" y="15386"/>
                </a:cubicBezTo>
                <a:lnTo>
                  <a:pt x="3556" y="15458"/>
                </a:lnTo>
                <a:cubicBezTo>
                  <a:pt x="3508" y="15514"/>
                  <a:pt x="3445" y="15550"/>
                  <a:pt x="3375" y="15556"/>
                </a:cubicBezTo>
                <a:lnTo>
                  <a:pt x="3304" y="15618"/>
                </a:lnTo>
                <a:lnTo>
                  <a:pt x="3095" y="15593"/>
                </a:lnTo>
                <a:lnTo>
                  <a:pt x="3033" y="15680"/>
                </a:lnTo>
                <a:lnTo>
                  <a:pt x="3080" y="15737"/>
                </a:lnTo>
                <a:cubicBezTo>
                  <a:pt x="2903" y="15852"/>
                  <a:pt x="2691" y="15845"/>
                  <a:pt x="2496" y="15892"/>
                </a:cubicBezTo>
                <a:lnTo>
                  <a:pt x="2477" y="15959"/>
                </a:lnTo>
                <a:cubicBezTo>
                  <a:pt x="2398" y="15946"/>
                  <a:pt x="2317" y="15957"/>
                  <a:pt x="2244" y="15990"/>
                </a:cubicBezTo>
                <a:lnTo>
                  <a:pt x="2177" y="15918"/>
                </a:lnTo>
                <a:lnTo>
                  <a:pt x="2135" y="16010"/>
                </a:lnTo>
                <a:cubicBezTo>
                  <a:pt x="2149" y="16090"/>
                  <a:pt x="2155" y="16138"/>
                  <a:pt x="2163" y="16186"/>
                </a:cubicBezTo>
                <a:lnTo>
                  <a:pt x="1550" y="16588"/>
                </a:lnTo>
                <a:lnTo>
                  <a:pt x="1498" y="16536"/>
                </a:lnTo>
                <a:lnTo>
                  <a:pt x="1550" y="16464"/>
                </a:lnTo>
                <a:lnTo>
                  <a:pt x="1460" y="16402"/>
                </a:lnTo>
                <a:lnTo>
                  <a:pt x="1450" y="16588"/>
                </a:lnTo>
                <a:lnTo>
                  <a:pt x="1384" y="16604"/>
                </a:lnTo>
                <a:lnTo>
                  <a:pt x="1422" y="16665"/>
                </a:lnTo>
                <a:lnTo>
                  <a:pt x="1241" y="16774"/>
                </a:lnTo>
                <a:lnTo>
                  <a:pt x="1279" y="16825"/>
                </a:lnTo>
                <a:lnTo>
                  <a:pt x="1160" y="16841"/>
                </a:lnTo>
                <a:lnTo>
                  <a:pt x="1198" y="16892"/>
                </a:lnTo>
                <a:lnTo>
                  <a:pt x="1117" y="16934"/>
                </a:lnTo>
                <a:lnTo>
                  <a:pt x="1165" y="17099"/>
                </a:lnTo>
                <a:cubicBezTo>
                  <a:pt x="1068" y="17224"/>
                  <a:pt x="856" y="17152"/>
                  <a:pt x="832" y="17238"/>
                </a:cubicBezTo>
                <a:lnTo>
                  <a:pt x="994" y="17238"/>
                </a:lnTo>
                <a:lnTo>
                  <a:pt x="956" y="17377"/>
                </a:lnTo>
                <a:lnTo>
                  <a:pt x="1056" y="17449"/>
                </a:lnTo>
                <a:cubicBezTo>
                  <a:pt x="968" y="17506"/>
                  <a:pt x="881" y="17549"/>
                  <a:pt x="870" y="17666"/>
                </a:cubicBezTo>
                <a:lnTo>
                  <a:pt x="799" y="17682"/>
                </a:lnTo>
                <a:lnTo>
                  <a:pt x="799" y="17707"/>
                </a:lnTo>
                <a:lnTo>
                  <a:pt x="870" y="17702"/>
                </a:lnTo>
                <a:lnTo>
                  <a:pt x="870" y="17671"/>
                </a:lnTo>
                <a:cubicBezTo>
                  <a:pt x="1136" y="17503"/>
                  <a:pt x="1704" y="17226"/>
                  <a:pt x="1807" y="17702"/>
                </a:cubicBezTo>
                <a:lnTo>
                  <a:pt x="1645" y="17774"/>
                </a:lnTo>
                <a:cubicBezTo>
                  <a:pt x="1699" y="17824"/>
                  <a:pt x="1613" y="17898"/>
                  <a:pt x="1645" y="17986"/>
                </a:cubicBezTo>
                <a:lnTo>
                  <a:pt x="1764" y="18048"/>
                </a:lnTo>
                <a:lnTo>
                  <a:pt x="1906" y="17862"/>
                </a:lnTo>
                <a:cubicBezTo>
                  <a:pt x="1995" y="17970"/>
                  <a:pt x="2119" y="17974"/>
                  <a:pt x="2230" y="18022"/>
                </a:cubicBezTo>
                <a:lnTo>
                  <a:pt x="2244" y="17950"/>
                </a:lnTo>
                <a:lnTo>
                  <a:pt x="2382" y="17960"/>
                </a:lnTo>
                <a:lnTo>
                  <a:pt x="2382" y="18074"/>
                </a:lnTo>
                <a:lnTo>
                  <a:pt x="2496" y="18074"/>
                </a:lnTo>
                <a:lnTo>
                  <a:pt x="2482" y="17986"/>
                </a:lnTo>
                <a:lnTo>
                  <a:pt x="2425" y="18037"/>
                </a:lnTo>
                <a:lnTo>
                  <a:pt x="2425" y="17929"/>
                </a:lnTo>
                <a:lnTo>
                  <a:pt x="2567" y="17836"/>
                </a:lnTo>
                <a:lnTo>
                  <a:pt x="2681" y="17898"/>
                </a:lnTo>
                <a:cubicBezTo>
                  <a:pt x="2550" y="17930"/>
                  <a:pt x="2551" y="17933"/>
                  <a:pt x="2539" y="18043"/>
                </a:cubicBezTo>
                <a:lnTo>
                  <a:pt x="2634" y="18001"/>
                </a:lnTo>
                <a:lnTo>
                  <a:pt x="2638" y="18053"/>
                </a:lnTo>
                <a:lnTo>
                  <a:pt x="2453" y="18130"/>
                </a:lnTo>
                <a:lnTo>
                  <a:pt x="2491" y="18171"/>
                </a:lnTo>
                <a:lnTo>
                  <a:pt x="2458" y="18223"/>
                </a:lnTo>
                <a:lnTo>
                  <a:pt x="2539" y="18254"/>
                </a:lnTo>
                <a:lnTo>
                  <a:pt x="2425" y="18342"/>
                </a:lnTo>
                <a:lnTo>
                  <a:pt x="2510" y="18383"/>
                </a:lnTo>
                <a:lnTo>
                  <a:pt x="2386" y="18404"/>
                </a:lnTo>
                <a:lnTo>
                  <a:pt x="2386" y="18502"/>
                </a:lnTo>
                <a:lnTo>
                  <a:pt x="2491" y="18522"/>
                </a:lnTo>
                <a:lnTo>
                  <a:pt x="2491" y="18589"/>
                </a:lnTo>
                <a:lnTo>
                  <a:pt x="2301" y="18775"/>
                </a:lnTo>
                <a:cubicBezTo>
                  <a:pt x="2415" y="18810"/>
                  <a:pt x="2535" y="18825"/>
                  <a:pt x="2653" y="18827"/>
                </a:cubicBezTo>
                <a:cubicBezTo>
                  <a:pt x="2893" y="18746"/>
                  <a:pt x="3122" y="18640"/>
                  <a:pt x="3342" y="18507"/>
                </a:cubicBezTo>
                <a:lnTo>
                  <a:pt x="3413" y="18553"/>
                </a:lnTo>
                <a:lnTo>
                  <a:pt x="3413" y="18481"/>
                </a:lnTo>
                <a:lnTo>
                  <a:pt x="3589" y="18471"/>
                </a:lnTo>
                <a:lnTo>
                  <a:pt x="3494" y="18553"/>
                </a:lnTo>
                <a:lnTo>
                  <a:pt x="3413" y="18553"/>
                </a:lnTo>
                <a:lnTo>
                  <a:pt x="3413" y="18610"/>
                </a:lnTo>
                <a:cubicBezTo>
                  <a:pt x="3361" y="18661"/>
                  <a:pt x="3261" y="18651"/>
                  <a:pt x="3233" y="18754"/>
                </a:cubicBezTo>
                <a:cubicBezTo>
                  <a:pt x="3602" y="18612"/>
                  <a:pt x="3926" y="18437"/>
                  <a:pt x="4297" y="18337"/>
                </a:cubicBezTo>
                <a:cubicBezTo>
                  <a:pt x="4319" y="18323"/>
                  <a:pt x="4344" y="18311"/>
                  <a:pt x="4369" y="18311"/>
                </a:cubicBezTo>
                <a:lnTo>
                  <a:pt x="4369" y="18337"/>
                </a:lnTo>
                <a:lnTo>
                  <a:pt x="4297" y="18352"/>
                </a:lnTo>
                <a:cubicBezTo>
                  <a:pt x="4297" y="18343"/>
                  <a:pt x="4297" y="18339"/>
                  <a:pt x="4297" y="18337"/>
                </a:cubicBezTo>
                <a:cubicBezTo>
                  <a:pt x="4218" y="18470"/>
                  <a:pt x="4083" y="18469"/>
                  <a:pt x="3984" y="18543"/>
                </a:cubicBezTo>
                <a:lnTo>
                  <a:pt x="3950" y="18512"/>
                </a:lnTo>
                <a:cubicBezTo>
                  <a:pt x="3902" y="18555"/>
                  <a:pt x="3862" y="18601"/>
                  <a:pt x="3912" y="18672"/>
                </a:cubicBezTo>
                <a:lnTo>
                  <a:pt x="3965" y="18672"/>
                </a:lnTo>
                <a:lnTo>
                  <a:pt x="3993" y="18708"/>
                </a:lnTo>
                <a:lnTo>
                  <a:pt x="4036" y="18672"/>
                </a:lnTo>
                <a:lnTo>
                  <a:pt x="3969" y="18672"/>
                </a:lnTo>
                <a:lnTo>
                  <a:pt x="3969" y="18610"/>
                </a:lnTo>
                <a:cubicBezTo>
                  <a:pt x="4030" y="18591"/>
                  <a:pt x="4076" y="18516"/>
                  <a:pt x="4150" y="18563"/>
                </a:cubicBezTo>
                <a:lnTo>
                  <a:pt x="4117" y="18631"/>
                </a:lnTo>
                <a:cubicBezTo>
                  <a:pt x="4294" y="18617"/>
                  <a:pt x="4369" y="18395"/>
                  <a:pt x="4568" y="18445"/>
                </a:cubicBezTo>
                <a:cubicBezTo>
                  <a:pt x="4377" y="18597"/>
                  <a:pt x="4157" y="18672"/>
                  <a:pt x="3969" y="18832"/>
                </a:cubicBezTo>
                <a:cubicBezTo>
                  <a:pt x="4183" y="18796"/>
                  <a:pt x="4388" y="18649"/>
                  <a:pt x="4597" y="18594"/>
                </a:cubicBezTo>
                <a:lnTo>
                  <a:pt x="4701" y="18708"/>
                </a:lnTo>
                <a:lnTo>
                  <a:pt x="4958" y="18600"/>
                </a:lnTo>
                <a:cubicBezTo>
                  <a:pt x="4973" y="18713"/>
                  <a:pt x="5056" y="18785"/>
                  <a:pt x="5129" y="18863"/>
                </a:cubicBezTo>
                <a:lnTo>
                  <a:pt x="5110" y="18883"/>
                </a:lnTo>
                <a:cubicBezTo>
                  <a:pt x="5126" y="18935"/>
                  <a:pt x="5144" y="18980"/>
                  <a:pt x="5158" y="19028"/>
                </a:cubicBezTo>
                <a:lnTo>
                  <a:pt x="5200" y="19038"/>
                </a:lnTo>
                <a:cubicBezTo>
                  <a:pt x="5200" y="19105"/>
                  <a:pt x="5206" y="19166"/>
                  <a:pt x="5210" y="19239"/>
                </a:cubicBezTo>
                <a:lnTo>
                  <a:pt x="5167" y="19208"/>
                </a:lnTo>
                <a:lnTo>
                  <a:pt x="5072" y="19296"/>
                </a:lnTo>
                <a:cubicBezTo>
                  <a:pt x="5118" y="19335"/>
                  <a:pt x="5150" y="19390"/>
                  <a:pt x="5167" y="19451"/>
                </a:cubicBezTo>
                <a:cubicBezTo>
                  <a:pt x="5277" y="19337"/>
                  <a:pt x="5431" y="19379"/>
                  <a:pt x="5533" y="19239"/>
                </a:cubicBezTo>
                <a:cubicBezTo>
                  <a:pt x="5550" y="19386"/>
                  <a:pt x="5688" y="19444"/>
                  <a:pt x="5647" y="19590"/>
                </a:cubicBezTo>
                <a:lnTo>
                  <a:pt x="5600" y="19564"/>
                </a:lnTo>
                <a:lnTo>
                  <a:pt x="5533" y="19672"/>
                </a:lnTo>
                <a:cubicBezTo>
                  <a:pt x="5461" y="19686"/>
                  <a:pt x="5388" y="19633"/>
                  <a:pt x="5357" y="19714"/>
                </a:cubicBezTo>
                <a:lnTo>
                  <a:pt x="5448" y="19822"/>
                </a:lnTo>
                <a:lnTo>
                  <a:pt x="5448" y="19946"/>
                </a:lnTo>
                <a:lnTo>
                  <a:pt x="5605" y="20101"/>
                </a:lnTo>
                <a:lnTo>
                  <a:pt x="5509" y="20162"/>
                </a:lnTo>
                <a:cubicBezTo>
                  <a:pt x="5610" y="20386"/>
                  <a:pt x="5793" y="20238"/>
                  <a:pt x="5866" y="20591"/>
                </a:cubicBezTo>
                <a:lnTo>
                  <a:pt x="5928" y="20472"/>
                </a:lnTo>
                <a:lnTo>
                  <a:pt x="6032" y="20730"/>
                </a:lnTo>
                <a:lnTo>
                  <a:pt x="5871" y="20704"/>
                </a:lnTo>
                <a:lnTo>
                  <a:pt x="5990" y="20823"/>
                </a:lnTo>
                <a:lnTo>
                  <a:pt x="5942" y="20931"/>
                </a:lnTo>
                <a:lnTo>
                  <a:pt x="6013" y="20957"/>
                </a:lnTo>
                <a:lnTo>
                  <a:pt x="6056" y="21173"/>
                </a:lnTo>
                <a:lnTo>
                  <a:pt x="5990" y="21199"/>
                </a:lnTo>
                <a:lnTo>
                  <a:pt x="6104" y="21287"/>
                </a:lnTo>
                <a:lnTo>
                  <a:pt x="6237" y="21271"/>
                </a:lnTo>
                <a:cubicBezTo>
                  <a:pt x="6191" y="21337"/>
                  <a:pt x="6167" y="21376"/>
                  <a:pt x="6127" y="21431"/>
                </a:cubicBezTo>
                <a:lnTo>
                  <a:pt x="6284" y="21431"/>
                </a:lnTo>
                <a:cubicBezTo>
                  <a:pt x="6268" y="21493"/>
                  <a:pt x="6259" y="21539"/>
                  <a:pt x="6246" y="21586"/>
                </a:cubicBezTo>
                <a:lnTo>
                  <a:pt x="21590" y="21586"/>
                </a:lnTo>
                <a:lnTo>
                  <a:pt x="21590" y="6"/>
                </a:lnTo>
                <a:cubicBezTo>
                  <a:pt x="16537" y="6"/>
                  <a:pt x="11486" y="6"/>
                  <a:pt x="6432" y="6"/>
                </a:cubicBezTo>
                <a:cubicBezTo>
                  <a:pt x="6308" y="19"/>
                  <a:pt x="6186" y="43"/>
                  <a:pt x="6066" y="73"/>
                </a:cubicBezTo>
                <a:lnTo>
                  <a:pt x="6051" y="0"/>
                </a:lnTo>
                <a:close/>
                <a:moveTo>
                  <a:pt x="3375" y="15556"/>
                </a:moveTo>
                <a:cubicBezTo>
                  <a:pt x="3375" y="15530"/>
                  <a:pt x="3370" y="15500"/>
                  <a:pt x="3366" y="15474"/>
                </a:cubicBezTo>
                <a:lnTo>
                  <a:pt x="3337" y="15474"/>
                </a:lnTo>
                <a:cubicBezTo>
                  <a:pt x="3339" y="15501"/>
                  <a:pt x="3345" y="15530"/>
                  <a:pt x="3347" y="15556"/>
                </a:cubicBezTo>
                <a:lnTo>
                  <a:pt x="3375" y="15556"/>
                </a:lnTo>
                <a:close/>
                <a:moveTo>
                  <a:pt x="1645" y="8841"/>
                </a:moveTo>
                <a:cubicBezTo>
                  <a:pt x="1633" y="8761"/>
                  <a:pt x="1597" y="8733"/>
                  <a:pt x="1526" y="8697"/>
                </a:cubicBezTo>
                <a:lnTo>
                  <a:pt x="1422" y="8774"/>
                </a:lnTo>
                <a:lnTo>
                  <a:pt x="1426" y="8877"/>
                </a:lnTo>
                <a:cubicBezTo>
                  <a:pt x="1503" y="8877"/>
                  <a:pt x="1578" y="8900"/>
                  <a:pt x="1645" y="8841"/>
                </a:cubicBezTo>
                <a:close/>
                <a:moveTo>
                  <a:pt x="2634" y="7913"/>
                </a:moveTo>
                <a:lnTo>
                  <a:pt x="2486" y="7820"/>
                </a:lnTo>
                <a:lnTo>
                  <a:pt x="2486" y="7830"/>
                </a:lnTo>
                <a:lnTo>
                  <a:pt x="2491" y="7830"/>
                </a:lnTo>
                <a:lnTo>
                  <a:pt x="2496" y="7913"/>
                </a:lnTo>
                <a:lnTo>
                  <a:pt x="2634" y="7913"/>
                </a:lnTo>
                <a:close/>
                <a:moveTo>
                  <a:pt x="2486" y="7830"/>
                </a:moveTo>
                <a:lnTo>
                  <a:pt x="2434" y="7717"/>
                </a:lnTo>
                <a:cubicBezTo>
                  <a:pt x="2407" y="7749"/>
                  <a:pt x="2390" y="7773"/>
                  <a:pt x="2358" y="7815"/>
                </a:cubicBezTo>
                <a:lnTo>
                  <a:pt x="2448" y="7861"/>
                </a:lnTo>
                <a:lnTo>
                  <a:pt x="2486" y="7830"/>
                </a:lnTo>
                <a:close/>
                <a:moveTo>
                  <a:pt x="10562" y="3167"/>
                </a:moveTo>
                <a:cubicBezTo>
                  <a:pt x="10572" y="3144"/>
                  <a:pt x="10582" y="3118"/>
                  <a:pt x="10596" y="3069"/>
                </a:cubicBezTo>
                <a:lnTo>
                  <a:pt x="10591" y="3069"/>
                </a:lnTo>
                <a:cubicBezTo>
                  <a:pt x="10532" y="3116"/>
                  <a:pt x="10548" y="3116"/>
                  <a:pt x="10562" y="3167"/>
                </a:cubicBezTo>
                <a:close/>
                <a:moveTo>
                  <a:pt x="4259" y="4204"/>
                </a:moveTo>
                <a:lnTo>
                  <a:pt x="4240" y="4183"/>
                </a:lnTo>
                <a:lnTo>
                  <a:pt x="4183" y="4281"/>
                </a:lnTo>
                <a:lnTo>
                  <a:pt x="4255" y="4287"/>
                </a:lnTo>
                <a:cubicBezTo>
                  <a:pt x="4255" y="4255"/>
                  <a:pt x="4254" y="4228"/>
                  <a:pt x="4259" y="4204"/>
                </a:cubicBezTo>
                <a:close/>
                <a:moveTo>
                  <a:pt x="5519" y="47"/>
                </a:moveTo>
                <a:lnTo>
                  <a:pt x="5519" y="129"/>
                </a:lnTo>
                <a:lnTo>
                  <a:pt x="5538" y="129"/>
                </a:lnTo>
                <a:lnTo>
                  <a:pt x="5538" y="47"/>
                </a:lnTo>
                <a:lnTo>
                  <a:pt x="5519" y="47"/>
                </a:lnTo>
                <a:close/>
                <a:moveTo>
                  <a:pt x="5215" y="258"/>
                </a:moveTo>
                <a:lnTo>
                  <a:pt x="5215" y="279"/>
                </a:lnTo>
                <a:lnTo>
                  <a:pt x="5286" y="279"/>
                </a:lnTo>
                <a:lnTo>
                  <a:pt x="5286" y="258"/>
                </a:lnTo>
                <a:lnTo>
                  <a:pt x="5215" y="258"/>
                </a:lnTo>
                <a:close/>
                <a:moveTo>
                  <a:pt x="4901" y="300"/>
                </a:moveTo>
                <a:cubicBezTo>
                  <a:pt x="4839" y="270"/>
                  <a:pt x="4756" y="297"/>
                  <a:pt x="4777" y="434"/>
                </a:cubicBezTo>
                <a:lnTo>
                  <a:pt x="4892" y="496"/>
                </a:lnTo>
                <a:cubicBezTo>
                  <a:pt x="5001" y="413"/>
                  <a:pt x="4963" y="329"/>
                  <a:pt x="4901" y="300"/>
                </a:cubicBezTo>
                <a:close/>
                <a:moveTo>
                  <a:pt x="6099" y="305"/>
                </a:moveTo>
                <a:lnTo>
                  <a:pt x="5899" y="428"/>
                </a:lnTo>
                <a:lnTo>
                  <a:pt x="6066" y="532"/>
                </a:lnTo>
                <a:lnTo>
                  <a:pt x="6213" y="439"/>
                </a:lnTo>
                <a:lnTo>
                  <a:pt x="6099" y="305"/>
                </a:lnTo>
                <a:close/>
                <a:moveTo>
                  <a:pt x="5547" y="449"/>
                </a:moveTo>
                <a:lnTo>
                  <a:pt x="5438" y="501"/>
                </a:lnTo>
                <a:lnTo>
                  <a:pt x="5438" y="686"/>
                </a:lnTo>
                <a:lnTo>
                  <a:pt x="5562" y="686"/>
                </a:lnTo>
                <a:lnTo>
                  <a:pt x="5543" y="661"/>
                </a:lnTo>
                <a:lnTo>
                  <a:pt x="5681" y="578"/>
                </a:lnTo>
                <a:cubicBezTo>
                  <a:pt x="5625" y="524"/>
                  <a:pt x="5587" y="489"/>
                  <a:pt x="5547" y="449"/>
                </a:cubicBezTo>
                <a:close/>
                <a:moveTo>
                  <a:pt x="7126" y="650"/>
                </a:moveTo>
                <a:lnTo>
                  <a:pt x="7126" y="676"/>
                </a:lnTo>
                <a:lnTo>
                  <a:pt x="7069" y="692"/>
                </a:lnTo>
                <a:cubicBezTo>
                  <a:pt x="7078" y="667"/>
                  <a:pt x="7101" y="649"/>
                  <a:pt x="7126" y="650"/>
                </a:cubicBezTo>
                <a:close/>
                <a:moveTo>
                  <a:pt x="7045" y="686"/>
                </a:moveTo>
                <a:cubicBezTo>
                  <a:pt x="7035" y="712"/>
                  <a:pt x="7008" y="730"/>
                  <a:pt x="6983" y="728"/>
                </a:cubicBezTo>
                <a:lnTo>
                  <a:pt x="6983" y="702"/>
                </a:lnTo>
                <a:lnTo>
                  <a:pt x="7045" y="686"/>
                </a:lnTo>
                <a:close/>
                <a:moveTo>
                  <a:pt x="5795" y="1285"/>
                </a:moveTo>
                <a:lnTo>
                  <a:pt x="5809" y="1357"/>
                </a:lnTo>
                <a:lnTo>
                  <a:pt x="5728" y="1357"/>
                </a:lnTo>
                <a:lnTo>
                  <a:pt x="5728" y="1300"/>
                </a:lnTo>
                <a:lnTo>
                  <a:pt x="5795" y="1285"/>
                </a:lnTo>
                <a:close/>
                <a:moveTo>
                  <a:pt x="5334" y="1290"/>
                </a:moveTo>
                <a:lnTo>
                  <a:pt x="5334" y="1367"/>
                </a:lnTo>
                <a:lnTo>
                  <a:pt x="5353" y="1367"/>
                </a:lnTo>
                <a:lnTo>
                  <a:pt x="5353" y="1290"/>
                </a:lnTo>
                <a:lnTo>
                  <a:pt x="5334" y="1290"/>
                </a:lnTo>
                <a:close/>
                <a:moveTo>
                  <a:pt x="5947" y="1692"/>
                </a:moveTo>
                <a:lnTo>
                  <a:pt x="5947" y="1718"/>
                </a:lnTo>
                <a:lnTo>
                  <a:pt x="5890" y="1728"/>
                </a:lnTo>
                <a:cubicBezTo>
                  <a:pt x="5899" y="1704"/>
                  <a:pt x="5923" y="1691"/>
                  <a:pt x="5947" y="1692"/>
                </a:cubicBezTo>
                <a:close/>
                <a:moveTo>
                  <a:pt x="6099" y="1697"/>
                </a:moveTo>
                <a:lnTo>
                  <a:pt x="6170" y="1697"/>
                </a:lnTo>
                <a:lnTo>
                  <a:pt x="6170" y="1718"/>
                </a:lnTo>
                <a:lnTo>
                  <a:pt x="6099" y="1718"/>
                </a:lnTo>
                <a:lnTo>
                  <a:pt x="6099" y="1697"/>
                </a:lnTo>
                <a:close/>
                <a:moveTo>
                  <a:pt x="5866" y="1728"/>
                </a:moveTo>
                <a:cubicBezTo>
                  <a:pt x="5856" y="1754"/>
                  <a:pt x="5834" y="1767"/>
                  <a:pt x="5809" y="1764"/>
                </a:cubicBezTo>
                <a:lnTo>
                  <a:pt x="5809" y="1739"/>
                </a:lnTo>
                <a:lnTo>
                  <a:pt x="5866" y="1728"/>
                </a:lnTo>
                <a:close/>
                <a:moveTo>
                  <a:pt x="5357" y="2172"/>
                </a:moveTo>
                <a:cubicBezTo>
                  <a:pt x="5327" y="2287"/>
                  <a:pt x="5327" y="2286"/>
                  <a:pt x="5219" y="2275"/>
                </a:cubicBezTo>
                <a:cubicBezTo>
                  <a:pt x="5219" y="2263"/>
                  <a:pt x="5218" y="2250"/>
                  <a:pt x="5210" y="2223"/>
                </a:cubicBezTo>
                <a:cubicBezTo>
                  <a:pt x="5262" y="2218"/>
                  <a:pt x="5313" y="2201"/>
                  <a:pt x="5357" y="2172"/>
                </a:cubicBezTo>
                <a:close/>
                <a:moveTo>
                  <a:pt x="11361" y="2290"/>
                </a:moveTo>
                <a:lnTo>
                  <a:pt x="11432" y="2290"/>
                </a:lnTo>
                <a:lnTo>
                  <a:pt x="11432" y="2311"/>
                </a:lnTo>
                <a:lnTo>
                  <a:pt x="11361" y="2311"/>
                </a:lnTo>
                <a:lnTo>
                  <a:pt x="11361" y="2290"/>
                </a:lnTo>
                <a:close/>
                <a:moveTo>
                  <a:pt x="9778" y="2724"/>
                </a:moveTo>
                <a:lnTo>
                  <a:pt x="9707" y="2739"/>
                </a:lnTo>
                <a:lnTo>
                  <a:pt x="9707" y="2765"/>
                </a:lnTo>
                <a:lnTo>
                  <a:pt x="9778" y="2760"/>
                </a:lnTo>
                <a:lnTo>
                  <a:pt x="9778" y="2724"/>
                </a:lnTo>
                <a:close/>
                <a:moveTo>
                  <a:pt x="10358" y="3002"/>
                </a:moveTo>
                <a:lnTo>
                  <a:pt x="10296" y="3023"/>
                </a:lnTo>
                <a:lnTo>
                  <a:pt x="10296" y="3038"/>
                </a:lnTo>
                <a:lnTo>
                  <a:pt x="10358" y="3038"/>
                </a:lnTo>
                <a:lnTo>
                  <a:pt x="10358" y="3002"/>
                </a:lnTo>
                <a:close/>
                <a:moveTo>
                  <a:pt x="10415" y="3044"/>
                </a:moveTo>
                <a:lnTo>
                  <a:pt x="10415" y="3126"/>
                </a:lnTo>
                <a:lnTo>
                  <a:pt x="10429" y="3126"/>
                </a:lnTo>
                <a:lnTo>
                  <a:pt x="10429" y="3044"/>
                </a:lnTo>
                <a:lnTo>
                  <a:pt x="10415" y="3044"/>
                </a:lnTo>
                <a:close/>
                <a:moveTo>
                  <a:pt x="10168" y="3080"/>
                </a:moveTo>
                <a:cubicBezTo>
                  <a:pt x="10192" y="3110"/>
                  <a:pt x="10200" y="3127"/>
                  <a:pt x="10206" y="3126"/>
                </a:cubicBezTo>
                <a:cubicBezTo>
                  <a:pt x="10223" y="3122"/>
                  <a:pt x="10241" y="3113"/>
                  <a:pt x="10258" y="3105"/>
                </a:cubicBezTo>
                <a:lnTo>
                  <a:pt x="10168" y="3080"/>
                </a:lnTo>
                <a:close/>
                <a:moveTo>
                  <a:pt x="10244" y="3131"/>
                </a:moveTo>
                <a:lnTo>
                  <a:pt x="10344" y="3229"/>
                </a:lnTo>
                <a:lnTo>
                  <a:pt x="10372" y="3131"/>
                </a:lnTo>
                <a:lnTo>
                  <a:pt x="10244" y="3131"/>
                </a:lnTo>
                <a:close/>
                <a:moveTo>
                  <a:pt x="9783" y="3332"/>
                </a:moveTo>
                <a:cubicBezTo>
                  <a:pt x="9783" y="3344"/>
                  <a:pt x="9783" y="3357"/>
                  <a:pt x="9783" y="3368"/>
                </a:cubicBezTo>
                <a:lnTo>
                  <a:pt x="9844" y="3353"/>
                </a:lnTo>
                <a:lnTo>
                  <a:pt x="9844" y="3332"/>
                </a:lnTo>
                <a:lnTo>
                  <a:pt x="9783" y="3332"/>
                </a:lnTo>
                <a:close/>
                <a:moveTo>
                  <a:pt x="9697" y="3405"/>
                </a:moveTo>
                <a:lnTo>
                  <a:pt x="9635" y="3420"/>
                </a:lnTo>
                <a:lnTo>
                  <a:pt x="9635" y="3441"/>
                </a:lnTo>
                <a:lnTo>
                  <a:pt x="9697" y="3441"/>
                </a:lnTo>
                <a:lnTo>
                  <a:pt x="9697" y="3405"/>
                </a:lnTo>
                <a:close/>
                <a:moveTo>
                  <a:pt x="9531" y="3446"/>
                </a:moveTo>
                <a:lnTo>
                  <a:pt x="9531" y="3523"/>
                </a:lnTo>
                <a:lnTo>
                  <a:pt x="9550" y="3523"/>
                </a:lnTo>
                <a:lnTo>
                  <a:pt x="9550" y="3446"/>
                </a:lnTo>
                <a:lnTo>
                  <a:pt x="9531" y="3446"/>
                </a:lnTo>
                <a:close/>
                <a:moveTo>
                  <a:pt x="8937" y="3451"/>
                </a:moveTo>
                <a:lnTo>
                  <a:pt x="8937" y="3559"/>
                </a:lnTo>
                <a:lnTo>
                  <a:pt x="8970" y="3559"/>
                </a:lnTo>
                <a:cubicBezTo>
                  <a:pt x="8965" y="3524"/>
                  <a:pt x="8960" y="3487"/>
                  <a:pt x="8956" y="3451"/>
                </a:cubicBezTo>
                <a:lnTo>
                  <a:pt x="8937" y="3451"/>
                </a:lnTo>
                <a:close/>
                <a:moveTo>
                  <a:pt x="8580" y="3503"/>
                </a:moveTo>
                <a:cubicBezTo>
                  <a:pt x="8555" y="3561"/>
                  <a:pt x="8540" y="3598"/>
                  <a:pt x="8518" y="3647"/>
                </a:cubicBezTo>
                <a:lnTo>
                  <a:pt x="8656" y="3637"/>
                </a:lnTo>
                <a:lnTo>
                  <a:pt x="8580" y="3503"/>
                </a:lnTo>
                <a:close/>
                <a:moveTo>
                  <a:pt x="7458" y="3776"/>
                </a:moveTo>
                <a:lnTo>
                  <a:pt x="7458" y="3797"/>
                </a:lnTo>
                <a:lnTo>
                  <a:pt x="7534" y="3797"/>
                </a:lnTo>
                <a:lnTo>
                  <a:pt x="7534" y="3776"/>
                </a:lnTo>
                <a:lnTo>
                  <a:pt x="7458" y="3776"/>
                </a:lnTo>
                <a:close/>
                <a:moveTo>
                  <a:pt x="8000" y="3802"/>
                </a:moveTo>
                <a:lnTo>
                  <a:pt x="7953" y="3812"/>
                </a:lnTo>
                <a:lnTo>
                  <a:pt x="8000" y="3864"/>
                </a:lnTo>
                <a:lnTo>
                  <a:pt x="8000" y="3802"/>
                </a:lnTo>
                <a:close/>
                <a:moveTo>
                  <a:pt x="8167" y="3926"/>
                </a:moveTo>
                <a:lnTo>
                  <a:pt x="8167" y="4049"/>
                </a:lnTo>
                <a:lnTo>
                  <a:pt x="8186" y="4049"/>
                </a:lnTo>
                <a:lnTo>
                  <a:pt x="8186" y="3926"/>
                </a:lnTo>
                <a:lnTo>
                  <a:pt x="8167" y="3926"/>
                </a:lnTo>
                <a:close/>
                <a:moveTo>
                  <a:pt x="6969" y="3993"/>
                </a:moveTo>
                <a:lnTo>
                  <a:pt x="6836" y="4065"/>
                </a:lnTo>
                <a:lnTo>
                  <a:pt x="6836" y="4132"/>
                </a:lnTo>
                <a:lnTo>
                  <a:pt x="6836" y="4137"/>
                </a:lnTo>
                <a:cubicBezTo>
                  <a:pt x="6884" y="4117"/>
                  <a:pt x="6932" y="4091"/>
                  <a:pt x="6978" y="4065"/>
                </a:cubicBezTo>
                <a:cubicBezTo>
                  <a:pt x="6984" y="4065"/>
                  <a:pt x="6977" y="4027"/>
                  <a:pt x="6969" y="3993"/>
                </a:cubicBezTo>
                <a:close/>
                <a:moveTo>
                  <a:pt x="6836" y="4132"/>
                </a:moveTo>
                <a:cubicBezTo>
                  <a:pt x="6776" y="4132"/>
                  <a:pt x="6715" y="4144"/>
                  <a:pt x="6660" y="4096"/>
                </a:cubicBezTo>
                <a:lnTo>
                  <a:pt x="6636" y="4178"/>
                </a:lnTo>
                <a:lnTo>
                  <a:pt x="6541" y="4132"/>
                </a:lnTo>
                <a:cubicBezTo>
                  <a:pt x="6479" y="4184"/>
                  <a:pt x="6430" y="4247"/>
                  <a:pt x="6394" y="4323"/>
                </a:cubicBezTo>
                <a:lnTo>
                  <a:pt x="6503" y="4323"/>
                </a:lnTo>
                <a:lnTo>
                  <a:pt x="6565" y="4240"/>
                </a:lnTo>
                <a:lnTo>
                  <a:pt x="6684" y="4240"/>
                </a:lnTo>
                <a:lnTo>
                  <a:pt x="6698" y="4183"/>
                </a:lnTo>
                <a:cubicBezTo>
                  <a:pt x="6743" y="4146"/>
                  <a:pt x="6811" y="4217"/>
                  <a:pt x="6836" y="4132"/>
                </a:cubicBezTo>
                <a:close/>
                <a:moveTo>
                  <a:pt x="7881" y="4085"/>
                </a:moveTo>
                <a:cubicBezTo>
                  <a:pt x="7864" y="4089"/>
                  <a:pt x="7846" y="4098"/>
                  <a:pt x="7829" y="4106"/>
                </a:cubicBezTo>
                <a:lnTo>
                  <a:pt x="7915" y="4132"/>
                </a:lnTo>
                <a:cubicBezTo>
                  <a:pt x="7892" y="4102"/>
                  <a:pt x="7887" y="4084"/>
                  <a:pt x="7881" y="4085"/>
                </a:cubicBezTo>
                <a:close/>
                <a:moveTo>
                  <a:pt x="4754" y="4323"/>
                </a:moveTo>
                <a:cubicBezTo>
                  <a:pt x="4768" y="4434"/>
                  <a:pt x="4771" y="4434"/>
                  <a:pt x="4668" y="4493"/>
                </a:cubicBezTo>
                <a:lnTo>
                  <a:pt x="4668" y="4488"/>
                </a:lnTo>
                <a:cubicBezTo>
                  <a:pt x="4674" y="4367"/>
                  <a:pt x="4671" y="4370"/>
                  <a:pt x="4754" y="4323"/>
                </a:cubicBezTo>
                <a:close/>
                <a:moveTo>
                  <a:pt x="7682" y="4416"/>
                </a:moveTo>
                <a:lnTo>
                  <a:pt x="7682" y="4431"/>
                </a:lnTo>
                <a:lnTo>
                  <a:pt x="7753" y="4431"/>
                </a:lnTo>
                <a:lnTo>
                  <a:pt x="7753" y="4416"/>
                </a:lnTo>
                <a:lnTo>
                  <a:pt x="7682" y="4416"/>
                </a:lnTo>
                <a:close/>
                <a:moveTo>
                  <a:pt x="5538" y="4519"/>
                </a:moveTo>
                <a:lnTo>
                  <a:pt x="5538" y="4555"/>
                </a:lnTo>
                <a:lnTo>
                  <a:pt x="5476" y="4555"/>
                </a:lnTo>
                <a:lnTo>
                  <a:pt x="5476" y="4534"/>
                </a:lnTo>
                <a:lnTo>
                  <a:pt x="5538" y="4519"/>
                </a:lnTo>
                <a:close/>
                <a:moveTo>
                  <a:pt x="4801" y="4844"/>
                </a:moveTo>
                <a:lnTo>
                  <a:pt x="4739" y="4859"/>
                </a:lnTo>
                <a:lnTo>
                  <a:pt x="4739" y="4880"/>
                </a:lnTo>
                <a:lnTo>
                  <a:pt x="4801" y="4880"/>
                </a:lnTo>
                <a:lnTo>
                  <a:pt x="4801" y="4844"/>
                </a:lnTo>
                <a:close/>
                <a:moveTo>
                  <a:pt x="4915" y="4854"/>
                </a:moveTo>
                <a:lnTo>
                  <a:pt x="4915" y="4875"/>
                </a:lnTo>
                <a:lnTo>
                  <a:pt x="4991" y="4875"/>
                </a:lnTo>
                <a:lnTo>
                  <a:pt x="4991" y="4854"/>
                </a:lnTo>
                <a:lnTo>
                  <a:pt x="4915" y="4854"/>
                </a:lnTo>
                <a:close/>
                <a:moveTo>
                  <a:pt x="4597" y="4921"/>
                </a:moveTo>
                <a:lnTo>
                  <a:pt x="4597" y="5003"/>
                </a:lnTo>
                <a:lnTo>
                  <a:pt x="4616" y="5003"/>
                </a:lnTo>
                <a:lnTo>
                  <a:pt x="4616" y="4921"/>
                </a:lnTo>
                <a:lnTo>
                  <a:pt x="4597" y="4921"/>
                </a:lnTo>
                <a:close/>
                <a:moveTo>
                  <a:pt x="4749" y="4926"/>
                </a:moveTo>
                <a:lnTo>
                  <a:pt x="4682" y="5091"/>
                </a:lnTo>
                <a:cubicBezTo>
                  <a:pt x="4711" y="5073"/>
                  <a:pt x="4742" y="5059"/>
                  <a:pt x="4773" y="5045"/>
                </a:cubicBezTo>
                <a:cubicBezTo>
                  <a:pt x="4809" y="5035"/>
                  <a:pt x="4845" y="5030"/>
                  <a:pt x="4882" y="5024"/>
                </a:cubicBezTo>
                <a:lnTo>
                  <a:pt x="4749" y="4926"/>
                </a:lnTo>
                <a:close/>
                <a:moveTo>
                  <a:pt x="4445" y="5091"/>
                </a:moveTo>
                <a:lnTo>
                  <a:pt x="4445" y="5127"/>
                </a:lnTo>
                <a:lnTo>
                  <a:pt x="4506" y="5112"/>
                </a:lnTo>
                <a:lnTo>
                  <a:pt x="4506" y="5091"/>
                </a:lnTo>
                <a:lnTo>
                  <a:pt x="4445" y="5091"/>
                </a:lnTo>
                <a:close/>
                <a:moveTo>
                  <a:pt x="5771" y="5493"/>
                </a:moveTo>
                <a:lnTo>
                  <a:pt x="5771" y="5530"/>
                </a:lnTo>
                <a:lnTo>
                  <a:pt x="5833" y="5514"/>
                </a:lnTo>
                <a:lnTo>
                  <a:pt x="5833" y="5493"/>
                </a:lnTo>
                <a:lnTo>
                  <a:pt x="5771" y="5493"/>
                </a:lnTo>
                <a:close/>
                <a:moveTo>
                  <a:pt x="4844" y="6118"/>
                </a:moveTo>
                <a:lnTo>
                  <a:pt x="4844" y="6241"/>
                </a:lnTo>
                <a:lnTo>
                  <a:pt x="4763" y="6133"/>
                </a:lnTo>
                <a:lnTo>
                  <a:pt x="4844" y="6118"/>
                </a:lnTo>
                <a:close/>
                <a:moveTo>
                  <a:pt x="3394" y="6958"/>
                </a:moveTo>
                <a:lnTo>
                  <a:pt x="3247" y="6969"/>
                </a:lnTo>
                <a:lnTo>
                  <a:pt x="3323" y="7041"/>
                </a:lnTo>
                <a:lnTo>
                  <a:pt x="3394" y="6958"/>
                </a:lnTo>
                <a:close/>
                <a:moveTo>
                  <a:pt x="2396" y="7041"/>
                </a:moveTo>
                <a:lnTo>
                  <a:pt x="2396" y="7134"/>
                </a:lnTo>
                <a:lnTo>
                  <a:pt x="2463" y="7118"/>
                </a:lnTo>
                <a:lnTo>
                  <a:pt x="2444" y="7041"/>
                </a:lnTo>
                <a:lnTo>
                  <a:pt x="2396" y="7041"/>
                </a:lnTo>
                <a:close/>
                <a:moveTo>
                  <a:pt x="3080" y="7484"/>
                </a:moveTo>
                <a:cubicBezTo>
                  <a:pt x="3074" y="7484"/>
                  <a:pt x="3060" y="7488"/>
                  <a:pt x="3033" y="7500"/>
                </a:cubicBezTo>
                <a:cubicBezTo>
                  <a:pt x="3060" y="7538"/>
                  <a:pt x="3080" y="7577"/>
                  <a:pt x="3119" y="7639"/>
                </a:cubicBezTo>
                <a:cubicBezTo>
                  <a:pt x="3174" y="7529"/>
                  <a:pt x="3125" y="7509"/>
                  <a:pt x="3080" y="7484"/>
                </a:cubicBezTo>
                <a:close/>
                <a:moveTo>
                  <a:pt x="2049" y="7526"/>
                </a:moveTo>
                <a:lnTo>
                  <a:pt x="2049" y="7619"/>
                </a:lnTo>
                <a:lnTo>
                  <a:pt x="2078" y="7593"/>
                </a:lnTo>
                <a:cubicBezTo>
                  <a:pt x="2098" y="7635"/>
                  <a:pt x="2117" y="7682"/>
                  <a:pt x="2154" y="7758"/>
                </a:cubicBezTo>
                <a:lnTo>
                  <a:pt x="2154" y="7526"/>
                </a:lnTo>
                <a:lnTo>
                  <a:pt x="2049" y="7526"/>
                </a:lnTo>
                <a:close/>
                <a:moveTo>
                  <a:pt x="3014" y="7861"/>
                </a:moveTo>
                <a:lnTo>
                  <a:pt x="3014" y="7923"/>
                </a:lnTo>
                <a:lnTo>
                  <a:pt x="3109" y="7907"/>
                </a:lnTo>
                <a:lnTo>
                  <a:pt x="3014" y="7861"/>
                </a:lnTo>
                <a:close/>
                <a:moveTo>
                  <a:pt x="1887" y="7995"/>
                </a:moveTo>
                <a:cubicBezTo>
                  <a:pt x="1808" y="8071"/>
                  <a:pt x="1809" y="8132"/>
                  <a:pt x="1878" y="8191"/>
                </a:cubicBezTo>
                <a:lnTo>
                  <a:pt x="2035" y="8191"/>
                </a:lnTo>
                <a:lnTo>
                  <a:pt x="2006" y="8165"/>
                </a:lnTo>
                <a:lnTo>
                  <a:pt x="2078" y="8145"/>
                </a:lnTo>
                <a:lnTo>
                  <a:pt x="1987" y="7995"/>
                </a:lnTo>
                <a:lnTo>
                  <a:pt x="1887" y="7995"/>
                </a:lnTo>
                <a:close/>
                <a:moveTo>
                  <a:pt x="2215" y="8000"/>
                </a:moveTo>
                <a:lnTo>
                  <a:pt x="2130" y="8011"/>
                </a:lnTo>
                <a:lnTo>
                  <a:pt x="2120" y="8139"/>
                </a:lnTo>
                <a:lnTo>
                  <a:pt x="2282" y="8072"/>
                </a:lnTo>
                <a:lnTo>
                  <a:pt x="2215" y="8000"/>
                </a:lnTo>
                <a:close/>
                <a:moveTo>
                  <a:pt x="1654" y="8047"/>
                </a:moveTo>
                <a:lnTo>
                  <a:pt x="1654" y="8165"/>
                </a:lnTo>
                <a:lnTo>
                  <a:pt x="1731" y="8150"/>
                </a:lnTo>
                <a:lnTo>
                  <a:pt x="1654" y="8047"/>
                </a:lnTo>
                <a:close/>
                <a:moveTo>
                  <a:pt x="1517" y="8052"/>
                </a:moveTo>
                <a:lnTo>
                  <a:pt x="1455" y="8134"/>
                </a:lnTo>
                <a:lnTo>
                  <a:pt x="1479" y="8160"/>
                </a:lnTo>
                <a:lnTo>
                  <a:pt x="1536" y="8145"/>
                </a:lnTo>
                <a:lnTo>
                  <a:pt x="1517" y="8052"/>
                </a:lnTo>
                <a:close/>
                <a:moveTo>
                  <a:pt x="2044" y="8279"/>
                </a:moveTo>
                <a:cubicBezTo>
                  <a:pt x="1962" y="8275"/>
                  <a:pt x="1963" y="8308"/>
                  <a:pt x="1992" y="8361"/>
                </a:cubicBezTo>
                <a:lnTo>
                  <a:pt x="2044" y="8351"/>
                </a:lnTo>
                <a:lnTo>
                  <a:pt x="2044" y="8279"/>
                </a:lnTo>
                <a:close/>
                <a:moveTo>
                  <a:pt x="2211" y="8310"/>
                </a:moveTo>
                <a:cubicBezTo>
                  <a:pt x="2128" y="8352"/>
                  <a:pt x="2108" y="8403"/>
                  <a:pt x="2135" y="8480"/>
                </a:cubicBezTo>
                <a:cubicBezTo>
                  <a:pt x="2198" y="8471"/>
                  <a:pt x="2269" y="8506"/>
                  <a:pt x="2301" y="8423"/>
                </a:cubicBezTo>
                <a:lnTo>
                  <a:pt x="2211" y="8310"/>
                </a:lnTo>
                <a:close/>
                <a:moveTo>
                  <a:pt x="3708" y="8330"/>
                </a:moveTo>
                <a:cubicBezTo>
                  <a:pt x="3704" y="8427"/>
                  <a:pt x="3631" y="8444"/>
                  <a:pt x="3599" y="8501"/>
                </a:cubicBezTo>
                <a:lnTo>
                  <a:pt x="3565" y="8480"/>
                </a:lnTo>
                <a:cubicBezTo>
                  <a:pt x="3565" y="8445"/>
                  <a:pt x="3559" y="8411"/>
                  <a:pt x="3556" y="8377"/>
                </a:cubicBezTo>
                <a:lnTo>
                  <a:pt x="3708" y="8330"/>
                </a:lnTo>
                <a:close/>
                <a:moveTo>
                  <a:pt x="3651" y="8521"/>
                </a:moveTo>
                <a:lnTo>
                  <a:pt x="3703" y="8629"/>
                </a:lnTo>
                <a:lnTo>
                  <a:pt x="3527" y="8666"/>
                </a:lnTo>
                <a:cubicBezTo>
                  <a:pt x="3514" y="8650"/>
                  <a:pt x="3502" y="8637"/>
                  <a:pt x="3480" y="8614"/>
                </a:cubicBezTo>
                <a:lnTo>
                  <a:pt x="3584" y="8593"/>
                </a:lnTo>
                <a:lnTo>
                  <a:pt x="3651" y="8521"/>
                </a:lnTo>
                <a:close/>
                <a:moveTo>
                  <a:pt x="623" y="8588"/>
                </a:moveTo>
                <a:lnTo>
                  <a:pt x="542" y="8655"/>
                </a:lnTo>
                <a:lnTo>
                  <a:pt x="599" y="8733"/>
                </a:lnTo>
                <a:lnTo>
                  <a:pt x="652" y="8614"/>
                </a:lnTo>
                <a:lnTo>
                  <a:pt x="623" y="8588"/>
                </a:lnTo>
                <a:close/>
                <a:moveTo>
                  <a:pt x="333" y="8671"/>
                </a:moveTo>
                <a:lnTo>
                  <a:pt x="267" y="8805"/>
                </a:lnTo>
                <a:lnTo>
                  <a:pt x="442" y="8789"/>
                </a:lnTo>
                <a:lnTo>
                  <a:pt x="333" y="8671"/>
                </a:lnTo>
                <a:close/>
                <a:moveTo>
                  <a:pt x="2020" y="8681"/>
                </a:moveTo>
                <a:lnTo>
                  <a:pt x="2020" y="8805"/>
                </a:lnTo>
                <a:lnTo>
                  <a:pt x="2101" y="8789"/>
                </a:lnTo>
                <a:lnTo>
                  <a:pt x="2020" y="8681"/>
                </a:lnTo>
                <a:close/>
                <a:moveTo>
                  <a:pt x="100" y="8929"/>
                </a:moveTo>
                <a:lnTo>
                  <a:pt x="100" y="8991"/>
                </a:lnTo>
                <a:lnTo>
                  <a:pt x="205" y="8991"/>
                </a:lnTo>
                <a:lnTo>
                  <a:pt x="205" y="8929"/>
                </a:lnTo>
                <a:lnTo>
                  <a:pt x="100" y="8929"/>
                </a:lnTo>
                <a:close/>
                <a:moveTo>
                  <a:pt x="300" y="8949"/>
                </a:moveTo>
                <a:lnTo>
                  <a:pt x="238" y="9058"/>
                </a:lnTo>
                <a:cubicBezTo>
                  <a:pt x="304" y="9120"/>
                  <a:pt x="323" y="9051"/>
                  <a:pt x="343" y="9037"/>
                </a:cubicBezTo>
                <a:lnTo>
                  <a:pt x="300" y="8949"/>
                </a:lnTo>
                <a:close/>
                <a:moveTo>
                  <a:pt x="694" y="9248"/>
                </a:moveTo>
                <a:lnTo>
                  <a:pt x="694" y="9279"/>
                </a:lnTo>
                <a:lnTo>
                  <a:pt x="756" y="9264"/>
                </a:lnTo>
                <a:lnTo>
                  <a:pt x="756" y="9248"/>
                </a:lnTo>
                <a:lnTo>
                  <a:pt x="694" y="9248"/>
                </a:lnTo>
                <a:close/>
                <a:moveTo>
                  <a:pt x="171" y="9367"/>
                </a:moveTo>
                <a:lnTo>
                  <a:pt x="186" y="9434"/>
                </a:lnTo>
                <a:lnTo>
                  <a:pt x="205" y="9434"/>
                </a:lnTo>
                <a:lnTo>
                  <a:pt x="205" y="9367"/>
                </a:lnTo>
                <a:lnTo>
                  <a:pt x="171" y="9367"/>
                </a:lnTo>
                <a:close/>
                <a:moveTo>
                  <a:pt x="499" y="9398"/>
                </a:moveTo>
                <a:cubicBezTo>
                  <a:pt x="420" y="9395"/>
                  <a:pt x="416" y="9428"/>
                  <a:pt x="442" y="9481"/>
                </a:cubicBezTo>
                <a:lnTo>
                  <a:pt x="499" y="9470"/>
                </a:lnTo>
                <a:lnTo>
                  <a:pt x="499" y="9398"/>
                </a:lnTo>
                <a:close/>
                <a:moveTo>
                  <a:pt x="5" y="9486"/>
                </a:moveTo>
                <a:cubicBezTo>
                  <a:pt x="-10" y="9589"/>
                  <a:pt x="4" y="9626"/>
                  <a:pt x="62" y="9635"/>
                </a:cubicBezTo>
                <a:cubicBezTo>
                  <a:pt x="131" y="9650"/>
                  <a:pt x="164" y="9611"/>
                  <a:pt x="167" y="9486"/>
                </a:cubicBezTo>
                <a:lnTo>
                  <a:pt x="5" y="9486"/>
                </a:lnTo>
                <a:close/>
                <a:moveTo>
                  <a:pt x="1374" y="9522"/>
                </a:moveTo>
                <a:cubicBezTo>
                  <a:pt x="1212" y="9522"/>
                  <a:pt x="1210" y="9523"/>
                  <a:pt x="1136" y="9573"/>
                </a:cubicBezTo>
                <a:lnTo>
                  <a:pt x="1217" y="9677"/>
                </a:lnTo>
                <a:lnTo>
                  <a:pt x="1331" y="9677"/>
                </a:lnTo>
                <a:lnTo>
                  <a:pt x="1426" y="9579"/>
                </a:lnTo>
                <a:lnTo>
                  <a:pt x="1374" y="9522"/>
                </a:lnTo>
                <a:close/>
                <a:moveTo>
                  <a:pt x="818" y="9640"/>
                </a:moveTo>
                <a:cubicBezTo>
                  <a:pt x="679" y="9604"/>
                  <a:pt x="572" y="9749"/>
                  <a:pt x="709" y="9878"/>
                </a:cubicBezTo>
                <a:cubicBezTo>
                  <a:pt x="816" y="9801"/>
                  <a:pt x="953" y="9810"/>
                  <a:pt x="818" y="9640"/>
                </a:cubicBezTo>
                <a:close/>
                <a:moveTo>
                  <a:pt x="2463" y="10239"/>
                </a:moveTo>
                <a:lnTo>
                  <a:pt x="2482" y="10239"/>
                </a:lnTo>
                <a:lnTo>
                  <a:pt x="2482" y="10316"/>
                </a:lnTo>
                <a:lnTo>
                  <a:pt x="2467" y="10316"/>
                </a:lnTo>
                <a:lnTo>
                  <a:pt x="2463" y="10239"/>
                </a:lnTo>
                <a:close/>
                <a:moveTo>
                  <a:pt x="1460" y="10316"/>
                </a:moveTo>
                <a:lnTo>
                  <a:pt x="1350" y="10332"/>
                </a:lnTo>
                <a:cubicBezTo>
                  <a:pt x="1383" y="10377"/>
                  <a:pt x="1419" y="10353"/>
                  <a:pt x="1460" y="10347"/>
                </a:cubicBezTo>
                <a:lnTo>
                  <a:pt x="1460" y="10316"/>
                </a:lnTo>
                <a:close/>
                <a:moveTo>
                  <a:pt x="2130" y="10321"/>
                </a:moveTo>
                <a:lnTo>
                  <a:pt x="2187" y="10321"/>
                </a:lnTo>
                <a:lnTo>
                  <a:pt x="2192" y="10440"/>
                </a:lnTo>
                <a:lnTo>
                  <a:pt x="2130" y="10321"/>
                </a:lnTo>
                <a:close/>
                <a:moveTo>
                  <a:pt x="2277" y="10363"/>
                </a:moveTo>
                <a:cubicBezTo>
                  <a:pt x="2324" y="10353"/>
                  <a:pt x="2366" y="10344"/>
                  <a:pt x="2325" y="10450"/>
                </a:cubicBezTo>
                <a:lnTo>
                  <a:pt x="2277" y="10363"/>
                </a:lnTo>
                <a:close/>
                <a:moveTo>
                  <a:pt x="1498" y="10440"/>
                </a:moveTo>
                <a:lnTo>
                  <a:pt x="1426" y="10445"/>
                </a:lnTo>
                <a:lnTo>
                  <a:pt x="1426" y="10481"/>
                </a:lnTo>
                <a:lnTo>
                  <a:pt x="1498" y="10466"/>
                </a:lnTo>
                <a:lnTo>
                  <a:pt x="1498" y="10440"/>
                </a:lnTo>
                <a:close/>
                <a:moveTo>
                  <a:pt x="1422" y="10466"/>
                </a:moveTo>
                <a:cubicBezTo>
                  <a:pt x="1270" y="10534"/>
                  <a:pt x="1094" y="10511"/>
                  <a:pt x="1003" y="10698"/>
                </a:cubicBezTo>
                <a:cubicBezTo>
                  <a:pt x="1174" y="10646"/>
                  <a:pt x="1290" y="10553"/>
                  <a:pt x="1426" y="10512"/>
                </a:cubicBezTo>
                <a:lnTo>
                  <a:pt x="1422" y="10466"/>
                </a:lnTo>
                <a:close/>
                <a:moveTo>
                  <a:pt x="1721" y="10569"/>
                </a:moveTo>
                <a:lnTo>
                  <a:pt x="1721" y="10589"/>
                </a:lnTo>
                <a:lnTo>
                  <a:pt x="1792" y="10589"/>
                </a:lnTo>
                <a:lnTo>
                  <a:pt x="1792" y="10569"/>
                </a:lnTo>
                <a:lnTo>
                  <a:pt x="1721" y="10569"/>
                </a:lnTo>
                <a:close/>
                <a:moveTo>
                  <a:pt x="1925" y="10631"/>
                </a:moveTo>
                <a:lnTo>
                  <a:pt x="1826" y="10729"/>
                </a:lnTo>
                <a:lnTo>
                  <a:pt x="1826" y="10904"/>
                </a:lnTo>
                <a:lnTo>
                  <a:pt x="1997" y="10904"/>
                </a:lnTo>
                <a:lnTo>
                  <a:pt x="2054" y="10837"/>
                </a:lnTo>
                <a:lnTo>
                  <a:pt x="2016" y="10775"/>
                </a:lnTo>
                <a:lnTo>
                  <a:pt x="2054" y="10698"/>
                </a:lnTo>
                <a:lnTo>
                  <a:pt x="1925" y="10631"/>
                </a:lnTo>
                <a:close/>
                <a:moveTo>
                  <a:pt x="5913" y="10636"/>
                </a:moveTo>
                <a:cubicBezTo>
                  <a:pt x="5895" y="10629"/>
                  <a:pt x="5866" y="10640"/>
                  <a:pt x="5837" y="10646"/>
                </a:cubicBezTo>
                <a:cubicBezTo>
                  <a:pt x="5882" y="10708"/>
                  <a:pt x="5926" y="10733"/>
                  <a:pt x="5990" y="10693"/>
                </a:cubicBezTo>
                <a:cubicBezTo>
                  <a:pt x="5965" y="10671"/>
                  <a:pt x="5942" y="10655"/>
                  <a:pt x="5913" y="10641"/>
                </a:cubicBezTo>
                <a:lnTo>
                  <a:pt x="5913" y="10636"/>
                </a:lnTo>
                <a:close/>
                <a:moveTo>
                  <a:pt x="880" y="10646"/>
                </a:moveTo>
                <a:lnTo>
                  <a:pt x="880" y="10713"/>
                </a:lnTo>
                <a:lnTo>
                  <a:pt x="908" y="10713"/>
                </a:lnTo>
                <a:lnTo>
                  <a:pt x="894" y="10646"/>
                </a:lnTo>
                <a:lnTo>
                  <a:pt x="880" y="10646"/>
                </a:lnTo>
                <a:close/>
                <a:moveTo>
                  <a:pt x="2643" y="10651"/>
                </a:moveTo>
                <a:cubicBezTo>
                  <a:pt x="2651" y="10639"/>
                  <a:pt x="2675" y="10635"/>
                  <a:pt x="2724" y="10657"/>
                </a:cubicBezTo>
                <a:lnTo>
                  <a:pt x="2643" y="10713"/>
                </a:lnTo>
                <a:cubicBezTo>
                  <a:pt x="2639" y="10688"/>
                  <a:pt x="2635" y="10664"/>
                  <a:pt x="2643" y="10651"/>
                </a:cubicBezTo>
                <a:close/>
                <a:moveTo>
                  <a:pt x="1659" y="10698"/>
                </a:moveTo>
                <a:lnTo>
                  <a:pt x="1536" y="10822"/>
                </a:lnTo>
                <a:cubicBezTo>
                  <a:pt x="1681" y="10835"/>
                  <a:pt x="1683" y="10836"/>
                  <a:pt x="1659" y="10698"/>
                </a:cubicBezTo>
                <a:close/>
                <a:moveTo>
                  <a:pt x="2572" y="11007"/>
                </a:moveTo>
                <a:lnTo>
                  <a:pt x="2572" y="11069"/>
                </a:lnTo>
                <a:lnTo>
                  <a:pt x="2605" y="11069"/>
                </a:lnTo>
                <a:lnTo>
                  <a:pt x="2591" y="11007"/>
                </a:lnTo>
                <a:lnTo>
                  <a:pt x="2572" y="11007"/>
                </a:lnTo>
                <a:close/>
                <a:moveTo>
                  <a:pt x="1536" y="11043"/>
                </a:moveTo>
                <a:lnTo>
                  <a:pt x="1536" y="11177"/>
                </a:lnTo>
                <a:lnTo>
                  <a:pt x="1626" y="11224"/>
                </a:lnTo>
                <a:lnTo>
                  <a:pt x="1716" y="11141"/>
                </a:lnTo>
                <a:lnTo>
                  <a:pt x="1673" y="11043"/>
                </a:lnTo>
                <a:lnTo>
                  <a:pt x="1536" y="11043"/>
                </a:lnTo>
                <a:close/>
                <a:moveTo>
                  <a:pt x="2467" y="11074"/>
                </a:moveTo>
                <a:cubicBezTo>
                  <a:pt x="2449" y="11134"/>
                  <a:pt x="2433" y="11183"/>
                  <a:pt x="2410" y="11255"/>
                </a:cubicBezTo>
                <a:lnTo>
                  <a:pt x="2510" y="11121"/>
                </a:lnTo>
                <a:lnTo>
                  <a:pt x="2467" y="11074"/>
                </a:lnTo>
                <a:close/>
                <a:moveTo>
                  <a:pt x="4388" y="11208"/>
                </a:moveTo>
                <a:cubicBezTo>
                  <a:pt x="4373" y="11267"/>
                  <a:pt x="4370" y="11268"/>
                  <a:pt x="4459" y="11260"/>
                </a:cubicBezTo>
                <a:lnTo>
                  <a:pt x="4388" y="11208"/>
                </a:lnTo>
                <a:close/>
                <a:moveTo>
                  <a:pt x="1136" y="11291"/>
                </a:moveTo>
                <a:lnTo>
                  <a:pt x="1136" y="11322"/>
                </a:lnTo>
                <a:lnTo>
                  <a:pt x="1198" y="11306"/>
                </a:lnTo>
                <a:lnTo>
                  <a:pt x="1198" y="11291"/>
                </a:lnTo>
                <a:lnTo>
                  <a:pt x="1136" y="11291"/>
                </a:lnTo>
                <a:close/>
                <a:moveTo>
                  <a:pt x="2895" y="11410"/>
                </a:moveTo>
                <a:lnTo>
                  <a:pt x="2805" y="11523"/>
                </a:lnTo>
                <a:lnTo>
                  <a:pt x="2933" y="11466"/>
                </a:lnTo>
                <a:lnTo>
                  <a:pt x="2895" y="11410"/>
                </a:lnTo>
                <a:close/>
                <a:moveTo>
                  <a:pt x="1807" y="11420"/>
                </a:moveTo>
                <a:lnTo>
                  <a:pt x="1745" y="11564"/>
                </a:lnTo>
                <a:lnTo>
                  <a:pt x="1883" y="11554"/>
                </a:lnTo>
                <a:lnTo>
                  <a:pt x="1807" y="11420"/>
                </a:lnTo>
                <a:close/>
                <a:moveTo>
                  <a:pt x="3337" y="11446"/>
                </a:moveTo>
                <a:lnTo>
                  <a:pt x="3370" y="11446"/>
                </a:lnTo>
                <a:lnTo>
                  <a:pt x="3370" y="11513"/>
                </a:lnTo>
                <a:lnTo>
                  <a:pt x="3351" y="11513"/>
                </a:lnTo>
                <a:lnTo>
                  <a:pt x="3337" y="11446"/>
                </a:lnTo>
                <a:close/>
                <a:moveTo>
                  <a:pt x="6199" y="11471"/>
                </a:moveTo>
                <a:lnTo>
                  <a:pt x="6123" y="11487"/>
                </a:lnTo>
                <a:lnTo>
                  <a:pt x="6218" y="11585"/>
                </a:lnTo>
                <a:cubicBezTo>
                  <a:pt x="6204" y="11518"/>
                  <a:pt x="6203" y="11496"/>
                  <a:pt x="6199" y="11471"/>
                </a:cubicBezTo>
                <a:close/>
                <a:moveTo>
                  <a:pt x="2572" y="11497"/>
                </a:moveTo>
                <a:lnTo>
                  <a:pt x="2572" y="11678"/>
                </a:lnTo>
                <a:lnTo>
                  <a:pt x="2634" y="11631"/>
                </a:lnTo>
                <a:lnTo>
                  <a:pt x="2572" y="11497"/>
                </a:lnTo>
                <a:close/>
                <a:moveTo>
                  <a:pt x="2928" y="11678"/>
                </a:moveTo>
                <a:lnTo>
                  <a:pt x="2867" y="11693"/>
                </a:lnTo>
                <a:lnTo>
                  <a:pt x="2867" y="11714"/>
                </a:lnTo>
                <a:lnTo>
                  <a:pt x="2928" y="11714"/>
                </a:lnTo>
                <a:lnTo>
                  <a:pt x="2928" y="11678"/>
                </a:lnTo>
                <a:close/>
                <a:moveTo>
                  <a:pt x="3009" y="11693"/>
                </a:moveTo>
                <a:cubicBezTo>
                  <a:pt x="2994" y="11707"/>
                  <a:pt x="2983" y="11726"/>
                  <a:pt x="2966" y="11740"/>
                </a:cubicBezTo>
                <a:cubicBezTo>
                  <a:pt x="3036" y="11782"/>
                  <a:pt x="3047" y="11720"/>
                  <a:pt x="3080" y="11693"/>
                </a:cubicBezTo>
                <a:cubicBezTo>
                  <a:pt x="3046" y="11672"/>
                  <a:pt x="3025" y="11680"/>
                  <a:pt x="3009" y="11693"/>
                </a:cubicBezTo>
                <a:close/>
                <a:moveTo>
                  <a:pt x="3313" y="11745"/>
                </a:moveTo>
                <a:cubicBezTo>
                  <a:pt x="3293" y="11789"/>
                  <a:pt x="3273" y="11822"/>
                  <a:pt x="3256" y="11853"/>
                </a:cubicBezTo>
                <a:lnTo>
                  <a:pt x="3290" y="11884"/>
                </a:lnTo>
                <a:lnTo>
                  <a:pt x="3370" y="11817"/>
                </a:lnTo>
                <a:lnTo>
                  <a:pt x="3313" y="11745"/>
                </a:lnTo>
                <a:close/>
                <a:moveTo>
                  <a:pt x="2648" y="11869"/>
                </a:moveTo>
                <a:cubicBezTo>
                  <a:pt x="2627" y="11865"/>
                  <a:pt x="2614" y="11875"/>
                  <a:pt x="2619" y="11915"/>
                </a:cubicBezTo>
                <a:lnTo>
                  <a:pt x="2657" y="12013"/>
                </a:lnTo>
                <a:lnTo>
                  <a:pt x="2729" y="11884"/>
                </a:lnTo>
                <a:cubicBezTo>
                  <a:pt x="2699" y="11885"/>
                  <a:pt x="2669" y="11872"/>
                  <a:pt x="2648" y="11869"/>
                </a:cubicBezTo>
                <a:close/>
                <a:moveTo>
                  <a:pt x="3190" y="11900"/>
                </a:moveTo>
                <a:lnTo>
                  <a:pt x="3114" y="11930"/>
                </a:lnTo>
                <a:cubicBezTo>
                  <a:pt x="3183" y="11957"/>
                  <a:pt x="3202" y="11938"/>
                  <a:pt x="3190" y="11900"/>
                </a:cubicBezTo>
                <a:close/>
                <a:moveTo>
                  <a:pt x="2082" y="11967"/>
                </a:moveTo>
                <a:lnTo>
                  <a:pt x="2082" y="11987"/>
                </a:lnTo>
                <a:lnTo>
                  <a:pt x="2158" y="11987"/>
                </a:lnTo>
                <a:lnTo>
                  <a:pt x="2158" y="11967"/>
                </a:lnTo>
                <a:lnTo>
                  <a:pt x="2082" y="11967"/>
                </a:lnTo>
                <a:close/>
                <a:moveTo>
                  <a:pt x="5662" y="12482"/>
                </a:moveTo>
                <a:lnTo>
                  <a:pt x="5581" y="12539"/>
                </a:lnTo>
                <a:cubicBezTo>
                  <a:pt x="5616" y="12607"/>
                  <a:pt x="5605" y="12654"/>
                  <a:pt x="5662" y="12689"/>
                </a:cubicBezTo>
                <a:lnTo>
                  <a:pt x="5776" y="12632"/>
                </a:lnTo>
                <a:cubicBezTo>
                  <a:pt x="5707" y="12496"/>
                  <a:pt x="5694" y="12484"/>
                  <a:pt x="5662" y="12482"/>
                </a:cubicBezTo>
                <a:close/>
                <a:moveTo>
                  <a:pt x="6246" y="12529"/>
                </a:moveTo>
                <a:lnTo>
                  <a:pt x="6246" y="12591"/>
                </a:lnTo>
                <a:lnTo>
                  <a:pt x="6356" y="12529"/>
                </a:lnTo>
                <a:lnTo>
                  <a:pt x="6246" y="12529"/>
                </a:lnTo>
                <a:close/>
                <a:moveTo>
                  <a:pt x="6279" y="12653"/>
                </a:moveTo>
                <a:cubicBezTo>
                  <a:pt x="6295" y="12735"/>
                  <a:pt x="6308" y="12818"/>
                  <a:pt x="6322" y="12900"/>
                </a:cubicBezTo>
                <a:lnTo>
                  <a:pt x="6246" y="12941"/>
                </a:lnTo>
                <a:lnTo>
                  <a:pt x="6260" y="13008"/>
                </a:lnTo>
                <a:lnTo>
                  <a:pt x="6351" y="12967"/>
                </a:lnTo>
                <a:cubicBezTo>
                  <a:pt x="6389" y="12847"/>
                  <a:pt x="6330" y="12750"/>
                  <a:pt x="6279" y="12653"/>
                </a:cubicBezTo>
                <a:close/>
                <a:moveTo>
                  <a:pt x="6650" y="12704"/>
                </a:moveTo>
                <a:cubicBezTo>
                  <a:pt x="6667" y="12747"/>
                  <a:pt x="6636" y="12752"/>
                  <a:pt x="6574" y="12730"/>
                </a:cubicBezTo>
                <a:lnTo>
                  <a:pt x="6650" y="12704"/>
                </a:lnTo>
                <a:close/>
                <a:moveTo>
                  <a:pt x="6474" y="12838"/>
                </a:moveTo>
                <a:lnTo>
                  <a:pt x="6474" y="12874"/>
                </a:lnTo>
                <a:lnTo>
                  <a:pt x="6536" y="12859"/>
                </a:lnTo>
                <a:lnTo>
                  <a:pt x="6536" y="12838"/>
                </a:lnTo>
                <a:lnTo>
                  <a:pt x="6474" y="12838"/>
                </a:lnTo>
                <a:close/>
                <a:moveTo>
                  <a:pt x="6360" y="12957"/>
                </a:moveTo>
                <a:cubicBezTo>
                  <a:pt x="6374" y="12995"/>
                  <a:pt x="6324" y="13053"/>
                  <a:pt x="6389" y="13076"/>
                </a:cubicBezTo>
                <a:cubicBezTo>
                  <a:pt x="6394" y="13104"/>
                  <a:pt x="6402" y="13128"/>
                  <a:pt x="6403" y="13132"/>
                </a:cubicBezTo>
                <a:lnTo>
                  <a:pt x="6474" y="13106"/>
                </a:lnTo>
                <a:lnTo>
                  <a:pt x="6460" y="13086"/>
                </a:lnTo>
                <a:lnTo>
                  <a:pt x="6394" y="13081"/>
                </a:lnTo>
                <a:lnTo>
                  <a:pt x="6427" y="12962"/>
                </a:lnTo>
                <a:lnTo>
                  <a:pt x="6360" y="12957"/>
                </a:lnTo>
                <a:close/>
                <a:moveTo>
                  <a:pt x="6170" y="12993"/>
                </a:moveTo>
                <a:lnTo>
                  <a:pt x="6108" y="13008"/>
                </a:lnTo>
                <a:lnTo>
                  <a:pt x="6108" y="13024"/>
                </a:lnTo>
                <a:lnTo>
                  <a:pt x="6170" y="13024"/>
                </a:lnTo>
                <a:lnTo>
                  <a:pt x="6170" y="12993"/>
                </a:lnTo>
                <a:close/>
                <a:moveTo>
                  <a:pt x="6227" y="13008"/>
                </a:moveTo>
                <a:cubicBezTo>
                  <a:pt x="6217" y="13055"/>
                  <a:pt x="6208" y="13080"/>
                  <a:pt x="6208" y="13106"/>
                </a:cubicBezTo>
                <a:lnTo>
                  <a:pt x="6341" y="13106"/>
                </a:lnTo>
                <a:lnTo>
                  <a:pt x="6227" y="13008"/>
                </a:lnTo>
                <a:close/>
                <a:moveTo>
                  <a:pt x="6066" y="13091"/>
                </a:moveTo>
                <a:lnTo>
                  <a:pt x="6070" y="13199"/>
                </a:lnTo>
                <a:lnTo>
                  <a:pt x="6161" y="13199"/>
                </a:lnTo>
                <a:lnTo>
                  <a:pt x="6175" y="13272"/>
                </a:lnTo>
                <a:cubicBezTo>
                  <a:pt x="6219" y="13255"/>
                  <a:pt x="6298" y="13288"/>
                  <a:pt x="6318" y="13230"/>
                </a:cubicBezTo>
                <a:cubicBezTo>
                  <a:pt x="6259" y="13143"/>
                  <a:pt x="6150" y="13166"/>
                  <a:pt x="6066" y="13091"/>
                </a:cubicBezTo>
                <a:close/>
                <a:moveTo>
                  <a:pt x="5952" y="13158"/>
                </a:moveTo>
                <a:lnTo>
                  <a:pt x="5952" y="13179"/>
                </a:lnTo>
                <a:lnTo>
                  <a:pt x="6023" y="13179"/>
                </a:lnTo>
                <a:lnTo>
                  <a:pt x="6023" y="13158"/>
                </a:lnTo>
                <a:lnTo>
                  <a:pt x="5952" y="13158"/>
                </a:lnTo>
                <a:close/>
                <a:moveTo>
                  <a:pt x="5676" y="13204"/>
                </a:moveTo>
                <a:lnTo>
                  <a:pt x="5662" y="13215"/>
                </a:lnTo>
                <a:lnTo>
                  <a:pt x="5662" y="13287"/>
                </a:lnTo>
                <a:lnTo>
                  <a:pt x="5700" y="13277"/>
                </a:lnTo>
                <a:lnTo>
                  <a:pt x="5676" y="13204"/>
                </a:lnTo>
                <a:close/>
                <a:moveTo>
                  <a:pt x="5904" y="13204"/>
                </a:moveTo>
                <a:lnTo>
                  <a:pt x="5814" y="13241"/>
                </a:lnTo>
                <a:lnTo>
                  <a:pt x="5814" y="13246"/>
                </a:lnTo>
                <a:cubicBezTo>
                  <a:pt x="5805" y="13202"/>
                  <a:pt x="5806" y="13202"/>
                  <a:pt x="5904" y="13204"/>
                </a:cubicBezTo>
                <a:close/>
                <a:moveTo>
                  <a:pt x="6018" y="13272"/>
                </a:moveTo>
                <a:cubicBezTo>
                  <a:pt x="6027" y="13329"/>
                  <a:pt x="6031" y="13362"/>
                  <a:pt x="6042" y="13426"/>
                </a:cubicBezTo>
                <a:lnTo>
                  <a:pt x="6165" y="13287"/>
                </a:lnTo>
                <a:lnTo>
                  <a:pt x="6018" y="13272"/>
                </a:lnTo>
                <a:close/>
                <a:moveTo>
                  <a:pt x="5571" y="13308"/>
                </a:moveTo>
                <a:lnTo>
                  <a:pt x="5514" y="13323"/>
                </a:lnTo>
                <a:lnTo>
                  <a:pt x="5514" y="13344"/>
                </a:lnTo>
                <a:lnTo>
                  <a:pt x="5576" y="13344"/>
                </a:lnTo>
                <a:lnTo>
                  <a:pt x="5571" y="13308"/>
                </a:lnTo>
                <a:close/>
                <a:moveTo>
                  <a:pt x="6213" y="13359"/>
                </a:moveTo>
                <a:lnTo>
                  <a:pt x="6213" y="13395"/>
                </a:lnTo>
                <a:lnTo>
                  <a:pt x="6275" y="13380"/>
                </a:lnTo>
                <a:lnTo>
                  <a:pt x="6275" y="13359"/>
                </a:lnTo>
                <a:lnTo>
                  <a:pt x="6213" y="13359"/>
                </a:lnTo>
                <a:close/>
                <a:moveTo>
                  <a:pt x="5690" y="13385"/>
                </a:moveTo>
                <a:lnTo>
                  <a:pt x="5628" y="13400"/>
                </a:lnTo>
                <a:lnTo>
                  <a:pt x="5628" y="13421"/>
                </a:lnTo>
                <a:lnTo>
                  <a:pt x="5690" y="13421"/>
                </a:lnTo>
                <a:lnTo>
                  <a:pt x="5690" y="13385"/>
                </a:lnTo>
                <a:close/>
                <a:moveTo>
                  <a:pt x="5766" y="13395"/>
                </a:moveTo>
                <a:cubicBezTo>
                  <a:pt x="5766" y="13421"/>
                  <a:pt x="5766" y="13425"/>
                  <a:pt x="5766" y="13431"/>
                </a:cubicBezTo>
                <a:lnTo>
                  <a:pt x="5766" y="13498"/>
                </a:lnTo>
                <a:lnTo>
                  <a:pt x="5980" y="13555"/>
                </a:lnTo>
                <a:cubicBezTo>
                  <a:pt x="5996" y="13522"/>
                  <a:pt x="6013" y="13486"/>
                  <a:pt x="6032" y="13447"/>
                </a:cubicBezTo>
                <a:lnTo>
                  <a:pt x="5766" y="13395"/>
                </a:lnTo>
                <a:close/>
                <a:moveTo>
                  <a:pt x="6113" y="13395"/>
                </a:moveTo>
                <a:cubicBezTo>
                  <a:pt x="6101" y="13557"/>
                  <a:pt x="6100" y="13554"/>
                  <a:pt x="6227" y="13529"/>
                </a:cubicBezTo>
                <a:lnTo>
                  <a:pt x="6232" y="13529"/>
                </a:lnTo>
                <a:lnTo>
                  <a:pt x="6113" y="13395"/>
                </a:lnTo>
                <a:close/>
                <a:moveTo>
                  <a:pt x="5495" y="13437"/>
                </a:moveTo>
                <a:lnTo>
                  <a:pt x="5524" y="13519"/>
                </a:lnTo>
                <a:lnTo>
                  <a:pt x="5543" y="13509"/>
                </a:lnTo>
                <a:lnTo>
                  <a:pt x="5543" y="13437"/>
                </a:lnTo>
                <a:lnTo>
                  <a:pt x="5495" y="13437"/>
                </a:lnTo>
                <a:close/>
                <a:moveTo>
                  <a:pt x="6298" y="13478"/>
                </a:moveTo>
                <a:cubicBezTo>
                  <a:pt x="6282" y="13518"/>
                  <a:pt x="6263" y="13557"/>
                  <a:pt x="6246" y="13596"/>
                </a:cubicBezTo>
                <a:lnTo>
                  <a:pt x="6298" y="13715"/>
                </a:lnTo>
                <a:cubicBezTo>
                  <a:pt x="6418" y="13701"/>
                  <a:pt x="6417" y="13698"/>
                  <a:pt x="6422" y="13560"/>
                </a:cubicBezTo>
                <a:lnTo>
                  <a:pt x="6427" y="13555"/>
                </a:lnTo>
                <a:lnTo>
                  <a:pt x="6298" y="13478"/>
                </a:lnTo>
                <a:close/>
                <a:moveTo>
                  <a:pt x="5913" y="13550"/>
                </a:moveTo>
                <a:cubicBezTo>
                  <a:pt x="5851" y="13550"/>
                  <a:pt x="5809" y="13578"/>
                  <a:pt x="5804" y="13664"/>
                </a:cubicBezTo>
                <a:lnTo>
                  <a:pt x="5913" y="13664"/>
                </a:lnTo>
                <a:lnTo>
                  <a:pt x="5913" y="13550"/>
                </a:lnTo>
                <a:close/>
                <a:moveTo>
                  <a:pt x="5671" y="13560"/>
                </a:moveTo>
                <a:lnTo>
                  <a:pt x="5704" y="13643"/>
                </a:lnTo>
                <a:lnTo>
                  <a:pt x="5723" y="13627"/>
                </a:lnTo>
                <a:lnTo>
                  <a:pt x="5723" y="13560"/>
                </a:lnTo>
                <a:lnTo>
                  <a:pt x="5671" y="13560"/>
                </a:lnTo>
                <a:close/>
                <a:moveTo>
                  <a:pt x="5524" y="13571"/>
                </a:moveTo>
                <a:cubicBezTo>
                  <a:pt x="5518" y="13581"/>
                  <a:pt x="5520" y="13610"/>
                  <a:pt x="5524" y="13658"/>
                </a:cubicBezTo>
                <a:lnTo>
                  <a:pt x="5571" y="13571"/>
                </a:lnTo>
                <a:cubicBezTo>
                  <a:pt x="5544" y="13564"/>
                  <a:pt x="5530" y="13560"/>
                  <a:pt x="5524" y="13571"/>
                </a:cubicBezTo>
                <a:close/>
                <a:moveTo>
                  <a:pt x="5234" y="13669"/>
                </a:moveTo>
                <a:cubicBezTo>
                  <a:pt x="5260" y="13700"/>
                  <a:pt x="5266" y="13716"/>
                  <a:pt x="5272" y="13715"/>
                </a:cubicBezTo>
                <a:cubicBezTo>
                  <a:pt x="5289" y="13710"/>
                  <a:pt x="5307" y="13701"/>
                  <a:pt x="5324" y="13694"/>
                </a:cubicBezTo>
                <a:lnTo>
                  <a:pt x="5234" y="13669"/>
                </a:lnTo>
                <a:close/>
                <a:moveTo>
                  <a:pt x="4901" y="13994"/>
                </a:moveTo>
                <a:cubicBezTo>
                  <a:pt x="4876" y="14030"/>
                  <a:pt x="4818" y="14043"/>
                  <a:pt x="4858" y="14117"/>
                </a:cubicBezTo>
                <a:cubicBezTo>
                  <a:pt x="4886" y="14080"/>
                  <a:pt x="4946" y="14070"/>
                  <a:pt x="4906" y="13994"/>
                </a:cubicBezTo>
                <a:lnTo>
                  <a:pt x="4901" y="13994"/>
                </a:lnTo>
                <a:close/>
                <a:moveTo>
                  <a:pt x="5143" y="13999"/>
                </a:moveTo>
                <a:lnTo>
                  <a:pt x="5143" y="14035"/>
                </a:lnTo>
                <a:lnTo>
                  <a:pt x="5205" y="14019"/>
                </a:lnTo>
                <a:lnTo>
                  <a:pt x="5210" y="13999"/>
                </a:lnTo>
                <a:lnTo>
                  <a:pt x="5143" y="13999"/>
                </a:lnTo>
                <a:close/>
                <a:moveTo>
                  <a:pt x="4896" y="14313"/>
                </a:moveTo>
                <a:lnTo>
                  <a:pt x="4896" y="14396"/>
                </a:lnTo>
                <a:lnTo>
                  <a:pt x="4915" y="14396"/>
                </a:lnTo>
                <a:lnTo>
                  <a:pt x="4915" y="14313"/>
                </a:lnTo>
                <a:lnTo>
                  <a:pt x="4896" y="14313"/>
                </a:lnTo>
                <a:close/>
                <a:moveTo>
                  <a:pt x="5053" y="14391"/>
                </a:moveTo>
                <a:lnTo>
                  <a:pt x="4996" y="14406"/>
                </a:lnTo>
                <a:lnTo>
                  <a:pt x="4996" y="14427"/>
                </a:lnTo>
                <a:lnTo>
                  <a:pt x="5058" y="14427"/>
                </a:lnTo>
                <a:lnTo>
                  <a:pt x="5053" y="14391"/>
                </a:lnTo>
                <a:close/>
                <a:moveTo>
                  <a:pt x="4236" y="14437"/>
                </a:moveTo>
                <a:lnTo>
                  <a:pt x="4236" y="14515"/>
                </a:lnTo>
                <a:lnTo>
                  <a:pt x="4255" y="14515"/>
                </a:lnTo>
                <a:lnTo>
                  <a:pt x="4255" y="14437"/>
                </a:lnTo>
                <a:lnTo>
                  <a:pt x="4236" y="14437"/>
                </a:lnTo>
                <a:close/>
                <a:moveTo>
                  <a:pt x="4140" y="14509"/>
                </a:moveTo>
                <a:lnTo>
                  <a:pt x="4079" y="14525"/>
                </a:lnTo>
                <a:lnTo>
                  <a:pt x="4079" y="14546"/>
                </a:lnTo>
                <a:lnTo>
                  <a:pt x="4140" y="14546"/>
                </a:lnTo>
                <a:lnTo>
                  <a:pt x="4140" y="14509"/>
                </a:lnTo>
                <a:close/>
                <a:moveTo>
                  <a:pt x="3922" y="14602"/>
                </a:moveTo>
                <a:lnTo>
                  <a:pt x="3922" y="14623"/>
                </a:lnTo>
                <a:lnTo>
                  <a:pt x="3998" y="14623"/>
                </a:lnTo>
                <a:lnTo>
                  <a:pt x="3998" y="14602"/>
                </a:lnTo>
                <a:lnTo>
                  <a:pt x="3922" y="14602"/>
                </a:lnTo>
                <a:close/>
                <a:moveTo>
                  <a:pt x="4297" y="14607"/>
                </a:moveTo>
                <a:lnTo>
                  <a:pt x="4297" y="14623"/>
                </a:lnTo>
                <a:lnTo>
                  <a:pt x="4369" y="14623"/>
                </a:lnTo>
                <a:lnTo>
                  <a:pt x="4369" y="14607"/>
                </a:lnTo>
                <a:lnTo>
                  <a:pt x="4297" y="14607"/>
                </a:lnTo>
                <a:close/>
                <a:moveTo>
                  <a:pt x="3779" y="14638"/>
                </a:moveTo>
                <a:cubicBezTo>
                  <a:pt x="3785" y="14660"/>
                  <a:pt x="3789" y="14684"/>
                  <a:pt x="3793" y="14705"/>
                </a:cubicBezTo>
                <a:lnTo>
                  <a:pt x="3813" y="14705"/>
                </a:lnTo>
                <a:lnTo>
                  <a:pt x="3813" y="14638"/>
                </a:lnTo>
                <a:lnTo>
                  <a:pt x="3779" y="14638"/>
                </a:lnTo>
                <a:close/>
                <a:moveTo>
                  <a:pt x="4217" y="14664"/>
                </a:moveTo>
                <a:lnTo>
                  <a:pt x="4136" y="14680"/>
                </a:lnTo>
                <a:lnTo>
                  <a:pt x="4217" y="14788"/>
                </a:lnTo>
                <a:lnTo>
                  <a:pt x="4217" y="14664"/>
                </a:lnTo>
                <a:close/>
                <a:moveTo>
                  <a:pt x="3993" y="14685"/>
                </a:moveTo>
                <a:lnTo>
                  <a:pt x="4012" y="14793"/>
                </a:lnTo>
                <a:lnTo>
                  <a:pt x="4088" y="14778"/>
                </a:lnTo>
                <a:lnTo>
                  <a:pt x="3993" y="14685"/>
                </a:lnTo>
                <a:close/>
                <a:moveTo>
                  <a:pt x="3637" y="14716"/>
                </a:moveTo>
                <a:lnTo>
                  <a:pt x="3641" y="14752"/>
                </a:lnTo>
                <a:lnTo>
                  <a:pt x="3698" y="14736"/>
                </a:lnTo>
                <a:lnTo>
                  <a:pt x="3703" y="14716"/>
                </a:lnTo>
                <a:lnTo>
                  <a:pt x="3637" y="14716"/>
                </a:lnTo>
                <a:close/>
                <a:moveTo>
                  <a:pt x="3546" y="14793"/>
                </a:moveTo>
                <a:lnTo>
                  <a:pt x="3485" y="14809"/>
                </a:lnTo>
                <a:lnTo>
                  <a:pt x="3485" y="14824"/>
                </a:lnTo>
                <a:lnTo>
                  <a:pt x="3546" y="14824"/>
                </a:lnTo>
                <a:lnTo>
                  <a:pt x="3546" y="14793"/>
                </a:lnTo>
                <a:close/>
                <a:moveTo>
                  <a:pt x="3922" y="14793"/>
                </a:moveTo>
                <a:lnTo>
                  <a:pt x="3860" y="14809"/>
                </a:lnTo>
                <a:lnTo>
                  <a:pt x="3860" y="14865"/>
                </a:lnTo>
                <a:lnTo>
                  <a:pt x="3936" y="14865"/>
                </a:lnTo>
                <a:lnTo>
                  <a:pt x="3922" y="14793"/>
                </a:lnTo>
                <a:close/>
                <a:moveTo>
                  <a:pt x="4283" y="14829"/>
                </a:moveTo>
                <a:lnTo>
                  <a:pt x="4231" y="14845"/>
                </a:lnTo>
                <a:lnTo>
                  <a:pt x="4231" y="14912"/>
                </a:lnTo>
                <a:cubicBezTo>
                  <a:pt x="4313" y="14912"/>
                  <a:pt x="4312" y="14882"/>
                  <a:pt x="4283" y="14829"/>
                </a:cubicBezTo>
                <a:close/>
                <a:moveTo>
                  <a:pt x="4145" y="14850"/>
                </a:moveTo>
                <a:lnTo>
                  <a:pt x="4017" y="14932"/>
                </a:lnTo>
                <a:lnTo>
                  <a:pt x="4155" y="14999"/>
                </a:lnTo>
                <a:cubicBezTo>
                  <a:pt x="4155" y="14940"/>
                  <a:pt x="4148" y="14903"/>
                  <a:pt x="4145" y="14850"/>
                </a:cubicBezTo>
                <a:close/>
                <a:moveTo>
                  <a:pt x="3342" y="14886"/>
                </a:moveTo>
                <a:lnTo>
                  <a:pt x="3342" y="14907"/>
                </a:lnTo>
                <a:lnTo>
                  <a:pt x="3413" y="14907"/>
                </a:lnTo>
                <a:lnTo>
                  <a:pt x="3413" y="14886"/>
                </a:lnTo>
                <a:lnTo>
                  <a:pt x="3342" y="14886"/>
                </a:lnTo>
                <a:close/>
                <a:moveTo>
                  <a:pt x="3256" y="14953"/>
                </a:moveTo>
                <a:lnTo>
                  <a:pt x="3157" y="14963"/>
                </a:lnTo>
                <a:lnTo>
                  <a:pt x="3157" y="14989"/>
                </a:lnTo>
                <a:lnTo>
                  <a:pt x="3256" y="14989"/>
                </a:lnTo>
                <a:lnTo>
                  <a:pt x="3256" y="14953"/>
                </a:lnTo>
                <a:close/>
                <a:moveTo>
                  <a:pt x="3408" y="14958"/>
                </a:moveTo>
                <a:lnTo>
                  <a:pt x="3337" y="14963"/>
                </a:lnTo>
                <a:lnTo>
                  <a:pt x="3342" y="15030"/>
                </a:lnTo>
                <a:lnTo>
                  <a:pt x="3413" y="15041"/>
                </a:lnTo>
                <a:cubicBezTo>
                  <a:pt x="3413" y="15015"/>
                  <a:pt x="3414" y="14991"/>
                  <a:pt x="3408" y="14958"/>
                </a:cubicBezTo>
                <a:close/>
                <a:moveTo>
                  <a:pt x="3461" y="15030"/>
                </a:moveTo>
                <a:cubicBezTo>
                  <a:pt x="3443" y="15034"/>
                  <a:pt x="3425" y="15043"/>
                  <a:pt x="3408" y="15051"/>
                </a:cubicBezTo>
                <a:lnTo>
                  <a:pt x="3494" y="15077"/>
                </a:lnTo>
                <a:cubicBezTo>
                  <a:pt x="3473" y="15049"/>
                  <a:pt x="3470" y="15030"/>
                  <a:pt x="3461" y="15030"/>
                </a:cubicBezTo>
                <a:close/>
                <a:moveTo>
                  <a:pt x="3494" y="15195"/>
                </a:moveTo>
                <a:lnTo>
                  <a:pt x="3494" y="15273"/>
                </a:lnTo>
                <a:lnTo>
                  <a:pt x="3508" y="15273"/>
                </a:lnTo>
                <a:lnTo>
                  <a:pt x="3508" y="15195"/>
                </a:lnTo>
                <a:lnTo>
                  <a:pt x="3494" y="15195"/>
                </a:lnTo>
                <a:close/>
                <a:moveTo>
                  <a:pt x="3351" y="15273"/>
                </a:moveTo>
                <a:cubicBezTo>
                  <a:pt x="3280" y="15286"/>
                  <a:pt x="3281" y="15284"/>
                  <a:pt x="3214" y="15366"/>
                </a:cubicBezTo>
                <a:lnTo>
                  <a:pt x="3337" y="15433"/>
                </a:lnTo>
                <a:lnTo>
                  <a:pt x="3408" y="15386"/>
                </a:lnTo>
                <a:lnTo>
                  <a:pt x="3351" y="15273"/>
                </a:lnTo>
                <a:close/>
                <a:moveTo>
                  <a:pt x="2653" y="15330"/>
                </a:moveTo>
                <a:cubicBezTo>
                  <a:pt x="2674" y="15354"/>
                  <a:pt x="2690" y="15382"/>
                  <a:pt x="2705" y="15412"/>
                </a:cubicBezTo>
                <a:cubicBezTo>
                  <a:pt x="2710" y="15440"/>
                  <a:pt x="2713" y="15471"/>
                  <a:pt x="2714" y="15500"/>
                </a:cubicBezTo>
                <a:lnTo>
                  <a:pt x="2848" y="15556"/>
                </a:lnTo>
                <a:lnTo>
                  <a:pt x="2862" y="15438"/>
                </a:lnTo>
                <a:lnTo>
                  <a:pt x="2938" y="15422"/>
                </a:lnTo>
                <a:lnTo>
                  <a:pt x="2857" y="15340"/>
                </a:lnTo>
                <a:lnTo>
                  <a:pt x="2843" y="15391"/>
                </a:lnTo>
                <a:lnTo>
                  <a:pt x="2653" y="15330"/>
                </a:lnTo>
                <a:close/>
                <a:moveTo>
                  <a:pt x="2158" y="15402"/>
                </a:moveTo>
                <a:lnTo>
                  <a:pt x="2244" y="15453"/>
                </a:lnTo>
                <a:lnTo>
                  <a:pt x="2310" y="15422"/>
                </a:lnTo>
                <a:lnTo>
                  <a:pt x="2296" y="15402"/>
                </a:lnTo>
                <a:lnTo>
                  <a:pt x="2158" y="15402"/>
                </a:lnTo>
                <a:close/>
                <a:moveTo>
                  <a:pt x="2054" y="15428"/>
                </a:moveTo>
                <a:lnTo>
                  <a:pt x="1906" y="15458"/>
                </a:lnTo>
                <a:lnTo>
                  <a:pt x="2040" y="15593"/>
                </a:lnTo>
                <a:cubicBezTo>
                  <a:pt x="2044" y="15519"/>
                  <a:pt x="2050" y="15482"/>
                  <a:pt x="2054" y="15428"/>
                </a:cubicBezTo>
                <a:close/>
                <a:moveTo>
                  <a:pt x="1697" y="15639"/>
                </a:moveTo>
                <a:lnTo>
                  <a:pt x="1816" y="15732"/>
                </a:lnTo>
                <a:lnTo>
                  <a:pt x="1830" y="15639"/>
                </a:lnTo>
                <a:lnTo>
                  <a:pt x="1697" y="15639"/>
                </a:lnTo>
                <a:close/>
                <a:moveTo>
                  <a:pt x="1840" y="15711"/>
                </a:moveTo>
                <a:lnTo>
                  <a:pt x="1902" y="15809"/>
                </a:lnTo>
                <a:lnTo>
                  <a:pt x="1982" y="15711"/>
                </a:lnTo>
                <a:lnTo>
                  <a:pt x="1840" y="15711"/>
                </a:lnTo>
                <a:close/>
                <a:moveTo>
                  <a:pt x="1612" y="16150"/>
                </a:moveTo>
                <a:cubicBezTo>
                  <a:pt x="1583" y="16153"/>
                  <a:pt x="1560" y="16168"/>
                  <a:pt x="1545" y="16206"/>
                </a:cubicBezTo>
                <a:lnTo>
                  <a:pt x="1578" y="16304"/>
                </a:lnTo>
                <a:lnTo>
                  <a:pt x="1669" y="16351"/>
                </a:lnTo>
                <a:cubicBezTo>
                  <a:pt x="1736" y="16301"/>
                  <a:pt x="1724" y="16228"/>
                  <a:pt x="1707" y="16155"/>
                </a:cubicBezTo>
                <a:cubicBezTo>
                  <a:pt x="1674" y="16152"/>
                  <a:pt x="1641" y="16146"/>
                  <a:pt x="1612" y="16150"/>
                </a:cubicBezTo>
                <a:close/>
                <a:moveTo>
                  <a:pt x="1726" y="17320"/>
                </a:moveTo>
                <a:lnTo>
                  <a:pt x="1740" y="17320"/>
                </a:lnTo>
                <a:lnTo>
                  <a:pt x="1754" y="17382"/>
                </a:lnTo>
                <a:lnTo>
                  <a:pt x="1726" y="17388"/>
                </a:lnTo>
                <a:lnTo>
                  <a:pt x="1726" y="17320"/>
                </a:lnTo>
                <a:close/>
                <a:moveTo>
                  <a:pt x="675" y="17836"/>
                </a:moveTo>
                <a:lnTo>
                  <a:pt x="575" y="17893"/>
                </a:lnTo>
                <a:lnTo>
                  <a:pt x="575" y="17908"/>
                </a:lnTo>
                <a:cubicBezTo>
                  <a:pt x="486" y="17912"/>
                  <a:pt x="444" y="17966"/>
                  <a:pt x="423" y="18074"/>
                </a:cubicBezTo>
                <a:lnTo>
                  <a:pt x="575" y="17970"/>
                </a:lnTo>
                <a:lnTo>
                  <a:pt x="575" y="17914"/>
                </a:lnTo>
                <a:lnTo>
                  <a:pt x="694" y="17898"/>
                </a:lnTo>
                <a:lnTo>
                  <a:pt x="675" y="17836"/>
                </a:lnTo>
                <a:close/>
                <a:moveTo>
                  <a:pt x="2372" y="18058"/>
                </a:moveTo>
                <a:lnTo>
                  <a:pt x="2101" y="18228"/>
                </a:lnTo>
                <a:cubicBezTo>
                  <a:pt x="2217" y="18244"/>
                  <a:pt x="2327" y="18174"/>
                  <a:pt x="2372" y="18058"/>
                </a:cubicBezTo>
                <a:close/>
                <a:moveTo>
                  <a:pt x="1978" y="18280"/>
                </a:moveTo>
                <a:lnTo>
                  <a:pt x="1978" y="18300"/>
                </a:lnTo>
                <a:lnTo>
                  <a:pt x="2049" y="18300"/>
                </a:lnTo>
                <a:lnTo>
                  <a:pt x="2049" y="18280"/>
                </a:lnTo>
                <a:lnTo>
                  <a:pt x="1978" y="18280"/>
                </a:lnTo>
                <a:close/>
                <a:moveTo>
                  <a:pt x="2258" y="18306"/>
                </a:moveTo>
                <a:cubicBezTo>
                  <a:pt x="2134" y="18332"/>
                  <a:pt x="2149" y="18464"/>
                  <a:pt x="2087" y="18533"/>
                </a:cubicBezTo>
                <a:cubicBezTo>
                  <a:pt x="2074" y="18547"/>
                  <a:pt x="2097" y="18599"/>
                  <a:pt x="2106" y="18661"/>
                </a:cubicBezTo>
                <a:cubicBezTo>
                  <a:pt x="2194" y="18565"/>
                  <a:pt x="2246" y="18441"/>
                  <a:pt x="2258" y="18306"/>
                </a:cubicBezTo>
                <a:close/>
                <a:moveTo>
                  <a:pt x="4991" y="18708"/>
                </a:moveTo>
                <a:cubicBezTo>
                  <a:pt x="4965" y="18714"/>
                  <a:pt x="4924" y="18694"/>
                  <a:pt x="4920" y="18749"/>
                </a:cubicBezTo>
                <a:cubicBezTo>
                  <a:pt x="4948" y="18743"/>
                  <a:pt x="4989" y="18768"/>
                  <a:pt x="4991" y="18708"/>
                </a:cubicBezTo>
                <a:close/>
                <a:moveTo>
                  <a:pt x="4906" y="18744"/>
                </a:moveTo>
                <a:lnTo>
                  <a:pt x="4725" y="18811"/>
                </a:lnTo>
                <a:cubicBezTo>
                  <a:pt x="4813" y="18855"/>
                  <a:pt x="4856" y="18796"/>
                  <a:pt x="4906" y="18744"/>
                </a:cubicBezTo>
                <a:close/>
                <a:moveTo>
                  <a:pt x="2962" y="18790"/>
                </a:moveTo>
                <a:lnTo>
                  <a:pt x="2900" y="18806"/>
                </a:lnTo>
                <a:lnTo>
                  <a:pt x="2900" y="18827"/>
                </a:lnTo>
                <a:lnTo>
                  <a:pt x="2962" y="18827"/>
                </a:lnTo>
                <a:lnTo>
                  <a:pt x="2962" y="18790"/>
                </a:lnTo>
                <a:close/>
                <a:moveTo>
                  <a:pt x="3960" y="18827"/>
                </a:moveTo>
                <a:lnTo>
                  <a:pt x="3893" y="18842"/>
                </a:lnTo>
                <a:lnTo>
                  <a:pt x="3893" y="18868"/>
                </a:lnTo>
                <a:lnTo>
                  <a:pt x="3960" y="18863"/>
                </a:lnTo>
                <a:lnTo>
                  <a:pt x="3960" y="18827"/>
                </a:lnTo>
                <a:close/>
                <a:moveTo>
                  <a:pt x="3223" y="19033"/>
                </a:moveTo>
                <a:lnTo>
                  <a:pt x="3152" y="19038"/>
                </a:lnTo>
                <a:lnTo>
                  <a:pt x="3152" y="19074"/>
                </a:lnTo>
                <a:lnTo>
                  <a:pt x="3223" y="19059"/>
                </a:lnTo>
                <a:lnTo>
                  <a:pt x="3223" y="19033"/>
                </a:lnTo>
                <a:close/>
                <a:moveTo>
                  <a:pt x="3080" y="19110"/>
                </a:moveTo>
                <a:cubicBezTo>
                  <a:pt x="3033" y="19097"/>
                  <a:pt x="2983" y="19126"/>
                  <a:pt x="2971" y="19177"/>
                </a:cubicBezTo>
                <a:cubicBezTo>
                  <a:pt x="2970" y="19181"/>
                  <a:pt x="2972" y="19184"/>
                  <a:pt x="2971" y="19188"/>
                </a:cubicBezTo>
                <a:cubicBezTo>
                  <a:pt x="3019" y="19201"/>
                  <a:pt x="3064" y="19172"/>
                  <a:pt x="3076" y="19121"/>
                </a:cubicBezTo>
                <a:cubicBezTo>
                  <a:pt x="3077" y="19117"/>
                  <a:pt x="3080" y="19114"/>
                  <a:pt x="3080" y="19110"/>
                </a:cubicBezTo>
                <a:close/>
                <a:moveTo>
                  <a:pt x="2895" y="19229"/>
                </a:moveTo>
                <a:cubicBezTo>
                  <a:pt x="2892" y="19289"/>
                  <a:pt x="2851" y="19264"/>
                  <a:pt x="2824" y="19270"/>
                </a:cubicBezTo>
                <a:lnTo>
                  <a:pt x="2824" y="19275"/>
                </a:lnTo>
                <a:cubicBezTo>
                  <a:pt x="2826" y="19212"/>
                  <a:pt x="2867" y="19235"/>
                  <a:pt x="2895" y="19229"/>
                </a:cubicBezTo>
                <a:close/>
                <a:moveTo>
                  <a:pt x="2819" y="19265"/>
                </a:moveTo>
                <a:lnTo>
                  <a:pt x="2748" y="19280"/>
                </a:lnTo>
                <a:lnTo>
                  <a:pt x="2748" y="19306"/>
                </a:lnTo>
                <a:lnTo>
                  <a:pt x="2819" y="19301"/>
                </a:lnTo>
                <a:lnTo>
                  <a:pt x="2819" y="19265"/>
                </a:lnTo>
                <a:close/>
                <a:moveTo>
                  <a:pt x="2638" y="19317"/>
                </a:moveTo>
                <a:lnTo>
                  <a:pt x="2638" y="19337"/>
                </a:lnTo>
                <a:lnTo>
                  <a:pt x="2710" y="19337"/>
                </a:lnTo>
                <a:lnTo>
                  <a:pt x="2710" y="19317"/>
                </a:lnTo>
                <a:lnTo>
                  <a:pt x="2638" y="19317"/>
                </a:lnTo>
                <a:close/>
                <a:moveTo>
                  <a:pt x="5248" y="19476"/>
                </a:moveTo>
                <a:lnTo>
                  <a:pt x="5248" y="19497"/>
                </a:lnTo>
                <a:lnTo>
                  <a:pt x="5319" y="19497"/>
                </a:lnTo>
                <a:lnTo>
                  <a:pt x="5319" y="19476"/>
                </a:lnTo>
                <a:lnTo>
                  <a:pt x="5248" y="19476"/>
                </a:lnTo>
                <a:close/>
                <a:moveTo>
                  <a:pt x="5357" y="19827"/>
                </a:moveTo>
                <a:cubicBezTo>
                  <a:pt x="5275" y="19827"/>
                  <a:pt x="5271" y="19857"/>
                  <a:pt x="5300" y="19910"/>
                </a:cubicBezTo>
                <a:lnTo>
                  <a:pt x="5357" y="19899"/>
                </a:lnTo>
                <a:lnTo>
                  <a:pt x="5357" y="19827"/>
                </a:lnTo>
                <a:close/>
                <a:moveTo>
                  <a:pt x="5281" y="19946"/>
                </a:moveTo>
                <a:lnTo>
                  <a:pt x="5234" y="20044"/>
                </a:lnTo>
                <a:lnTo>
                  <a:pt x="5267" y="20116"/>
                </a:lnTo>
                <a:lnTo>
                  <a:pt x="5281" y="20101"/>
                </a:lnTo>
                <a:lnTo>
                  <a:pt x="5281" y="19946"/>
                </a:lnTo>
                <a:close/>
                <a:moveTo>
                  <a:pt x="5072" y="19956"/>
                </a:moveTo>
                <a:lnTo>
                  <a:pt x="5072" y="20023"/>
                </a:lnTo>
                <a:lnTo>
                  <a:pt x="5177" y="19956"/>
                </a:lnTo>
                <a:lnTo>
                  <a:pt x="5072" y="19956"/>
                </a:lnTo>
                <a:close/>
                <a:moveTo>
                  <a:pt x="5462" y="20064"/>
                </a:moveTo>
                <a:lnTo>
                  <a:pt x="5338" y="20085"/>
                </a:lnTo>
                <a:lnTo>
                  <a:pt x="5419" y="20193"/>
                </a:lnTo>
                <a:lnTo>
                  <a:pt x="5481" y="20106"/>
                </a:lnTo>
                <a:lnTo>
                  <a:pt x="5462" y="20064"/>
                </a:lnTo>
                <a:close/>
                <a:moveTo>
                  <a:pt x="5243" y="20183"/>
                </a:moveTo>
                <a:lnTo>
                  <a:pt x="5177" y="20199"/>
                </a:lnTo>
                <a:cubicBezTo>
                  <a:pt x="5181" y="20226"/>
                  <a:pt x="5182" y="20245"/>
                  <a:pt x="5186" y="20266"/>
                </a:cubicBezTo>
                <a:lnTo>
                  <a:pt x="5191" y="20266"/>
                </a:lnTo>
                <a:lnTo>
                  <a:pt x="5243" y="20266"/>
                </a:lnTo>
                <a:lnTo>
                  <a:pt x="5243" y="20183"/>
                </a:lnTo>
                <a:close/>
                <a:moveTo>
                  <a:pt x="5343" y="20219"/>
                </a:moveTo>
                <a:cubicBezTo>
                  <a:pt x="5285" y="20290"/>
                  <a:pt x="5355" y="20312"/>
                  <a:pt x="5362" y="20322"/>
                </a:cubicBezTo>
                <a:lnTo>
                  <a:pt x="5448" y="20286"/>
                </a:lnTo>
                <a:lnTo>
                  <a:pt x="5343" y="20219"/>
                </a:lnTo>
                <a:close/>
                <a:moveTo>
                  <a:pt x="5571" y="20307"/>
                </a:moveTo>
                <a:lnTo>
                  <a:pt x="5443" y="20327"/>
                </a:lnTo>
                <a:lnTo>
                  <a:pt x="5524" y="20431"/>
                </a:lnTo>
                <a:cubicBezTo>
                  <a:pt x="5547" y="20399"/>
                  <a:pt x="5566" y="20372"/>
                  <a:pt x="5585" y="20343"/>
                </a:cubicBezTo>
                <a:lnTo>
                  <a:pt x="5571" y="20307"/>
                </a:lnTo>
                <a:close/>
                <a:moveTo>
                  <a:pt x="5624" y="20395"/>
                </a:moveTo>
                <a:lnTo>
                  <a:pt x="5624" y="20462"/>
                </a:lnTo>
                <a:cubicBezTo>
                  <a:pt x="5669" y="20458"/>
                  <a:pt x="5731" y="20506"/>
                  <a:pt x="5728" y="20395"/>
                </a:cubicBezTo>
                <a:lnTo>
                  <a:pt x="5624" y="20395"/>
                </a:lnTo>
                <a:close/>
                <a:moveTo>
                  <a:pt x="5448" y="20503"/>
                </a:moveTo>
                <a:lnTo>
                  <a:pt x="5429" y="20529"/>
                </a:lnTo>
                <a:cubicBezTo>
                  <a:pt x="5429" y="20546"/>
                  <a:pt x="5434" y="20565"/>
                  <a:pt x="5438" y="20591"/>
                </a:cubicBezTo>
                <a:lnTo>
                  <a:pt x="5528" y="20570"/>
                </a:lnTo>
                <a:lnTo>
                  <a:pt x="5448" y="20503"/>
                </a:lnTo>
                <a:close/>
                <a:moveTo>
                  <a:pt x="5576" y="20560"/>
                </a:moveTo>
                <a:cubicBezTo>
                  <a:pt x="5589" y="20588"/>
                  <a:pt x="5585" y="20606"/>
                  <a:pt x="5585" y="20632"/>
                </a:cubicBezTo>
                <a:lnTo>
                  <a:pt x="5652" y="20616"/>
                </a:lnTo>
                <a:lnTo>
                  <a:pt x="5652" y="20560"/>
                </a:lnTo>
                <a:lnTo>
                  <a:pt x="5576" y="20560"/>
                </a:lnTo>
                <a:close/>
                <a:moveTo>
                  <a:pt x="5833" y="20627"/>
                </a:moveTo>
                <a:lnTo>
                  <a:pt x="5671" y="20637"/>
                </a:lnTo>
                <a:lnTo>
                  <a:pt x="5776" y="20694"/>
                </a:lnTo>
                <a:lnTo>
                  <a:pt x="5847" y="20652"/>
                </a:lnTo>
                <a:lnTo>
                  <a:pt x="5833" y="20627"/>
                </a:lnTo>
                <a:close/>
                <a:moveTo>
                  <a:pt x="5785" y="20781"/>
                </a:moveTo>
                <a:cubicBezTo>
                  <a:pt x="5766" y="20788"/>
                  <a:pt x="5746" y="20797"/>
                  <a:pt x="5728" y="20807"/>
                </a:cubicBezTo>
                <a:cubicBezTo>
                  <a:pt x="5714" y="20819"/>
                  <a:pt x="5701" y="20833"/>
                  <a:pt x="5690" y="20848"/>
                </a:cubicBezTo>
                <a:lnTo>
                  <a:pt x="5714" y="20874"/>
                </a:lnTo>
                <a:lnTo>
                  <a:pt x="5804" y="20812"/>
                </a:lnTo>
                <a:lnTo>
                  <a:pt x="5785" y="20781"/>
                </a:lnTo>
                <a:close/>
                <a:moveTo>
                  <a:pt x="5842" y="20879"/>
                </a:moveTo>
                <a:lnTo>
                  <a:pt x="5842" y="20895"/>
                </a:lnTo>
                <a:lnTo>
                  <a:pt x="5913" y="20895"/>
                </a:lnTo>
                <a:lnTo>
                  <a:pt x="5913" y="20879"/>
                </a:lnTo>
                <a:lnTo>
                  <a:pt x="5842" y="20879"/>
                </a:lnTo>
                <a:close/>
                <a:moveTo>
                  <a:pt x="5814" y="20910"/>
                </a:moveTo>
                <a:lnTo>
                  <a:pt x="5814" y="21034"/>
                </a:lnTo>
                <a:lnTo>
                  <a:pt x="5890" y="21013"/>
                </a:lnTo>
                <a:lnTo>
                  <a:pt x="5814" y="20910"/>
                </a:lnTo>
                <a:close/>
                <a:moveTo>
                  <a:pt x="5942" y="21153"/>
                </a:moveTo>
                <a:lnTo>
                  <a:pt x="5880" y="21163"/>
                </a:lnTo>
                <a:lnTo>
                  <a:pt x="5880" y="21184"/>
                </a:lnTo>
                <a:lnTo>
                  <a:pt x="5942" y="21184"/>
                </a:lnTo>
                <a:lnTo>
                  <a:pt x="5942" y="21153"/>
                </a:lnTo>
                <a:close/>
                <a:moveTo>
                  <a:pt x="6051" y="21473"/>
                </a:moveTo>
                <a:lnTo>
                  <a:pt x="5990" y="21483"/>
                </a:lnTo>
                <a:lnTo>
                  <a:pt x="5990" y="21503"/>
                </a:lnTo>
                <a:lnTo>
                  <a:pt x="6051" y="21503"/>
                </a:lnTo>
                <a:lnTo>
                  <a:pt x="6051" y="2147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Google Shape;925;p36">
            <a:extLst>
              <a:ext uri="{FF2B5EF4-FFF2-40B4-BE49-F238E27FC236}">
                <a16:creationId xmlns:a16="http://schemas.microsoft.com/office/drawing/2014/main" id="{510CF88E-EC3B-4AED-A8F5-727E32C08777}"/>
              </a:ext>
            </a:extLst>
          </p:cNvPr>
          <p:cNvSpPr txBox="1">
            <a:spLocks/>
          </p:cNvSpPr>
          <p:nvPr/>
        </p:nvSpPr>
        <p:spPr>
          <a:xfrm flipH="1">
            <a:off x="274274" y="2541600"/>
            <a:ext cx="5017794" cy="177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200" dirty="0">
                <a:solidFill>
                  <a:srgbClr val="FF0000"/>
                </a:solidFill>
                <a:latin typeface="#9Slide05 SVNBulgary" pitchFamily="2" charset="0"/>
              </a:rPr>
              <a:t>III. </a:t>
            </a:r>
          </a:p>
          <a:p>
            <a:pPr marL="0" indent="0" algn="ctr">
              <a:buNone/>
            </a:pPr>
            <a:r>
              <a:rPr lang="en-US" sz="9200" dirty="0" err="1">
                <a:solidFill>
                  <a:srgbClr val="FF0000"/>
                </a:solidFill>
                <a:latin typeface="#9Slide05 SVNBulgary" pitchFamily="2" charset="0"/>
              </a:rPr>
              <a:t>Tổng</a:t>
            </a:r>
            <a:r>
              <a:rPr lang="en-US" sz="92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9200" dirty="0" err="1">
                <a:solidFill>
                  <a:srgbClr val="FF0000"/>
                </a:solidFill>
                <a:latin typeface="#9Slide05 SVNBulgary" pitchFamily="2" charset="0"/>
              </a:rPr>
              <a:t>kết</a:t>
            </a:r>
            <a:endParaRPr lang="en-US" sz="9200" dirty="0">
              <a:solidFill>
                <a:srgbClr val="FF0000"/>
              </a:solidFill>
              <a:latin typeface="#9Slide05 SVNBulga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4938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BFD2CA-4621-4BE3-85CA-543E801DD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38" y="29797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02">
            <a:extLst>
              <a:ext uri="{FF2B5EF4-FFF2-40B4-BE49-F238E27FC236}">
                <a16:creationId xmlns:a16="http://schemas.microsoft.com/office/drawing/2014/main" id="{26E09513-5961-420A-8BB3-2D09022D7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30" y="52099"/>
            <a:ext cx="10966483" cy="664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922250-D954-4D5C-AFAA-BBF84A23E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38" y="34369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399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rot="537936">
            <a:off x="148084" y="1412372"/>
            <a:ext cx="5712534" cy="4728417"/>
          </a:xfrm>
          <a:custGeom>
            <a:avLst/>
            <a:gdLst>
              <a:gd name="connsiteX0" fmla="*/ 2718857 w 6311298"/>
              <a:gd name="connsiteY0" fmla="*/ 0 h 5505949"/>
              <a:gd name="connsiteX1" fmla="*/ 2923176 w 6311298"/>
              <a:gd name="connsiteY1" fmla="*/ 18600 h 5505949"/>
              <a:gd name="connsiteX2" fmla="*/ 4520587 w 6311298"/>
              <a:gd name="connsiteY2" fmla="*/ 2632068 h 5505949"/>
              <a:gd name="connsiteX3" fmla="*/ 5746505 w 6311298"/>
              <a:gd name="connsiteY3" fmla="*/ 4929314 h 5505949"/>
              <a:gd name="connsiteX4" fmla="*/ 3536138 w 6311298"/>
              <a:gd name="connsiteY4" fmla="*/ 5505949 h 5505949"/>
              <a:gd name="connsiteX5" fmla="*/ 202008 w 6311298"/>
              <a:gd name="connsiteY5" fmla="*/ 4129462 h 5505949"/>
              <a:gd name="connsiteX6" fmla="*/ 2718857 w 6311298"/>
              <a:gd name="connsiteY6" fmla="*/ 0 h 550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1298" h="5505949">
                <a:moveTo>
                  <a:pt x="2718857" y="0"/>
                </a:moveTo>
                <a:cubicBezTo>
                  <a:pt x="2783869" y="0"/>
                  <a:pt x="2848879" y="9300"/>
                  <a:pt x="2923176" y="18600"/>
                </a:cubicBezTo>
                <a:cubicBezTo>
                  <a:pt x="4892079" y="232515"/>
                  <a:pt x="3935490" y="1934523"/>
                  <a:pt x="4520587" y="2632068"/>
                </a:cubicBezTo>
                <a:cubicBezTo>
                  <a:pt x="5105686" y="3320312"/>
                  <a:pt x="7343915" y="3748138"/>
                  <a:pt x="5746505" y="4929314"/>
                </a:cubicBezTo>
                <a:cubicBezTo>
                  <a:pt x="5244993" y="5301336"/>
                  <a:pt x="4418427" y="5505949"/>
                  <a:pt x="3536138" y="5505949"/>
                </a:cubicBezTo>
                <a:cubicBezTo>
                  <a:pt x="2300930" y="5505949"/>
                  <a:pt x="944989" y="5096723"/>
                  <a:pt x="202008" y="4129462"/>
                </a:cubicBezTo>
                <a:cubicBezTo>
                  <a:pt x="-503824" y="3218004"/>
                  <a:pt x="712807" y="0"/>
                  <a:pt x="271885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7" r="14067"/>
          <a:stretch/>
        </p:blipFill>
        <p:spPr>
          <a:xfrm rot="401390">
            <a:off x="335727" y="1613056"/>
            <a:ext cx="5392600" cy="4704483"/>
          </a:xfr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BA604575-9F94-4032-9F6C-4217DA70A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0896" y="686818"/>
            <a:ext cx="316785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6000" dirty="0">
                <a:solidFill>
                  <a:srgbClr val="FF0000"/>
                </a:solidFill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Nội dung</a:t>
            </a:r>
            <a:endParaRPr kumimoji="0" lang="en-US" altLang="en-US" sz="60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#9Slide05 SVNBulgary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15D96F-CE92-4E56-81EC-E34BD45A8BF2}"/>
              </a:ext>
            </a:extLst>
          </p:cNvPr>
          <p:cNvSpPr txBox="1"/>
          <p:nvPr/>
        </p:nvSpPr>
        <p:spPr>
          <a:xfrm>
            <a:off x="6057008" y="2055393"/>
            <a:ext cx="550845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Văn</a:t>
            </a:r>
            <a:r>
              <a:rPr lang="en-US" sz="4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bản</a:t>
            </a:r>
            <a:r>
              <a:rPr lang="en-US" sz="4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cho</a:t>
            </a:r>
            <a:r>
              <a:rPr lang="en-US" sz="4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</a:t>
            </a:r>
            <a:r>
              <a:rPr lang="vi-VN" sz="4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ấy vẻ đẹp hoang d</a:t>
            </a:r>
            <a:r>
              <a:rPr lang="en-US" sz="4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ã, </a:t>
            </a:r>
            <a:r>
              <a:rPr lang="en-US" sz="4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nguyên</a:t>
            </a:r>
            <a:r>
              <a:rPr lang="en-US" sz="4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sơ</a:t>
            </a:r>
            <a:r>
              <a:rPr lang="en-US" sz="4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c</a:t>
            </a:r>
            <a:r>
              <a:rPr lang="vi-VN" sz="4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ủa hang </a:t>
            </a:r>
            <a:r>
              <a:rPr lang="en-US" sz="4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Én</a:t>
            </a:r>
            <a:r>
              <a:rPr lang="en-US" sz="4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thái</a:t>
            </a:r>
            <a:r>
              <a:rPr lang="en-US" sz="4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đ</a:t>
            </a:r>
            <a:r>
              <a:rPr lang="vi-VN" sz="4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ộ của con người trước vẻ đẹp của tự nhi</a:t>
            </a:r>
            <a:r>
              <a:rPr lang="en-US" sz="4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ên</a:t>
            </a:r>
            <a:r>
              <a:rPr lang="en-US" sz="4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  <a:endParaRPr lang="en-US" sz="4000" dirty="0"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27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9" r="20389"/>
          <a:stretch/>
        </p:blipFill>
        <p:spPr>
          <a:xfrm>
            <a:off x="6096001" y="0"/>
            <a:ext cx="6096000" cy="6858000"/>
          </a:xfr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7FC417BD-6E98-4C28-BFEE-3115AAE50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719" y="539327"/>
            <a:ext cx="37593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6000" dirty="0">
                <a:solidFill>
                  <a:srgbClr val="FF0000"/>
                </a:solidFill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Nghệ thuật</a:t>
            </a:r>
            <a:endParaRPr kumimoji="0" lang="en-US" altLang="en-US" sz="60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#9Slide05 SVNBulgary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883FC1-FA0D-4F8A-8179-87BEBA200C3E}"/>
              </a:ext>
            </a:extLst>
          </p:cNvPr>
          <p:cNvSpPr txBox="1"/>
          <p:nvPr/>
        </p:nvSpPr>
        <p:spPr>
          <a:xfrm>
            <a:off x="198855" y="1785636"/>
            <a:ext cx="700024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</a:t>
            </a:r>
            <a:r>
              <a:rPr lang="vi-VN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ử dụng c</a:t>
            </a:r>
            <a:r>
              <a:rPr lang="en-US" sz="3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ác</a:t>
            </a:r>
            <a:r>
              <a:rPr lang="en-US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t</a:t>
            </a:r>
            <a:r>
              <a:rPr lang="vi-VN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ừ ngữ gi</a:t>
            </a:r>
            <a:r>
              <a:rPr lang="en-US" sz="3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àu</a:t>
            </a:r>
            <a:r>
              <a:rPr lang="en-US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hình</a:t>
            </a:r>
            <a:r>
              <a:rPr lang="en-US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vi-VN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ảnh, cảm x</a:t>
            </a:r>
            <a:r>
              <a:rPr lang="en-US" sz="3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úc</a:t>
            </a:r>
            <a:r>
              <a:rPr lang="en-US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tăng</a:t>
            </a:r>
            <a:r>
              <a:rPr lang="en-US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kh</a:t>
            </a:r>
            <a:r>
              <a:rPr lang="vi-VN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ả năng li</a:t>
            </a:r>
            <a:r>
              <a:rPr lang="en-US" sz="3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ên</a:t>
            </a:r>
            <a:r>
              <a:rPr lang="en-US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tư</a:t>
            </a:r>
            <a:r>
              <a:rPr lang="vi-VN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ởng, tưởng tượng v</a:t>
            </a:r>
            <a:r>
              <a:rPr lang="en-US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à </a:t>
            </a:r>
            <a:r>
              <a:rPr lang="en-US" sz="3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khơi</a:t>
            </a:r>
            <a:r>
              <a:rPr lang="en-US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lên</a:t>
            </a:r>
            <a:r>
              <a:rPr lang="en-US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tình</a:t>
            </a:r>
            <a:r>
              <a:rPr lang="en-US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c</a:t>
            </a:r>
            <a:r>
              <a:rPr lang="vi-VN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ảm trong l</a:t>
            </a:r>
            <a:r>
              <a:rPr lang="en-US" sz="3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òng</a:t>
            </a:r>
            <a:r>
              <a:rPr lang="en-US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</a:t>
            </a:r>
            <a:r>
              <a:rPr lang="vi-VN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ời đọc</a:t>
            </a:r>
            <a:r>
              <a:rPr lang="en-US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  <a:endParaRPr lang="en-US" sz="3400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C3786-0136-4ACC-A4C3-F49EA2EE2711}"/>
              </a:ext>
            </a:extLst>
          </p:cNvPr>
          <p:cNvSpPr txBox="1"/>
          <p:nvPr/>
        </p:nvSpPr>
        <p:spPr>
          <a:xfrm>
            <a:off x="198854" y="4192431"/>
            <a:ext cx="700023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</a:t>
            </a:r>
            <a:r>
              <a:rPr lang="vi-VN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ối kể tuyến t</a:t>
            </a:r>
            <a:r>
              <a:rPr lang="en-US" sz="3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ính</a:t>
            </a:r>
            <a:r>
              <a:rPr lang="en-US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phù</a:t>
            </a:r>
            <a:r>
              <a:rPr lang="en-US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h</a:t>
            </a:r>
            <a:r>
              <a:rPr lang="vi-VN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ợp với thể k</a:t>
            </a:r>
            <a:r>
              <a:rPr lang="en-US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í </a:t>
            </a:r>
            <a:r>
              <a:rPr lang="en-US" sz="3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giúp</a:t>
            </a:r>
            <a:r>
              <a:rPr lang="en-US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câu</a:t>
            </a:r>
            <a:r>
              <a:rPr lang="en-US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chuy</a:t>
            </a:r>
            <a:r>
              <a:rPr lang="vi-VN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ện trở n</a:t>
            </a:r>
            <a:r>
              <a:rPr lang="en-US" sz="3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ên</a:t>
            </a:r>
            <a:r>
              <a:rPr lang="en-US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g</a:t>
            </a:r>
            <a:r>
              <a:rPr lang="vi-VN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ần gũi, sống động, ch</a:t>
            </a:r>
            <a:r>
              <a:rPr lang="en-US" sz="3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ân</a:t>
            </a:r>
            <a:r>
              <a:rPr lang="en-US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</a:t>
            </a:r>
            <a:r>
              <a:rPr lang="vi-VN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ực với người đọc</a:t>
            </a:r>
            <a:r>
              <a:rPr lang="en-US" sz="3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  <a:endParaRPr lang="en-US" sz="3400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83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11530" y="2788920"/>
            <a:ext cx="3255435" cy="13896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A. </a:t>
            </a:r>
            <a:r>
              <a:rPr lang="en-US" sz="32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Kể</a:t>
            </a:r>
            <a:r>
              <a:rPr lang="en-US" sz="32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endParaRPr lang="en-US" sz="3200" dirty="0">
              <a:solidFill>
                <a:srgbClr val="0E860B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30350" y="4843043"/>
            <a:ext cx="3255434" cy="15577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D. </a:t>
            </a:r>
            <a:r>
              <a:rPr lang="en-US" sz="32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</a:t>
            </a:r>
            <a:r>
              <a:rPr lang="en-US" sz="32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A </a:t>
            </a:r>
            <a:r>
              <a:rPr lang="en-US" sz="32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32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B </a:t>
            </a:r>
            <a:r>
              <a:rPr lang="en-US" sz="32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đều</a:t>
            </a:r>
            <a:r>
              <a:rPr lang="en-US" sz="32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đúng</a:t>
            </a:r>
            <a:r>
              <a:rPr lang="en-US" sz="32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0898" y="4843043"/>
            <a:ext cx="3255434" cy="15577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C. </a:t>
            </a:r>
            <a:r>
              <a:rPr lang="en-US" sz="32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</a:t>
            </a:r>
            <a:r>
              <a:rPr lang="en-US" sz="32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A </a:t>
            </a:r>
            <a:r>
              <a:rPr lang="en-US" sz="32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32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B </a:t>
            </a:r>
            <a:r>
              <a:rPr lang="en-US" sz="32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đều</a:t>
            </a:r>
            <a:r>
              <a:rPr lang="en-US" sz="32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sai</a:t>
            </a:r>
            <a:endParaRPr lang="en-US" sz="3200" dirty="0">
              <a:solidFill>
                <a:srgbClr val="0E860B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90944" y="2788920"/>
            <a:ext cx="3274861" cy="13896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B. </a:t>
            </a:r>
            <a:r>
              <a:rPr lang="en-US" sz="32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Miêu</a:t>
            </a:r>
            <a:r>
              <a:rPr lang="en-US" sz="32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tả</a:t>
            </a:r>
            <a:endParaRPr lang="en-US" sz="3200" dirty="0">
              <a:solidFill>
                <a:srgbClr val="0E860B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15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63500" y="3123363"/>
            <a:ext cx="609600" cy="609600"/>
          </a:xfrm>
          <a:prstGeom prst="rect">
            <a:avLst/>
          </a:prstGeom>
        </p:spPr>
      </p:pic>
      <p:pic>
        <p:nvPicPr>
          <p:cNvPr id="16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835561" y="4398125"/>
            <a:ext cx="609600" cy="609600"/>
          </a:xfrm>
          <a:prstGeom prst="rect">
            <a:avLst/>
          </a:prstGeom>
        </p:spPr>
      </p:pic>
      <p:pic>
        <p:nvPicPr>
          <p:cNvPr id="17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63500" y="5272232"/>
            <a:ext cx="609600" cy="609600"/>
          </a:xfrm>
          <a:prstGeom prst="rect">
            <a:avLst/>
          </a:prstGeom>
        </p:spPr>
      </p:pic>
      <p:pic>
        <p:nvPicPr>
          <p:cNvPr id="18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843358" y="6146339"/>
            <a:ext cx="609600" cy="609600"/>
          </a:xfrm>
          <a:prstGeom prst="rect">
            <a:avLst/>
          </a:prstGeom>
        </p:spPr>
      </p:pic>
      <p:pic>
        <p:nvPicPr>
          <p:cNvPr id="51" name="Tieng vo tay (mp3cut.ne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173200" y="3134299"/>
            <a:ext cx="609600" cy="609600"/>
          </a:xfrm>
          <a:prstGeom prst="rect">
            <a:avLst/>
          </a:prstGeom>
        </p:spPr>
      </p:pic>
      <p:pic>
        <p:nvPicPr>
          <p:cNvPr id="52" name="Picture 1" descr="Этикет для детей. Учусь правилам поведения. Незнайка на улице - Сим-Портал">
            <a:extLst>
              <a:ext uri="{FF2B5EF4-FFF2-40B4-BE49-F238E27FC236}">
                <a16:creationId xmlns:a16="http://schemas.microsoft.com/office/drawing/2014/main" id="{C7E22C0D-E4AC-49E7-BBA5-CA5624B8D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8502" y="1399231"/>
            <a:ext cx="3390274" cy="474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DE904685-6C31-44F7-8292-363492DDF6BF}"/>
              </a:ext>
            </a:extLst>
          </p:cNvPr>
          <p:cNvSpPr/>
          <p:nvPr/>
        </p:nvSpPr>
        <p:spPr>
          <a:xfrm>
            <a:off x="561753" y="317488"/>
            <a:ext cx="11068494" cy="18371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4: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Điền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còn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thiếu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ô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trống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để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hoàn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thiện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dưới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đây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: “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viết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...........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điều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mắt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thấy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tai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nghe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trên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hành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trình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mình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.”</a:t>
            </a:r>
            <a:endParaRPr lang="en-US" sz="3200" dirty="0">
              <a:solidFill>
                <a:schemeClr val="tx1"/>
              </a:solidFill>
              <a:effectLst/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0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042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0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0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06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33333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0909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34848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2424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C92ADA-1658-424C-8EA7-8AE30F3C8D9D}"/>
              </a:ext>
            </a:extLst>
          </p:cNvPr>
          <p:cNvSpPr txBox="1"/>
          <p:nvPr/>
        </p:nvSpPr>
        <p:spPr>
          <a:xfrm>
            <a:off x="1562576" y="328345"/>
            <a:ext cx="90668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cs typeface="#9Slide03 Arima Madurai" panose="00000500000000000000" pitchFamily="2" charset="0"/>
              </a:rPr>
              <a:t>Mảnh</a:t>
            </a:r>
            <a:r>
              <a:rPr lang="en-US" sz="54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cs typeface="#9Slide03 Arima Madurai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cs typeface="#9Slide03 Arima Madurai" panose="00000500000000000000" pitchFamily="2" charset="0"/>
              </a:rPr>
              <a:t>ghép</a:t>
            </a:r>
            <a:endParaRPr lang="en-US" sz="5400" b="1" dirty="0">
              <a:solidFill>
                <a:srgbClr val="FF0000"/>
              </a:solidFill>
              <a:effectLst/>
              <a:latin typeface="#9Slide07 IcielLa Chic Pro Shad" panose="02000506090000020004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641C014D-1F02-4555-8B56-3A51AFFA6922}"/>
              </a:ext>
            </a:extLst>
          </p:cNvPr>
          <p:cNvGrpSpPr>
            <a:grpSpLocks/>
          </p:cNvGrpSpPr>
          <p:nvPr/>
        </p:nvGrpSpPr>
        <p:grpSpPr bwMode="auto">
          <a:xfrm>
            <a:off x="861581" y="2726698"/>
            <a:ext cx="2833306" cy="2291231"/>
            <a:chOff x="796" y="592"/>
            <a:chExt cx="3159" cy="7732"/>
          </a:xfrm>
        </p:grpSpPr>
        <p:sp>
          <p:nvSpPr>
            <p:cNvPr id="5" name="AutoShape 23">
              <a:extLst>
                <a:ext uri="{FF2B5EF4-FFF2-40B4-BE49-F238E27FC236}">
                  <a16:creationId xmlns:a16="http://schemas.microsoft.com/office/drawing/2014/main" id="{BB1269E9-79C3-4845-B041-84AD635BC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" y="1384"/>
              <a:ext cx="3159" cy="69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800" b="1" dirty="0">
                <a:latin typeface="#9Slide05 SVNBulgary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6" name="AutoShape 22">
              <a:extLst>
                <a:ext uri="{FF2B5EF4-FFF2-40B4-BE49-F238E27FC236}">
                  <a16:creationId xmlns:a16="http://schemas.microsoft.com/office/drawing/2014/main" id="{EF979B8B-CAA6-4AC9-8D98-B277616F6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" y="592"/>
              <a:ext cx="2635" cy="171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800" b="1" dirty="0">
                  <a:latin typeface="#9Slide05 SVNBulgary" pitchFamily="2" charset="0"/>
                  <a:cs typeface="#9Slide03 Arima Madurai" panose="00000500000000000000" pitchFamily="2" charset="0"/>
                </a:rPr>
                <a:t>Quang </a:t>
              </a:r>
              <a:r>
                <a:rPr lang="en-US" sz="2800" b="1" dirty="0" err="1">
                  <a:latin typeface="#9Slide05 SVNBulgary" pitchFamily="2" charset="0"/>
                  <a:cs typeface="#9Slide03 Arima Madurai" panose="00000500000000000000" pitchFamily="2" charset="0"/>
                </a:rPr>
                <a:t>cảnh</a:t>
              </a:r>
              <a:endParaRPr lang="en-US" sz="2800" b="1" dirty="0">
                <a:latin typeface="#9Slide05 SVNBulgary" pitchFamily="2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7" name="Group 18">
            <a:extLst>
              <a:ext uri="{FF2B5EF4-FFF2-40B4-BE49-F238E27FC236}">
                <a16:creationId xmlns:a16="http://schemas.microsoft.com/office/drawing/2014/main" id="{3EE9B250-4654-4E1D-8D38-B90392637D96}"/>
              </a:ext>
            </a:extLst>
          </p:cNvPr>
          <p:cNvGrpSpPr>
            <a:grpSpLocks/>
          </p:cNvGrpSpPr>
          <p:nvPr/>
        </p:nvGrpSpPr>
        <p:grpSpPr bwMode="auto">
          <a:xfrm>
            <a:off x="4881882" y="2726698"/>
            <a:ext cx="2833715" cy="2301067"/>
            <a:chOff x="4213" y="1222"/>
            <a:chExt cx="3159" cy="7528"/>
          </a:xfrm>
        </p:grpSpPr>
        <p:sp>
          <p:nvSpPr>
            <p:cNvPr id="8" name="AutoShape 20">
              <a:extLst>
                <a:ext uri="{FF2B5EF4-FFF2-40B4-BE49-F238E27FC236}">
                  <a16:creationId xmlns:a16="http://schemas.microsoft.com/office/drawing/2014/main" id="{28EA7FE9-9101-4427-A6A2-43CA1D329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1948"/>
              <a:ext cx="3159" cy="680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800" b="1" dirty="0">
                <a:latin typeface="#9Slide05 SVNBulgary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9" name="AutoShape 19">
              <a:extLst>
                <a:ext uri="{FF2B5EF4-FFF2-40B4-BE49-F238E27FC236}">
                  <a16:creationId xmlns:a16="http://schemas.microsoft.com/office/drawing/2014/main" id="{7F4BE777-46D8-4992-AFD7-81198A32C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" y="1222"/>
              <a:ext cx="2635" cy="162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ABF8F"/>
                </a:gs>
                <a:gs pos="50000">
                  <a:srgbClr val="F79646"/>
                </a:gs>
                <a:gs pos="100000">
                  <a:srgbClr val="FABF8F"/>
                </a:gs>
              </a:gsLst>
              <a:lin ang="5400000" scaled="1"/>
            </a:gradFill>
            <a:ln w="12700">
              <a:solidFill>
                <a:srgbClr val="F79646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800" b="1" dirty="0" err="1">
                  <a:latin typeface="#9Slide05 SVNBulgary" pitchFamily="2" charset="0"/>
                  <a:cs typeface="#9Slide03 Arima Madurai" panose="00000500000000000000" pitchFamily="2" charset="0"/>
                </a:rPr>
                <a:t>Thảm</a:t>
              </a:r>
              <a:r>
                <a:rPr lang="en-US" sz="2800" b="1" dirty="0"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latin typeface="#9Slide05 SVNBulgary" pitchFamily="2" charset="0"/>
                  <a:cs typeface="#9Slide03 Arima Madurai" panose="00000500000000000000" pitchFamily="2" charset="0"/>
                </a:rPr>
                <a:t>thực</a:t>
              </a:r>
              <a:r>
                <a:rPr lang="en-US" sz="2800" b="1" dirty="0"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latin typeface="#9Slide05 SVNBulgary" pitchFamily="2" charset="0"/>
                  <a:cs typeface="#9Slide03 Arima Madurai" panose="00000500000000000000" pitchFamily="2" charset="0"/>
                </a:rPr>
                <a:t>vật</a:t>
              </a:r>
              <a:endParaRPr lang="en-US" sz="2800" b="1" dirty="0">
                <a:latin typeface="#9Slide05 SVNBulgary" pitchFamily="2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0" name="Group 24">
            <a:extLst>
              <a:ext uri="{FF2B5EF4-FFF2-40B4-BE49-F238E27FC236}">
                <a16:creationId xmlns:a16="http://schemas.microsoft.com/office/drawing/2014/main" id="{910F405B-4CAC-4BBA-9E17-FA2AD89AE23F}"/>
              </a:ext>
            </a:extLst>
          </p:cNvPr>
          <p:cNvGrpSpPr>
            <a:grpSpLocks/>
          </p:cNvGrpSpPr>
          <p:nvPr/>
        </p:nvGrpSpPr>
        <p:grpSpPr bwMode="auto">
          <a:xfrm>
            <a:off x="8846820" y="2732118"/>
            <a:ext cx="2833329" cy="2295645"/>
            <a:chOff x="7673" y="2147"/>
            <a:chExt cx="3159" cy="7920"/>
          </a:xfrm>
        </p:grpSpPr>
        <p:sp>
          <p:nvSpPr>
            <p:cNvPr id="11" name="AutoShape 26">
              <a:extLst>
                <a:ext uri="{FF2B5EF4-FFF2-40B4-BE49-F238E27FC236}">
                  <a16:creationId xmlns:a16="http://schemas.microsoft.com/office/drawing/2014/main" id="{AF50F5AD-87B4-414F-98C0-D04E7E93C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3" y="2922"/>
              <a:ext cx="3159" cy="714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800" b="1" dirty="0">
                <a:latin typeface="#9Slide05 SVNBulgary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12" name="AutoShape 25">
              <a:extLst>
                <a:ext uri="{FF2B5EF4-FFF2-40B4-BE49-F238E27FC236}">
                  <a16:creationId xmlns:a16="http://schemas.microsoft.com/office/drawing/2014/main" id="{2BD58BE3-482F-4CF6-9DCA-DF5578A31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1" y="2147"/>
              <a:ext cx="2522" cy="171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4F81BD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800" b="1" dirty="0">
                  <a:latin typeface="#9Slide05 SVNBulgary" pitchFamily="2" charset="0"/>
                  <a:cs typeface="#9Slide03 Arima Madurai" panose="00000500000000000000" pitchFamily="2" charset="0"/>
                </a:rPr>
                <a:t>Con </a:t>
              </a:r>
              <a:r>
                <a:rPr lang="en-US" sz="2800" b="1" dirty="0" err="1">
                  <a:latin typeface="#9Slide05 SVNBulgary" pitchFamily="2" charset="0"/>
                  <a:cs typeface="#9Slide03 Arima Madurai" panose="00000500000000000000" pitchFamily="2" charset="0"/>
                </a:rPr>
                <a:t>người</a:t>
              </a:r>
              <a:endParaRPr lang="en-US" sz="2800" b="1" dirty="0">
                <a:latin typeface="#9Slide05 SVNBulgary" pitchFamily="2" charset="0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0863DD6-12A2-4770-9A12-C3BAFFA4D5D6}"/>
              </a:ext>
            </a:extLst>
          </p:cNvPr>
          <p:cNvSpPr txBox="1"/>
          <p:nvPr/>
        </p:nvSpPr>
        <p:spPr>
          <a:xfrm>
            <a:off x="152841" y="1785636"/>
            <a:ext cx="99281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GV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đưa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ra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miếng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ghép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+ 3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cột</a:t>
            </a:r>
            <a:endParaRPr lang="en-US" sz="3200" b="1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95E68F-F7B1-4208-938D-3C8884012D48}"/>
              </a:ext>
            </a:extLst>
          </p:cNvPr>
          <p:cNvSpPr txBox="1"/>
          <p:nvPr/>
        </p:nvSpPr>
        <p:spPr>
          <a:xfrm>
            <a:off x="106828" y="5607066"/>
            <a:ext cx="116200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HS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ghép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miếng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ghép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chưa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nội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dung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tương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ứng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vào</a:t>
            </a:r>
            <a:r>
              <a:rPr lang="en-US" sz="32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3 </a:t>
            </a:r>
            <a:r>
              <a:rPr lang="en-US" sz="32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cột</a:t>
            </a:r>
            <a:endParaRPr lang="en-US" sz="3200" b="1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03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>
            <a:extLst>
              <a:ext uri="{FF2B5EF4-FFF2-40B4-BE49-F238E27FC236}">
                <a16:creationId xmlns:a16="http://schemas.microsoft.com/office/drawing/2014/main" id="{F9203F84-F761-487B-99E5-BA2A5FA2BD26}"/>
              </a:ext>
            </a:extLst>
          </p:cNvPr>
          <p:cNvGrpSpPr>
            <a:grpSpLocks/>
          </p:cNvGrpSpPr>
          <p:nvPr/>
        </p:nvGrpSpPr>
        <p:grpSpPr bwMode="auto">
          <a:xfrm>
            <a:off x="312940" y="223528"/>
            <a:ext cx="11494249" cy="6383012"/>
            <a:chOff x="796" y="592"/>
            <a:chExt cx="3159" cy="7732"/>
          </a:xfrm>
        </p:grpSpPr>
        <p:sp>
          <p:nvSpPr>
            <p:cNvPr id="3" name="AutoShape 23">
              <a:extLst>
                <a:ext uri="{FF2B5EF4-FFF2-40B4-BE49-F238E27FC236}">
                  <a16:creationId xmlns:a16="http://schemas.microsoft.com/office/drawing/2014/main" id="{4F64AD2C-D76B-40DD-BB01-F9F855247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" y="1194"/>
              <a:ext cx="3159" cy="713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800" b="1" dirty="0">
                <a:latin typeface="#9Slide05 SVNBulgary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" name="AutoShape 22">
              <a:extLst>
                <a:ext uri="{FF2B5EF4-FFF2-40B4-BE49-F238E27FC236}">
                  <a16:creationId xmlns:a16="http://schemas.microsoft.com/office/drawing/2014/main" id="{58A20CE7-7549-49CF-A4C6-2F0EDA8B8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" y="592"/>
              <a:ext cx="2635" cy="112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Quang </a:t>
              </a:r>
              <a:r>
                <a:rPr lang="en-US" sz="5400" b="1" dirty="0" err="1">
                  <a:solidFill>
                    <a:srgbClr val="FF000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cảnh</a:t>
              </a:r>
              <a:endParaRPr lang="en-US" sz="5400" b="1" dirty="0">
                <a:solidFill>
                  <a:srgbClr val="FF0000"/>
                </a:solidFill>
                <a:latin typeface="#9Slide05 SVNBulgary" pitchFamily="2" charset="0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32BAFE3-E4E0-4582-B54C-9DC1EC02C268}"/>
              </a:ext>
            </a:extLst>
          </p:cNvPr>
          <p:cNvSpPr txBox="1"/>
          <p:nvPr/>
        </p:nvSpPr>
        <p:spPr>
          <a:xfrm>
            <a:off x="384810" y="1399461"/>
            <a:ext cx="1133093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Nơi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rộng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nhất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100m</a:t>
            </a:r>
            <a:r>
              <a:rPr lang="en-US" sz="2800" b="1" baseline="300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2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có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thể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chứa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hàng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trăm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lang="en-US" sz="3600" b="1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Trần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hang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cao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tương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đương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tòa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nhà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40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tầng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(120m).</a:t>
            </a:r>
            <a:endParaRPr lang="en-US" sz="3600" b="1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Cửa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2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thông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lên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mặt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đất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như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giếng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trời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đón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khí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và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ánh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sáng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lang="en-US" sz="3600" b="1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Quãng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sông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ngầm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êm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đềm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trước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thềm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hang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chính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len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các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hang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phụ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chừng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4km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rồi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đổ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ra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cửa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sau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lang="en-US" sz="3600" b="1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 Ở hang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chính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bờ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sông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cát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mịn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nước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mát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đáy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toàn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sỏi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đá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đã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bào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nhẵn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lang="en-US" sz="3600" b="1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Nhũ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đá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măng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đá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ngọc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động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giăng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đầy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vách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núi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sàn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hang...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mà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phải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qua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cả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trăm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triệu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năm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bào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mòn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bồi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đắp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(Theo Lim-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bơ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).</a:t>
            </a:r>
            <a:endParaRPr lang="en-US" sz="3600" b="1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Bóng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tối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trùm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kín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lòng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hang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Én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thì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khoảng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trời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phía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trên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cửa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hang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thứ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hai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vẫn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sáng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rất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lâu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lang="en-US" sz="3600" b="1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9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2151372D-7F41-4313-86CF-5C407208A9E9}"/>
              </a:ext>
            </a:extLst>
          </p:cNvPr>
          <p:cNvGrpSpPr>
            <a:grpSpLocks/>
          </p:cNvGrpSpPr>
          <p:nvPr/>
        </p:nvGrpSpPr>
        <p:grpSpPr bwMode="auto">
          <a:xfrm>
            <a:off x="138432" y="132088"/>
            <a:ext cx="11920218" cy="6577322"/>
            <a:chOff x="4213" y="1222"/>
            <a:chExt cx="3159" cy="7528"/>
          </a:xfrm>
        </p:grpSpPr>
        <p:sp>
          <p:nvSpPr>
            <p:cNvPr id="3" name="AutoShape 20">
              <a:extLst>
                <a:ext uri="{FF2B5EF4-FFF2-40B4-BE49-F238E27FC236}">
                  <a16:creationId xmlns:a16="http://schemas.microsoft.com/office/drawing/2014/main" id="{CB9FC113-BDA9-47BE-BDD1-7433462E1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1699"/>
              <a:ext cx="3159" cy="705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800" b="1" dirty="0">
                <a:latin typeface="#9Slide05 SVNBulgary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" name="AutoShape 19">
              <a:extLst>
                <a:ext uri="{FF2B5EF4-FFF2-40B4-BE49-F238E27FC236}">
                  <a16:creationId xmlns:a16="http://schemas.microsoft.com/office/drawing/2014/main" id="{28FE9E69-DECE-4103-A861-014823E36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" y="1222"/>
              <a:ext cx="2635" cy="102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ABF8F"/>
                </a:gs>
                <a:gs pos="50000">
                  <a:srgbClr val="F79646"/>
                </a:gs>
                <a:gs pos="100000">
                  <a:srgbClr val="FABF8F"/>
                </a:gs>
              </a:gsLst>
              <a:lin ang="5400000" scaled="1"/>
            </a:gradFill>
            <a:ln w="12700">
              <a:solidFill>
                <a:srgbClr val="F79646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400" b="1" dirty="0" err="1">
                  <a:latin typeface="#9Slide05 SVNBulgary" pitchFamily="2" charset="0"/>
                  <a:cs typeface="#9Slide03 Arima Madurai" panose="00000500000000000000" pitchFamily="2" charset="0"/>
                </a:rPr>
                <a:t>Thảm</a:t>
              </a:r>
              <a:r>
                <a:rPr lang="en-US" sz="4400" b="1" dirty="0"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400" b="1" dirty="0" err="1">
                  <a:latin typeface="#9Slide05 SVNBulgary" pitchFamily="2" charset="0"/>
                  <a:cs typeface="#9Slide03 Arima Madurai" panose="00000500000000000000" pitchFamily="2" charset="0"/>
                </a:rPr>
                <a:t>thực</a:t>
              </a:r>
              <a:r>
                <a:rPr lang="en-US" sz="4400" b="1" dirty="0"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400" b="1" dirty="0" err="1">
                  <a:latin typeface="#9Slide05 SVNBulgary" pitchFamily="2" charset="0"/>
                  <a:cs typeface="#9Slide03 Arima Madurai" panose="00000500000000000000" pitchFamily="2" charset="0"/>
                </a:rPr>
                <a:t>vật</a:t>
              </a:r>
              <a:endParaRPr lang="en-US" sz="4400" b="1" dirty="0">
                <a:latin typeface="#9Slide05 SVNBulgary" pitchFamily="2" charset="0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3B4455B-D2BC-4138-A846-6DBB4960EB63}"/>
              </a:ext>
            </a:extLst>
          </p:cNvPr>
          <p:cNvSpPr txBox="1"/>
          <p:nvPr/>
        </p:nvSpPr>
        <p:spPr>
          <a:xfrm>
            <a:off x="320040" y="1135231"/>
            <a:ext cx="11624309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Én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Hồn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nhiên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cư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ngụ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và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chưa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biết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sợ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con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lang="en-US" sz="3600" b="1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+ 4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bên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dày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đặc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én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lang="en-US" sz="3600" b="1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+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Én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bố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mẹ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tấp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nập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đi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về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mải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mớm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mồi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cho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con.</a:t>
            </a:r>
            <a:endParaRPr lang="en-US" sz="3600" b="1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+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Én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anh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chị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rập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rờn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bay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đôi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lang="en-US" sz="3600" b="1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+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Én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con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chấp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chới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vỗ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cánh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lang="en-US" sz="3600" b="1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+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Én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thiếu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niên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ngủ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nướng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lang="en-US" sz="3600" b="1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+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Én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xuống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kiếm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ăn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gãy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cánh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ung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dung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mổ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cơm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trong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tay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con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thản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nhiên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đi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quanh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lều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lang="en-US" sz="3600" b="1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+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Đàn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én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cuối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cùng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về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hang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khi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nền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trời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đã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sẫm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hẳn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lang="en-US" sz="3600" b="1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+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Tiếng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chim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ríu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rít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như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ru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nhau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ru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,...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đến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cả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đêm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lang="en-US" sz="3600" b="1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Các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loài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khác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</a:t>
            </a:r>
            <a:endParaRPr lang="en-US" sz="3600" b="1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+ San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hô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Hàng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trăm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dải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uốn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lượn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tạo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tầng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bậc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đọng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đầy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nước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trong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lang="en-US" sz="3600" b="1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+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Trên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dải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hóa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thạch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sò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ốc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san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hô</a:t>
            </a:r>
            <a:r>
              <a:rPr lang="en-US" sz="28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,...</a:t>
            </a:r>
            <a:endParaRPr lang="en-US" sz="3600" b="1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56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>
            <a:extLst>
              <a:ext uri="{FF2B5EF4-FFF2-40B4-BE49-F238E27FC236}">
                <a16:creationId xmlns:a16="http://schemas.microsoft.com/office/drawing/2014/main" id="{B17102B9-1202-4456-B2AA-A4A86E4AEFFE}"/>
              </a:ext>
            </a:extLst>
          </p:cNvPr>
          <p:cNvGrpSpPr>
            <a:grpSpLocks/>
          </p:cNvGrpSpPr>
          <p:nvPr/>
        </p:nvGrpSpPr>
        <p:grpSpPr bwMode="auto">
          <a:xfrm>
            <a:off x="171450" y="228948"/>
            <a:ext cx="11795760" cy="6411882"/>
            <a:chOff x="7673" y="2147"/>
            <a:chExt cx="3159" cy="7920"/>
          </a:xfrm>
        </p:grpSpPr>
        <p:sp>
          <p:nvSpPr>
            <p:cNvPr id="3" name="AutoShape 26">
              <a:extLst>
                <a:ext uri="{FF2B5EF4-FFF2-40B4-BE49-F238E27FC236}">
                  <a16:creationId xmlns:a16="http://schemas.microsoft.com/office/drawing/2014/main" id="{E80EA72C-0CB2-4216-A2A4-9BA69C99C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3" y="2641"/>
              <a:ext cx="3159" cy="742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800" b="1" dirty="0">
                <a:latin typeface="#9Slide05 SVNBulgary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" name="AutoShape 25">
              <a:extLst>
                <a:ext uri="{FF2B5EF4-FFF2-40B4-BE49-F238E27FC236}">
                  <a16:creationId xmlns:a16="http://schemas.microsoft.com/office/drawing/2014/main" id="{6E5D7D4F-2990-4BF5-890C-8B3B41BFB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1" y="2147"/>
              <a:ext cx="2522" cy="115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4F81BD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400" b="1" dirty="0">
                  <a:latin typeface="#9Slide05 SVNBulgary" pitchFamily="2" charset="0"/>
                  <a:cs typeface="#9Slide03 Arima Madurai" panose="00000500000000000000" pitchFamily="2" charset="0"/>
                </a:rPr>
                <a:t>Con </a:t>
              </a:r>
              <a:r>
                <a:rPr lang="en-US" sz="4400" b="1" dirty="0" err="1">
                  <a:latin typeface="#9Slide05 SVNBulgary" pitchFamily="2" charset="0"/>
                  <a:cs typeface="#9Slide03 Arima Madurai" panose="00000500000000000000" pitchFamily="2" charset="0"/>
                </a:rPr>
                <a:t>người</a:t>
              </a:r>
              <a:endParaRPr lang="en-US" sz="4400" b="1" dirty="0">
                <a:latin typeface="#9Slide05 SVNBulgary" pitchFamily="2" charset="0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1B03E65-25B1-488F-9A44-050A9D30041E}"/>
              </a:ext>
            </a:extLst>
          </p:cNvPr>
          <p:cNvSpPr txBox="1"/>
          <p:nvPr/>
        </p:nvSpPr>
        <p:spPr>
          <a:xfrm>
            <a:off x="304800" y="1485556"/>
            <a:ext cx="1155954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Trong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lịch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sử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A-rem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ngày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trước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ở hang </a:t>
            </a:r>
            <a:r>
              <a:rPr lang="en-US" sz="3200" b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É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trứng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chim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là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thực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phẩm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giờ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ra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ngoài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vẫn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giữ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hội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ăn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én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cũng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có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bàn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chan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mỏng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ngón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dẹt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lang="en-US" sz="4000" b="1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Đoàn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hiện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tại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</a:t>
            </a:r>
            <a:endParaRPr lang="en-US" sz="4000" b="1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+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Đối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với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tôi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là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một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chuyến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hành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trình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thú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vị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lang="en-US" sz="4000" b="1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+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Sự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tương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tác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với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động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vật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đàn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bướm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chú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én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ngủ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nướng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chú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én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bị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gãy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cánh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,...</a:t>
            </a:r>
            <a:endParaRPr lang="en-US" sz="4000" b="1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+ Ai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nấy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nhoài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khỏi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lều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chân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trần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chạy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quanh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sông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rồi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ngồi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ngay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bên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bờ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cát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vực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nước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rửa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mặt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hít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căng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lồng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ngực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không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khí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tinh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khiết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lang="en-US" sz="4000" b="1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7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743575" y="-1"/>
            <a:ext cx="6448425" cy="6858001"/>
          </a:xfrm>
          <a:custGeom>
            <a:avLst/>
            <a:gdLst>
              <a:gd name="connsiteX0" fmla="*/ 12128 w 6040582"/>
              <a:gd name="connsiteY0" fmla="*/ 0 h 6846377"/>
              <a:gd name="connsiteX1" fmla="*/ 6040582 w 6040582"/>
              <a:gd name="connsiteY1" fmla="*/ 0 h 6846377"/>
              <a:gd name="connsiteX2" fmla="*/ 6040582 w 6040582"/>
              <a:gd name="connsiteY2" fmla="*/ 6846377 h 6846377"/>
              <a:gd name="connsiteX3" fmla="*/ 0 w 6040582"/>
              <a:gd name="connsiteY3" fmla="*/ 6846377 h 6846377"/>
              <a:gd name="connsiteX4" fmla="*/ 485187 w 6040582"/>
              <a:gd name="connsiteY4" fmla="*/ 6233443 h 6846377"/>
              <a:gd name="connsiteX5" fmla="*/ 485187 w 6040582"/>
              <a:gd name="connsiteY5" fmla="*/ 5493294 h 6846377"/>
              <a:gd name="connsiteX6" fmla="*/ 485187 w 6040582"/>
              <a:gd name="connsiteY6" fmla="*/ 5053831 h 6846377"/>
              <a:gd name="connsiteX7" fmla="*/ 485187 w 6040582"/>
              <a:gd name="connsiteY7" fmla="*/ 4903488 h 6846377"/>
              <a:gd name="connsiteX8" fmla="*/ 485187 w 6040582"/>
              <a:gd name="connsiteY8" fmla="*/ 4845663 h 6846377"/>
              <a:gd name="connsiteX9" fmla="*/ 509445 w 6040582"/>
              <a:gd name="connsiteY9" fmla="*/ 4834099 h 6846377"/>
              <a:gd name="connsiteX10" fmla="*/ 606484 w 6040582"/>
              <a:gd name="connsiteY10" fmla="*/ 4741579 h 6846377"/>
              <a:gd name="connsiteX11" fmla="*/ 909725 w 6040582"/>
              <a:gd name="connsiteY11" fmla="*/ 4440893 h 6846377"/>
              <a:gd name="connsiteX12" fmla="*/ 1504081 w 6040582"/>
              <a:gd name="connsiteY12" fmla="*/ 3885782 h 6846377"/>
              <a:gd name="connsiteX13" fmla="*/ 1528338 w 6040582"/>
              <a:gd name="connsiteY13" fmla="*/ 2983726 h 6846377"/>
              <a:gd name="connsiteX14" fmla="*/ 1067411 w 6040582"/>
              <a:gd name="connsiteY14" fmla="*/ 2544263 h 6846377"/>
              <a:gd name="connsiteX15" fmla="*/ 715649 w 6040582"/>
              <a:gd name="connsiteY15" fmla="*/ 2220447 h 6846377"/>
              <a:gd name="connsiteX16" fmla="*/ 497316 w 6040582"/>
              <a:gd name="connsiteY16" fmla="*/ 2012282 h 6846377"/>
              <a:gd name="connsiteX17" fmla="*/ 485187 w 6040582"/>
              <a:gd name="connsiteY17" fmla="*/ 2000715 h 6846377"/>
              <a:gd name="connsiteX18" fmla="*/ 485187 w 6040582"/>
              <a:gd name="connsiteY18" fmla="*/ 1919762 h 6846377"/>
              <a:gd name="connsiteX19" fmla="*/ 485187 w 6040582"/>
              <a:gd name="connsiteY19" fmla="*/ 1549687 h 6846377"/>
              <a:gd name="connsiteX20" fmla="*/ 485187 w 6040582"/>
              <a:gd name="connsiteY20" fmla="*/ 693890 h 6846377"/>
              <a:gd name="connsiteX21" fmla="*/ 460927 w 6040582"/>
              <a:gd name="connsiteY21" fmla="*/ 416333 h 6846377"/>
              <a:gd name="connsiteX22" fmla="*/ 12128 w 6040582"/>
              <a:gd name="connsiteY22" fmla="*/ 0 h 684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0582" h="6846377">
                <a:moveTo>
                  <a:pt x="12128" y="0"/>
                </a:moveTo>
                <a:cubicBezTo>
                  <a:pt x="12128" y="0"/>
                  <a:pt x="12128" y="0"/>
                  <a:pt x="6040582" y="0"/>
                </a:cubicBezTo>
                <a:lnTo>
                  <a:pt x="6040582" y="6846377"/>
                </a:lnTo>
                <a:cubicBezTo>
                  <a:pt x="6040582" y="6846377"/>
                  <a:pt x="6040582" y="6846377"/>
                  <a:pt x="0" y="6846377"/>
                </a:cubicBezTo>
                <a:cubicBezTo>
                  <a:pt x="291112" y="6776988"/>
                  <a:pt x="485187" y="6522561"/>
                  <a:pt x="485187" y="6233443"/>
                </a:cubicBezTo>
                <a:cubicBezTo>
                  <a:pt x="485187" y="5990581"/>
                  <a:pt x="485187" y="5736154"/>
                  <a:pt x="485187" y="5493294"/>
                </a:cubicBezTo>
                <a:cubicBezTo>
                  <a:pt x="485187" y="5342952"/>
                  <a:pt x="485187" y="5204173"/>
                  <a:pt x="485187" y="5053831"/>
                </a:cubicBezTo>
                <a:cubicBezTo>
                  <a:pt x="485187" y="5007569"/>
                  <a:pt x="485187" y="4961310"/>
                  <a:pt x="485187" y="4903488"/>
                </a:cubicBezTo>
                <a:cubicBezTo>
                  <a:pt x="485187" y="4903488"/>
                  <a:pt x="485187" y="4868793"/>
                  <a:pt x="485187" y="4845663"/>
                </a:cubicBezTo>
                <a:cubicBezTo>
                  <a:pt x="497316" y="4845663"/>
                  <a:pt x="497316" y="4834099"/>
                  <a:pt x="509445" y="4834099"/>
                </a:cubicBezTo>
                <a:cubicBezTo>
                  <a:pt x="533706" y="4799404"/>
                  <a:pt x="570095" y="4764709"/>
                  <a:pt x="606484" y="4741579"/>
                </a:cubicBezTo>
                <a:cubicBezTo>
                  <a:pt x="703521" y="4637495"/>
                  <a:pt x="812689" y="4544977"/>
                  <a:pt x="909725" y="4440893"/>
                </a:cubicBezTo>
                <a:cubicBezTo>
                  <a:pt x="1115930" y="4255856"/>
                  <a:pt x="1310005" y="4070819"/>
                  <a:pt x="1504081" y="3885782"/>
                </a:cubicBezTo>
                <a:cubicBezTo>
                  <a:pt x="1758804" y="3631355"/>
                  <a:pt x="1795193" y="3249717"/>
                  <a:pt x="1528338" y="2983726"/>
                </a:cubicBezTo>
                <a:cubicBezTo>
                  <a:pt x="1370652" y="2844948"/>
                  <a:pt x="1212969" y="2694605"/>
                  <a:pt x="1067411" y="2544263"/>
                </a:cubicBezTo>
                <a:cubicBezTo>
                  <a:pt x="946114" y="2440179"/>
                  <a:pt x="836946" y="2336095"/>
                  <a:pt x="715649" y="2220447"/>
                </a:cubicBezTo>
                <a:cubicBezTo>
                  <a:pt x="642874" y="2151058"/>
                  <a:pt x="570095" y="2070104"/>
                  <a:pt x="497316" y="2012282"/>
                </a:cubicBezTo>
                <a:cubicBezTo>
                  <a:pt x="497316" y="2000715"/>
                  <a:pt x="497316" y="2000715"/>
                  <a:pt x="485187" y="2000715"/>
                </a:cubicBezTo>
                <a:cubicBezTo>
                  <a:pt x="497316" y="1977587"/>
                  <a:pt x="485187" y="1942892"/>
                  <a:pt x="485187" y="1919762"/>
                </a:cubicBezTo>
                <a:cubicBezTo>
                  <a:pt x="485187" y="1804114"/>
                  <a:pt x="485187" y="1676899"/>
                  <a:pt x="485187" y="1549687"/>
                </a:cubicBezTo>
                <a:cubicBezTo>
                  <a:pt x="485187" y="1272133"/>
                  <a:pt x="485187" y="983012"/>
                  <a:pt x="485187" y="693890"/>
                </a:cubicBezTo>
                <a:cubicBezTo>
                  <a:pt x="485187" y="601370"/>
                  <a:pt x="485187" y="508853"/>
                  <a:pt x="460927" y="416333"/>
                </a:cubicBezTo>
                <a:cubicBezTo>
                  <a:pt x="388148" y="219732"/>
                  <a:pt x="218333" y="57822"/>
                  <a:pt x="121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5" r="24195"/>
          <a:stretch/>
        </p:blipFill>
        <p:spPr>
          <a:xfrm>
            <a:off x="6151418" y="0"/>
            <a:ext cx="6040582" cy="685800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77C68-A44A-42E6-9CD1-AE86D35E0D97}"/>
              </a:ext>
            </a:extLst>
          </p:cNvPr>
          <p:cNvSpPr txBox="1"/>
          <p:nvPr/>
        </p:nvSpPr>
        <p:spPr>
          <a:xfrm>
            <a:off x="562451" y="785545"/>
            <a:ext cx="51811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cs typeface="#9Slide03 Arima Madurai" panose="00000500000000000000" pitchFamily="2" charset="0"/>
              </a:rPr>
              <a:t>Làm</a:t>
            </a:r>
            <a:r>
              <a:rPr lang="en-US" sz="54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cs typeface="#9Slide03 Arima Madurai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cs typeface="#9Slide03 Arima Madurai" panose="00000500000000000000" pitchFamily="2" charset="0"/>
              </a:rPr>
              <a:t>việc</a:t>
            </a:r>
            <a:r>
              <a:rPr lang="en-US" sz="54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cs typeface="#9Slide03 Arima Madurai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cs typeface="#9Slide03 Arima Madurai" panose="00000500000000000000" pitchFamily="2" charset="0"/>
              </a:rPr>
              <a:t>cá</a:t>
            </a:r>
            <a:r>
              <a:rPr lang="en-US" sz="54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cs typeface="#9Slide03 Arima Madurai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cs typeface="#9Slide03 Arima Madurai" panose="00000500000000000000" pitchFamily="2" charset="0"/>
              </a:rPr>
              <a:t>nhân</a:t>
            </a:r>
            <a:endParaRPr lang="en-US" sz="5400" b="1" dirty="0">
              <a:solidFill>
                <a:srgbClr val="FF0000"/>
              </a:solidFill>
              <a:effectLst/>
              <a:latin typeface="#9Slide07 IcielLa Chic Pro Shad" panose="02000506090000020004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362729-A91C-47D9-8C17-CFB739E25BAC}"/>
              </a:ext>
            </a:extLst>
          </p:cNvPr>
          <p:cNvSpPr txBox="1"/>
          <p:nvPr/>
        </p:nvSpPr>
        <p:spPr>
          <a:xfrm>
            <a:off x="341167" y="2350882"/>
            <a:ext cx="5754833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2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Viết đoạn văn (khoảng 5 – 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7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câu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)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nêu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c</a:t>
            </a:r>
            <a:r>
              <a:rPr lang="vi-VN" sz="32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ảm nhận của em về hang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Én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471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0" y="1543050"/>
            <a:ext cx="12192000" cy="5314949"/>
          </a:xfrm>
          <a:custGeom>
            <a:avLst/>
            <a:gdLst>
              <a:gd name="connsiteX0" fmla="*/ 9455495 w 12192000"/>
              <a:gd name="connsiteY0" fmla="*/ 0 h 5456531"/>
              <a:gd name="connsiteX1" fmla="*/ 12192000 w 12192000"/>
              <a:gd name="connsiteY1" fmla="*/ 782843 h 5456531"/>
              <a:gd name="connsiteX2" fmla="*/ 12192000 w 12192000"/>
              <a:gd name="connsiteY2" fmla="*/ 5456531 h 5456531"/>
              <a:gd name="connsiteX3" fmla="*/ 0 w 12192000"/>
              <a:gd name="connsiteY3" fmla="*/ 5456531 h 5456531"/>
              <a:gd name="connsiteX4" fmla="*/ 0 w 12192000"/>
              <a:gd name="connsiteY4" fmla="*/ 782843 h 5456531"/>
              <a:gd name="connsiteX5" fmla="*/ 2643346 w 12192000"/>
              <a:gd name="connsiteY5" fmla="*/ 1764317 h 5456531"/>
              <a:gd name="connsiteX6" fmla="*/ 9455495 w 12192000"/>
              <a:gd name="connsiteY6" fmla="*/ 0 h 545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456531">
                <a:moveTo>
                  <a:pt x="9455495" y="0"/>
                </a:moveTo>
                <a:cubicBezTo>
                  <a:pt x="11493319" y="0"/>
                  <a:pt x="12192000" y="782843"/>
                  <a:pt x="12192000" y="782843"/>
                </a:cubicBezTo>
                <a:lnTo>
                  <a:pt x="12192000" y="5456531"/>
                </a:lnTo>
                <a:cubicBezTo>
                  <a:pt x="0" y="5456531"/>
                  <a:pt x="0" y="5456531"/>
                  <a:pt x="0" y="5456531"/>
                </a:cubicBezTo>
                <a:cubicBezTo>
                  <a:pt x="0" y="782843"/>
                  <a:pt x="0" y="782843"/>
                  <a:pt x="0" y="782843"/>
                </a:cubicBezTo>
                <a:cubicBezTo>
                  <a:pt x="0" y="782843"/>
                  <a:pt x="954864" y="1764317"/>
                  <a:pt x="2643346" y="1764317"/>
                </a:cubicBezTo>
                <a:cubicBezTo>
                  <a:pt x="5682612" y="1764317"/>
                  <a:pt x="7324515" y="0"/>
                  <a:pt x="9455495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315" y="365557"/>
            <a:ext cx="10961370" cy="1729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kern="0" dirty="0" err="1">
                <a:solidFill>
                  <a:srgbClr val="FF0000"/>
                </a:solidFill>
                <a:latin typeface="#9Slide05 SVNBulgary" pitchFamily="2" charset="0"/>
                <a:ea typeface="微软雅黑" panose="020B0503020204020204" pitchFamily="34" charset="-122"/>
                <a:cs typeface="Open Sans" charset="0"/>
                <a:sym typeface="微软雅黑" panose="020B0503020204020204" pitchFamily="34" charset="-122"/>
              </a:rPr>
              <a:t>Chúc</a:t>
            </a:r>
            <a:r>
              <a:rPr lang="en-US" sz="11500" kern="0" dirty="0">
                <a:solidFill>
                  <a:srgbClr val="FF0000"/>
                </a:solidFill>
                <a:latin typeface="#9Slide05 SVNBulgary" pitchFamily="2" charset="0"/>
                <a:ea typeface="微软雅黑" panose="020B0503020204020204" pitchFamily="34" charset="-122"/>
                <a:cs typeface="Open Sans" charset="0"/>
                <a:sym typeface="微软雅黑" panose="020B0503020204020204" pitchFamily="34" charset="-122"/>
              </a:rPr>
              <a:t> </a:t>
            </a:r>
            <a:r>
              <a:rPr lang="en-US" sz="11500" kern="0" dirty="0" err="1">
                <a:solidFill>
                  <a:srgbClr val="FF0000"/>
                </a:solidFill>
                <a:latin typeface="#9Slide05 SVNBulgary" pitchFamily="2" charset="0"/>
                <a:ea typeface="微软雅黑" panose="020B0503020204020204" pitchFamily="34" charset="-122"/>
                <a:cs typeface="Open Sans" charset="0"/>
                <a:sym typeface="微软雅黑" panose="020B0503020204020204" pitchFamily="34" charset="-122"/>
              </a:rPr>
              <a:t>các</a:t>
            </a:r>
            <a:r>
              <a:rPr lang="en-US" sz="11500" kern="0" dirty="0">
                <a:solidFill>
                  <a:srgbClr val="FF0000"/>
                </a:solidFill>
                <a:latin typeface="#9Slide05 SVNBulgary" pitchFamily="2" charset="0"/>
                <a:ea typeface="微软雅黑" panose="020B0503020204020204" pitchFamily="34" charset="-122"/>
                <a:cs typeface="Open Sans" charset="0"/>
                <a:sym typeface="微软雅黑" panose="020B0503020204020204" pitchFamily="34" charset="-122"/>
              </a:rPr>
              <a:t> </a:t>
            </a:r>
            <a:r>
              <a:rPr lang="en-US" sz="11500" kern="0" dirty="0" err="1">
                <a:solidFill>
                  <a:srgbClr val="FF0000"/>
                </a:solidFill>
                <a:latin typeface="#9Slide05 SVNBulgary" pitchFamily="2" charset="0"/>
                <a:ea typeface="微软雅黑" panose="020B0503020204020204" pitchFamily="34" charset="-122"/>
                <a:cs typeface="Open Sans" charset="0"/>
                <a:sym typeface="微软雅黑" panose="020B0503020204020204" pitchFamily="34" charset="-122"/>
              </a:rPr>
              <a:t>em</a:t>
            </a:r>
            <a:r>
              <a:rPr lang="en-US" sz="11500" kern="0" dirty="0">
                <a:solidFill>
                  <a:srgbClr val="FF0000"/>
                </a:solidFill>
                <a:latin typeface="#9Slide05 SVNBulgary" pitchFamily="2" charset="0"/>
                <a:ea typeface="微软雅黑" panose="020B0503020204020204" pitchFamily="34" charset="-122"/>
                <a:cs typeface="Open Sans" charset="0"/>
                <a:sym typeface="微软雅黑" panose="020B0503020204020204" pitchFamily="34" charset="-122"/>
              </a:rPr>
              <a:t> </a:t>
            </a:r>
            <a:r>
              <a:rPr lang="en-US" sz="11500" kern="0" dirty="0" err="1">
                <a:solidFill>
                  <a:srgbClr val="FF0000"/>
                </a:solidFill>
                <a:latin typeface="#9Slide05 SVNBulgary" pitchFamily="2" charset="0"/>
                <a:ea typeface="微软雅黑" panose="020B0503020204020204" pitchFamily="34" charset="-122"/>
                <a:cs typeface="Open Sans" charset="0"/>
                <a:sym typeface="微软雅黑" panose="020B0503020204020204" pitchFamily="34" charset="-122"/>
              </a:rPr>
              <a:t>học</a:t>
            </a:r>
            <a:r>
              <a:rPr lang="en-US" sz="11500" kern="0" dirty="0">
                <a:solidFill>
                  <a:srgbClr val="FF0000"/>
                </a:solidFill>
                <a:latin typeface="#9Slide05 SVNBulgary" pitchFamily="2" charset="0"/>
                <a:ea typeface="微软雅黑" panose="020B0503020204020204" pitchFamily="34" charset="-122"/>
                <a:cs typeface="Open Sans" charset="0"/>
                <a:sym typeface="微软雅黑" panose="020B0503020204020204" pitchFamily="34" charset="-122"/>
              </a:rPr>
              <a:t> </a:t>
            </a:r>
            <a:r>
              <a:rPr lang="en-US" sz="11500" kern="0" dirty="0" err="1">
                <a:solidFill>
                  <a:srgbClr val="FF0000"/>
                </a:solidFill>
                <a:latin typeface="#9Slide05 SVNBulgary" pitchFamily="2" charset="0"/>
                <a:ea typeface="微软雅黑" panose="020B0503020204020204" pitchFamily="34" charset="-122"/>
                <a:cs typeface="Open Sans" charset="0"/>
                <a:sym typeface="微软雅黑" panose="020B0503020204020204" pitchFamily="34" charset="-122"/>
              </a:rPr>
              <a:t>tốt</a:t>
            </a:r>
            <a:endParaRPr kumimoji="0" lang="en-US" sz="11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SVNBulgary" pitchFamily="2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6" b="14196"/>
          <a:stretch/>
        </p:blipFill>
        <p:spPr>
          <a:xfrm>
            <a:off x="0" y="1834002"/>
            <a:ext cx="12192000" cy="5023998"/>
          </a:xfrm>
        </p:spPr>
      </p:pic>
    </p:spTree>
    <p:extLst>
      <p:ext uri="{BB962C8B-B14F-4D97-AF65-F5344CB8AC3E}">
        <p14:creationId xmlns:p14="http://schemas.microsoft.com/office/powerpoint/2010/main" val="40567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801834" y="5236216"/>
            <a:ext cx="4327452" cy="11063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D.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Cả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A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và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B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đều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sai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.</a:t>
            </a:r>
            <a:endParaRPr lang="en-US" sz="2800" dirty="0">
              <a:solidFill>
                <a:srgbClr val="0E860B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3983" y="2619530"/>
            <a:ext cx="4327452" cy="23081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A.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Người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trực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tiếp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tham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gia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hoặc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chứng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kiến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sự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việc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xưng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“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tôi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”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đóng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vai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trò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là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người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kể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chuyện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. </a:t>
            </a:r>
            <a:endParaRPr lang="en-US" sz="2800" dirty="0">
              <a:solidFill>
                <a:srgbClr val="0E860B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3984" y="5237330"/>
            <a:ext cx="4327452" cy="10970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C.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Cả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A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và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B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đều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đúng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endParaRPr lang="en-US" sz="2800" dirty="0">
              <a:solidFill>
                <a:srgbClr val="0E860B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01834" y="2619530"/>
            <a:ext cx="4327452" cy="23081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B.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Người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không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trực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tiếp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tham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gia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hoặc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chứng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kiến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sự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việc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gọi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tên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nhân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vật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đóng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vai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trò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là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người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kể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chuyện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.</a:t>
            </a:r>
            <a:endParaRPr lang="en-US" sz="2800" dirty="0">
              <a:solidFill>
                <a:srgbClr val="0E860B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17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0" y="3123363"/>
            <a:ext cx="609600" cy="609600"/>
          </a:xfrm>
          <a:prstGeom prst="rect">
            <a:avLst/>
          </a:prstGeom>
        </p:spPr>
      </p:pic>
      <p:pic>
        <p:nvPicPr>
          <p:cNvPr id="18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35561" y="4398125"/>
            <a:ext cx="609600" cy="609600"/>
          </a:xfrm>
          <a:prstGeom prst="rect">
            <a:avLst/>
          </a:prstGeom>
        </p:spPr>
      </p:pic>
      <p:pic>
        <p:nvPicPr>
          <p:cNvPr id="19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0" y="5272232"/>
            <a:ext cx="609600" cy="609600"/>
          </a:xfrm>
          <a:prstGeom prst="rect">
            <a:avLst/>
          </a:prstGeom>
        </p:spPr>
      </p:pic>
      <p:pic>
        <p:nvPicPr>
          <p:cNvPr id="20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43358" y="6146339"/>
            <a:ext cx="609600" cy="609600"/>
          </a:xfrm>
          <a:prstGeom prst="rect">
            <a:avLst/>
          </a:prstGeom>
        </p:spPr>
      </p:pic>
      <p:pic>
        <p:nvPicPr>
          <p:cNvPr id="53" name="Tieng vo tay (mp3cut.ne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173200" y="3134299"/>
            <a:ext cx="609600" cy="609600"/>
          </a:xfrm>
          <a:prstGeom prst="rect">
            <a:avLst/>
          </a:prstGeom>
        </p:spPr>
      </p:pic>
      <p:pic>
        <p:nvPicPr>
          <p:cNvPr id="54" name="Picture 1" descr="Этикет для детей. Учусь правилам поведения. Незнайка на улице - Сим-Портал">
            <a:extLst>
              <a:ext uri="{FF2B5EF4-FFF2-40B4-BE49-F238E27FC236}">
                <a16:creationId xmlns:a16="http://schemas.microsoft.com/office/drawing/2014/main" id="{19EA496F-1069-49D9-8321-7389F766C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10018" y="2103120"/>
            <a:ext cx="2753381" cy="385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24DF4D3-9DEC-4FDE-AAB3-200A95002734}"/>
              </a:ext>
            </a:extLst>
          </p:cNvPr>
          <p:cNvSpPr/>
          <p:nvPr/>
        </p:nvSpPr>
        <p:spPr>
          <a:xfrm>
            <a:off x="240030" y="599066"/>
            <a:ext cx="8889255" cy="16796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6: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Với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một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thể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loại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kí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giả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thường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....</a:t>
            </a:r>
            <a:endParaRPr lang="en-US" sz="3600" dirty="0">
              <a:solidFill>
                <a:schemeClr val="tx1"/>
              </a:solidFill>
              <a:effectLst/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3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042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06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06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06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39394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36364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33333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42424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208090" y="4421710"/>
            <a:ext cx="2975789" cy="22254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D.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Cả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3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đáp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án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trên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đều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đúng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.</a:t>
            </a:r>
            <a:endParaRPr lang="en-US" sz="2800" dirty="0">
              <a:solidFill>
                <a:srgbClr val="0E860B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3223" y="4407855"/>
            <a:ext cx="4693117" cy="22254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C.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Thường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được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kể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theo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thời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gian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+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trình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bày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suy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nghĩ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cảm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xúc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sự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quan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sát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liên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tưởng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tưởng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tượng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tác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giả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về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sự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việc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.</a:t>
            </a:r>
            <a:endParaRPr lang="en-US" sz="2800" dirty="0">
              <a:solidFill>
                <a:srgbClr val="0E860B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3224" y="2034541"/>
            <a:ext cx="4693116" cy="22254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A.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Có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những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tác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phẩm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nghiêng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về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kể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sự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việc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có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những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tác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phẩm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thiên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về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thể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hiện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cảm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xúc</a:t>
            </a:r>
            <a:endParaRPr lang="en-US" sz="2800" dirty="0">
              <a:solidFill>
                <a:srgbClr val="0E860B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08090" y="2034541"/>
            <a:ext cx="2975789" cy="22254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B.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Cung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cấp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thể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hiện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cảm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xúc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suy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nghĩ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người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viết</a:t>
            </a:r>
            <a:r>
              <a:rPr lang="en-US" sz="2800" dirty="0">
                <a:solidFill>
                  <a:srgbClr val="0E860B"/>
                </a:solidFill>
                <a:latin typeface="#9Slide03 Arima Madurai" panose="00000500000000000000" pitchFamily="2" charset="0"/>
                <a:ea typeface="DengXian" panose="02010600030101010101" pitchFamily="2" charset="-122"/>
                <a:cs typeface="#9Slide03 Arima Madurai" panose="00000500000000000000" pitchFamily="2" charset="0"/>
              </a:rPr>
              <a:t>.</a:t>
            </a:r>
            <a:endParaRPr lang="en-US" sz="2800" dirty="0">
              <a:solidFill>
                <a:srgbClr val="0E860B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pic>
        <p:nvPicPr>
          <p:cNvPr id="22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0" y="3123363"/>
            <a:ext cx="609600" cy="609600"/>
          </a:xfrm>
          <a:prstGeom prst="rect">
            <a:avLst/>
          </a:prstGeom>
        </p:spPr>
      </p:pic>
      <p:pic>
        <p:nvPicPr>
          <p:cNvPr id="23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35561" y="4398125"/>
            <a:ext cx="609600" cy="609600"/>
          </a:xfrm>
          <a:prstGeom prst="rect">
            <a:avLst/>
          </a:prstGeom>
        </p:spPr>
      </p:pic>
      <p:pic>
        <p:nvPicPr>
          <p:cNvPr id="24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0" y="5272232"/>
            <a:ext cx="609600" cy="609600"/>
          </a:xfrm>
          <a:prstGeom prst="rect">
            <a:avLst/>
          </a:prstGeom>
        </p:spPr>
      </p:pic>
      <p:pic>
        <p:nvPicPr>
          <p:cNvPr id="25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43358" y="6146339"/>
            <a:ext cx="609600" cy="609600"/>
          </a:xfrm>
          <a:prstGeom prst="rect">
            <a:avLst/>
          </a:prstGeom>
        </p:spPr>
      </p:pic>
      <p:pic>
        <p:nvPicPr>
          <p:cNvPr id="58" name="Tieng vo tay (mp3cut.ne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247628" y="3134299"/>
            <a:ext cx="609600" cy="609600"/>
          </a:xfrm>
          <a:prstGeom prst="rect">
            <a:avLst/>
          </a:prstGeom>
        </p:spPr>
      </p:pic>
      <p:pic>
        <p:nvPicPr>
          <p:cNvPr id="59" name="Picture 1" descr="Этикет для детей. Учусь правилам поведения. Незнайка на улице - Сим-Портал">
            <a:extLst>
              <a:ext uri="{FF2B5EF4-FFF2-40B4-BE49-F238E27FC236}">
                <a16:creationId xmlns:a16="http://schemas.microsoft.com/office/drawing/2014/main" id="{F19A90ED-DD6D-4485-A5DF-697D7FBC2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8502" y="1473199"/>
            <a:ext cx="3390274" cy="474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AFCB02B-6B25-4576-9E79-A02071C60E27}"/>
              </a:ext>
            </a:extLst>
          </p:cNvPr>
          <p:cNvSpPr/>
          <p:nvPr/>
        </p:nvSpPr>
        <p:spPr>
          <a:xfrm>
            <a:off x="313222" y="176545"/>
            <a:ext cx="7870657" cy="16751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7: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sự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việc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Kí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thường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thể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hiện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như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thế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effectLst/>
                <a:latin typeface="#9Slide03 Arima Madurai Black" panose="00000A00000000000000" pitchFamily="2" charset="0"/>
                <a:ea typeface="DengXian" panose="02010600030101010101" pitchFamily="2" charset="-122"/>
                <a:cs typeface="#9Slide03 Arima Madurai Black" panose="00000A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effectLst/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2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5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042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06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06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06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42424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-37494" y="50410"/>
            <a:ext cx="12229494" cy="5811715"/>
          </a:xfrm>
          <a:custGeom>
            <a:avLst/>
            <a:gdLst>
              <a:gd name="connsiteX0" fmla="*/ 0 w 12266988"/>
              <a:gd name="connsiteY0" fmla="*/ 0 h 5613402"/>
              <a:gd name="connsiteX1" fmla="*/ 12266988 w 12266988"/>
              <a:gd name="connsiteY1" fmla="*/ 0 h 5613402"/>
              <a:gd name="connsiteX2" fmla="*/ 0 w 12266988"/>
              <a:gd name="connsiteY2" fmla="*/ 0 h 561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66988" h="5613402">
                <a:moveTo>
                  <a:pt x="0" y="0"/>
                </a:moveTo>
                <a:lnTo>
                  <a:pt x="12266988" y="0"/>
                </a:lnTo>
                <a:cubicBezTo>
                  <a:pt x="12266988" y="0"/>
                  <a:pt x="0" y="12630155"/>
                  <a:pt x="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0" b="15658"/>
          <a:stretch/>
        </p:blipFill>
        <p:spPr>
          <a:xfrm>
            <a:off x="-37494" y="0"/>
            <a:ext cx="12229494" cy="5564956"/>
          </a:xfrm>
        </p:spPr>
      </p:pic>
      <p:sp>
        <p:nvSpPr>
          <p:cNvPr id="9" name="Google Shape;925;p36">
            <a:extLst>
              <a:ext uri="{FF2B5EF4-FFF2-40B4-BE49-F238E27FC236}">
                <a16:creationId xmlns:a16="http://schemas.microsoft.com/office/drawing/2014/main" id="{523A3428-624E-48BA-9757-89B0F3BA853E}"/>
              </a:ext>
            </a:extLst>
          </p:cNvPr>
          <p:cNvSpPr txBox="1">
            <a:spLocks/>
          </p:cNvSpPr>
          <p:nvPr/>
        </p:nvSpPr>
        <p:spPr>
          <a:xfrm flipH="1">
            <a:off x="5360894" y="4975412"/>
            <a:ext cx="6682516" cy="152735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dirty="0" err="1">
                <a:solidFill>
                  <a:srgbClr val="FF0000"/>
                </a:solidFill>
                <a:latin typeface="#9Slide05 SVNBulgary" pitchFamily="2" charset="0"/>
              </a:rPr>
              <a:t>Tiết</a:t>
            </a:r>
            <a:r>
              <a:rPr lang="en-US" sz="7000" dirty="0">
                <a:solidFill>
                  <a:srgbClr val="FF0000"/>
                </a:solidFill>
                <a:latin typeface="#9Slide05 SVNBulgary" pitchFamily="2" charset="0"/>
              </a:rPr>
              <a:t> 60:Hang </a:t>
            </a:r>
            <a:r>
              <a:rPr lang="en-US" sz="7000" dirty="0" err="1">
                <a:solidFill>
                  <a:srgbClr val="FF0000"/>
                </a:solidFill>
                <a:latin typeface="#9Slide05 SVNBulgary" pitchFamily="2" charset="0"/>
              </a:rPr>
              <a:t>Én</a:t>
            </a:r>
            <a:endParaRPr lang="en-US" sz="7000" dirty="0">
              <a:solidFill>
                <a:srgbClr val="FF0000"/>
              </a:solidFill>
              <a:latin typeface="#9Slide05 SVNBulga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9;p22">
            <a:extLst>
              <a:ext uri="{FF2B5EF4-FFF2-40B4-BE49-F238E27FC236}">
                <a16:creationId xmlns:a16="http://schemas.microsoft.com/office/drawing/2014/main" id="{F4C85F0C-EA62-44CA-8940-ED6DCBB7CB0F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5" r="13845"/>
          <a:stretch/>
        </p:blipFill>
        <p:spPr>
          <a:xfrm>
            <a:off x="5292068" y="0"/>
            <a:ext cx="6899932" cy="6858016"/>
          </a:xfrm>
          <a:custGeom>
            <a:avLst/>
            <a:gdLst/>
            <a:ahLst/>
            <a:cxnLst/>
            <a:rect l="l" t="t" r="r" b="b"/>
            <a:pathLst>
              <a:path w="21590" h="21586" extrusionOk="0">
                <a:moveTo>
                  <a:pt x="6051" y="0"/>
                </a:moveTo>
                <a:lnTo>
                  <a:pt x="5818" y="36"/>
                </a:lnTo>
                <a:cubicBezTo>
                  <a:pt x="5767" y="-14"/>
                  <a:pt x="5689" y="-9"/>
                  <a:pt x="5643" y="47"/>
                </a:cubicBezTo>
                <a:cubicBezTo>
                  <a:pt x="5639" y="51"/>
                  <a:pt x="5636" y="58"/>
                  <a:pt x="5633" y="62"/>
                </a:cubicBezTo>
                <a:lnTo>
                  <a:pt x="5714" y="181"/>
                </a:lnTo>
                <a:lnTo>
                  <a:pt x="5833" y="140"/>
                </a:lnTo>
                <a:cubicBezTo>
                  <a:pt x="5916" y="258"/>
                  <a:pt x="6029" y="160"/>
                  <a:pt x="6142" y="171"/>
                </a:cubicBezTo>
                <a:lnTo>
                  <a:pt x="6099" y="232"/>
                </a:lnTo>
                <a:lnTo>
                  <a:pt x="6170" y="294"/>
                </a:lnTo>
                <a:lnTo>
                  <a:pt x="6260" y="196"/>
                </a:lnTo>
                <a:lnTo>
                  <a:pt x="6318" y="263"/>
                </a:lnTo>
                <a:lnTo>
                  <a:pt x="6318" y="428"/>
                </a:lnTo>
                <a:cubicBezTo>
                  <a:pt x="6118" y="666"/>
                  <a:pt x="5800" y="669"/>
                  <a:pt x="5524" y="753"/>
                </a:cubicBezTo>
                <a:lnTo>
                  <a:pt x="5452" y="722"/>
                </a:lnTo>
                <a:lnTo>
                  <a:pt x="5424" y="805"/>
                </a:lnTo>
                <a:cubicBezTo>
                  <a:pt x="5210" y="810"/>
                  <a:pt x="5176" y="831"/>
                  <a:pt x="5153" y="975"/>
                </a:cubicBezTo>
                <a:cubicBezTo>
                  <a:pt x="5432" y="856"/>
                  <a:pt x="5716" y="759"/>
                  <a:pt x="6009" y="686"/>
                </a:cubicBezTo>
                <a:cubicBezTo>
                  <a:pt x="6030" y="749"/>
                  <a:pt x="6137" y="717"/>
                  <a:pt x="6137" y="831"/>
                </a:cubicBezTo>
                <a:cubicBezTo>
                  <a:pt x="6048" y="879"/>
                  <a:pt x="5932" y="894"/>
                  <a:pt x="5852" y="960"/>
                </a:cubicBezTo>
                <a:lnTo>
                  <a:pt x="5852" y="944"/>
                </a:lnTo>
                <a:lnTo>
                  <a:pt x="5210" y="1135"/>
                </a:lnTo>
                <a:cubicBezTo>
                  <a:pt x="5214" y="1160"/>
                  <a:pt x="5219" y="1179"/>
                  <a:pt x="5229" y="1243"/>
                </a:cubicBezTo>
                <a:cubicBezTo>
                  <a:pt x="5302" y="1094"/>
                  <a:pt x="5389" y="1212"/>
                  <a:pt x="5476" y="1192"/>
                </a:cubicBezTo>
                <a:lnTo>
                  <a:pt x="5424" y="1120"/>
                </a:lnTo>
                <a:cubicBezTo>
                  <a:pt x="5555" y="1144"/>
                  <a:pt x="5691" y="1102"/>
                  <a:pt x="5790" y="1006"/>
                </a:cubicBezTo>
                <a:lnTo>
                  <a:pt x="5833" y="1047"/>
                </a:lnTo>
                <a:cubicBezTo>
                  <a:pt x="5833" y="1025"/>
                  <a:pt x="5839" y="1008"/>
                  <a:pt x="5847" y="965"/>
                </a:cubicBezTo>
                <a:cubicBezTo>
                  <a:pt x="6006" y="976"/>
                  <a:pt x="6144" y="863"/>
                  <a:pt x="6308" y="888"/>
                </a:cubicBezTo>
                <a:lnTo>
                  <a:pt x="6322" y="820"/>
                </a:lnTo>
                <a:lnTo>
                  <a:pt x="6417" y="769"/>
                </a:lnTo>
                <a:lnTo>
                  <a:pt x="6394" y="800"/>
                </a:lnTo>
                <a:lnTo>
                  <a:pt x="6522" y="867"/>
                </a:lnTo>
                <a:cubicBezTo>
                  <a:pt x="6195" y="976"/>
                  <a:pt x="5957" y="1231"/>
                  <a:pt x="5624" y="1269"/>
                </a:cubicBezTo>
                <a:lnTo>
                  <a:pt x="5643" y="1295"/>
                </a:lnTo>
                <a:lnTo>
                  <a:pt x="5581" y="1388"/>
                </a:lnTo>
                <a:lnTo>
                  <a:pt x="5438" y="1372"/>
                </a:lnTo>
                <a:lnTo>
                  <a:pt x="5438" y="1393"/>
                </a:lnTo>
                <a:lnTo>
                  <a:pt x="5543" y="1445"/>
                </a:lnTo>
                <a:lnTo>
                  <a:pt x="5343" y="1445"/>
                </a:lnTo>
                <a:cubicBezTo>
                  <a:pt x="5321" y="1637"/>
                  <a:pt x="5135" y="1506"/>
                  <a:pt x="5148" y="1687"/>
                </a:cubicBezTo>
                <a:lnTo>
                  <a:pt x="5329" y="1599"/>
                </a:lnTo>
                <a:cubicBezTo>
                  <a:pt x="5329" y="1659"/>
                  <a:pt x="5326" y="1694"/>
                  <a:pt x="5324" y="1728"/>
                </a:cubicBezTo>
                <a:cubicBezTo>
                  <a:pt x="5180" y="1697"/>
                  <a:pt x="5143" y="1867"/>
                  <a:pt x="5105" y="1966"/>
                </a:cubicBezTo>
                <a:lnTo>
                  <a:pt x="5034" y="1981"/>
                </a:lnTo>
                <a:lnTo>
                  <a:pt x="5034" y="2007"/>
                </a:lnTo>
                <a:lnTo>
                  <a:pt x="5105" y="1996"/>
                </a:lnTo>
                <a:lnTo>
                  <a:pt x="5105" y="1971"/>
                </a:lnTo>
                <a:cubicBezTo>
                  <a:pt x="5152" y="1971"/>
                  <a:pt x="5204" y="1984"/>
                  <a:pt x="5234" y="1935"/>
                </a:cubicBezTo>
                <a:lnTo>
                  <a:pt x="5324" y="1986"/>
                </a:lnTo>
                <a:lnTo>
                  <a:pt x="5324" y="2089"/>
                </a:lnTo>
                <a:lnTo>
                  <a:pt x="5258" y="2048"/>
                </a:lnTo>
                <a:lnTo>
                  <a:pt x="5134" y="2115"/>
                </a:lnTo>
                <a:lnTo>
                  <a:pt x="5172" y="2192"/>
                </a:lnTo>
                <a:lnTo>
                  <a:pt x="5001" y="2285"/>
                </a:lnTo>
                <a:lnTo>
                  <a:pt x="5110" y="2347"/>
                </a:lnTo>
                <a:lnTo>
                  <a:pt x="5029" y="2388"/>
                </a:lnTo>
                <a:lnTo>
                  <a:pt x="5110" y="2435"/>
                </a:lnTo>
                <a:cubicBezTo>
                  <a:pt x="4942" y="2552"/>
                  <a:pt x="4803" y="2707"/>
                  <a:pt x="4701" y="2894"/>
                </a:cubicBezTo>
                <a:lnTo>
                  <a:pt x="4796" y="2853"/>
                </a:lnTo>
                <a:lnTo>
                  <a:pt x="4820" y="2925"/>
                </a:lnTo>
                <a:cubicBezTo>
                  <a:pt x="5145" y="2829"/>
                  <a:pt x="5066" y="2995"/>
                  <a:pt x="5338" y="2961"/>
                </a:cubicBezTo>
                <a:cubicBezTo>
                  <a:pt x="5403" y="2949"/>
                  <a:pt x="5411" y="2817"/>
                  <a:pt x="5514" y="2863"/>
                </a:cubicBezTo>
                <a:lnTo>
                  <a:pt x="5467" y="2920"/>
                </a:lnTo>
                <a:lnTo>
                  <a:pt x="5571" y="2920"/>
                </a:lnTo>
                <a:cubicBezTo>
                  <a:pt x="5588" y="2902"/>
                  <a:pt x="5614" y="2874"/>
                  <a:pt x="5614" y="2873"/>
                </a:cubicBezTo>
                <a:lnTo>
                  <a:pt x="5700" y="2909"/>
                </a:lnTo>
                <a:cubicBezTo>
                  <a:pt x="5496" y="3238"/>
                  <a:pt x="5322" y="3156"/>
                  <a:pt x="5072" y="3348"/>
                </a:cubicBezTo>
                <a:lnTo>
                  <a:pt x="5158" y="3394"/>
                </a:lnTo>
                <a:lnTo>
                  <a:pt x="5262" y="3363"/>
                </a:lnTo>
                <a:cubicBezTo>
                  <a:pt x="5240" y="3406"/>
                  <a:pt x="5231" y="3425"/>
                  <a:pt x="5219" y="3446"/>
                </a:cubicBezTo>
                <a:lnTo>
                  <a:pt x="5286" y="3446"/>
                </a:lnTo>
                <a:lnTo>
                  <a:pt x="5286" y="3472"/>
                </a:lnTo>
                <a:lnTo>
                  <a:pt x="5215" y="3487"/>
                </a:lnTo>
                <a:cubicBezTo>
                  <a:pt x="4936" y="3766"/>
                  <a:pt x="4558" y="3941"/>
                  <a:pt x="4259" y="4204"/>
                </a:cubicBezTo>
                <a:lnTo>
                  <a:pt x="4335" y="4204"/>
                </a:lnTo>
                <a:lnTo>
                  <a:pt x="4302" y="4271"/>
                </a:lnTo>
                <a:lnTo>
                  <a:pt x="4331" y="4307"/>
                </a:lnTo>
                <a:cubicBezTo>
                  <a:pt x="4307" y="4335"/>
                  <a:pt x="4287" y="4360"/>
                  <a:pt x="4245" y="4405"/>
                </a:cubicBezTo>
                <a:cubicBezTo>
                  <a:pt x="4300" y="4415"/>
                  <a:pt x="4356" y="4403"/>
                  <a:pt x="4402" y="4369"/>
                </a:cubicBezTo>
                <a:lnTo>
                  <a:pt x="4402" y="4431"/>
                </a:lnTo>
                <a:lnTo>
                  <a:pt x="4326" y="4462"/>
                </a:lnTo>
                <a:lnTo>
                  <a:pt x="4392" y="4539"/>
                </a:lnTo>
                <a:lnTo>
                  <a:pt x="4616" y="4390"/>
                </a:lnTo>
                <a:lnTo>
                  <a:pt x="4407" y="4756"/>
                </a:lnTo>
                <a:lnTo>
                  <a:pt x="4426" y="4777"/>
                </a:lnTo>
                <a:lnTo>
                  <a:pt x="4564" y="4679"/>
                </a:lnTo>
                <a:cubicBezTo>
                  <a:pt x="4599" y="4723"/>
                  <a:pt x="4555" y="4724"/>
                  <a:pt x="4554" y="4730"/>
                </a:cubicBezTo>
                <a:lnTo>
                  <a:pt x="4611" y="4895"/>
                </a:lnTo>
                <a:lnTo>
                  <a:pt x="4668" y="4859"/>
                </a:lnTo>
                <a:cubicBezTo>
                  <a:pt x="4651" y="4818"/>
                  <a:pt x="4636" y="4779"/>
                  <a:pt x="4621" y="4740"/>
                </a:cubicBezTo>
                <a:cubicBezTo>
                  <a:pt x="4709" y="4678"/>
                  <a:pt x="4734" y="4784"/>
                  <a:pt x="4811" y="4751"/>
                </a:cubicBezTo>
                <a:lnTo>
                  <a:pt x="4763" y="4679"/>
                </a:lnTo>
                <a:cubicBezTo>
                  <a:pt x="4852" y="4624"/>
                  <a:pt x="4772" y="4552"/>
                  <a:pt x="4849" y="4519"/>
                </a:cubicBezTo>
                <a:lnTo>
                  <a:pt x="4901" y="4560"/>
                </a:lnTo>
                <a:cubicBezTo>
                  <a:pt x="4936" y="4549"/>
                  <a:pt x="4994" y="4469"/>
                  <a:pt x="5029" y="4498"/>
                </a:cubicBezTo>
                <a:cubicBezTo>
                  <a:pt x="5006" y="4631"/>
                  <a:pt x="4909" y="4602"/>
                  <a:pt x="4934" y="4756"/>
                </a:cubicBezTo>
                <a:cubicBezTo>
                  <a:pt x="5001" y="4706"/>
                  <a:pt x="5056" y="4642"/>
                  <a:pt x="5096" y="4565"/>
                </a:cubicBezTo>
                <a:lnTo>
                  <a:pt x="5148" y="4586"/>
                </a:lnTo>
                <a:cubicBezTo>
                  <a:pt x="5117" y="4643"/>
                  <a:pt x="5093" y="4708"/>
                  <a:pt x="5077" y="4771"/>
                </a:cubicBezTo>
                <a:lnTo>
                  <a:pt x="5210" y="4761"/>
                </a:lnTo>
                <a:cubicBezTo>
                  <a:pt x="5217" y="4728"/>
                  <a:pt x="5221" y="4711"/>
                  <a:pt x="5224" y="4694"/>
                </a:cubicBezTo>
                <a:lnTo>
                  <a:pt x="5391" y="4782"/>
                </a:lnTo>
                <a:cubicBezTo>
                  <a:pt x="5417" y="4717"/>
                  <a:pt x="5436" y="4664"/>
                  <a:pt x="5462" y="4601"/>
                </a:cubicBezTo>
                <a:lnTo>
                  <a:pt x="5614" y="4653"/>
                </a:lnTo>
                <a:lnTo>
                  <a:pt x="5852" y="4519"/>
                </a:lnTo>
                <a:lnTo>
                  <a:pt x="5899" y="4565"/>
                </a:lnTo>
                <a:cubicBezTo>
                  <a:pt x="6045" y="4470"/>
                  <a:pt x="6200" y="4386"/>
                  <a:pt x="6360" y="4323"/>
                </a:cubicBezTo>
                <a:lnTo>
                  <a:pt x="6360" y="4240"/>
                </a:lnTo>
                <a:lnTo>
                  <a:pt x="6432" y="4240"/>
                </a:lnTo>
                <a:lnTo>
                  <a:pt x="6398" y="4173"/>
                </a:lnTo>
                <a:cubicBezTo>
                  <a:pt x="6664" y="4082"/>
                  <a:pt x="6758" y="3837"/>
                  <a:pt x="7064" y="3807"/>
                </a:cubicBezTo>
                <a:lnTo>
                  <a:pt x="7031" y="3905"/>
                </a:lnTo>
                <a:lnTo>
                  <a:pt x="7078" y="4003"/>
                </a:lnTo>
                <a:cubicBezTo>
                  <a:pt x="7165" y="4014"/>
                  <a:pt x="7253" y="3977"/>
                  <a:pt x="7311" y="3905"/>
                </a:cubicBezTo>
                <a:lnTo>
                  <a:pt x="7263" y="3807"/>
                </a:lnTo>
                <a:lnTo>
                  <a:pt x="7154" y="3895"/>
                </a:lnTo>
                <a:cubicBezTo>
                  <a:pt x="7132" y="3845"/>
                  <a:pt x="7115" y="3807"/>
                  <a:pt x="7102" y="3776"/>
                </a:cubicBezTo>
                <a:cubicBezTo>
                  <a:pt x="7997" y="3530"/>
                  <a:pt x="8880" y="3015"/>
                  <a:pt x="9778" y="2672"/>
                </a:cubicBezTo>
                <a:cubicBezTo>
                  <a:pt x="9778" y="2674"/>
                  <a:pt x="9778" y="2679"/>
                  <a:pt x="9778" y="2688"/>
                </a:cubicBezTo>
                <a:lnTo>
                  <a:pt x="9783" y="2688"/>
                </a:lnTo>
                <a:lnTo>
                  <a:pt x="9783" y="2667"/>
                </a:lnTo>
                <a:cubicBezTo>
                  <a:pt x="9802" y="2655"/>
                  <a:pt x="9826" y="2646"/>
                  <a:pt x="9849" y="2646"/>
                </a:cubicBezTo>
                <a:lnTo>
                  <a:pt x="9849" y="2672"/>
                </a:lnTo>
                <a:lnTo>
                  <a:pt x="9783" y="2688"/>
                </a:lnTo>
                <a:lnTo>
                  <a:pt x="9783" y="2724"/>
                </a:lnTo>
                <a:cubicBezTo>
                  <a:pt x="10088" y="2692"/>
                  <a:pt x="10360" y="2472"/>
                  <a:pt x="10648" y="2363"/>
                </a:cubicBezTo>
                <a:cubicBezTo>
                  <a:pt x="10687" y="2459"/>
                  <a:pt x="10687" y="2493"/>
                  <a:pt x="10786" y="2543"/>
                </a:cubicBezTo>
                <a:cubicBezTo>
                  <a:pt x="10775" y="2438"/>
                  <a:pt x="10763" y="2364"/>
                  <a:pt x="10757" y="2301"/>
                </a:cubicBezTo>
                <a:lnTo>
                  <a:pt x="11099" y="2131"/>
                </a:lnTo>
                <a:lnTo>
                  <a:pt x="11128" y="2223"/>
                </a:lnTo>
                <a:lnTo>
                  <a:pt x="11366" y="2141"/>
                </a:lnTo>
                <a:cubicBezTo>
                  <a:pt x="11350" y="2267"/>
                  <a:pt x="11211" y="2256"/>
                  <a:pt x="11147" y="2352"/>
                </a:cubicBezTo>
                <a:lnTo>
                  <a:pt x="11361" y="2440"/>
                </a:lnTo>
                <a:lnTo>
                  <a:pt x="11185" y="2548"/>
                </a:lnTo>
                <a:cubicBezTo>
                  <a:pt x="11233" y="2602"/>
                  <a:pt x="11161" y="2720"/>
                  <a:pt x="11175" y="2811"/>
                </a:cubicBezTo>
                <a:lnTo>
                  <a:pt x="11114" y="2791"/>
                </a:lnTo>
                <a:cubicBezTo>
                  <a:pt x="11108" y="2723"/>
                  <a:pt x="11106" y="2663"/>
                  <a:pt x="11099" y="2584"/>
                </a:cubicBezTo>
                <a:lnTo>
                  <a:pt x="11019" y="2636"/>
                </a:lnTo>
                <a:lnTo>
                  <a:pt x="10876" y="2554"/>
                </a:lnTo>
                <a:lnTo>
                  <a:pt x="10743" y="2621"/>
                </a:lnTo>
                <a:cubicBezTo>
                  <a:pt x="10719" y="2732"/>
                  <a:pt x="10854" y="2742"/>
                  <a:pt x="10838" y="2848"/>
                </a:cubicBezTo>
                <a:lnTo>
                  <a:pt x="10643" y="2935"/>
                </a:lnTo>
                <a:cubicBezTo>
                  <a:pt x="10628" y="2970"/>
                  <a:pt x="10613" y="2997"/>
                  <a:pt x="10605" y="3018"/>
                </a:cubicBezTo>
                <a:lnTo>
                  <a:pt x="10657" y="3193"/>
                </a:lnTo>
                <a:cubicBezTo>
                  <a:pt x="10627" y="3172"/>
                  <a:pt x="10579" y="3229"/>
                  <a:pt x="10562" y="3167"/>
                </a:cubicBezTo>
                <a:cubicBezTo>
                  <a:pt x="10561" y="3163"/>
                  <a:pt x="10558" y="3167"/>
                  <a:pt x="10557" y="3162"/>
                </a:cubicBezTo>
                <a:lnTo>
                  <a:pt x="10448" y="3162"/>
                </a:lnTo>
                <a:cubicBezTo>
                  <a:pt x="10445" y="3189"/>
                  <a:pt x="10450" y="3215"/>
                  <a:pt x="10462" y="3240"/>
                </a:cubicBezTo>
                <a:cubicBezTo>
                  <a:pt x="10459" y="3239"/>
                  <a:pt x="10457" y="3245"/>
                  <a:pt x="10453" y="3245"/>
                </a:cubicBezTo>
                <a:cubicBezTo>
                  <a:pt x="10466" y="3267"/>
                  <a:pt x="10477" y="3295"/>
                  <a:pt x="10477" y="3322"/>
                </a:cubicBezTo>
                <a:lnTo>
                  <a:pt x="10453" y="3322"/>
                </a:lnTo>
                <a:lnTo>
                  <a:pt x="10439" y="3245"/>
                </a:lnTo>
                <a:cubicBezTo>
                  <a:pt x="10336" y="3246"/>
                  <a:pt x="10254" y="3304"/>
                  <a:pt x="10149" y="3332"/>
                </a:cubicBezTo>
                <a:lnTo>
                  <a:pt x="10177" y="3162"/>
                </a:lnTo>
                <a:lnTo>
                  <a:pt x="10035" y="3162"/>
                </a:lnTo>
                <a:cubicBezTo>
                  <a:pt x="9927" y="3076"/>
                  <a:pt x="9860" y="2879"/>
                  <a:pt x="9745" y="2894"/>
                </a:cubicBezTo>
                <a:lnTo>
                  <a:pt x="9968" y="3198"/>
                </a:lnTo>
                <a:cubicBezTo>
                  <a:pt x="9962" y="3229"/>
                  <a:pt x="9952" y="3277"/>
                  <a:pt x="9940" y="3338"/>
                </a:cubicBezTo>
                <a:lnTo>
                  <a:pt x="10030" y="3286"/>
                </a:lnTo>
                <a:lnTo>
                  <a:pt x="10082" y="3343"/>
                </a:lnTo>
                <a:lnTo>
                  <a:pt x="9992" y="3389"/>
                </a:lnTo>
                <a:cubicBezTo>
                  <a:pt x="9953" y="3378"/>
                  <a:pt x="9923" y="3347"/>
                  <a:pt x="9897" y="3384"/>
                </a:cubicBezTo>
                <a:lnTo>
                  <a:pt x="9925" y="3420"/>
                </a:lnTo>
                <a:lnTo>
                  <a:pt x="9488" y="3606"/>
                </a:lnTo>
                <a:lnTo>
                  <a:pt x="9364" y="3513"/>
                </a:lnTo>
                <a:lnTo>
                  <a:pt x="9326" y="3606"/>
                </a:lnTo>
                <a:lnTo>
                  <a:pt x="9293" y="3575"/>
                </a:lnTo>
                <a:lnTo>
                  <a:pt x="9208" y="3621"/>
                </a:lnTo>
                <a:lnTo>
                  <a:pt x="9170" y="3719"/>
                </a:lnTo>
                <a:cubicBezTo>
                  <a:pt x="9139" y="3637"/>
                  <a:pt x="9124" y="3582"/>
                  <a:pt x="9103" y="3523"/>
                </a:cubicBezTo>
                <a:cubicBezTo>
                  <a:pt x="9067" y="3591"/>
                  <a:pt x="9123" y="3698"/>
                  <a:pt x="9027" y="3730"/>
                </a:cubicBezTo>
                <a:lnTo>
                  <a:pt x="8998" y="3699"/>
                </a:lnTo>
                <a:lnTo>
                  <a:pt x="8932" y="3740"/>
                </a:lnTo>
                <a:lnTo>
                  <a:pt x="8861" y="3688"/>
                </a:lnTo>
                <a:lnTo>
                  <a:pt x="8775" y="3740"/>
                </a:lnTo>
                <a:lnTo>
                  <a:pt x="8737" y="3652"/>
                </a:lnTo>
                <a:lnTo>
                  <a:pt x="8713" y="3652"/>
                </a:lnTo>
                <a:cubicBezTo>
                  <a:pt x="8721" y="3701"/>
                  <a:pt x="8734" y="3751"/>
                  <a:pt x="8742" y="3802"/>
                </a:cubicBezTo>
                <a:lnTo>
                  <a:pt x="8699" y="3848"/>
                </a:lnTo>
                <a:lnTo>
                  <a:pt x="8661" y="3812"/>
                </a:lnTo>
                <a:cubicBezTo>
                  <a:pt x="8631" y="3912"/>
                  <a:pt x="8543" y="3972"/>
                  <a:pt x="8447" y="3962"/>
                </a:cubicBezTo>
                <a:lnTo>
                  <a:pt x="8495" y="3905"/>
                </a:lnTo>
                <a:cubicBezTo>
                  <a:pt x="8477" y="3885"/>
                  <a:pt x="8461" y="3867"/>
                  <a:pt x="8438" y="3843"/>
                </a:cubicBezTo>
                <a:lnTo>
                  <a:pt x="8290" y="4085"/>
                </a:lnTo>
                <a:cubicBezTo>
                  <a:pt x="8193" y="4104"/>
                  <a:pt x="8084" y="4070"/>
                  <a:pt x="7948" y="4106"/>
                </a:cubicBezTo>
                <a:cubicBezTo>
                  <a:pt x="8100" y="4164"/>
                  <a:pt x="8253" y="4105"/>
                  <a:pt x="8338" y="4220"/>
                </a:cubicBezTo>
                <a:cubicBezTo>
                  <a:pt x="8190" y="4396"/>
                  <a:pt x="7983" y="4447"/>
                  <a:pt x="7805" y="4560"/>
                </a:cubicBezTo>
                <a:lnTo>
                  <a:pt x="7805" y="4550"/>
                </a:lnTo>
                <a:lnTo>
                  <a:pt x="7729" y="4524"/>
                </a:lnTo>
                <a:lnTo>
                  <a:pt x="7705" y="4606"/>
                </a:lnTo>
                <a:cubicBezTo>
                  <a:pt x="7580" y="4596"/>
                  <a:pt x="7485" y="4679"/>
                  <a:pt x="7378" y="4720"/>
                </a:cubicBezTo>
                <a:cubicBezTo>
                  <a:pt x="7335" y="4735"/>
                  <a:pt x="7537" y="4817"/>
                  <a:pt x="7492" y="4838"/>
                </a:cubicBezTo>
                <a:lnTo>
                  <a:pt x="7325" y="4838"/>
                </a:lnTo>
                <a:cubicBezTo>
                  <a:pt x="7334" y="4774"/>
                  <a:pt x="7359" y="4760"/>
                  <a:pt x="7382" y="4761"/>
                </a:cubicBezTo>
                <a:cubicBezTo>
                  <a:pt x="7322" y="4764"/>
                  <a:pt x="7269" y="4766"/>
                  <a:pt x="7244" y="4766"/>
                </a:cubicBezTo>
                <a:cubicBezTo>
                  <a:pt x="7233" y="4731"/>
                  <a:pt x="7228" y="4707"/>
                  <a:pt x="7216" y="4668"/>
                </a:cubicBezTo>
                <a:cubicBezTo>
                  <a:pt x="7155" y="5005"/>
                  <a:pt x="7054" y="4681"/>
                  <a:pt x="6812" y="5132"/>
                </a:cubicBezTo>
                <a:lnTo>
                  <a:pt x="6712" y="5122"/>
                </a:lnTo>
                <a:lnTo>
                  <a:pt x="6760" y="5065"/>
                </a:lnTo>
                <a:lnTo>
                  <a:pt x="6707" y="5009"/>
                </a:lnTo>
                <a:cubicBezTo>
                  <a:pt x="6663" y="5074"/>
                  <a:pt x="6605" y="5132"/>
                  <a:pt x="6541" y="5174"/>
                </a:cubicBezTo>
                <a:lnTo>
                  <a:pt x="6836" y="5174"/>
                </a:lnTo>
                <a:lnTo>
                  <a:pt x="6836" y="5199"/>
                </a:lnTo>
                <a:lnTo>
                  <a:pt x="6593" y="5199"/>
                </a:lnTo>
                <a:cubicBezTo>
                  <a:pt x="6550" y="5310"/>
                  <a:pt x="6521" y="5420"/>
                  <a:pt x="6403" y="5457"/>
                </a:cubicBezTo>
                <a:cubicBezTo>
                  <a:pt x="6395" y="5397"/>
                  <a:pt x="6390" y="5342"/>
                  <a:pt x="6384" y="5292"/>
                </a:cubicBezTo>
                <a:cubicBezTo>
                  <a:pt x="6292" y="5339"/>
                  <a:pt x="6206" y="5402"/>
                  <a:pt x="6137" y="5483"/>
                </a:cubicBezTo>
                <a:lnTo>
                  <a:pt x="6132" y="5447"/>
                </a:lnTo>
                <a:lnTo>
                  <a:pt x="6056" y="5463"/>
                </a:lnTo>
                <a:lnTo>
                  <a:pt x="6070" y="5483"/>
                </a:lnTo>
                <a:lnTo>
                  <a:pt x="6132" y="5483"/>
                </a:lnTo>
                <a:lnTo>
                  <a:pt x="6009" y="5607"/>
                </a:lnTo>
                <a:lnTo>
                  <a:pt x="5947" y="5555"/>
                </a:lnTo>
                <a:lnTo>
                  <a:pt x="5871" y="5628"/>
                </a:lnTo>
                <a:lnTo>
                  <a:pt x="5742" y="5602"/>
                </a:lnTo>
                <a:cubicBezTo>
                  <a:pt x="5732" y="5636"/>
                  <a:pt x="5725" y="5660"/>
                  <a:pt x="5714" y="5700"/>
                </a:cubicBezTo>
                <a:lnTo>
                  <a:pt x="5638" y="5653"/>
                </a:lnTo>
                <a:lnTo>
                  <a:pt x="5538" y="5715"/>
                </a:lnTo>
                <a:cubicBezTo>
                  <a:pt x="5555" y="5749"/>
                  <a:pt x="5564" y="5775"/>
                  <a:pt x="5581" y="5813"/>
                </a:cubicBezTo>
                <a:lnTo>
                  <a:pt x="5462" y="5803"/>
                </a:lnTo>
                <a:lnTo>
                  <a:pt x="5524" y="5731"/>
                </a:lnTo>
                <a:cubicBezTo>
                  <a:pt x="5448" y="5743"/>
                  <a:pt x="5371" y="5719"/>
                  <a:pt x="5310" y="5669"/>
                </a:cubicBezTo>
                <a:lnTo>
                  <a:pt x="5362" y="5818"/>
                </a:lnTo>
                <a:lnTo>
                  <a:pt x="5181" y="5772"/>
                </a:lnTo>
                <a:cubicBezTo>
                  <a:pt x="5105" y="5949"/>
                  <a:pt x="4912" y="5954"/>
                  <a:pt x="4796" y="6087"/>
                </a:cubicBezTo>
                <a:lnTo>
                  <a:pt x="4763" y="6056"/>
                </a:lnTo>
                <a:lnTo>
                  <a:pt x="4659" y="6112"/>
                </a:lnTo>
                <a:lnTo>
                  <a:pt x="4687" y="6216"/>
                </a:lnTo>
                <a:cubicBezTo>
                  <a:pt x="4661" y="6255"/>
                  <a:pt x="4630" y="6297"/>
                  <a:pt x="4616" y="6319"/>
                </a:cubicBezTo>
                <a:lnTo>
                  <a:pt x="4416" y="6283"/>
                </a:lnTo>
                <a:cubicBezTo>
                  <a:pt x="4410" y="6365"/>
                  <a:pt x="4405" y="6426"/>
                  <a:pt x="4397" y="6525"/>
                </a:cubicBezTo>
                <a:lnTo>
                  <a:pt x="4316" y="6422"/>
                </a:lnTo>
                <a:lnTo>
                  <a:pt x="4079" y="6510"/>
                </a:lnTo>
                <a:cubicBezTo>
                  <a:pt x="4079" y="6547"/>
                  <a:pt x="4076" y="6580"/>
                  <a:pt x="4074" y="6608"/>
                </a:cubicBezTo>
                <a:cubicBezTo>
                  <a:pt x="4009" y="6608"/>
                  <a:pt x="3950" y="6626"/>
                  <a:pt x="3931" y="6597"/>
                </a:cubicBezTo>
                <a:lnTo>
                  <a:pt x="3855" y="6680"/>
                </a:lnTo>
                <a:lnTo>
                  <a:pt x="4031" y="6695"/>
                </a:lnTo>
                <a:cubicBezTo>
                  <a:pt x="3875" y="6867"/>
                  <a:pt x="3652" y="6845"/>
                  <a:pt x="3537" y="7010"/>
                </a:cubicBezTo>
                <a:lnTo>
                  <a:pt x="3427" y="6963"/>
                </a:lnTo>
                <a:lnTo>
                  <a:pt x="3385" y="7159"/>
                </a:lnTo>
                <a:lnTo>
                  <a:pt x="3152" y="7386"/>
                </a:lnTo>
                <a:lnTo>
                  <a:pt x="3456" y="7639"/>
                </a:lnTo>
                <a:cubicBezTo>
                  <a:pt x="3426" y="7710"/>
                  <a:pt x="3397" y="7780"/>
                  <a:pt x="3361" y="7866"/>
                </a:cubicBezTo>
                <a:cubicBezTo>
                  <a:pt x="3282" y="7800"/>
                  <a:pt x="3210" y="7765"/>
                  <a:pt x="3157" y="7876"/>
                </a:cubicBezTo>
                <a:lnTo>
                  <a:pt x="3256" y="7995"/>
                </a:lnTo>
                <a:lnTo>
                  <a:pt x="3166" y="8036"/>
                </a:lnTo>
                <a:cubicBezTo>
                  <a:pt x="3117" y="7970"/>
                  <a:pt x="3065" y="8011"/>
                  <a:pt x="3004" y="8036"/>
                </a:cubicBezTo>
                <a:lnTo>
                  <a:pt x="2943" y="7866"/>
                </a:lnTo>
                <a:cubicBezTo>
                  <a:pt x="2916" y="7907"/>
                  <a:pt x="2898" y="7940"/>
                  <a:pt x="2890" y="7954"/>
                </a:cubicBezTo>
                <a:lnTo>
                  <a:pt x="2634" y="7913"/>
                </a:lnTo>
                <a:lnTo>
                  <a:pt x="2634" y="8093"/>
                </a:lnTo>
                <a:lnTo>
                  <a:pt x="2572" y="8036"/>
                </a:lnTo>
                <a:lnTo>
                  <a:pt x="2410" y="8124"/>
                </a:lnTo>
                <a:lnTo>
                  <a:pt x="2315" y="8315"/>
                </a:lnTo>
                <a:lnTo>
                  <a:pt x="2348" y="8439"/>
                </a:lnTo>
                <a:lnTo>
                  <a:pt x="2206" y="8609"/>
                </a:lnTo>
                <a:cubicBezTo>
                  <a:pt x="2127" y="8583"/>
                  <a:pt x="2066" y="8482"/>
                  <a:pt x="1949" y="8552"/>
                </a:cubicBezTo>
                <a:lnTo>
                  <a:pt x="2201" y="8805"/>
                </a:lnTo>
                <a:lnTo>
                  <a:pt x="2268" y="8743"/>
                </a:lnTo>
                <a:lnTo>
                  <a:pt x="2230" y="8686"/>
                </a:lnTo>
                <a:lnTo>
                  <a:pt x="2291" y="8681"/>
                </a:lnTo>
                <a:cubicBezTo>
                  <a:pt x="2310" y="8755"/>
                  <a:pt x="2323" y="8822"/>
                  <a:pt x="2253" y="8872"/>
                </a:cubicBezTo>
                <a:lnTo>
                  <a:pt x="1973" y="8872"/>
                </a:lnTo>
                <a:lnTo>
                  <a:pt x="1921" y="8712"/>
                </a:lnTo>
                <a:lnTo>
                  <a:pt x="1759" y="8712"/>
                </a:lnTo>
                <a:cubicBezTo>
                  <a:pt x="1734" y="8628"/>
                  <a:pt x="1622" y="8651"/>
                  <a:pt x="1607" y="8557"/>
                </a:cubicBezTo>
                <a:lnTo>
                  <a:pt x="1712" y="8557"/>
                </a:lnTo>
                <a:lnTo>
                  <a:pt x="1712" y="8403"/>
                </a:lnTo>
                <a:cubicBezTo>
                  <a:pt x="1598" y="8412"/>
                  <a:pt x="1596" y="8415"/>
                  <a:pt x="1569" y="8521"/>
                </a:cubicBezTo>
                <a:lnTo>
                  <a:pt x="1217" y="8310"/>
                </a:lnTo>
                <a:lnTo>
                  <a:pt x="1269" y="8423"/>
                </a:lnTo>
                <a:lnTo>
                  <a:pt x="1013" y="8568"/>
                </a:lnTo>
                <a:cubicBezTo>
                  <a:pt x="1065" y="8646"/>
                  <a:pt x="1086" y="8742"/>
                  <a:pt x="1184" y="8758"/>
                </a:cubicBezTo>
                <a:lnTo>
                  <a:pt x="1250" y="8609"/>
                </a:lnTo>
                <a:lnTo>
                  <a:pt x="1317" y="8578"/>
                </a:lnTo>
                <a:cubicBezTo>
                  <a:pt x="1285" y="8544"/>
                  <a:pt x="1262" y="8525"/>
                  <a:pt x="1241" y="8501"/>
                </a:cubicBezTo>
                <a:lnTo>
                  <a:pt x="1279" y="8444"/>
                </a:lnTo>
                <a:cubicBezTo>
                  <a:pt x="1420" y="8515"/>
                  <a:pt x="1703" y="8686"/>
                  <a:pt x="1754" y="8841"/>
                </a:cubicBezTo>
                <a:lnTo>
                  <a:pt x="1645" y="8841"/>
                </a:lnTo>
                <a:cubicBezTo>
                  <a:pt x="1704" y="8901"/>
                  <a:pt x="1759" y="8968"/>
                  <a:pt x="1830" y="8898"/>
                </a:cubicBezTo>
                <a:lnTo>
                  <a:pt x="1944" y="8985"/>
                </a:lnTo>
                <a:lnTo>
                  <a:pt x="1892" y="9109"/>
                </a:lnTo>
                <a:lnTo>
                  <a:pt x="1735" y="9161"/>
                </a:lnTo>
                <a:cubicBezTo>
                  <a:pt x="1688" y="9084"/>
                  <a:pt x="1616" y="9135"/>
                  <a:pt x="1555" y="9119"/>
                </a:cubicBezTo>
                <a:cubicBezTo>
                  <a:pt x="1485" y="9198"/>
                  <a:pt x="1389" y="9243"/>
                  <a:pt x="1288" y="9243"/>
                </a:cubicBezTo>
                <a:lnTo>
                  <a:pt x="1255" y="9145"/>
                </a:lnTo>
                <a:lnTo>
                  <a:pt x="1027" y="9192"/>
                </a:lnTo>
                <a:lnTo>
                  <a:pt x="960" y="9119"/>
                </a:lnTo>
                <a:cubicBezTo>
                  <a:pt x="914" y="9165"/>
                  <a:pt x="843" y="9186"/>
                  <a:pt x="842" y="9290"/>
                </a:cubicBezTo>
                <a:cubicBezTo>
                  <a:pt x="1004" y="9338"/>
                  <a:pt x="1174" y="9351"/>
                  <a:pt x="1341" y="9326"/>
                </a:cubicBezTo>
                <a:lnTo>
                  <a:pt x="1298" y="9450"/>
                </a:lnTo>
                <a:lnTo>
                  <a:pt x="1488" y="9408"/>
                </a:lnTo>
                <a:lnTo>
                  <a:pt x="1555" y="9444"/>
                </a:lnTo>
                <a:lnTo>
                  <a:pt x="1517" y="9609"/>
                </a:lnTo>
                <a:cubicBezTo>
                  <a:pt x="1251" y="9868"/>
                  <a:pt x="866" y="9829"/>
                  <a:pt x="552" y="9976"/>
                </a:cubicBezTo>
                <a:lnTo>
                  <a:pt x="556" y="10001"/>
                </a:lnTo>
                <a:lnTo>
                  <a:pt x="395" y="10001"/>
                </a:lnTo>
                <a:lnTo>
                  <a:pt x="343" y="10120"/>
                </a:lnTo>
                <a:cubicBezTo>
                  <a:pt x="671" y="10095"/>
                  <a:pt x="955" y="9830"/>
                  <a:pt x="1298" y="9883"/>
                </a:cubicBezTo>
                <a:lnTo>
                  <a:pt x="1350" y="9991"/>
                </a:lnTo>
                <a:cubicBezTo>
                  <a:pt x="1066" y="10157"/>
                  <a:pt x="702" y="10138"/>
                  <a:pt x="442" y="10363"/>
                </a:cubicBezTo>
                <a:lnTo>
                  <a:pt x="594" y="10326"/>
                </a:lnTo>
                <a:lnTo>
                  <a:pt x="647" y="10352"/>
                </a:lnTo>
                <a:lnTo>
                  <a:pt x="666" y="10275"/>
                </a:lnTo>
                <a:cubicBezTo>
                  <a:pt x="791" y="10304"/>
                  <a:pt x="921" y="10263"/>
                  <a:pt x="1008" y="10161"/>
                </a:cubicBezTo>
                <a:cubicBezTo>
                  <a:pt x="1173" y="10161"/>
                  <a:pt x="1321" y="10062"/>
                  <a:pt x="1488" y="10074"/>
                </a:cubicBezTo>
                <a:lnTo>
                  <a:pt x="1593" y="9960"/>
                </a:lnTo>
                <a:lnTo>
                  <a:pt x="1664" y="9960"/>
                </a:lnTo>
                <a:cubicBezTo>
                  <a:pt x="1692" y="10001"/>
                  <a:pt x="1754" y="10021"/>
                  <a:pt x="1764" y="10120"/>
                </a:cubicBezTo>
                <a:lnTo>
                  <a:pt x="1635" y="10079"/>
                </a:lnTo>
                <a:lnTo>
                  <a:pt x="1588" y="10115"/>
                </a:lnTo>
                <a:lnTo>
                  <a:pt x="1545" y="10074"/>
                </a:lnTo>
                <a:cubicBezTo>
                  <a:pt x="1487" y="10154"/>
                  <a:pt x="1513" y="10239"/>
                  <a:pt x="1464" y="10316"/>
                </a:cubicBezTo>
                <a:lnTo>
                  <a:pt x="1697" y="10270"/>
                </a:lnTo>
                <a:lnTo>
                  <a:pt x="1612" y="10383"/>
                </a:lnTo>
                <a:cubicBezTo>
                  <a:pt x="1716" y="10363"/>
                  <a:pt x="1820" y="10358"/>
                  <a:pt x="1925" y="10368"/>
                </a:cubicBezTo>
                <a:lnTo>
                  <a:pt x="1830" y="10512"/>
                </a:lnTo>
                <a:lnTo>
                  <a:pt x="1921" y="10512"/>
                </a:lnTo>
                <a:lnTo>
                  <a:pt x="2030" y="10646"/>
                </a:lnTo>
                <a:cubicBezTo>
                  <a:pt x="2073" y="10604"/>
                  <a:pt x="2108" y="10569"/>
                  <a:pt x="2116" y="10517"/>
                </a:cubicBezTo>
                <a:cubicBezTo>
                  <a:pt x="2103" y="10469"/>
                  <a:pt x="2310" y="10456"/>
                  <a:pt x="2334" y="10517"/>
                </a:cubicBezTo>
                <a:cubicBezTo>
                  <a:pt x="2412" y="10488"/>
                  <a:pt x="2439" y="10580"/>
                  <a:pt x="2491" y="10600"/>
                </a:cubicBezTo>
                <a:lnTo>
                  <a:pt x="2553" y="10559"/>
                </a:lnTo>
                <a:cubicBezTo>
                  <a:pt x="2613" y="10613"/>
                  <a:pt x="2517" y="10663"/>
                  <a:pt x="2553" y="10729"/>
                </a:cubicBezTo>
                <a:cubicBezTo>
                  <a:pt x="2581" y="10776"/>
                  <a:pt x="2570" y="10852"/>
                  <a:pt x="2577" y="10914"/>
                </a:cubicBezTo>
                <a:lnTo>
                  <a:pt x="2596" y="10914"/>
                </a:lnTo>
                <a:cubicBezTo>
                  <a:pt x="2602" y="10861"/>
                  <a:pt x="2607" y="10808"/>
                  <a:pt x="2615" y="10734"/>
                </a:cubicBezTo>
                <a:cubicBezTo>
                  <a:pt x="2711" y="10759"/>
                  <a:pt x="2736" y="10830"/>
                  <a:pt x="2829" y="10837"/>
                </a:cubicBezTo>
                <a:cubicBezTo>
                  <a:pt x="2759" y="10741"/>
                  <a:pt x="2770" y="10671"/>
                  <a:pt x="2862" y="10620"/>
                </a:cubicBezTo>
                <a:lnTo>
                  <a:pt x="2819" y="10559"/>
                </a:lnTo>
                <a:lnTo>
                  <a:pt x="2938" y="10559"/>
                </a:lnTo>
                <a:cubicBezTo>
                  <a:pt x="2915" y="10663"/>
                  <a:pt x="2913" y="10770"/>
                  <a:pt x="2829" y="10837"/>
                </a:cubicBezTo>
                <a:cubicBezTo>
                  <a:pt x="2836" y="10878"/>
                  <a:pt x="2850" y="10916"/>
                  <a:pt x="2862" y="10956"/>
                </a:cubicBezTo>
                <a:cubicBezTo>
                  <a:pt x="2836" y="11009"/>
                  <a:pt x="2823" y="11076"/>
                  <a:pt x="2733" y="11090"/>
                </a:cubicBezTo>
                <a:lnTo>
                  <a:pt x="2857" y="11172"/>
                </a:lnTo>
                <a:lnTo>
                  <a:pt x="2829" y="11214"/>
                </a:lnTo>
                <a:lnTo>
                  <a:pt x="2881" y="11270"/>
                </a:lnTo>
                <a:cubicBezTo>
                  <a:pt x="2926" y="11229"/>
                  <a:pt x="2964" y="11158"/>
                  <a:pt x="3042" y="11208"/>
                </a:cubicBezTo>
                <a:lnTo>
                  <a:pt x="2900" y="11394"/>
                </a:lnTo>
                <a:lnTo>
                  <a:pt x="3066" y="11440"/>
                </a:lnTo>
                <a:cubicBezTo>
                  <a:pt x="3059" y="11490"/>
                  <a:pt x="3050" y="11539"/>
                  <a:pt x="3038" y="11616"/>
                </a:cubicBezTo>
                <a:lnTo>
                  <a:pt x="3157" y="11538"/>
                </a:lnTo>
                <a:lnTo>
                  <a:pt x="3114" y="11482"/>
                </a:lnTo>
                <a:cubicBezTo>
                  <a:pt x="3133" y="11438"/>
                  <a:pt x="3153" y="11396"/>
                  <a:pt x="3171" y="11358"/>
                </a:cubicBezTo>
                <a:lnTo>
                  <a:pt x="3266" y="11410"/>
                </a:lnTo>
                <a:cubicBezTo>
                  <a:pt x="3241" y="11513"/>
                  <a:pt x="3198" y="11611"/>
                  <a:pt x="3142" y="11698"/>
                </a:cubicBezTo>
                <a:cubicBezTo>
                  <a:pt x="3425" y="11662"/>
                  <a:pt x="3589" y="11337"/>
                  <a:pt x="3855" y="11332"/>
                </a:cubicBezTo>
                <a:cubicBezTo>
                  <a:pt x="3855" y="11346"/>
                  <a:pt x="3855" y="11361"/>
                  <a:pt x="3855" y="11389"/>
                </a:cubicBezTo>
                <a:cubicBezTo>
                  <a:pt x="3728" y="11372"/>
                  <a:pt x="3657" y="11471"/>
                  <a:pt x="3580" y="11554"/>
                </a:cubicBezTo>
                <a:lnTo>
                  <a:pt x="3504" y="11554"/>
                </a:lnTo>
                <a:cubicBezTo>
                  <a:pt x="3488" y="11594"/>
                  <a:pt x="3471" y="11630"/>
                  <a:pt x="3456" y="11667"/>
                </a:cubicBezTo>
                <a:cubicBezTo>
                  <a:pt x="3676" y="11667"/>
                  <a:pt x="3803" y="11408"/>
                  <a:pt x="4036" y="11425"/>
                </a:cubicBezTo>
                <a:cubicBezTo>
                  <a:pt x="4036" y="11389"/>
                  <a:pt x="4042" y="11356"/>
                  <a:pt x="4045" y="11327"/>
                </a:cubicBezTo>
                <a:cubicBezTo>
                  <a:pt x="4194" y="11270"/>
                  <a:pt x="4309" y="11144"/>
                  <a:pt x="4478" y="11147"/>
                </a:cubicBezTo>
                <a:lnTo>
                  <a:pt x="4411" y="11002"/>
                </a:lnTo>
                <a:lnTo>
                  <a:pt x="4511" y="11002"/>
                </a:lnTo>
                <a:cubicBezTo>
                  <a:pt x="4517" y="11044"/>
                  <a:pt x="4523" y="11079"/>
                  <a:pt x="4526" y="11100"/>
                </a:cubicBezTo>
                <a:cubicBezTo>
                  <a:pt x="4640" y="11050"/>
                  <a:pt x="4764" y="11055"/>
                  <a:pt x="4839" y="10945"/>
                </a:cubicBezTo>
                <a:cubicBezTo>
                  <a:pt x="4860" y="10916"/>
                  <a:pt x="4890" y="10896"/>
                  <a:pt x="4920" y="10878"/>
                </a:cubicBezTo>
                <a:cubicBezTo>
                  <a:pt x="4920" y="10905"/>
                  <a:pt x="4919" y="10923"/>
                  <a:pt x="4925" y="10951"/>
                </a:cubicBezTo>
                <a:lnTo>
                  <a:pt x="4849" y="10956"/>
                </a:lnTo>
                <a:lnTo>
                  <a:pt x="4839" y="10945"/>
                </a:lnTo>
                <a:cubicBezTo>
                  <a:pt x="4846" y="10974"/>
                  <a:pt x="4850" y="11004"/>
                  <a:pt x="4849" y="11033"/>
                </a:cubicBezTo>
                <a:cubicBezTo>
                  <a:pt x="5015" y="11033"/>
                  <a:pt x="4908" y="10839"/>
                  <a:pt x="5124" y="10878"/>
                </a:cubicBezTo>
                <a:cubicBezTo>
                  <a:pt x="5193" y="10798"/>
                  <a:pt x="5290" y="10751"/>
                  <a:pt x="5391" y="10749"/>
                </a:cubicBezTo>
                <a:lnTo>
                  <a:pt x="5405" y="10693"/>
                </a:lnTo>
                <a:lnTo>
                  <a:pt x="5614" y="10626"/>
                </a:lnTo>
                <a:cubicBezTo>
                  <a:pt x="5638" y="10495"/>
                  <a:pt x="5636" y="10491"/>
                  <a:pt x="5790" y="10476"/>
                </a:cubicBezTo>
                <a:cubicBezTo>
                  <a:pt x="5790" y="10486"/>
                  <a:pt x="5807" y="10525"/>
                  <a:pt x="5818" y="10564"/>
                </a:cubicBezTo>
                <a:lnTo>
                  <a:pt x="5899" y="10471"/>
                </a:lnTo>
                <a:cubicBezTo>
                  <a:pt x="5925" y="10511"/>
                  <a:pt x="5947" y="10552"/>
                  <a:pt x="5971" y="10589"/>
                </a:cubicBezTo>
                <a:lnTo>
                  <a:pt x="6042" y="10522"/>
                </a:lnTo>
                <a:lnTo>
                  <a:pt x="5928" y="10409"/>
                </a:lnTo>
                <a:cubicBezTo>
                  <a:pt x="5938" y="10388"/>
                  <a:pt x="5958" y="10354"/>
                  <a:pt x="5975" y="10316"/>
                </a:cubicBezTo>
                <a:lnTo>
                  <a:pt x="6047" y="10445"/>
                </a:lnTo>
                <a:lnTo>
                  <a:pt x="6165" y="10393"/>
                </a:lnTo>
                <a:cubicBezTo>
                  <a:pt x="6165" y="10475"/>
                  <a:pt x="6171" y="10538"/>
                  <a:pt x="6175" y="10595"/>
                </a:cubicBezTo>
                <a:lnTo>
                  <a:pt x="6275" y="10620"/>
                </a:lnTo>
                <a:lnTo>
                  <a:pt x="6080" y="10713"/>
                </a:lnTo>
                <a:cubicBezTo>
                  <a:pt x="6130" y="10789"/>
                  <a:pt x="6186" y="10750"/>
                  <a:pt x="6232" y="10755"/>
                </a:cubicBezTo>
                <a:cubicBezTo>
                  <a:pt x="6310" y="10607"/>
                  <a:pt x="6327" y="10578"/>
                  <a:pt x="6384" y="10657"/>
                </a:cubicBezTo>
                <a:cubicBezTo>
                  <a:pt x="6364" y="10804"/>
                  <a:pt x="6234" y="10812"/>
                  <a:pt x="6156" y="10873"/>
                </a:cubicBezTo>
                <a:lnTo>
                  <a:pt x="6056" y="10837"/>
                </a:lnTo>
                <a:lnTo>
                  <a:pt x="6132" y="11002"/>
                </a:lnTo>
                <a:lnTo>
                  <a:pt x="5961" y="10956"/>
                </a:lnTo>
                <a:cubicBezTo>
                  <a:pt x="6050" y="11016"/>
                  <a:pt x="5993" y="11179"/>
                  <a:pt x="6108" y="11208"/>
                </a:cubicBezTo>
                <a:cubicBezTo>
                  <a:pt x="6156" y="11076"/>
                  <a:pt x="6152" y="11073"/>
                  <a:pt x="6246" y="11012"/>
                </a:cubicBezTo>
                <a:lnTo>
                  <a:pt x="6213" y="10935"/>
                </a:lnTo>
                <a:cubicBezTo>
                  <a:pt x="6279" y="10897"/>
                  <a:pt x="6318" y="10938"/>
                  <a:pt x="6356" y="10987"/>
                </a:cubicBezTo>
                <a:cubicBezTo>
                  <a:pt x="6288" y="11043"/>
                  <a:pt x="6332" y="11119"/>
                  <a:pt x="6318" y="11188"/>
                </a:cubicBezTo>
                <a:lnTo>
                  <a:pt x="6451" y="11291"/>
                </a:lnTo>
                <a:cubicBezTo>
                  <a:pt x="6339" y="11339"/>
                  <a:pt x="6298" y="11438"/>
                  <a:pt x="6184" y="11389"/>
                </a:cubicBezTo>
                <a:lnTo>
                  <a:pt x="6303" y="11260"/>
                </a:lnTo>
                <a:cubicBezTo>
                  <a:pt x="6215" y="11238"/>
                  <a:pt x="6278" y="11165"/>
                  <a:pt x="6156" y="11172"/>
                </a:cubicBezTo>
                <a:cubicBezTo>
                  <a:pt x="6179" y="11220"/>
                  <a:pt x="6192" y="11244"/>
                  <a:pt x="6208" y="11275"/>
                </a:cubicBezTo>
                <a:lnTo>
                  <a:pt x="6099" y="11353"/>
                </a:lnTo>
                <a:lnTo>
                  <a:pt x="6360" y="11590"/>
                </a:lnTo>
                <a:lnTo>
                  <a:pt x="6222" y="11760"/>
                </a:lnTo>
                <a:cubicBezTo>
                  <a:pt x="6311" y="11913"/>
                  <a:pt x="6370" y="12122"/>
                  <a:pt x="6455" y="12281"/>
                </a:cubicBezTo>
                <a:cubicBezTo>
                  <a:pt x="6494" y="12257"/>
                  <a:pt x="6508" y="12169"/>
                  <a:pt x="6588" y="12240"/>
                </a:cubicBezTo>
                <a:cubicBezTo>
                  <a:pt x="6541" y="12298"/>
                  <a:pt x="6504" y="12351"/>
                  <a:pt x="6465" y="12400"/>
                </a:cubicBezTo>
                <a:cubicBezTo>
                  <a:pt x="6497" y="12488"/>
                  <a:pt x="6525" y="12569"/>
                  <a:pt x="6546" y="12627"/>
                </a:cubicBezTo>
                <a:lnTo>
                  <a:pt x="6798" y="12714"/>
                </a:lnTo>
                <a:lnTo>
                  <a:pt x="6641" y="12843"/>
                </a:lnTo>
                <a:cubicBezTo>
                  <a:pt x="6681" y="12911"/>
                  <a:pt x="6698" y="12990"/>
                  <a:pt x="6688" y="13070"/>
                </a:cubicBezTo>
                <a:lnTo>
                  <a:pt x="6855" y="13158"/>
                </a:lnTo>
                <a:lnTo>
                  <a:pt x="6750" y="13241"/>
                </a:lnTo>
                <a:lnTo>
                  <a:pt x="6793" y="13313"/>
                </a:lnTo>
                <a:lnTo>
                  <a:pt x="6655" y="13447"/>
                </a:lnTo>
                <a:lnTo>
                  <a:pt x="6541" y="13447"/>
                </a:lnTo>
                <a:lnTo>
                  <a:pt x="6451" y="13323"/>
                </a:lnTo>
                <a:lnTo>
                  <a:pt x="6346" y="13333"/>
                </a:lnTo>
                <a:cubicBezTo>
                  <a:pt x="6397" y="13466"/>
                  <a:pt x="6529" y="13527"/>
                  <a:pt x="6541" y="13664"/>
                </a:cubicBezTo>
                <a:lnTo>
                  <a:pt x="6508" y="13705"/>
                </a:lnTo>
                <a:lnTo>
                  <a:pt x="6536" y="13746"/>
                </a:lnTo>
                <a:cubicBezTo>
                  <a:pt x="6401" y="13893"/>
                  <a:pt x="6246" y="13723"/>
                  <a:pt x="6123" y="13720"/>
                </a:cubicBezTo>
                <a:cubicBezTo>
                  <a:pt x="6085" y="13657"/>
                  <a:pt x="6077" y="13593"/>
                  <a:pt x="6004" y="13612"/>
                </a:cubicBezTo>
                <a:cubicBezTo>
                  <a:pt x="5958" y="13699"/>
                  <a:pt x="6023" y="13737"/>
                  <a:pt x="6056" y="13803"/>
                </a:cubicBezTo>
                <a:cubicBezTo>
                  <a:pt x="5980" y="13767"/>
                  <a:pt x="5893" y="13769"/>
                  <a:pt x="5818" y="13808"/>
                </a:cubicBezTo>
                <a:lnTo>
                  <a:pt x="5795" y="13736"/>
                </a:lnTo>
                <a:lnTo>
                  <a:pt x="5704" y="13736"/>
                </a:lnTo>
                <a:cubicBezTo>
                  <a:pt x="5695" y="13764"/>
                  <a:pt x="5685" y="13788"/>
                  <a:pt x="5671" y="13834"/>
                </a:cubicBezTo>
                <a:cubicBezTo>
                  <a:pt x="5631" y="13779"/>
                  <a:pt x="5598" y="13733"/>
                  <a:pt x="5571" y="13694"/>
                </a:cubicBezTo>
                <a:lnTo>
                  <a:pt x="5448" y="13694"/>
                </a:lnTo>
                <a:lnTo>
                  <a:pt x="5419" y="13612"/>
                </a:lnTo>
                <a:lnTo>
                  <a:pt x="5357" y="13627"/>
                </a:lnTo>
                <a:lnTo>
                  <a:pt x="5400" y="13679"/>
                </a:lnTo>
                <a:cubicBezTo>
                  <a:pt x="5341" y="13717"/>
                  <a:pt x="5292" y="13774"/>
                  <a:pt x="5258" y="13839"/>
                </a:cubicBezTo>
                <a:cubicBezTo>
                  <a:pt x="5296" y="13886"/>
                  <a:pt x="5326" y="13934"/>
                  <a:pt x="5258" y="13973"/>
                </a:cubicBezTo>
                <a:lnTo>
                  <a:pt x="5243" y="13896"/>
                </a:lnTo>
                <a:lnTo>
                  <a:pt x="5219" y="13896"/>
                </a:lnTo>
                <a:cubicBezTo>
                  <a:pt x="5219" y="13921"/>
                  <a:pt x="5218" y="13948"/>
                  <a:pt x="5224" y="13973"/>
                </a:cubicBezTo>
                <a:lnTo>
                  <a:pt x="5253" y="13973"/>
                </a:lnTo>
                <a:cubicBezTo>
                  <a:pt x="5269" y="13999"/>
                  <a:pt x="5289" y="14023"/>
                  <a:pt x="5305" y="14050"/>
                </a:cubicBezTo>
                <a:lnTo>
                  <a:pt x="5367" y="14004"/>
                </a:lnTo>
                <a:lnTo>
                  <a:pt x="5467" y="14097"/>
                </a:lnTo>
                <a:lnTo>
                  <a:pt x="5528" y="14061"/>
                </a:lnTo>
                <a:lnTo>
                  <a:pt x="5595" y="14117"/>
                </a:lnTo>
                <a:cubicBezTo>
                  <a:pt x="5571" y="14168"/>
                  <a:pt x="5548" y="14210"/>
                  <a:pt x="5514" y="14277"/>
                </a:cubicBezTo>
                <a:lnTo>
                  <a:pt x="5410" y="14117"/>
                </a:lnTo>
                <a:lnTo>
                  <a:pt x="5381" y="14184"/>
                </a:lnTo>
                <a:lnTo>
                  <a:pt x="5305" y="14071"/>
                </a:lnTo>
                <a:lnTo>
                  <a:pt x="5082" y="14164"/>
                </a:lnTo>
                <a:cubicBezTo>
                  <a:pt x="5094" y="14228"/>
                  <a:pt x="5104" y="14290"/>
                  <a:pt x="5115" y="14350"/>
                </a:cubicBezTo>
                <a:lnTo>
                  <a:pt x="5177" y="14370"/>
                </a:lnTo>
                <a:lnTo>
                  <a:pt x="5096" y="14468"/>
                </a:lnTo>
                <a:lnTo>
                  <a:pt x="5143" y="14566"/>
                </a:lnTo>
                <a:lnTo>
                  <a:pt x="4972" y="14509"/>
                </a:lnTo>
                <a:cubicBezTo>
                  <a:pt x="5011" y="14571"/>
                  <a:pt x="5054" y="14560"/>
                  <a:pt x="5006" y="14607"/>
                </a:cubicBezTo>
                <a:lnTo>
                  <a:pt x="4849" y="14427"/>
                </a:lnTo>
                <a:lnTo>
                  <a:pt x="4735" y="14530"/>
                </a:lnTo>
                <a:lnTo>
                  <a:pt x="4644" y="14448"/>
                </a:lnTo>
                <a:cubicBezTo>
                  <a:pt x="4561" y="14529"/>
                  <a:pt x="4502" y="14636"/>
                  <a:pt x="4468" y="14752"/>
                </a:cubicBezTo>
                <a:lnTo>
                  <a:pt x="4340" y="14778"/>
                </a:lnTo>
                <a:lnTo>
                  <a:pt x="4449" y="14860"/>
                </a:lnTo>
                <a:cubicBezTo>
                  <a:pt x="4342" y="14900"/>
                  <a:pt x="4350" y="14993"/>
                  <a:pt x="4245" y="15030"/>
                </a:cubicBezTo>
                <a:cubicBezTo>
                  <a:pt x="4156" y="14997"/>
                  <a:pt x="4128" y="15130"/>
                  <a:pt x="4055" y="15118"/>
                </a:cubicBezTo>
                <a:cubicBezTo>
                  <a:pt x="3946" y="15150"/>
                  <a:pt x="3845" y="15203"/>
                  <a:pt x="3755" y="15278"/>
                </a:cubicBezTo>
                <a:lnTo>
                  <a:pt x="3698" y="15128"/>
                </a:lnTo>
                <a:lnTo>
                  <a:pt x="3998" y="15061"/>
                </a:lnTo>
                <a:lnTo>
                  <a:pt x="3998" y="14963"/>
                </a:lnTo>
                <a:lnTo>
                  <a:pt x="3855" y="14922"/>
                </a:lnTo>
                <a:lnTo>
                  <a:pt x="3808" y="15005"/>
                </a:lnTo>
                <a:lnTo>
                  <a:pt x="3755" y="14984"/>
                </a:lnTo>
                <a:lnTo>
                  <a:pt x="3774" y="14860"/>
                </a:lnTo>
                <a:lnTo>
                  <a:pt x="3518" y="14963"/>
                </a:lnTo>
                <a:cubicBezTo>
                  <a:pt x="3528" y="15070"/>
                  <a:pt x="3582" y="15168"/>
                  <a:pt x="3665" y="15226"/>
                </a:cubicBezTo>
                <a:cubicBezTo>
                  <a:pt x="3701" y="15370"/>
                  <a:pt x="3568" y="15334"/>
                  <a:pt x="3508" y="15386"/>
                </a:cubicBezTo>
                <a:lnTo>
                  <a:pt x="3556" y="15458"/>
                </a:lnTo>
                <a:cubicBezTo>
                  <a:pt x="3508" y="15514"/>
                  <a:pt x="3445" y="15550"/>
                  <a:pt x="3375" y="15556"/>
                </a:cubicBezTo>
                <a:lnTo>
                  <a:pt x="3304" y="15618"/>
                </a:lnTo>
                <a:lnTo>
                  <a:pt x="3095" y="15593"/>
                </a:lnTo>
                <a:lnTo>
                  <a:pt x="3033" y="15680"/>
                </a:lnTo>
                <a:lnTo>
                  <a:pt x="3080" y="15737"/>
                </a:lnTo>
                <a:cubicBezTo>
                  <a:pt x="2903" y="15852"/>
                  <a:pt x="2691" y="15845"/>
                  <a:pt x="2496" y="15892"/>
                </a:cubicBezTo>
                <a:lnTo>
                  <a:pt x="2477" y="15959"/>
                </a:lnTo>
                <a:cubicBezTo>
                  <a:pt x="2398" y="15946"/>
                  <a:pt x="2317" y="15957"/>
                  <a:pt x="2244" y="15990"/>
                </a:cubicBezTo>
                <a:lnTo>
                  <a:pt x="2177" y="15918"/>
                </a:lnTo>
                <a:lnTo>
                  <a:pt x="2135" y="16010"/>
                </a:lnTo>
                <a:cubicBezTo>
                  <a:pt x="2149" y="16090"/>
                  <a:pt x="2155" y="16138"/>
                  <a:pt x="2163" y="16186"/>
                </a:cubicBezTo>
                <a:lnTo>
                  <a:pt x="1550" y="16588"/>
                </a:lnTo>
                <a:lnTo>
                  <a:pt x="1498" y="16536"/>
                </a:lnTo>
                <a:lnTo>
                  <a:pt x="1550" y="16464"/>
                </a:lnTo>
                <a:lnTo>
                  <a:pt x="1460" y="16402"/>
                </a:lnTo>
                <a:lnTo>
                  <a:pt x="1450" y="16588"/>
                </a:lnTo>
                <a:lnTo>
                  <a:pt x="1384" y="16604"/>
                </a:lnTo>
                <a:lnTo>
                  <a:pt x="1422" y="16665"/>
                </a:lnTo>
                <a:lnTo>
                  <a:pt x="1241" y="16774"/>
                </a:lnTo>
                <a:lnTo>
                  <a:pt x="1279" y="16825"/>
                </a:lnTo>
                <a:lnTo>
                  <a:pt x="1160" y="16841"/>
                </a:lnTo>
                <a:lnTo>
                  <a:pt x="1198" y="16892"/>
                </a:lnTo>
                <a:lnTo>
                  <a:pt x="1117" y="16934"/>
                </a:lnTo>
                <a:lnTo>
                  <a:pt x="1165" y="17099"/>
                </a:lnTo>
                <a:cubicBezTo>
                  <a:pt x="1068" y="17224"/>
                  <a:pt x="856" y="17152"/>
                  <a:pt x="832" y="17238"/>
                </a:cubicBezTo>
                <a:lnTo>
                  <a:pt x="994" y="17238"/>
                </a:lnTo>
                <a:lnTo>
                  <a:pt x="956" y="17377"/>
                </a:lnTo>
                <a:lnTo>
                  <a:pt x="1056" y="17449"/>
                </a:lnTo>
                <a:cubicBezTo>
                  <a:pt x="968" y="17506"/>
                  <a:pt x="881" y="17549"/>
                  <a:pt x="870" y="17666"/>
                </a:cubicBezTo>
                <a:lnTo>
                  <a:pt x="799" y="17682"/>
                </a:lnTo>
                <a:lnTo>
                  <a:pt x="799" y="17707"/>
                </a:lnTo>
                <a:lnTo>
                  <a:pt x="870" y="17702"/>
                </a:lnTo>
                <a:lnTo>
                  <a:pt x="870" y="17671"/>
                </a:lnTo>
                <a:cubicBezTo>
                  <a:pt x="1136" y="17503"/>
                  <a:pt x="1704" y="17226"/>
                  <a:pt x="1807" y="17702"/>
                </a:cubicBezTo>
                <a:lnTo>
                  <a:pt x="1645" y="17774"/>
                </a:lnTo>
                <a:cubicBezTo>
                  <a:pt x="1699" y="17824"/>
                  <a:pt x="1613" y="17898"/>
                  <a:pt x="1645" y="17986"/>
                </a:cubicBezTo>
                <a:lnTo>
                  <a:pt x="1764" y="18048"/>
                </a:lnTo>
                <a:lnTo>
                  <a:pt x="1906" y="17862"/>
                </a:lnTo>
                <a:cubicBezTo>
                  <a:pt x="1995" y="17970"/>
                  <a:pt x="2119" y="17974"/>
                  <a:pt x="2230" y="18022"/>
                </a:cubicBezTo>
                <a:lnTo>
                  <a:pt x="2244" y="17950"/>
                </a:lnTo>
                <a:lnTo>
                  <a:pt x="2382" y="17960"/>
                </a:lnTo>
                <a:lnTo>
                  <a:pt x="2382" y="18074"/>
                </a:lnTo>
                <a:lnTo>
                  <a:pt x="2496" y="18074"/>
                </a:lnTo>
                <a:lnTo>
                  <a:pt x="2482" y="17986"/>
                </a:lnTo>
                <a:lnTo>
                  <a:pt x="2425" y="18037"/>
                </a:lnTo>
                <a:lnTo>
                  <a:pt x="2425" y="17929"/>
                </a:lnTo>
                <a:lnTo>
                  <a:pt x="2567" y="17836"/>
                </a:lnTo>
                <a:lnTo>
                  <a:pt x="2681" y="17898"/>
                </a:lnTo>
                <a:cubicBezTo>
                  <a:pt x="2550" y="17930"/>
                  <a:pt x="2551" y="17933"/>
                  <a:pt x="2539" y="18043"/>
                </a:cubicBezTo>
                <a:lnTo>
                  <a:pt x="2634" y="18001"/>
                </a:lnTo>
                <a:lnTo>
                  <a:pt x="2638" y="18053"/>
                </a:lnTo>
                <a:lnTo>
                  <a:pt x="2453" y="18130"/>
                </a:lnTo>
                <a:lnTo>
                  <a:pt x="2491" y="18171"/>
                </a:lnTo>
                <a:lnTo>
                  <a:pt x="2458" y="18223"/>
                </a:lnTo>
                <a:lnTo>
                  <a:pt x="2539" y="18254"/>
                </a:lnTo>
                <a:lnTo>
                  <a:pt x="2425" y="18342"/>
                </a:lnTo>
                <a:lnTo>
                  <a:pt x="2510" y="18383"/>
                </a:lnTo>
                <a:lnTo>
                  <a:pt x="2386" y="18404"/>
                </a:lnTo>
                <a:lnTo>
                  <a:pt x="2386" y="18502"/>
                </a:lnTo>
                <a:lnTo>
                  <a:pt x="2491" y="18522"/>
                </a:lnTo>
                <a:lnTo>
                  <a:pt x="2491" y="18589"/>
                </a:lnTo>
                <a:lnTo>
                  <a:pt x="2301" y="18775"/>
                </a:lnTo>
                <a:cubicBezTo>
                  <a:pt x="2415" y="18810"/>
                  <a:pt x="2535" y="18825"/>
                  <a:pt x="2653" y="18827"/>
                </a:cubicBezTo>
                <a:cubicBezTo>
                  <a:pt x="2893" y="18746"/>
                  <a:pt x="3122" y="18640"/>
                  <a:pt x="3342" y="18507"/>
                </a:cubicBezTo>
                <a:lnTo>
                  <a:pt x="3413" y="18553"/>
                </a:lnTo>
                <a:lnTo>
                  <a:pt x="3413" y="18481"/>
                </a:lnTo>
                <a:lnTo>
                  <a:pt x="3589" y="18471"/>
                </a:lnTo>
                <a:lnTo>
                  <a:pt x="3494" y="18553"/>
                </a:lnTo>
                <a:lnTo>
                  <a:pt x="3413" y="18553"/>
                </a:lnTo>
                <a:lnTo>
                  <a:pt x="3413" y="18610"/>
                </a:lnTo>
                <a:cubicBezTo>
                  <a:pt x="3361" y="18661"/>
                  <a:pt x="3261" y="18651"/>
                  <a:pt x="3233" y="18754"/>
                </a:cubicBezTo>
                <a:cubicBezTo>
                  <a:pt x="3602" y="18612"/>
                  <a:pt x="3926" y="18437"/>
                  <a:pt x="4297" y="18337"/>
                </a:cubicBezTo>
                <a:cubicBezTo>
                  <a:pt x="4319" y="18323"/>
                  <a:pt x="4344" y="18311"/>
                  <a:pt x="4369" y="18311"/>
                </a:cubicBezTo>
                <a:lnTo>
                  <a:pt x="4369" y="18337"/>
                </a:lnTo>
                <a:lnTo>
                  <a:pt x="4297" y="18352"/>
                </a:lnTo>
                <a:cubicBezTo>
                  <a:pt x="4297" y="18343"/>
                  <a:pt x="4297" y="18339"/>
                  <a:pt x="4297" y="18337"/>
                </a:cubicBezTo>
                <a:cubicBezTo>
                  <a:pt x="4218" y="18470"/>
                  <a:pt x="4083" y="18469"/>
                  <a:pt x="3984" y="18543"/>
                </a:cubicBezTo>
                <a:lnTo>
                  <a:pt x="3950" y="18512"/>
                </a:lnTo>
                <a:cubicBezTo>
                  <a:pt x="3902" y="18555"/>
                  <a:pt x="3862" y="18601"/>
                  <a:pt x="3912" y="18672"/>
                </a:cubicBezTo>
                <a:lnTo>
                  <a:pt x="3965" y="18672"/>
                </a:lnTo>
                <a:lnTo>
                  <a:pt x="3993" y="18708"/>
                </a:lnTo>
                <a:lnTo>
                  <a:pt x="4036" y="18672"/>
                </a:lnTo>
                <a:lnTo>
                  <a:pt x="3969" y="18672"/>
                </a:lnTo>
                <a:lnTo>
                  <a:pt x="3969" y="18610"/>
                </a:lnTo>
                <a:cubicBezTo>
                  <a:pt x="4030" y="18591"/>
                  <a:pt x="4076" y="18516"/>
                  <a:pt x="4150" y="18563"/>
                </a:cubicBezTo>
                <a:lnTo>
                  <a:pt x="4117" y="18631"/>
                </a:lnTo>
                <a:cubicBezTo>
                  <a:pt x="4294" y="18617"/>
                  <a:pt x="4369" y="18395"/>
                  <a:pt x="4568" y="18445"/>
                </a:cubicBezTo>
                <a:cubicBezTo>
                  <a:pt x="4377" y="18597"/>
                  <a:pt x="4157" y="18672"/>
                  <a:pt x="3969" y="18832"/>
                </a:cubicBezTo>
                <a:cubicBezTo>
                  <a:pt x="4183" y="18796"/>
                  <a:pt x="4388" y="18649"/>
                  <a:pt x="4597" y="18594"/>
                </a:cubicBezTo>
                <a:lnTo>
                  <a:pt x="4701" y="18708"/>
                </a:lnTo>
                <a:lnTo>
                  <a:pt x="4958" y="18600"/>
                </a:lnTo>
                <a:cubicBezTo>
                  <a:pt x="4973" y="18713"/>
                  <a:pt x="5056" y="18785"/>
                  <a:pt x="5129" y="18863"/>
                </a:cubicBezTo>
                <a:lnTo>
                  <a:pt x="5110" y="18883"/>
                </a:lnTo>
                <a:cubicBezTo>
                  <a:pt x="5126" y="18935"/>
                  <a:pt x="5144" y="18980"/>
                  <a:pt x="5158" y="19028"/>
                </a:cubicBezTo>
                <a:lnTo>
                  <a:pt x="5200" y="19038"/>
                </a:lnTo>
                <a:cubicBezTo>
                  <a:pt x="5200" y="19105"/>
                  <a:pt x="5206" y="19166"/>
                  <a:pt x="5210" y="19239"/>
                </a:cubicBezTo>
                <a:lnTo>
                  <a:pt x="5167" y="19208"/>
                </a:lnTo>
                <a:lnTo>
                  <a:pt x="5072" y="19296"/>
                </a:lnTo>
                <a:cubicBezTo>
                  <a:pt x="5118" y="19335"/>
                  <a:pt x="5150" y="19390"/>
                  <a:pt x="5167" y="19451"/>
                </a:cubicBezTo>
                <a:cubicBezTo>
                  <a:pt x="5277" y="19337"/>
                  <a:pt x="5431" y="19379"/>
                  <a:pt x="5533" y="19239"/>
                </a:cubicBezTo>
                <a:cubicBezTo>
                  <a:pt x="5550" y="19386"/>
                  <a:pt x="5688" y="19444"/>
                  <a:pt x="5647" y="19590"/>
                </a:cubicBezTo>
                <a:lnTo>
                  <a:pt x="5600" y="19564"/>
                </a:lnTo>
                <a:lnTo>
                  <a:pt x="5533" y="19672"/>
                </a:lnTo>
                <a:cubicBezTo>
                  <a:pt x="5461" y="19686"/>
                  <a:pt x="5388" y="19633"/>
                  <a:pt x="5357" y="19714"/>
                </a:cubicBezTo>
                <a:lnTo>
                  <a:pt x="5448" y="19822"/>
                </a:lnTo>
                <a:lnTo>
                  <a:pt x="5448" y="19946"/>
                </a:lnTo>
                <a:lnTo>
                  <a:pt x="5605" y="20101"/>
                </a:lnTo>
                <a:lnTo>
                  <a:pt x="5509" y="20162"/>
                </a:lnTo>
                <a:cubicBezTo>
                  <a:pt x="5610" y="20386"/>
                  <a:pt x="5793" y="20238"/>
                  <a:pt x="5866" y="20591"/>
                </a:cubicBezTo>
                <a:lnTo>
                  <a:pt x="5928" y="20472"/>
                </a:lnTo>
                <a:lnTo>
                  <a:pt x="6032" y="20730"/>
                </a:lnTo>
                <a:lnTo>
                  <a:pt x="5871" y="20704"/>
                </a:lnTo>
                <a:lnTo>
                  <a:pt x="5990" y="20823"/>
                </a:lnTo>
                <a:lnTo>
                  <a:pt x="5942" y="20931"/>
                </a:lnTo>
                <a:lnTo>
                  <a:pt x="6013" y="20957"/>
                </a:lnTo>
                <a:lnTo>
                  <a:pt x="6056" y="21173"/>
                </a:lnTo>
                <a:lnTo>
                  <a:pt x="5990" y="21199"/>
                </a:lnTo>
                <a:lnTo>
                  <a:pt x="6104" y="21287"/>
                </a:lnTo>
                <a:lnTo>
                  <a:pt x="6237" y="21271"/>
                </a:lnTo>
                <a:cubicBezTo>
                  <a:pt x="6191" y="21337"/>
                  <a:pt x="6167" y="21376"/>
                  <a:pt x="6127" y="21431"/>
                </a:cubicBezTo>
                <a:lnTo>
                  <a:pt x="6284" y="21431"/>
                </a:lnTo>
                <a:cubicBezTo>
                  <a:pt x="6268" y="21493"/>
                  <a:pt x="6259" y="21539"/>
                  <a:pt x="6246" y="21586"/>
                </a:cubicBezTo>
                <a:lnTo>
                  <a:pt x="21590" y="21586"/>
                </a:lnTo>
                <a:lnTo>
                  <a:pt x="21590" y="6"/>
                </a:lnTo>
                <a:cubicBezTo>
                  <a:pt x="16537" y="6"/>
                  <a:pt x="11486" y="6"/>
                  <a:pt x="6432" y="6"/>
                </a:cubicBezTo>
                <a:cubicBezTo>
                  <a:pt x="6308" y="19"/>
                  <a:pt x="6186" y="43"/>
                  <a:pt x="6066" y="73"/>
                </a:cubicBezTo>
                <a:lnTo>
                  <a:pt x="6051" y="0"/>
                </a:lnTo>
                <a:close/>
                <a:moveTo>
                  <a:pt x="3375" y="15556"/>
                </a:moveTo>
                <a:cubicBezTo>
                  <a:pt x="3375" y="15530"/>
                  <a:pt x="3370" y="15500"/>
                  <a:pt x="3366" y="15474"/>
                </a:cubicBezTo>
                <a:lnTo>
                  <a:pt x="3337" y="15474"/>
                </a:lnTo>
                <a:cubicBezTo>
                  <a:pt x="3339" y="15501"/>
                  <a:pt x="3345" y="15530"/>
                  <a:pt x="3347" y="15556"/>
                </a:cubicBezTo>
                <a:lnTo>
                  <a:pt x="3375" y="15556"/>
                </a:lnTo>
                <a:close/>
                <a:moveTo>
                  <a:pt x="1645" y="8841"/>
                </a:moveTo>
                <a:cubicBezTo>
                  <a:pt x="1633" y="8761"/>
                  <a:pt x="1597" y="8733"/>
                  <a:pt x="1526" y="8697"/>
                </a:cubicBezTo>
                <a:lnTo>
                  <a:pt x="1422" y="8774"/>
                </a:lnTo>
                <a:lnTo>
                  <a:pt x="1426" y="8877"/>
                </a:lnTo>
                <a:cubicBezTo>
                  <a:pt x="1503" y="8877"/>
                  <a:pt x="1578" y="8900"/>
                  <a:pt x="1645" y="8841"/>
                </a:cubicBezTo>
                <a:close/>
                <a:moveTo>
                  <a:pt x="2634" y="7913"/>
                </a:moveTo>
                <a:lnTo>
                  <a:pt x="2486" y="7820"/>
                </a:lnTo>
                <a:lnTo>
                  <a:pt x="2486" y="7830"/>
                </a:lnTo>
                <a:lnTo>
                  <a:pt x="2491" y="7830"/>
                </a:lnTo>
                <a:lnTo>
                  <a:pt x="2496" y="7913"/>
                </a:lnTo>
                <a:lnTo>
                  <a:pt x="2634" y="7913"/>
                </a:lnTo>
                <a:close/>
                <a:moveTo>
                  <a:pt x="2486" y="7830"/>
                </a:moveTo>
                <a:lnTo>
                  <a:pt x="2434" y="7717"/>
                </a:lnTo>
                <a:cubicBezTo>
                  <a:pt x="2407" y="7749"/>
                  <a:pt x="2390" y="7773"/>
                  <a:pt x="2358" y="7815"/>
                </a:cubicBezTo>
                <a:lnTo>
                  <a:pt x="2448" y="7861"/>
                </a:lnTo>
                <a:lnTo>
                  <a:pt x="2486" y="7830"/>
                </a:lnTo>
                <a:close/>
                <a:moveTo>
                  <a:pt x="10562" y="3167"/>
                </a:moveTo>
                <a:cubicBezTo>
                  <a:pt x="10572" y="3144"/>
                  <a:pt x="10582" y="3118"/>
                  <a:pt x="10596" y="3069"/>
                </a:cubicBezTo>
                <a:lnTo>
                  <a:pt x="10591" y="3069"/>
                </a:lnTo>
                <a:cubicBezTo>
                  <a:pt x="10532" y="3116"/>
                  <a:pt x="10548" y="3116"/>
                  <a:pt x="10562" y="3167"/>
                </a:cubicBezTo>
                <a:close/>
                <a:moveTo>
                  <a:pt x="4259" y="4204"/>
                </a:moveTo>
                <a:lnTo>
                  <a:pt x="4240" y="4183"/>
                </a:lnTo>
                <a:lnTo>
                  <a:pt x="4183" y="4281"/>
                </a:lnTo>
                <a:lnTo>
                  <a:pt x="4255" y="4287"/>
                </a:lnTo>
                <a:cubicBezTo>
                  <a:pt x="4255" y="4255"/>
                  <a:pt x="4254" y="4228"/>
                  <a:pt x="4259" y="4204"/>
                </a:cubicBezTo>
                <a:close/>
                <a:moveTo>
                  <a:pt x="5519" y="47"/>
                </a:moveTo>
                <a:lnTo>
                  <a:pt x="5519" y="129"/>
                </a:lnTo>
                <a:lnTo>
                  <a:pt x="5538" y="129"/>
                </a:lnTo>
                <a:lnTo>
                  <a:pt x="5538" y="47"/>
                </a:lnTo>
                <a:lnTo>
                  <a:pt x="5519" y="47"/>
                </a:lnTo>
                <a:close/>
                <a:moveTo>
                  <a:pt x="5215" y="258"/>
                </a:moveTo>
                <a:lnTo>
                  <a:pt x="5215" y="279"/>
                </a:lnTo>
                <a:lnTo>
                  <a:pt x="5286" y="279"/>
                </a:lnTo>
                <a:lnTo>
                  <a:pt x="5286" y="258"/>
                </a:lnTo>
                <a:lnTo>
                  <a:pt x="5215" y="258"/>
                </a:lnTo>
                <a:close/>
                <a:moveTo>
                  <a:pt x="4901" y="300"/>
                </a:moveTo>
                <a:cubicBezTo>
                  <a:pt x="4839" y="270"/>
                  <a:pt x="4756" y="297"/>
                  <a:pt x="4777" y="434"/>
                </a:cubicBezTo>
                <a:lnTo>
                  <a:pt x="4892" y="496"/>
                </a:lnTo>
                <a:cubicBezTo>
                  <a:pt x="5001" y="413"/>
                  <a:pt x="4963" y="329"/>
                  <a:pt x="4901" y="300"/>
                </a:cubicBezTo>
                <a:close/>
                <a:moveTo>
                  <a:pt x="6099" y="305"/>
                </a:moveTo>
                <a:lnTo>
                  <a:pt x="5899" y="428"/>
                </a:lnTo>
                <a:lnTo>
                  <a:pt x="6066" y="532"/>
                </a:lnTo>
                <a:lnTo>
                  <a:pt x="6213" y="439"/>
                </a:lnTo>
                <a:lnTo>
                  <a:pt x="6099" y="305"/>
                </a:lnTo>
                <a:close/>
                <a:moveTo>
                  <a:pt x="5547" y="449"/>
                </a:moveTo>
                <a:lnTo>
                  <a:pt x="5438" y="501"/>
                </a:lnTo>
                <a:lnTo>
                  <a:pt x="5438" y="686"/>
                </a:lnTo>
                <a:lnTo>
                  <a:pt x="5562" y="686"/>
                </a:lnTo>
                <a:lnTo>
                  <a:pt x="5543" y="661"/>
                </a:lnTo>
                <a:lnTo>
                  <a:pt x="5681" y="578"/>
                </a:lnTo>
                <a:cubicBezTo>
                  <a:pt x="5625" y="524"/>
                  <a:pt x="5587" y="489"/>
                  <a:pt x="5547" y="449"/>
                </a:cubicBezTo>
                <a:close/>
                <a:moveTo>
                  <a:pt x="7126" y="650"/>
                </a:moveTo>
                <a:lnTo>
                  <a:pt x="7126" y="676"/>
                </a:lnTo>
                <a:lnTo>
                  <a:pt x="7069" y="692"/>
                </a:lnTo>
                <a:cubicBezTo>
                  <a:pt x="7078" y="667"/>
                  <a:pt x="7101" y="649"/>
                  <a:pt x="7126" y="650"/>
                </a:cubicBezTo>
                <a:close/>
                <a:moveTo>
                  <a:pt x="7045" y="686"/>
                </a:moveTo>
                <a:cubicBezTo>
                  <a:pt x="7035" y="712"/>
                  <a:pt x="7008" y="730"/>
                  <a:pt x="6983" y="728"/>
                </a:cubicBezTo>
                <a:lnTo>
                  <a:pt x="6983" y="702"/>
                </a:lnTo>
                <a:lnTo>
                  <a:pt x="7045" y="686"/>
                </a:lnTo>
                <a:close/>
                <a:moveTo>
                  <a:pt x="5795" y="1285"/>
                </a:moveTo>
                <a:lnTo>
                  <a:pt x="5809" y="1357"/>
                </a:lnTo>
                <a:lnTo>
                  <a:pt x="5728" y="1357"/>
                </a:lnTo>
                <a:lnTo>
                  <a:pt x="5728" y="1300"/>
                </a:lnTo>
                <a:lnTo>
                  <a:pt x="5795" y="1285"/>
                </a:lnTo>
                <a:close/>
                <a:moveTo>
                  <a:pt x="5334" y="1290"/>
                </a:moveTo>
                <a:lnTo>
                  <a:pt x="5334" y="1367"/>
                </a:lnTo>
                <a:lnTo>
                  <a:pt x="5353" y="1367"/>
                </a:lnTo>
                <a:lnTo>
                  <a:pt x="5353" y="1290"/>
                </a:lnTo>
                <a:lnTo>
                  <a:pt x="5334" y="1290"/>
                </a:lnTo>
                <a:close/>
                <a:moveTo>
                  <a:pt x="5947" y="1692"/>
                </a:moveTo>
                <a:lnTo>
                  <a:pt x="5947" y="1718"/>
                </a:lnTo>
                <a:lnTo>
                  <a:pt x="5890" y="1728"/>
                </a:lnTo>
                <a:cubicBezTo>
                  <a:pt x="5899" y="1704"/>
                  <a:pt x="5923" y="1691"/>
                  <a:pt x="5947" y="1692"/>
                </a:cubicBezTo>
                <a:close/>
                <a:moveTo>
                  <a:pt x="6099" y="1697"/>
                </a:moveTo>
                <a:lnTo>
                  <a:pt x="6170" y="1697"/>
                </a:lnTo>
                <a:lnTo>
                  <a:pt x="6170" y="1718"/>
                </a:lnTo>
                <a:lnTo>
                  <a:pt x="6099" y="1718"/>
                </a:lnTo>
                <a:lnTo>
                  <a:pt x="6099" y="1697"/>
                </a:lnTo>
                <a:close/>
                <a:moveTo>
                  <a:pt x="5866" y="1728"/>
                </a:moveTo>
                <a:cubicBezTo>
                  <a:pt x="5856" y="1754"/>
                  <a:pt x="5834" y="1767"/>
                  <a:pt x="5809" y="1764"/>
                </a:cubicBezTo>
                <a:lnTo>
                  <a:pt x="5809" y="1739"/>
                </a:lnTo>
                <a:lnTo>
                  <a:pt x="5866" y="1728"/>
                </a:lnTo>
                <a:close/>
                <a:moveTo>
                  <a:pt x="5357" y="2172"/>
                </a:moveTo>
                <a:cubicBezTo>
                  <a:pt x="5327" y="2287"/>
                  <a:pt x="5327" y="2286"/>
                  <a:pt x="5219" y="2275"/>
                </a:cubicBezTo>
                <a:cubicBezTo>
                  <a:pt x="5219" y="2263"/>
                  <a:pt x="5218" y="2250"/>
                  <a:pt x="5210" y="2223"/>
                </a:cubicBezTo>
                <a:cubicBezTo>
                  <a:pt x="5262" y="2218"/>
                  <a:pt x="5313" y="2201"/>
                  <a:pt x="5357" y="2172"/>
                </a:cubicBezTo>
                <a:close/>
                <a:moveTo>
                  <a:pt x="11361" y="2290"/>
                </a:moveTo>
                <a:lnTo>
                  <a:pt x="11432" y="2290"/>
                </a:lnTo>
                <a:lnTo>
                  <a:pt x="11432" y="2311"/>
                </a:lnTo>
                <a:lnTo>
                  <a:pt x="11361" y="2311"/>
                </a:lnTo>
                <a:lnTo>
                  <a:pt x="11361" y="2290"/>
                </a:lnTo>
                <a:close/>
                <a:moveTo>
                  <a:pt x="9778" y="2724"/>
                </a:moveTo>
                <a:lnTo>
                  <a:pt x="9707" y="2739"/>
                </a:lnTo>
                <a:lnTo>
                  <a:pt x="9707" y="2765"/>
                </a:lnTo>
                <a:lnTo>
                  <a:pt x="9778" y="2760"/>
                </a:lnTo>
                <a:lnTo>
                  <a:pt x="9778" y="2724"/>
                </a:lnTo>
                <a:close/>
                <a:moveTo>
                  <a:pt x="10358" y="3002"/>
                </a:moveTo>
                <a:lnTo>
                  <a:pt x="10296" y="3023"/>
                </a:lnTo>
                <a:lnTo>
                  <a:pt x="10296" y="3038"/>
                </a:lnTo>
                <a:lnTo>
                  <a:pt x="10358" y="3038"/>
                </a:lnTo>
                <a:lnTo>
                  <a:pt x="10358" y="3002"/>
                </a:lnTo>
                <a:close/>
                <a:moveTo>
                  <a:pt x="10415" y="3044"/>
                </a:moveTo>
                <a:lnTo>
                  <a:pt x="10415" y="3126"/>
                </a:lnTo>
                <a:lnTo>
                  <a:pt x="10429" y="3126"/>
                </a:lnTo>
                <a:lnTo>
                  <a:pt x="10429" y="3044"/>
                </a:lnTo>
                <a:lnTo>
                  <a:pt x="10415" y="3044"/>
                </a:lnTo>
                <a:close/>
                <a:moveTo>
                  <a:pt x="10168" y="3080"/>
                </a:moveTo>
                <a:cubicBezTo>
                  <a:pt x="10192" y="3110"/>
                  <a:pt x="10200" y="3127"/>
                  <a:pt x="10206" y="3126"/>
                </a:cubicBezTo>
                <a:cubicBezTo>
                  <a:pt x="10223" y="3122"/>
                  <a:pt x="10241" y="3113"/>
                  <a:pt x="10258" y="3105"/>
                </a:cubicBezTo>
                <a:lnTo>
                  <a:pt x="10168" y="3080"/>
                </a:lnTo>
                <a:close/>
                <a:moveTo>
                  <a:pt x="10244" y="3131"/>
                </a:moveTo>
                <a:lnTo>
                  <a:pt x="10344" y="3229"/>
                </a:lnTo>
                <a:lnTo>
                  <a:pt x="10372" y="3131"/>
                </a:lnTo>
                <a:lnTo>
                  <a:pt x="10244" y="3131"/>
                </a:lnTo>
                <a:close/>
                <a:moveTo>
                  <a:pt x="9783" y="3332"/>
                </a:moveTo>
                <a:cubicBezTo>
                  <a:pt x="9783" y="3344"/>
                  <a:pt x="9783" y="3357"/>
                  <a:pt x="9783" y="3368"/>
                </a:cubicBezTo>
                <a:lnTo>
                  <a:pt x="9844" y="3353"/>
                </a:lnTo>
                <a:lnTo>
                  <a:pt x="9844" y="3332"/>
                </a:lnTo>
                <a:lnTo>
                  <a:pt x="9783" y="3332"/>
                </a:lnTo>
                <a:close/>
                <a:moveTo>
                  <a:pt x="9697" y="3405"/>
                </a:moveTo>
                <a:lnTo>
                  <a:pt x="9635" y="3420"/>
                </a:lnTo>
                <a:lnTo>
                  <a:pt x="9635" y="3441"/>
                </a:lnTo>
                <a:lnTo>
                  <a:pt x="9697" y="3441"/>
                </a:lnTo>
                <a:lnTo>
                  <a:pt x="9697" y="3405"/>
                </a:lnTo>
                <a:close/>
                <a:moveTo>
                  <a:pt x="9531" y="3446"/>
                </a:moveTo>
                <a:lnTo>
                  <a:pt x="9531" y="3523"/>
                </a:lnTo>
                <a:lnTo>
                  <a:pt x="9550" y="3523"/>
                </a:lnTo>
                <a:lnTo>
                  <a:pt x="9550" y="3446"/>
                </a:lnTo>
                <a:lnTo>
                  <a:pt x="9531" y="3446"/>
                </a:lnTo>
                <a:close/>
                <a:moveTo>
                  <a:pt x="8937" y="3451"/>
                </a:moveTo>
                <a:lnTo>
                  <a:pt x="8937" y="3559"/>
                </a:lnTo>
                <a:lnTo>
                  <a:pt x="8970" y="3559"/>
                </a:lnTo>
                <a:cubicBezTo>
                  <a:pt x="8965" y="3524"/>
                  <a:pt x="8960" y="3487"/>
                  <a:pt x="8956" y="3451"/>
                </a:cubicBezTo>
                <a:lnTo>
                  <a:pt x="8937" y="3451"/>
                </a:lnTo>
                <a:close/>
                <a:moveTo>
                  <a:pt x="8580" y="3503"/>
                </a:moveTo>
                <a:cubicBezTo>
                  <a:pt x="8555" y="3561"/>
                  <a:pt x="8540" y="3598"/>
                  <a:pt x="8518" y="3647"/>
                </a:cubicBezTo>
                <a:lnTo>
                  <a:pt x="8656" y="3637"/>
                </a:lnTo>
                <a:lnTo>
                  <a:pt x="8580" y="3503"/>
                </a:lnTo>
                <a:close/>
                <a:moveTo>
                  <a:pt x="7458" y="3776"/>
                </a:moveTo>
                <a:lnTo>
                  <a:pt x="7458" y="3797"/>
                </a:lnTo>
                <a:lnTo>
                  <a:pt x="7534" y="3797"/>
                </a:lnTo>
                <a:lnTo>
                  <a:pt x="7534" y="3776"/>
                </a:lnTo>
                <a:lnTo>
                  <a:pt x="7458" y="3776"/>
                </a:lnTo>
                <a:close/>
                <a:moveTo>
                  <a:pt x="8000" y="3802"/>
                </a:moveTo>
                <a:lnTo>
                  <a:pt x="7953" y="3812"/>
                </a:lnTo>
                <a:lnTo>
                  <a:pt x="8000" y="3864"/>
                </a:lnTo>
                <a:lnTo>
                  <a:pt x="8000" y="3802"/>
                </a:lnTo>
                <a:close/>
                <a:moveTo>
                  <a:pt x="8167" y="3926"/>
                </a:moveTo>
                <a:lnTo>
                  <a:pt x="8167" y="4049"/>
                </a:lnTo>
                <a:lnTo>
                  <a:pt x="8186" y="4049"/>
                </a:lnTo>
                <a:lnTo>
                  <a:pt x="8186" y="3926"/>
                </a:lnTo>
                <a:lnTo>
                  <a:pt x="8167" y="3926"/>
                </a:lnTo>
                <a:close/>
                <a:moveTo>
                  <a:pt x="6969" y="3993"/>
                </a:moveTo>
                <a:lnTo>
                  <a:pt x="6836" y="4065"/>
                </a:lnTo>
                <a:lnTo>
                  <a:pt x="6836" y="4132"/>
                </a:lnTo>
                <a:lnTo>
                  <a:pt x="6836" y="4137"/>
                </a:lnTo>
                <a:cubicBezTo>
                  <a:pt x="6884" y="4117"/>
                  <a:pt x="6932" y="4091"/>
                  <a:pt x="6978" y="4065"/>
                </a:cubicBezTo>
                <a:cubicBezTo>
                  <a:pt x="6984" y="4065"/>
                  <a:pt x="6977" y="4027"/>
                  <a:pt x="6969" y="3993"/>
                </a:cubicBezTo>
                <a:close/>
                <a:moveTo>
                  <a:pt x="6836" y="4132"/>
                </a:moveTo>
                <a:cubicBezTo>
                  <a:pt x="6776" y="4132"/>
                  <a:pt x="6715" y="4144"/>
                  <a:pt x="6660" y="4096"/>
                </a:cubicBezTo>
                <a:lnTo>
                  <a:pt x="6636" y="4178"/>
                </a:lnTo>
                <a:lnTo>
                  <a:pt x="6541" y="4132"/>
                </a:lnTo>
                <a:cubicBezTo>
                  <a:pt x="6479" y="4184"/>
                  <a:pt x="6430" y="4247"/>
                  <a:pt x="6394" y="4323"/>
                </a:cubicBezTo>
                <a:lnTo>
                  <a:pt x="6503" y="4323"/>
                </a:lnTo>
                <a:lnTo>
                  <a:pt x="6565" y="4240"/>
                </a:lnTo>
                <a:lnTo>
                  <a:pt x="6684" y="4240"/>
                </a:lnTo>
                <a:lnTo>
                  <a:pt x="6698" y="4183"/>
                </a:lnTo>
                <a:cubicBezTo>
                  <a:pt x="6743" y="4146"/>
                  <a:pt x="6811" y="4217"/>
                  <a:pt x="6836" y="4132"/>
                </a:cubicBezTo>
                <a:close/>
                <a:moveTo>
                  <a:pt x="7881" y="4085"/>
                </a:moveTo>
                <a:cubicBezTo>
                  <a:pt x="7864" y="4089"/>
                  <a:pt x="7846" y="4098"/>
                  <a:pt x="7829" y="4106"/>
                </a:cubicBezTo>
                <a:lnTo>
                  <a:pt x="7915" y="4132"/>
                </a:lnTo>
                <a:cubicBezTo>
                  <a:pt x="7892" y="4102"/>
                  <a:pt x="7887" y="4084"/>
                  <a:pt x="7881" y="4085"/>
                </a:cubicBezTo>
                <a:close/>
                <a:moveTo>
                  <a:pt x="4754" y="4323"/>
                </a:moveTo>
                <a:cubicBezTo>
                  <a:pt x="4768" y="4434"/>
                  <a:pt x="4771" y="4434"/>
                  <a:pt x="4668" y="4493"/>
                </a:cubicBezTo>
                <a:lnTo>
                  <a:pt x="4668" y="4488"/>
                </a:lnTo>
                <a:cubicBezTo>
                  <a:pt x="4674" y="4367"/>
                  <a:pt x="4671" y="4370"/>
                  <a:pt x="4754" y="4323"/>
                </a:cubicBezTo>
                <a:close/>
                <a:moveTo>
                  <a:pt x="7682" y="4416"/>
                </a:moveTo>
                <a:lnTo>
                  <a:pt x="7682" y="4431"/>
                </a:lnTo>
                <a:lnTo>
                  <a:pt x="7753" y="4431"/>
                </a:lnTo>
                <a:lnTo>
                  <a:pt x="7753" y="4416"/>
                </a:lnTo>
                <a:lnTo>
                  <a:pt x="7682" y="4416"/>
                </a:lnTo>
                <a:close/>
                <a:moveTo>
                  <a:pt x="5538" y="4519"/>
                </a:moveTo>
                <a:lnTo>
                  <a:pt x="5538" y="4555"/>
                </a:lnTo>
                <a:lnTo>
                  <a:pt x="5476" y="4555"/>
                </a:lnTo>
                <a:lnTo>
                  <a:pt x="5476" y="4534"/>
                </a:lnTo>
                <a:lnTo>
                  <a:pt x="5538" y="4519"/>
                </a:lnTo>
                <a:close/>
                <a:moveTo>
                  <a:pt x="4801" y="4844"/>
                </a:moveTo>
                <a:lnTo>
                  <a:pt x="4739" y="4859"/>
                </a:lnTo>
                <a:lnTo>
                  <a:pt x="4739" y="4880"/>
                </a:lnTo>
                <a:lnTo>
                  <a:pt x="4801" y="4880"/>
                </a:lnTo>
                <a:lnTo>
                  <a:pt x="4801" y="4844"/>
                </a:lnTo>
                <a:close/>
                <a:moveTo>
                  <a:pt x="4915" y="4854"/>
                </a:moveTo>
                <a:lnTo>
                  <a:pt x="4915" y="4875"/>
                </a:lnTo>
                <a:lnTo>
                  <a:pt x="4991" y="4875"/>
                </a:lnTo>
                <a:lnTo>
                  <a:pt x="4991" y="4854"/>
                </a:lnTo>
                <a:lnTo>
                  <a:pt x="4915" y="4854"/>
                </a:lnTo>
                <a:close/>
                <a:moveTo>
                  <a:pt x="4597" y="4921"/>
                </a:moveTo>
                <a:lnTo>
                  <a:pt x="4597" y="5003"/>
                </a:lnTo>
                <a:lnTo>
                  <a:pt x="4616" y="5003"/>
                </a:lnTo>
                <a:lnTo>
                  <a:pt x="4616" y="4921"/>
                </a:lnTo>
                <a:lnTo>
                  <a:pt x="4597" y="4921"/>
                </a:lnTo>
                <a:close/>
                <a:moveTo>
                  <a:pt x="4749" y="4926"/>
                </a:moveTo>
                <a:lnTo>
                  <a:pt x="4682" y="5091"/>
                </a:lnTo>
                <a:cubicBezTo>
                  <a:pt x="4711" y="5073"/>
                  <a:pt x="4742" y="5059"/>
                  <a:pt x="4773" y="5045"/>
                </a:cubicBezTo>
                <a:cubicBezTo>
                  <a:pt x="4809" y="5035"/>
                  <a:pt x="4845" y="5030"/>
                  <a:pt x="4882" y="5024"/>
                </a:cubicBezTo>
                <a:lnTo>
                  <a:pt x="4749" y="4926"/>
                </a:lnTo>
                <a:close/>
                <a:moveTo>
                  <a:pt x="4445" y="5091"/>
                </a:moveTo>
                <a:lnTo>
                  <a:pt x="4445" y="5127"/>
                </a:lnTo>
                <a:lnTo>
                  <a:pt x="4506" y="5112"/>
                </a:lnTo>
                <a:lnTo>
                  <a:pt x="4506" y="5091"/>
                </a:lnTo>
                <a:lnTo>
                  <a:pt x="4445" y="5091"/>
                </a:lnTo>
                <a:close/>
                <a:moveTo>
                  <a:pt x="5771" y="5493"/>
                </a:moveTo>
                <a:lnTo>
                  <a:pt x="5771" y="5530"/>
                </a:lnTo>
                <a:lnTo>
                  <a:pt x="5833" y="5514"/>
                </a:lnTo>
                <a:lnTo>
                  <a:pt x="5833" y="5493"/>
                </a:lnTo>
                <a:lnTo>
                  <a:pt x="5771" y="5493"/>
                </a:lnTo>
                <a:close/>
                <a:moveTo>
                  <a:pt x="4844" y="6118"/>
                </a:moveTo>
                <a:lnTo>
                  <a:pt x="4844" y="6241"/>
                </a:lnTo>
                <a:lnTo>
                  <a:pt x="4763" y="6133"/>
                </a:lnTo>
                <a:lnTo>
                  <a:pt x="4844" y="6118"/>
                </a:lnTo>
                <a:close/>
                <a:moveTo>
                  <a:pt x="3394" y="6958"/>
                </a:moveTo>
                <a:lnTo>
                  <a:pt x="3247" y="6969"/>
                </a:lnTo>
                <a:lnTo>
                  <a:pt x="3323" y="7041"/>
                </a:lnTo>
                <a:lnTo>
                  <a:pt x="3394" y="6958"/>
                </a:lnTo>
                <a:close/>
                <a:moveTo>
                  <a:pt x="2396" y="7041"/>
                </a:moveTo>
                <a:lnTo>
                  <a:pt x="2396" y="7134"/>
                </a:lnTo>
                <a:lnTo>
                  <a:pt x="2463" y="7118"/>
                </a:lnTo>
                <a:lnTo>
                  <a:pt x="2444" y="7041"/>
                </a:lnTo>
                <a:lnTo>
                  <a:pt x="2396" y="7041"/>
                </a:lnTo>
                <a:close/>
                <a:moveTo>
                  <a:pt x="3080" y="7484"/>
                </a:moveTo>
                <a:cubicBezTo>
                  <a:pt x="3074" y="7484"/>
                  <a:pt x="3060" y="7488"/>
                  <a:pt x="3033" y="7500"/>
                </a:cubicBezTo>
                <a:cubicBezTo>
                  <a:pt x="3060" y="7538"/>
                  <a:pt x="3080" y="7577"/>
                  <a:pt x="3119" y="7639"/>
                </a:cubicBezTo>
                <a:cubicBezTo>
                  <a:pt x="3174" y="7529"/>
                  <a:pt x="3125" y="7509"/>
                  <a:pt x="3080" y="7484"/>
                </a:cubicBezTo>
                <a:close/>
                <a:moveTo>
                  <a:pt x="2049" y="7526"/>
                </a:moveTo>
                <a:lnTo>
                  <a:pt x="2049" y="7619"/>
                </a:lnTo>
                <a:lnTo>
                  <a:pt x="2078" y="7593"/>
                </a:lnTo>
                <a:cubicBezTo>
                  <a:pt x="2098" y="7635"/>
                  <a:pt x="2117" y="7682"/>
                  <a:pt x="2154" y="7758"/>
                </a:cubicBezTo>
                <a:lnTo>
                  <a:pt x="2154" y="7526"/>
                </a:lnTo>
                <a:lnTo>
                  <a:pt x="2049" y="7526"/>
                </a:lnTo>
                <a:close/>
                <a:moveTo>
                  <a:pt x="3014" y="7861"/>
                </a:moveTo>
                <a:lnTo>
                  <a:pt x="3014" y="7923"/>
                </a:lnTo>
                <a:lnTo>
                  <a:pt x="3109" y="7907"/>
                </a:lnTo>
                <a:lnTo>
                  <a:pt x="3014" y="7861"/>
                </a:lnTo>
                <a:close/>
                <a:moveTo>
                  <a:pt x="1887" y="7995"/>
                </a:moveTo>
                <a:cubicBezTo>
                  <a:pt x="1808" y="8071"/>
                  <a:pt x="1809" y="8132"/>
                  <a:pt x="1878" y="8191"/>
                </a:cubicBezTo>
                <a:lnTo>
                  <a:pt x="2035" y="8191"/>
                </a:lnTo>
                <a:lnTo>
                  <a:pt x="2006" y="8165"/>
                </a:lnTo>
                <a:lnTo>
                  <a:pt x="2078" y="8145"/>
                </a:lnTo>
                <a:lnTo>
                  <a:pt x="1987" y="7995"/>
                </a:lnTo>
                <a:lnTo>
                  <a:pt x="1887" y="7995"/>
                </a:lnTo>
                <a:close/>
                <a:moveTo>
                  <a:pt x="2215" y="8000"/>
                </a:moveTo>
                <a:lnTo>
                  <a:pt x="2130" y="8011"/>
                </a:lnTo>
                <a:lnTo>
                  <a:pt x="2120" y="8139"/>
                </a:lnTo>
                <a:lnTo>
                  <a:pt x="2282" y="8072"/>
                </a:lnTo>
                <a:lnTo>
                  <a:pt x="2215" y="8000"/>
                </a:lnTo>
                <a:close/>
                <a:moveTo>
                  <a:pt x="1654" y="8047"/>
                </a:moveTo>
                <a:lnTo>
                  <a:pt x="1654" y="8165"/>
                </a:lnTo>
                <a:lnTo>
                  <a:pt x="1731" y="8150"/>
                </a:lnTo>
                <a:lnTo>
                  <a:pt x="1654" y="8047"/>
                </a:lnTo>
                <a:close/>
                <a:moveTo>
                  <a:pt x="1517" y="8052"/>
                </a:moveTo>
                <a:lnTo>
                  <a:pt x="1455" y="8134"/>
                </a:lnTo>
                <a:lnTo>
                  <a:pt x="1479" y="8160"/>
                </a:lnTo>
                <a:lnTo>
                  <a:pt x="1536" y="8145"/>
                </a:lnTo>
                <a:lnTo>
                  <a:pt x="1517" y="8052"/>
                </a:lnTo>
                <a:close/>
                <a:moveTo>
                  <a:pt x="2044" y="8279"/>
                </a:moveTo>
                <a:cubicBezTo>
                  <a:pt x="1962" y="8275"/>
                  <a:pt x="1963" y="8308"/>
                  <a:pt x="1992" y="8361"/>
                </a:cubicBezTo>
                <a:lnTo>
                  <a:pt x="2044" y="8351"/>
                </a:lnTo>
                <a:lnTo>
                  <a:pt x="2044" y="8279"/>
                </a:lnTo>
                <a:close/>
                <a:moveTo>
                  <a:pt x="2211" y="8310"/>
                </a:moveTo>
                <a:cubicBezTo>
                  <a:pt x="2128" y="8352"/>
                  <a:pt x="2108" y="8403"/>
                  <a:pt x="2135" y="8480"/>
                </a:cubicBezTo>
                <a:cubicBezTo>
                  <a:pt x="2198" y="8471"/>
                  <a:pt x="2269" y="8506"/>
                  <a:pt x="2301" y="8423"/>
                </a:cubicBezTo>
                <a:lnTo>
                  <a:pt x="2211" y="8310"/>
                </a:lnTo>
                <a:close/>
                <a:moveTo>
                  <a:pt x="3708" y="8330"/>
                </a:moveTo>
                <a:cubicBezTo>
                  <a:pt x="3704" y="8427"/>
                  <a:pt x="3631" y="8444"/>
                  <a:pt x="3599" y="8501"/>
                </a:cubicBezTo>
                <a:lnTo>
                  <a:pt x="3565" y="8480"/>
                </a:lnTo>
                <a:cubicBezTo>
                  <a:pt x="3565" y="8445"/>
                  <a:pt x="3559" y="8411"/>
                  <a:pt x="3556" y="8377"/>
                </a:cubicBezTo>
                <a:lnTo>
                  <a:pt x="3708" y="8330"/>
                </a:lnTo>
                <a:close/>
                <a:moveTo>
                  <a:pt x="3651" y="8521"/>
                </a:moveTo>
                <a:lnTo>
                  <a:pt x="3703" y="8629"/>
                </a:lnTo>
                <a:lnTo>
                  <a:pt x="3527" y="8666"/>
                </a:lnTo>
                <a:cubicBezTo>
                  <a:pt x="3514" y="8650"/>
                  <a:pt x="3502" y="8637"/>
                  <a:pt x="3480" y="8614"/>
                </a:cubicBezTo>
                <a:lnTo>
                  <a:pt x="3584" y="8593"/>
                </a:lnTo>
                <a:lnTo>
                  <a:pt x="3651" y="8521"/>
                </a:lnTo>
                <a:close/>
                <a:moveTo>
                  <a:pt x="623" y="8588"/>
                </a:moveTo>
                <a:lnTo>
                  <a:pt x="542" y="8655"/>
                </a:lnTo>
                <a:lnTo>
                  <a:pt x="599" y="8733"/>
                </a:lnTo>
                <a:lnTo>
                  <a:pt x="652" y="8614"/>
                </a:lnTo>
                <a:lnTo>
                  <a:pt x="623" y="8588"/>
                </a:lnTo>
                <a:close/>
                <a:moveTo>
                  <a:pt x="333" y="8671"/>
                </a:moveTo>
                <a:lnTo>
                  <a:pt x="267" y="8805"/>
                </a:lnTo>
                <a:lnTo>
                  <a:pt x="442" y="8789"/>
                </a:lnTo>
                <a:lnTo>
                  <a:pt x="333" y="8671"/>
                </a:lnTo>
                <a:close/>
                <a:moveTo>
                  <a:pt x="2020" y="8681"/>
                </a:moveTo>
                <a:lnTo>
                  <a:pt x="2020" y="8805"/>
                </a:lnTo>
                <a:lnTo>
                  <a:pt x="2101" y="8789"/>
                </a:lnTo>
                <a:lnTo>
                  <a:pt x="2020" y="8681"/>
                </a:lnTo>
                <a:close/>
                <a:moveTo>
                  <a:pt x="100" y="8929"/>
                </a:moveTo>
                <a:lnTo>
                  <a:pt x="100" y="8991"/>
                </a:lnTo>
                <a:lnTo>
                  <a:pt x="205" y="8991"/>
                </a:lnTo>
                <a:lnTo>
                  <a:pt x="205" y="8929"/>
                </a:lnTo>
                <a:lnTo>
                  <a:pt x="100" y="8929"/>
                </a:lnTo>
                <a:close/>
                <a:moveTo>
                  <a:pt x="300" y="8949"/>
                </a:moveTo>
                <a:lnTo>
                  <a:pt x="238" y="9058"/>
                </a:lnTo>
                <a:cubicBezTo>
                  <a:pt x="304" y="9120"/>
                  <a:pt x="323" y="9051"/>
                  <a:pt x="343" y="9037"/>
                </a:cubicBezTo>
                <a:lnTo>
                  <a:pt x="300" y="8949"/>
                </a:lnTo>
                <a:close/>
                <a:moveTo>
                  <a:pt x="694" y="9248"/>
                </a:moveTo>
                <a:lnTo>
                  <a:pt x="694" y="9279"/>
                </a:lnTo>
                <a:lnTo>
                  <a:pt x="756" y="9264"/>
                </a:lnTo>
                <a:lnTo>
                  <a:pt x="756" y="9248"/>
                </a:lnTo>
                <a:lnTo>
                  <a:pt x="694" y="9248"/>
                </a:lnTo>
                <a:close/>
                <a:moveTo>
                  <a:pt x="171" y="9367"/>
                </a:moveTo>
                <a:lnTo>
                  <a:pt x="186" y="9434"/>
                </a:lnTo>
                <a:lnTo>
                  <a:pt x="205" y="9434"/>
                </a:lnTo>
                <a:lnTo>
                  <a:pt x="205" y="9367"/>
                </a:lnTo>
                <a:lnTo>
                  <a:pt x="171" y="9367"/>
                </a:lnTo>
                <a:close/>
                <a:moveTo>
                  <a:pt x="499" y="9398"/>
                </a:moveTo>
                <a:cubicBezTo>
                  <a:pt x="420" y="9395"/>
                  <a:pt x="416" y="9428"/>
                  <a:pt x="442" y="9481"/>
                </a:cubicBezTo>
                <a:lnTo>
                  <a:pt x="499" y="9470"/>
                </a:lnTo>
                <a:lnTo>
                  <a:pt x="499" y="9398"/>
                </a:lnTo>
                <a:close/>
                <a:moveTo>
                  <a:pt x="5" y="9486"/>
                </a:moveTo>
                <a:cubicBezTo>
                  <a:pt x="-10" y="9589"/>
                  <a:pt x="4" y="9626"/>
                  <a:pt x="62" y="9635"/>
                </a:cubicBezTo>
                <a:cubicBezTo>
                  <a:pt x="131" y="9650"/>
                  <a:pt x="164" y="9611"/>
                  <a:pt x="167" y="9486"/>
                </a:cubicBezTo>
                <a:lnTo>
                  <a:pt x="5" y="9486"/>
                </a:lnTo>
                <a:close/>
                <a:moveTo>
                  <a:pt x="1374" y="9522"/>
                </a:moveTo>
                <a:cubicBezTo>
                  <a:pt x="1212" y="9522"/>
                  <a:pt x="1210" y="9523"/>
                  <a:pt x="1136" y="9573"/>
                </a:cubicBezTo>
                <a:lnTo>
                  <a:pt x="1217" y="9677"/>
                </a:lnTo>
                <a:lnTo>
                  <a:pt x="1331" y="9677"/>
                </a:lnTo>
                <a:lnTo>
                  <a:pt x="1426" y="9579"/>
                </a:lnTo>
                <a:lnTo>
                  <a:pt x="1374" y="9522"/>
                </a:lnTo>
                <a:close/>
                <a:moveTo>
                  <a:pt x="818" y="9640"/>
                </a:moveTo>
                <a:cubicBezTo>
                  <a:pt x="679" y="9604"/>
                  <a:pt x="572" y="9749"/>
                  <a:pt x="709" y="9878"/>
                </a:cubicBezTo>
                <a:cubicBezTo>
                  <a:pt x="816" y="9801"/>
                  <a:pt x="953" y="9810"/>
                  <a:pt x="818" y="9640"/>
                </a:cubicBezTo>
                <a:close/>
                <a:moveTo>
                  <a:pt x="2463" y="10239"/>
                </a:moveTo>
                <a:lnTo>
                  <a:pt x="2482" y="10239"/>
                </a:lnTo>
                <a:lnTo>
                  <a:pt x="2482" y="10316"/>
                </a:lnTo>
                <a:lnTo>
                  <a:pt x="2467" y="10316"/>
                </a:lnTo>
                <a:lnTo>
                  <a:pt x="2463" y="10239"/>
                </a:lnTo>
                <a:close/>
                <a:moveTo>
                  <a:pt x="1460" y="10316"/>
                </a:moveTo>
                <a:lnTo>
                  <a:pt x="1350" y="10332"/>
                </a:lnTo>
                <a:cubicBezTo>
                  <a:pt x="1383" y="10377"/>
                  <a:pt x="1419" y="10353"/>
                  <a:pt x="1460" y="10347"/>
                </a:cubicBezTo>
                <a:lnTo>
                  <a:pt x="1460" y="10316"/>
                </a:lnTo>
                <a:close/>
                <a:moveTo>
                  <a:pt x="2130" y="10321"/>
                </a:moveTo>
                <a:lnTo>
                  <a:pt x="2187" y="10321"/>
                </a:lnTo>
                <a:lnTo>
                  <a:pt x="2192" y="10440"/>
                </a:lnTo>
                <a:lnTo>
                  <a:pt x="2130" y="10321"/>
                </a:lnTo>
                <a:close/>
                <a:moveTo>
                  <a:pt x="2277" y="10363"/>
                </a:moveTo>
                <a:cubicBezTo>
                  <a:pt x="2324" y="10353"/>
                  <a:pt x="2366" y="10344"/>
                  <a:pt x="2325" y="10450"/>
                </a:cubicBezTo>
                <a:lnTo>
                  <a:pt x="2277" y="10363"/>
                </a:lnTo>
                <a:close/>
                <a:moveTo>
                  <a:pt x="1498" y="10440"/>
                </a:moveTo>
                <a:lnTo>
                  <a:pt x="1426" y="10445"/>
                </a:lnTo>
                <a:lnTo>
                  <a:pt x="1426" y="10481"/>
                </a:lnTo>
                <a:lnTo>
                  <a:pt x="1498" y="10466"/>
                </a:lnTo>
                <a:lnTo>
                  <a:pt x="1498" y="10440"/>
                </a:lnTo>
                <a:close/>
                <a:moveTo>
                  <a:pt x="1422" y="10466"/>
                </a:moveTo>
                <a:cubicBezTo>
                  <a:pt x="1270" y="10534"/>
                  <a:pt x="1094" y="10511"/>
                  <a:pt x="1003" y="10698"/>
                </a:cubicBezTo>
                <a:cubicBezTo>
                  <a:pt x="1174" y="10646"/>
                  <a:pt x="1290" y="10553"/>
                  <a:pt x="1426" y="10512"/>
                </a:cubicBezTo>
                <a:lnTo>
                  <a:pt x="1422" y="10466"/>
                </a:lnTo>
                <a:close/>
                <a:moveTo>
                  <a:pt x="1721" y="10569"/>
                </a:moveTo>
                <a:lnTo>
                  <a:pt x="1721" y="10589"/>
                </a:lnTo>
                <a:lnTo>
                  <a:pt x="1792" y="10589"/>
                </a:lnTo>
                <a:lnTo>
                  <a:pt x="1792" y="10569"/>
                </a:lnTo>
                <a:lnTo>
                  <a:pt x="1721" y="10569"/>
                </a:lnTo>
                <a:close/>
                <a:moveTo>
                  <a:pt x="1925" y="10631"/>
                </a:moveTo>
                <a:lnTo>
                  <a:pt x="1826" y="10729"/>
                </a:lnTo>
                <a:lnTo>
                  <a:pt x="1826" y="10904"/>
                </a:lnTo>
                <a:lnTo>
                  <a:pt x="1997" y="10904"/>
                </a:lnTo>
                <a:lnTo>
                  <a:pt x="2054" y="10837"/>
                </a:lnTo>
                <a:lnTo>
                  <a:pt x="2016" y="10775"/>
                </a:lnTo>
                <a:lnTo>
                  <a:pt x="2054" y="10698"/>
                </a:lnTo>
                <a:lnTo>
                  <a:pt x="1925" y="10631"/>
                </a:lnTo>
                <a:close/>
                <a:moveTo>
                  <a:pt x="5913" y="10636"/>
                </a:moveTo>
                <a:cubicBezTo>
                  <a:pt x="5895" y="10629"/>
                  <a:pt x="5866" y="10640"/>
                  <a:pt x="5837" y="10646"/>
                </a:cubicBezTo>
                <a:cubicBezTo>
                  <a:pt x="5882" y="10708"/>
                  <a:pt x="5926" y="10733"/>
                  <a:pt x="5990" y="10693"/>
                </a:cubicBezTo>
                <a:cubicBezTo>
                  <a:pt x="5965" y="10671"/>
                  <a:pt x="5942" y="10655"/>
                  <a:pt x="5913" y="10641"/>
                </a:cubicBezTo>
                <a:lnTo>
                  <a:pt x="5913" y="10636"/>
                </a:lnTo>
                <a:close/>
                <a:moveTo>
                  <a:pt x="880" y="10646"/>
                </a:moveTo>
                <a:lnTo>
                  <a:pt x="880" y="10713"/>
                </a:lnTo>
                <a:lnTo>
                  <a:pt x="908" y="10713"/>
                </a:lnTo>
                <a:lnTo>
                  <a:pt x="894" y="10646"/>
                </a:lnTo>
                <a:lnTo>
                  <a:pt x="880" y="10646"/>
                </a:lnTo>
                <a:close/>
                <a:moveTo>
                  <a:pt x="2643" y="10651"/>
                </a:moveTo>
                <a:cubicBezTo>
                  <a:pt x="2651" y="10639"/>
                  <a:pt x="2675" y="10635"/>
                  <a:pt x="2724" y="10657"/>
                </a:cubicBezTo>
                <a:lnTo>
                  <a:pt x="2643" y="10713"/>
                </a:lnTo>
                <a:cubicBezTo>
                  <a:pt x="2639" y="10688"/>
                  <a:pt x="2635" y="10664"/>
                  <a:pt x="2643" y="10651"/>
                </a:cubicBezTo>
                <a:close/>
                <a:moveTo>
                  <a:pt x="1659" y="10698"/>
                </a:moveTo>
                <a:lnTo>
                  <a:pt x="1536" y="10822"/>
                </a:lnTo>
                <a:cubicBezTo>
                  <a:pt x="1681" y="10835"/>
                  <a:pt x="1683" y="10836"/>
                  <a:pt x="1659" y="10698"/>
                </a:cubicBezTo>
                <a:close/>
                <a:moveTo>
                  <a:pt x="2572" y="11007"/>
                </a:moveTo>
                <a:lnTo>
                  <a:pt x="2572" y="11069"/>
                </a:lnTo>
                <a:lnTo>
                  <a:pt x="2605" y="11069"/>
                </a:lnTo>
                <a:lnTo>
                  <a:pt x="2591" y="11007"/>
                </a:lnTo>
                <a:lnTo>
                  <a:pt x="2572" y="11007"/>
                </a:lnTo>
                <a:close/>
                <a:moveTo>
                  <a:pt x="1536" y="11043"/>
                </a:moveTo>
                <a:lnTo>
                  <a:pt x="1536" y="11177"/>
                </a:lnTo>
                <a:lnTo>
                  <a:pt x="1626" y="11224"/>
                </a:lnTo>
                <a:lnTo>
                  <a:pt x="1716" y="11141"/>
                </a:lnTo>
                <a:lnTo>
                  <a:pt x="1673" y="11043"/>
                </a:lnTo>
                <a:lnTo>
                  <a:pt x="1536" y="11043"/>
                </a:lnTo>
                <a:close/>
                <a:moveTo>
                  <a:pt x="2467" y="11074"/>
                </a:moveTo>
                <a:cubicBezTo>
                  <a:pt x="2449" y="11134"/>
                  <a:pt x="2433" y="11183"/>
                  <a:pt x="2410" y="11255"/>
                </a:cubicBezTo>
                <a:lnTo>
                  <a:pt x="2510" y="11121"/>
                </a:lnTo>
                <a:lnTo>
                  <a:pt x="2467" y="11074"/>
                </a:lnTo>
                <a:close/>
                <a:moveTo>
                  <a:pt x="4388" y="11208"/>
                </a:moveTo>
                <a:cubicBezTo>
                  <a:pt x="4373" y="11267"/>
                  <a:pt x="4370" y="11268"/>
                  <a:pt x="4459" y="11260"/>
                </a:cubicBezTo>
                <a:lnTo>
                  <a:pt x="4388" y="11208"/>
                </a:lnTo>
                <a:close/>
                <a:moveTo>
                  <a:pt x="1136" y="11291"/>
                </a:moveTo>
                <a:lnTo>
                  <a:pt x="1136" y="11322"/>
                </a:lnTo>
                <a:lnTo>
                  <a:pt x="1198" y="11306"/>
                </a:lnTo>
                <a:lnTo>
                  <a:pt x="1198" y="11291"/>
                </a:lnTo>
                <a:lnTo>
                  <a:pt x="1136" y="11291"/>
                </a:lnTo>
                <a:close/>
                <a:moveTo>
                  <a:pt x="2895" y="11410"/>
                </a:moveTo>
                <a:lnTo>
                  <a:pt x="2805" y="11523"/>
                </a:lnTo>
                <a:lnTo>
                  <a:pt x="2933" y="11466"/>
                </a:lnTo>
                <a:lnTo>
                  <a:pt x="2895" y="11410"/>
                </a:lnTo>
                <a:close/>
                <a:moveTo>
                  <a:pt x="1807" y="11420"/>
                </a:moveTo>
                <a:lnTo>
                  <a:pt x="1745" y="11564"/>
                </a:lnTo>
                <a:lnTo>
                  <a:pt x="1883" y="11554"/>
                </a:lnTo>
                <a:lnTo>
                  <a:pt x="1807" y="11420"/>
                </a:lnTo>
                <a:close/>
                <a:moveTo>
                  <a:pt x="3337" y="11446"/>
                </a:moveTo>
                <a:lnTo>
                  <a:pt x="3370" y="11446"/>
                </a:lnTo>
                <a:lnTo>
                  <a:pt x="3370" y="11513"/>
                </a:lnTo>
                <a:lnTo>
                  <a:pt x="3351" y="11513"/>
                </a:lnTo>
                <a:lnTo>
                  <a:pt x="3337" y="11446"/>
                </a:lnTo>
                <a:close/>
                <a:moveTo>
                  <a:pt x="6199" y="11471"/>
                </a:moveTo>
                <a:lnTo>
                  <a:pt x="6123" y="11487"/>
                </a:lnTo>
                <a:lnTo>
                  <a:pt x="6218" y="11585"/>
                </a:lnTo>
                <a:cubicBezTo>
                  <a:pt x="6204" y="11518"/>
                  <a:pt x="6203" y="11496"/>
                  <a:pt x="6199" y="11471"/>
                </a:cubicBezTo>
                <a:close/>
                <a:moveTo>
                  <a:pt x="2572" y="11497"/>
                </a:moveTo>
                <a:lnTo>
                  <a:pt x="2572" y="11678"/>
                </a:lnTo>
                <a:lnTo>
                  <a:pt x="2634" y="11631"/>
                </a:lnTo>
                <a:lnTo>
                  <a:pt x="2572" y="11497"/>
                </a:lnTo>
                <a:close/>
                <a:moveTo>
                  <a:pt x="2928" y="11678"/>
                </a:moveTo>
                <a:lnTo>
                  <a:pt x="2867" y="11693"/>
                </a:lnTo>
                <a:lnTo>
                  <a:pt x="2867" y="11714"/>
                </a:lnTo>
                <a:lnTo>
                  <a:pt x="2928" y="11714"/>
                </a:lnTo>
                <a:lnTo>
                  <a:pt x="2928" y="11678"/>
                </a:lnTo>
                <a:close/>
                <a:moveTo>
                  <a:pt x="3009" y="11693"/>
                </a:moveTo>
                <a:cubicBezTo>
                  <a:pt x="2994" y="11707"/>
                  <a:pt x="2983" y="11726"/>
                  <a:pt x="2966" y="11740"/>
                </a:cubicBezTo>
                <a:cubicBezTo>
                  <a:pt x="3036" y="11782"/>
                  <a:pt x="3047" y="11720"/>
                  <a:pt x="3080" y="11693"/>
                </a:cubicBezTo>
                <a:cubicBezTo>
                  <a:pt x="3046" y="11672"/>
                  <a:pt x="3025" y="11680"/>
                  <a:pt x="3009" y="11693"/>
                </a:cubicBezTo>
                <a:close/>
                <a:moveTo>
                  <a:pt x="3313" y="11745"/>
                </a:moveTo>
                <a:cubicBezTo>
                  <a:pt x="3293" y="11789"/>
                  <a:pt x="3273" y="11822"/>
                  <a:pt x="3256" y="11853"/>
                </a:cubicBezTo>
                <a:lnTo>
                  <a:pt x="3290" y="11884"/>
                </a:lnTo>
                <a:lnTo>
                  <a:pt x="3370" y="11817"/>
                </a:lnTo>
                <a:lnTo>
                  <a:pt x="3313" y="11745"/>
                </a:lnTo>
                <a:close/>
                <a:moveTo>
                  <a:pt x="2648" y="11869"/>
                </a:moveTo>
                <a:cubicBezTo>
                  <a:pt x="2627" y="11865"/>
                  <a:pt x="2614" y="11875"/>
                  <a:pt x="2619" y="11915"/>
                </a:cubicBezTo>
                <a:lnTo>
                  <a:pt x="2657" y="12013"/>
                </a:lnTo>
                <a:lnTo>
                  <a:pt x="2729" y="11884"/>
                </a:lnTo>
                <a:cubicBezTo>
                  <a:pt x="2699" y="11885"/>
                  <a:pt x="2669" y="11872"/>
                  <a:pt x="2648" y="11869"/>
                </a:cubicBezTo>
                <a:close/>
                <a:moveTo>
                  <a:pt x="3190" y="11900"/>
                </a:moveTo>
                <a:lnTo>
                  <a:pt x="3114" y="11930"/>
                </a:lnTo>
                <a:cubicBezTo>
                  <a:pt x="3183" y="11957"/>
                  <a:pt x="3202" y="11938"/>
                  <a:pt x="3190" y="11900"/>
                </a:cubicBezTo>
                <a:close/>
                <a:moveTo>
                  <a:pt x="2082" y="11967"/>
                </a:moveTo>
                <a:lnTo>
                  <a:pt x="2082" y="11987"/>
                </a:lnTo>
                <a:lnTo>
                  <a:pt x="2158" y="11987"/>
                </a:lnTo>
                <a:lnTo>
                  <a:pt x="2158" y="11967"/>
                </a:lnTo>
                <a:lnTo>
                  <a:pt x="2082" y="11967"/>
                </a:lnTo>
                <a:close/>
                <a:moveTo>
                  <a:pt x="5662" y="12482"/>
                </a:moveTo>
                <a:lnTo>
                  <a:pt x="5581" y="12539"/>
                </a:lnTo>
                <a:cubicBezTo>
                  <a:pt x="5616" y="12607"/>
                  <a:pt x="5605" y="12654"/>
                  <a:pt x="5662" y="12689"/>
                </a:cubicBezTo>
                <a:lnTo>
                  <a:pt x="5776" y="12632"/>
                </a:lnTo>
                <a:cubicBezTo>
                  <a:pt x="5707" y="12496"/>
                  <a:pt x="5694" y="12484"/>
                  <a:pt x="5662" y="12482"/>
                </a:cubicBezTo>
                <a:close/>
                <a:moveTo>
                  <a:pt x="6246" y="12529"/>
                </a:moveTo>
                <a:lnTo>
                  <a:pt x="6246" y="12591"/>
                </a:lnTo>
                <a:lnTo>
                  <a:pt x="6356" y="12529"/>
                </a:lnTo>
                <a:lnTo>
                  <a:pt x="6246" y="12529"/>
                </a:lnTo>
                <a:close/>
                <a:moveTo>
                  <a:pt x="6279" y="12653"/>
                </a:moveTo>
                <a:cubicBezTo>
                  <a:pt x="6295" y="12735"/>
                  <a:pt x="6308" y="12818"/>
                  <a:pt x="6322" y="12900"/>
                </a:cubicBezTo>
                <a:lnTo>
                  <a:pt x="6246" y="12941"/>
                </a:lnTo>
                <a:lnTo>
                  <a:pt x="6260" y="13008"/>
                </a:lnTo>
                <a:lnTo>
                  <a:pt x="6351" y="12967"/>
                </a:lnTo>
                <a:cubicBezTo>
                  <a:pt x="6389" y="12847"/>
                  <a:pt x="6330" y="12750"/>
                  <a:pt x="6279" y="12653"/>
                </a:cubicBezTo>
                <a:close/>
                <a:moveTo>
                  <a:pt x="6650" y="12704"/>
                </a:moveTo>
                <a:cubicBezTo>
                  <a:pt x="6667" y="12747"/>
                  <a:pt x="6636" y="12752"/>
                  <a:pt x="6574" y="12730"/>
                </a:cubicBezTo>
                <a:lnTo>
                  <a:pt x="6650" y="12704"/>
                </a:lnTo>
                <a:close/>
                <a:moveTo>
                  <a:pt x="6474" y="12838"/>
                </a:moveTo>
                <a:lnTo>
                  <a:pt x="6474" y="12874"/>
                </a:lnTo>
                <a:lnTo>
                  <a:pt x="6536" y="12859"/>
                </a:lnTo>
                <a:lnTo>
                  <a:pt x="6536" y="12838"/>
                </a:lnTo>
                <a:lnTo>
                  <a:pt x="6474" y="12838"/>
                </a:lnTo>
                <a:close/>
                <a:moveTo>
                  <a:pt x="6360" y="12957"/>
                </a:moveTo>
                <a:cubicBezTo>
                  <a:pt x="6374" y="12995"/>
                  <a:pt x="6324" y="13053"/>
                  <a:pt x="6389" y="13076"/>
                </a:cubicBezTo>
                <a:cubicBezTo>
                  <a:pt x="6394" y="13104"/>
                  <a:pt x="6402" y="13128"/>
                  <a:pt x="6403" y="13132"/>
                </a:cubicBezTo>
                <a:lnTo>
                  <a:pt x="6474" y="13106"/>
                </a:lnTo>
                <a:lnTo>
                  <a:pt x="6460" y="13086"/>
                </a:lnTo>
                <a:lnTo>
                  <a:pt x="6394" y="13081"/>
                </a:lnTo>
                <a:lnTo>
                  <a:pt x="6427" y="12962"/>
                </a:lnTo>
                <a:lnTo>
                  <a:pt x="6360" y="12957"/>
                </a:lnTo>
                <a:close/>
                <a:moveTo>
                  <a:pt x="6170" y="12993"/>
                </a:moveTo>
                <a:lnTo>
                  <a:pt x="6108" y="13008"/>
                </a:lnTo>
                <a:lnTo>
                  <a:pt x="6108" y="13024"/>
                </a:lnTo>
                <a:lnTo>
                  <a:pt x="6170" y="13024"/>
                </a:lnTo>
                <a:lnTo>
                  <a:pt x="6170" y="12993"/>
                </a:lnTo>
                <a:close/>
                <a:moveTo>
                  <a:pt x="6227" y="13008"/>
                </a:moveTo>
                <a:cubicBezTo>
                  <a:pt x="6217" y="13055"/>
                  <a:pt x="6208" y="13080"/>
                  <a:pt x="6208" y="13106"/>
                </a:cubicBezTo>
                <a:lnTo>
                  <a:pt x="6341" y="13106"/>
                </a:lnTo>
                <a:lnTo>
                  <a:pt x="6227" y="13008"/>
                </a:lnTo>
                <a:close/>
                <a:moveTo>
                  <a:pt x="6066" y="13091"/>
                </a:moveTo>
                <a:lnTo>
                  <a:pt x="6070" y="13199"/>
                </a:lnTo>
                <a:lnTo>
                  <a:pt x="6161" y="13199"/>
                </a:lnTo>
                <a:lnTo>
                  <a:pt x="6175" y="13272"/>
                </a:lnTo>
                <a:cubicBezTo>
                  <a:pt x="6219" y="13255"/>
                  <a:pt x="6298" y="13288"/>
                  <a:pt x="6318" y="13230"/>
                </a:cubicBezTo>
                <a:cubicBezTo>
                  <a:pt x="6259" y="13143"/>
                  <a:pt x="6150" y="13166"/>
                  <a:pt x="6066" y="13091"/>
                </a:cubicBezTo>
                <a:close/>
                <a:moveTo>
                  <a:pt x="5952" y="13158"/>
                </a:moveTo>
                <a:lnTo>
                  <a:pt x="5952" y="13179"/>
                </a:lnTo>
                <a:lnTo>
                  <a:pt x="6023" y="13179"/>
                </a:lnTo>
                <a:lnTo>
                  <a:pt x="6023" y="13158"/>
                </a:lnTo>
                <a:lnTo>
                  <a:pt x="5952" y="13158"/>
                </a:lnTo>
                <a:close/>
                <a:moveTo>
                  <a:pt x="5676" y="13204"/>
                </a:moveTo>
                <a:lnTo>
                  <a:pt x="5662" y="13215"/>
                </a:lnTo>
                <a:lnTo>
                  <a:pt x="5662" y="13287"/>
                </a:lnTo>
                <a:lnTo>
                  <a:pt x="5700" y="13277"/>
                </a:lnTo>
                <a:lnTo>
                  <a:pt x="5676" y="13204"/>
                </a:lnTo>
                <a:close/>
                <a:moveTo>
                  <a:pt x="5904" y="13204"/>
                </a:moveTo>
                <a:lnTo>
                  <a:pt x="5814" y="13241"/>
                </a:lnTo>
                <a:lnTo>
                  <a:pt x="5814" y="13246"/>
                </a:lnTo>
                <a:cubicBezTo>
                  <a:pt x="5805" y="13202"/>
                  <a:pt x="5806" y="13202"/>
                  <a:pt x="5904" y="13204"/>
                </a:cubicBezTo>
                <a:close/>
                <a:moveTo>
                  <a:pt x="6018" y="13272"/>
                </a:moveTo>
                <a:cubicBezTo>
                  <a:pt x="6027" y="13329"/>
                  <a:pt x="6031" y="13362"/>
                  <a:pt x="6042" y="13426"/>
                </a:cubicBezTo>
                <a:lnTo>
                  <a:pt x="6165" y="13287"/>
                </a:lnTo>
                <a:lnTo>
                  <a:pt x="6018" y="13272"/>
                </a:lnTo>
                <a:close/>
                <a:moveTo>
                  <a:pt x="5571" y="13308"/>
                </a:moveTo>
                <a:lnTo>
                  <a:pt x="5514" y="13323"/>
                </a:lnTo>
                <a:lnTo>
                  <a:pt x="5514" y="13344"/>
                </a:lnTo>
                <a:lnTo>
                  <a:pt x="5576" y="13344"/>
                </a:lnTo>
                <a:lnTo>
                  <a:pt x="5571" y="13308"/>
                </a:lnTo>
                <a:close/>
                <a:moveTo>
                  <a:pt x="6213" y="13359"/>
                </a:moveTo>
                <a:lnTo>
                  <a:pt x="6213" y="13395"/>
                </a:lnTo>
                <a:lnTo>
                  <a:pt x="6275" y="13380"/>
                </a:lnTo>
                <a:lnTo>
                  <a:pt x="6275" y="13359"/>
                </a:lnTo>
                <a:lnTo>
                  <a:pt x="6213" y="13359"/>
                </a:lnTo>
                <a:close/>
                <a:moveTo>
                  <a:pt x="5690" y="13385"/>
                </a:moveTo>
                <a:lnTo>
                  <a:pt x="5628" y="13400"/>
                </a:lnTo>
                <a:lnTo>
                  <a:pt x="5628" y="13421"/>
                </a:lnTo>
                <a:lnTo>
                  <a:pt x="5690" y="13421"/>
                </a:lnTo>
                <a:lnTo>
                  <a:pt x="5690" y="13385"/>
                </a:lnTo>
                <a:close/>
                <a:moveTo>
                  <a:pt x="5766" y="13395"/>
                </a:moveTo>
                <a:cubicBezTo>
                  <a:pt x="5766" y="13421"/>
                  <a:pt x="5766" y="13425"/>
                  <a:pt x="5766" y="13431"/>
                </a:cubicBezTo>
                <a:lnTo>
                  <a:pt x="5766" y="13498"/>
                </a:lnTo>
                <a:lnTo>
                  <a:pt x="5980" y="13555"/>
                </a:lnTo>
                <a:cubicBezTo>
                  <a:pt x="5996" y="13522"/>
                  <a:pt x="6013" y="13486"/>
                  <a:pt x="6032" y="13447"/>
                </a:cubicBezTo>
                <a:lnTo>
                  <a:pt x="5766" y="13395"/>
                </a:lnTo>
                <a:close/>
                <a:moveTo>
                  <a:pt x="6113" y="13395"/>
                </a:moveTo>
                <a:cubicBezTo>
                  <a:pt x="6101" y="13557"/>
                  <a:pt x="6100" y="13554"/>
                  <a:pt x="6227" y="13529"/>
                </a:cubicBezTo>
                <a:lnTo>
                  <a:pt x="6232" y="13529"/>
                </a:lnTo>
                <a:lnTo>
                  <a:pt x="6113" y="13395"/>
                </a:lnTo>
                <a:close/>
                <a:moveTo>
                  <a:pt x="5495" y="13437"/>
                </a:moveTo>
                <a:lnTo>
                  <a:pt x="5524" y="13519"/>
                </a:lnTo>
                <a:lnTo>
                  <a:pt x="5543" y="13509"/>
                </a:lnTo>
                <a:lnTo>
                  <a:pt x="5543" y="13437"/>
                </a:lnTo>
                <a:lnTo>
                  <a:pt x="5495" y="13437"/>
                </a:lnTo>
                <a:close/>
                <a:moveTo>
                  <a:pt x="6298" y="13478"/>
                </a:moveTo>
                <a:cubicBezTo>
                  <a:pt x="6282" y="13518"/>
                  <a:pt x="6263" y="13557"/>
                  <a:pt x="6246" y="13596"/>
                </a:cubicBezTo>
                <a:lnTo>
                  <a:pt x="6298" y="13715"/>
                </a:lnTo>
                <a:cubicBezTo>
                  <a:pt x="6418" y="13701"/>
                  <a:pt x="6417" y="13698"/>
                  <a:pt x="6422" y="13560"/>
                </a:cubicBezTo>
                <a:lnTo>
                  <a:pt x="6427" y="13555"/>
                </a:lnTo>
                <a:lnTo>
                  <a:pt x="6298" y="13478"/>
                </a:lnTo>
                <a:close/>
                <a:moveTo>
                  <a:pt x="5913" y="13550"/>
                </a:moveTo>
                <a:cubicBezTo>
                  <a:pt x="5851" y="13550"/>
                  <a:pt x="5809" y="13578"/>
                  <a:pt x="5804" y="13664"/>
                </a:cubicBezTo>
                <a:lnTo>
                  <a:pt x="5913" y="13664"/>
                </a:lnTo>
                <a:lnTo>
                  <a:pt x="5913" y="13550"/>
                </a:lnTo>
                <a:close/>
                <a:moveTo>
                  <a:pt x="5671" y="13560"/>
                </a:moveTo>
                <a:lnTo>
                  <a:pt x="5704" y="13643"/>
                </a:lnTo>
                <a:lnTo>
                  <a:pt x="5723" y="13627"/>
                </a:lnTo>
                <a:lnTo>
                  <a:pt x="5723" y="13560"/>
                </a:lnTo>
                <a:lnTo>
                  <a:pt x="5671" y="13560"/>
                </a:lnTo>
                <a:close/>
                <a:moveTo>
                  <a:pt x="5524" y="13571"/>
                </a:moveTo>
                <a:cubicBezTo>
                  <a:pt x="5518" y="13581"/>
                  <a:pt x="5520" y="13610"/>
                  <a:pt x="5524" y="13658"/>
                </a:cubicBezTo>
                <a:lnTo>
                  <a:pt x="5571" y="13571"/>
                </a:lnTo>
                <a:cubicBezTo>
                  <a:pt x="5544" y="13564"/>
                  <a:pt x="5530" y="13560"/>
                  <a:pt x="5524" y="13571"/>
                </a:cubicBezTo>
                <a:close/>
                <a:moveTo>
                  <a:pt x="5234" y="13669"/>
                </a:moveTo>
                <a:cubicBezTo>
                  <a:pt x="5260" y="13700"/>
                  <a:pt x="5266" y="13716"/>
                  <a:pt x="5272" y="13715"/>
                </a:cubicBezTo>
                <a:cubicBezTo>
                  <a:pt x="5289" y="13710"/>
                  <a:pt x="5307" y="13701"/>
                  <a:pt x="5324" y="13694"/>
                </a:cubicBezTo>
                <a:lnTo>
                  <a:pt x="5234" y="13669"/>
                </a:lnTo>
                <a:close/>
                <a:moveTo>
                  <a:pt x="4901" y="13994"/>
                </a:moveTo>
                <a:cubicBezTo>
                  <a:pt x="4876" y="14030"/>
                  <a:pt x="4818" y="14043"/>
                  <a:pt x="4858" y="14117"/>
                </a:cubicBezTo>
                <a:cubicBezTo>
                  <a:pt x="4886" y="14080"/>
                  <a:pt x="4946" y="14070"/>
                  <a:pt x="4906" y="13994"/>
                </a:cubicBezTo>
                <a:lnTo>
                  <a:pt x="4901" y="13994"/>
                </a:lnTo>
                <a:close/>
                <a:moveTo>
                  <a:pt x="5143" y="13999"/>
                </a:moveTo>
                <a:lnTo>
                  <a:pt x="5143" y="14035"/>
                </a:lnTo>
                <a:lnTo>
                  <a:pt x="5205" y="14019"/>
                </a:lnTo>
                <a:lnTo>
                  <a:pt x="5210" y="13999"/>
                </a:lnTo>
                <a:lnTo>
                  <a:pt x="5143" y="13999"/>
                </a:lnTo>
                <a:close/>
                <a:moveTo>
                  <a:pt x="4896" y="14313"/>
                </a:moveTo>
                <a:lnTo>
                  <a:pt x="4896" y="14396"/>
                </a:lnTo>
                <a:lnTo>
                  <a:pt x="4915" y="14396"/>
                </a:lnTo>
                <a:lnTo>
                  <a:pt x="4915" y="14313"/>
                </a:lnTo>
                <a:lnTo>
                  <a:pt x="4896" y="14313"/>
                </a:lnTo>
                <a:close/>
                <a:moveTo>
                  <a:pt x="5053" y="14391"/>
                </a:moveTo>
                <a:lnTo>
                  <a:pt x="4996" y="14406"/>
                </a:lnTo>
                <a:lnTo>
                  <a:pt x="4996" y="14427"/>
                </a:lnTo>
                <a:lnTo>
                  <a:pt x="5058" y="14427"/>
                </a:lnTo>
                <a:lnTo>
                  <a:pt x="5053" y="14391"/>
                </a:lnTo>
                <a:close/>
                <a:moveTo>
                  <a:pt x="4236" y="14437"/>
                </a:moveTo>
                <a:lnTo>
                  <a:pt x="4236" y="14515"/>
                </a:lnTo>
                <a:lnTo>
                  <a:pt x="4255" y="14515"/>
                </a:lnTo>
                <a:lnTo>
                  <a:pt x="4255" y="14437"/>
                </a:lnTo>
                <a:lnTo>
                  <a:pt x="4236" y="14437"/>
                </a:lnTo>
                <a:close/>
                <a:moveTo>
                  <a:pt x="4140" y="14509"/>
                </a:moveTo>
                <a:lnTo>
                  <a:pt x="4079" y="14525"/>
                </a:lnTo>
                <a:lnTo>
                  <a:pt x="4079" y="14546"/>
                </a:lnTo>
                <a:lnTo>
                  <a:pt x="4140" y="14546"/>
                </a:lnTo>
                <a:lnTo>
                  <a:pt x="4140" y="14509"/>
                </a:lnTo>
                <a:close/>
                <a:moveTo>
                  <a:pt x="3922" y="14602"/>
                </a:moveTo>
                <a:lnTo>
                  <a:pt x="3922" y="14623"/>
                </a:lnTo>
                <a:lnTo>
                  <a:pt x="3998" y="14623"/>
                </a:lnTo>
                <a:lnTo>
                  <a:pt x="3998" y="14602"/>
                </a:lnTo>
                <a:lnTo>
                  <a:pt x="3922" y="14602"/>
                </a:lnTo>
                <a:close/>
                <a:moveTo>
                  <a:pt x="4297" y="14607"/>
                </a:moveTo>
                <a:lnTo>
                  <a:pt x="4297" y="14623"/>
                </a:lnTo>
                <a:lnTo>
                  <a:pt x="4369" y="14623"/>
                </a:lnTo>
                <a:lnTo>
                  <a:pt x="4369" y="14607"/>
                </a:lnTo>
                <a:lnTo>
                  <a:pt x="4297" y="14607"/>
                </a:lnTo>
                <a:close/>
                <a:moveTo>
                  <a:pt x="3779" y="14638"/>
                </a:moveTo>
                <a:cubicBezTo>
                  <a:pt x="3785" y="14660"/>
                  <a:pt x="3789" y="14684"/>
                  <a:pt x="3793" y="14705"/>
                </a:cubicBezTo>
                <a:lnTo>
                  <a:pt x="3813" y="14705"/>
                </a:lnTo>
                <a:lnTo>
                  <a:pt x="3813" y="14638"/>
                </a:lnTo>
                <a:lnTo>
                  <a:pt x="3779" y="14638"/>
                </a:lnTo>
                <a:close/>
                <a:moveTo>
                  <a:pt x="4217" y="14664"/>
                </a:moveTo>
                <a:lnTo>
                  <a:pt x="4136" y="14680"/>
                </a:lnTo>
                <a:lnTo>
                  <a:pt x="4217" y="14788"/>
                </a:lnTo>
                <a:lnTo>
                  <a:pt x="4217" y="14664"/>
                </a:lnTo>
                <a:close/>
                <a:moveTo>
                  <a:pt x="3993" y="14685"/>
                </a:moveTo>
                <a:lnTo>
                  <a:pt x="4012" y="14793"/>
                </a:lnTo>
                <a:lnTo>
                  <a:pt x="4088" y="14778"/>
                </a:lnTo>
                <a:lnTo>
                  <a:pt x="3993" y="14685"/>
                </a:lnTo>
                <a:close/>
                <a:moveTo>
                  <a:pt x="3637" y="14716"/>
                </a:moveTo>
                <a:lnTo>
                  <a:pt x="3641" y="14752"/>
                </a:lnTo>
                <a:lnTo>
                  <a:pt x="3698" y="14736"/>
                </a:lnTo>
                <a:lnTo>
                  <a:pt x="3703" y="14716"/>
                </a:lnTo>
                <a:lnTo>
                  <a:pt x="3637" y="14716"/>
                </a:lnTo>
                <a:close/>
                <a:moveTo>
                  <a:pt x="3546" y="14793"/>
                </a:moveTo>
                <a:lnTo>
                  <a:pt x="3485" y="14809"/>
                </a:lnTo>
                <a:lnTo>
                  <a:pt x="3485" y="14824"/>
                </a:lnTo>
                <a:lnTo>
                  <a:pt x="3546" y="14824"/>
                </a:lnTo>
                <a:lnTo>
                  <a:pt x="3546" y="14793"/>
                </a:lnTo>
                <a:close/>
                <a:moveTo>
                  <a:pt x="3922" y="14793"/>
                </a:moveTo>
                <a:lnTo>
                  <a:pt x="3860" y="14809"/>
                </a:lnTo>
                <a:lnTo>
                  <a:pt x="3860" y="14865"/>
                </a:lnTo>
                <a:lnTo>
                  <a:pt x="3936" y="14865"/>
                </a:lnTo>
                <a:lnTo>
                  <a:pt x="3922" y="14793"/>
                </a:lnTo>
                <a:close/>
                <a:moveTo>
                  <a:pt x="4283" y="14829"/>
                </a:moveTo>
                <a:lnTo>
                  <a:pt x="4231" y="14845"/>
                </a:lnTo>
                <a:lnTo>
                  <a:pt x="4231" y="14912"/>
                </a:lnTo>
                <a:cubicBezTo>
                  <a:pt x="4313" y="14912"/>
                  <a:pt x="4312" y="14882"/>
                  <a:pt x="4283" y="14829"/>
                </a:cubicBezTo>
                <a:close/>
                <a:moveTo>
                  <a:pt x="4145" y="14850"/>
                </a:moveTo>
                <a:lnTo>
                  <a:pt x="4017" y="14932"/>
                </a:lnTo>
                <a:lnTo>
                  <a:pt x="4155" y="14999"/>
                </a:lnTo>
                <a:cubicBezTo>
                  <a:pt x="4155" y="14940"/>
                  <a:pt x="4148" y="14903"/>
                  <a:pt x="4145" y="14850"/>
                </a:cubicBezTo>
                <a:close/>
                <a:moveTo>
                  <a:pt x="3342" y="14886"/>
                </a:moveTo>
                <a:lnTo>
                  <a:pt x="3342" y="14907"/>
                </a:lnTo>
                <a:lnTo>
                  <a:pt x="3413" y="14907"/>
                </a:lnTo>
                <a:lnTo>
                  <a:pt x="3413" y="14886"/>
                </a:lnTo>
                <a:lnTo>
                  <a:pt x="3342" y="14886"/>
                </a:lnTo>
                <a:close/>
                <a:moveTo>
                  <a:pt x="3256" y="14953"/>
                </a:moveTo>
                <a:lnTo>
                  <a:pt x="3157" y="14963"/>
                </a:lnTo>
                <a:lnTo>
                  <a:pt x="3157" y="14989"/>
                </a:lnTo>
                <a:lnTo>
                  <a:pt x="3256" y="14989"/>
                </a:lnTo>
                <a:lnTo>
                  <a:pt x="3256" y="14953"/>
                </a:lnTo>
                <a:close/>
                <a:moveTo>
                  <a:pt x="3408" y="14958"/>
                </a:moveTo>
                <a:lnTo>
                  <a:pt x="3337" y="14963"/>
                </a:lnTo>
                <a:lnTo>
                  <a:pt x="3342" y="15030"/>
                </a:lnTo>
                <a:lnTo>
                  <a:pt x="3413" y="15041"/>
                </a:lnTo>
                <a:cubicBezTo>
                  <a:pt x="3413" y="15015"/>
                  <a:pt x="3414" y="14991"/>
                  <a:pt x="3408" y="14958"/>
                </a:cubicBezTo>
                <a:close/>
                <a:moveTo>
                  <a:pt x="3461" y="15030"/>
                </a:moveTo>
                <a:cubicBezTo>
                  <a:pt x="3443" y="15034"/>
                  <a:pt x="3425" y="15043"/>
                  <a:pt x="3408" y="15051"/>
                </a:cubicBezTo>
                <a:lnTo>
                  <a:pt x="3494" y="15077"/>
                </a:lnTo>
                <a:cubicBezTo>
                  <a:pt x="3473" y="15049"/>
                  <a:pt x="3470" y="15030"/>
                  <a:pt x="3461" y="15030"/>
                </a:cubicBezTo>
                <a:close/>
                <a:moveTo>
                  <a:pt x="3494" y="15195"/>
                </a:moveTo>
                <a:lnTo>
                  <a:pt x="3494" y="15273"/>
                </a:lnTo>
                <a:lnTo>
                  <a:pt x="3508" y="15273"/>
                </a:lnTo>
                <a:lnTo>
                  <a:pt x="3508" y="15195"/>
                </a:lnTo>
                <a:lnTo>
                  <a:pt x="3494" y="15195"/>
                </a:lnTo>
                <a:close/>
                <a:moveTo>
                  <a:pt x="3351" y="15273"/>
                </a:moveTo>
                <a:cubicBezTo>
                  <a:pt x="3280" y="15286"/>
                  <a:pt x="3281" y="15284"/>
                  <a:pt x="3214" y="15366"/>
                </a:cubicBezTo>
                <a:lnTo>
                  <a:pt x="3337" y="15433"/>
                </a:lnTo>
                <a:lnTo>
                  <a:pt x="3408" y="15386"/>
                </a:lnTo>
                <a:lnTo>
                  <a:pt x="3351" y="15273"/>
                </a:lnTo>
                <a:close/>
                <a:moveTo>
                  <a:pt x="2653" y="15330"/>
                </a:moveTo>
                <a:cubicBezTo>
                  <a:pt x="2674" y="15354"/>
                  <a:pt x="2690" y="15382"/>
                  <a:pt x="2705" y="15412"/>
                </a:cubicBezTo>
                <a:cubicBezTo>
                  <a:pt x="2710" y="15440"/>
                  <a:pt x="2713" y="15471"/>
                  <a:pt x="2714" y="15500"/>
                </a:cubicBezTo>
                <a:lnTo>
                  <a:pt x="2848" y="15556"/>
                </a:lnTo>
                <a:lnTo>
                  <a:pt x="2862" y="15438"/>
                </a:lnTo>
                <a:lnTo>
                  <a:pt x="2938" y="15422"/>
                </a:lnTo>
                <a:lnTo>
                  <a:pt x="2857" y="15340"/>
                </a:lnTo>
                <a:lnTo>
                  <a:pt x="2843" y="15391"/>
                </a:lnTo>
                <a:lnTo>
                  <a:pt x="2653" y="15330"/>
                </a:lnTo>
                <a:close/>
                <a:moveTo>
                  <a:pt x="2158" y="15402"/>
                </a:moveTo>
                <a:lnTo>
                  <a:pt x="2244" y="15453"/>
                </a:lnTo>
                <a:lnTo>
                  <a:pt x="2310" y="15422"/>
                </a:lnTo>
                <a:lnTo>
                  <a:pt x="2296" y="15402"/>
                </a:lnTo>
                <a:lnTo>
                  <a:pt x="2158" y="15402"/>
                </a:lnTo>
                <a:close/>
                <a:moveTo>
                  <a:pt x="2054" y="15428"/>
                </a:moveTo>
                <a:lnTo>
                  <a:pt x="1906" y="15458"/>
                </a:lnTo>
                <a:lnTo>
                  <a:pt x="2040" y="15593"/>
                </a:lnTo>
                <a:cubicBezTo>
                  <a:pt x="2044" y="15519"/>
                  <a:pt x="2050" y="15482"/>
                  <a:pt x="2054" y="15428"/>
                </a:cubicBezTo>
                <a:close/>
                <a:moveTo>
                  <a:pt x="1697" y="15639"/>
                </a:moveTo>
                <a:lnTo>
                  <a:pt x="1816" y="15732"/>
                </a:lnTo>
                <a:lnTo>
                  <a:pt x="1830" y="15639"/>
                </a:lnTo>
                <a:lnTo>
                  <a:pt x="1697" y="15639"/>
                </a:lnTo>
                <a:close/>
                <a:moveTo>
                  <a:pt x="1840" y="15711"/>
                </a:moveTo>
                <a:lnTo>
                  <a:pt x="1902" y="15809"/>
                </a:lnTo>
                <a:lnTo>
                  <a:pt x="1982" y="15711"/>
                </a:lnTo>
                <a:lnTo>
                  <a:pt x="1840" y="15711"/>
                </a:lnTo>
                <a:close/>
                <a:moveTo>
                  <a:pt x="1612" y="16150"/>
                </a:moveTo>
                <a:cubicBezTo>
                  <a:pt x="1583" y="16153"/>
                  <a:pt x="1560" y="16168"/>
                  <a:pt x="1545" y="16206"/>
                </a:cubicBezTo>
                <a:lnTo>
                  <a:pt x="1578" y="16304"/>
                </a:lnTo>
                <a:lnTo>
                  <a:pt x="1669" y="16351"/>
                </a:lnTo>
                <a:cubicBezTo>
                  <a:pt x="1736" y="16301"/>
                  <a:pt x="1724" y="16228"/>
                  <a:pt x="1707" y="16155"/>
                </a:cubicBezTo>
                <a:cubicBezTo>
                  <a:pt x="1674" y="16152"/>
                  <a:pt x="1641" y="16146"/>
                  <a:pt x="1612" y="16150"/>
                </a:cubicBezTo>
                <a:close/>
                <a:moveTo>
                  <a:pt x="1726" y="17320"/>
                </a:moveTo>
                <a:lnTo>
                  <a:pt x="1740" y="17320"/>
                </a:lnTo>
                <a:lnTo>
                  <a:pt x="1754" y="17382"/>
                </a:lnTo>
                <a:lnTo>
                  <a:pt x="1726" y="17388"/>
                </a:lnTo>
                <a:lnTo>
                  <a:pt x="1726" y="17320"/>
                </a:lnTo>
                <a:close/>
                <a:moveTo>
                  <a:pt x="675" y="17836"/>
                </a:moveTo>
                <a:lnTo>
                  <a:pt x="575" y="17893"/>
                </a:lnTo>
                <a:lnTo>
                  <a:pt x="575" y="17908"/>
                </a:lnTo>
                <a:cubicBezTo>
                  <a:pt x="486" y="17912"/>
                  <a:pt x="444" y="17966"/>
                  <a:pt x="423" y="18074"/>
                </a:cubicBezTo>
                <a:lnTo>
                  <a:pt x="575" y="17970"/>
                </a:lnTo>
                <a:lnTo>
                  <a:pt x="575" y="17914"/>
                </a:lnTo>
                <a:lnTo>
                  <a:pt x="694" y="17898"/>
                </a:lnTo>
                <a:lnTo>
                  <a:pt x="675" y="17836"/>
                </a:lnTo>
                <a:close/>
                <a:moveTo>
                  <a:pt x="2372" y="18058"/>
                </a:moveTo>
                <a:lnTo>
                  <a:pt x="2101" y="18228"/>
                </a:lnTo>
                <a:cubicBezTo>
                  <a:pt x="2217" y="18244"/>
                  <a:pt x="2327" y="18174"/>
                  <a:pt x="2372" y="18058"/>
                </a:cubicBezTo>
                <a:close/>
                <a:moveTo>
                  <a:pt x="1978" y="18280"/>
                </a:moveTo>
                <a:lnTo>
                  <a:pt x="1978" y="18300"/>
                </a:lnTo>
                <a:lnTo>
                  <a:pt x="2049" y="18300"/>
                </a:lnTo>
                <a:lnTo>
                  <a:pt x="2049" y="18280"/>
                </a:lnTo>
                <a:lnTo>
                  <a:pt x="1978" y="18280"/>
                </a:lnTo>
                <a:close/>
                <a:moveTo>
                  <a:pt x="2258" y="18306"/>
                </a:moveTo>
                <a:cubicBezTo>
                  <a:pt x="2134" y="18332"/>
                  <a:pt x="2149" y="18464"/>
                  <a:pt x="2087" y="18533"/>
                </a:cubicBezTo>
                <a:cubicBezTo>
                  <a:pt x="2074" y="18547"/>
                  <a:pt x="2097" y="18599"/>
                  <a:pt x="2106" y="18661"/>
                </a:cubicBezTo>
                <a:cubicBezTo>
                  <a:pt x="2194" y="18565"/>
                  <a:pt x="2246" y="18441"/>
                  <a:pt x="2258" y="18306"/>
                </a:cubicBezTo>
                <a:close/>
                <a:moveTo>
                  <a:pt x="4991" y="18708"/>
                </a:moveTo>
                <a:cubicBezTo>
                  <a:pt x="4965" y="18714"/>
                  <a:pt x="4924" y="18694"/>
                  <a:pt x="4920" y="18749"/>
                </a:cubicBezTo>
                <a:cubicBezTo>
                  <a:pt x="4948" y="18743"/>
                  <a:pt x="4989" y="18768"/>
                  <a:pt x="4991" y="18708"/>
                </a:cubicBezTo>
                <a:close/>
                <a:moveTo>
                  <a:pt x="4906" y="18744"/>
                </a:moveTo>
                <a:lnTo>
                  <a:pt x="4725" y="18811"/>
                </a:lnTo>
                <a:cubicBezTo>
                  <a:pt x="4813" y="18855"/>
                  <a:pt x="4856" y="18796"/>
                  <a:pt x="4906" y="18744"/>
                </a:cubicBezTo>
                <a:close/>
                <a:moveTo>
                  <a:pt x="2962" y="18790"/>
                </a:moveTo>
                <a:lnTo>
                  <a:pt x="2900" y="18806"/>
                </a:lnTo>
                <a:lnTo>
                  <a:pt x="2900" y="18827"/>
                </a:lnTo>
                <a:lnTo>
                  <a:pt x="2962" y="18827"/>
                </a:lnTo>
                <a:lnTo>
                  <a:pt x="2962" y="18790"/>
                </a:lnTo>
                <a:close/>
                <a:moveTo>
                  <a:pt x="3960" y="18827"/>
                </a:moveTo>
                <a:lnTo>
                  <a:pt x="3893" y="18842"/>
                </a:lnTo>
                <a:lnTo>
                  <a:pt x="3893" y="18868"/>
                </a:lnTo>
                <a:lnTo>
                  <a:pt x="3960" y="18863"/>
                </a:lnTo>
                <a:lnTo>
                  <a:pt x="3960" y="18827"/>
                </a:lnTo>
                <a:close/>
                <a:moveTo>
                  <a:pt x="3223" y="19033"/>
                </a:moveTo>
                <a:lnTo>
                  <a:pt x="3152" y="19038"/>
                </a:lnTo>
                <a:lnTo>
                  <a:pt x="3152" y="19074"/>
                </a:lnTo>
                <a:lnTo>
                  <a:pt x="3223" y="19059"/>
                </a:lnTo>
                <a:lnTo>
                  <a:pt x="3223" y="19033"/>
                </a:lnTo>
                <a:close/>
                <a:moveTo>
                  <a:pt x="3080" y="19110"/>
                </a:moveTo>
                <a:cubicBezTo>
                  <a:pt x="3033" y="19097"/>
                  <a:pt x="2983" y="19126"/>
                  <a:pt x="2971" y="19177"/>
                </a:cubicBezTo>
                <a:cubicBezTo>
                  <a:pt x="2970" y="19181"/>
                  <a:pt x="2972" y="19184"/>
                  <a:pt x="2971" y="19188"/>
                </a:cubicBezTo>
                <a:cubicBezTo>
                  <a:pt x="3019" y="19201"/>
                  <a:pt x="3064" y="19172"/>
                  <a:pt x="3076" y="19121"/>
                </a:cubicBezTo>
                <a:cubicBezTo>
                  <a:pt x="3077" y="19117"/>
                  <a:pt x="3080" y="19114"/>
                  <a:pt x="3080" y="19110"/>
                </a:cubicBezTo>
                <a:close/>
                <a:moveTo>
                  <a:pt x="2895" y="19229"/>
                </a:moveTo>
                <a:cubicBezTo>
                  <a:pt x="2892" y="19289"/>
                  <a:pt x="2851" y="19264"/>
                  <a:pt x="2824" y="19270"/>
                </a:cubicBezTo>
                <a:lnTo>
                  <a:pt x="2824" y="19275"/>
                </a:lnTo>
                <a:cubicBezTo>
                  <a:pt x="2826" y="19212"/>
                  <a:pt x="2867" y="19235"/>
                  <a:pt x="2895" y="19229"/>
                </a:cubicBezTo>
                <a:close/>
                <a:moveTo>
                  <a:pt x="2819" y="19265"/>
                </a:moveTo>
                <a:lnTo>
                  <a:pt x="2748" y="19280"/>
                </a:lnTo>
                <a:lnTo>
                  <a:pt x="2748" y="19306"/>
                </a:lnTo>
                <a:lnTo>
                  <a:pt x="2819" y="19301"/>
                </a:lnTo>
                <a:lnTo>
                  <a:pt x="2819" y="19265"/>
                </a:lnTo>
                <a:close/>
                <a:moveTo>
                  <a:pt x="2638" y="19317"/>
                </a:moveTo>
                <a:lnTo>
                  <a:pt x="2638" y="19337"/>
                </a:lnTo>
                <a:lnTo>
                  <a:pt x="2710" y="19337"/>
                </a:lnTo>
                <a:lnTo>
                  <a:pt x="2710" y="19317"/>
                </a:lnTo>
                <a:lnTo>
                  <a:pt x="2638" y="19317"/>
                </a:lnTo>
                <a:close/>
                <a:moveTo>
                  <a:pt x="5248" y="19476"/>
                </a:moveTo>
                <a:lnTo>
                  <a:pt x="5248" y="19497"/>
                </a:lnTo>
                <a:lnTo>
                  <a:pt x="5319" y="19497"/>
                </a:lnTo>
                <a:lnTo>
                  <a:pt x="5319" y="19476"/>
                </a:lnTo>
                <a:lnTo>
                  <a:pt x="5248" y="19476"/>
                </a:lnTo>
                <a:close/>
                <a:moveTo>
                  <a:pt x="5357" y="19827"/>
                </a:moveTo>
                <a:cubicBezTo>
                  <a:pt x="5275" y="19827"/>
                  <a:pt x="5271" y="19857"/>
                  <a:pt x="5300" y="19910"/>
                </a:cubicBezTo>
                <a:lnTo>
                  <a:pt x="5357" y="19899"/>
                </a:lnTo>
                <a:lnTo>
                  <a:pt x="5357" y="19827"/>
                </a:lnTo>
                <a:close/>
                <a:moveTo>
                  <a:pt x="5281" y="19946"/>
                </a:moveTo>
                <a:lnTo>
                  <a:pt x="5234" y="20044"/>
                </a:lnTo>
                <a:lnTo>
                  <a:pt x="5267" y="20116"/>
                </a:lnTo>
                <a:lnTo>
                  <a:pt x="5281" y="20101"/>
                </a:lnTo>
                <a:lnTo>
                  <a:pt x="5281" y="19946"/>
                </a:lnTo>
                <a:close/>
                <a:moveTo>
                  <a:pt x="5072" y="19956"/>
                </a:moveTo>
                <a:lnTo>
                  <a:pt x="5072" y="20023"/>
                </a:lnTo>
                <a:lnTo>
                  <a:pt x="5177" y="19956"/>
                </a:lnTo>
                <a:lnTo>
                  <a:pt x="5072" y="19956"/>
                </a:lnTo>
                <a:close/>
                <a:moveTo>
                  <a:pt x="5462" y="20064"/>
                </a:moveTo>
                <a:lnTo>
                  <a:pt x="5338" y="20085"/>
                </a:lnTo>
                <a:lnTo>
                  <a:pt x="5419" y="20193"/>
                </a:lnTo>
                <a:lnTo>
                  <a:pt x="5481" y="20106"/>
                </a:lnTo>
                <a:lnTo>
                  <a:pt x="5462" y="20064"/>
                </a:lnTo>
                <a:close/>
                <a:moveTo>
                  <a:pt x="5243" y="20183"/>
                </a:moveTo>
                <a:lnTo>
                  <a:pt x="5177" y="20199"/>
                </a:lnTo>
                <a:cubicBezTo>
                  <a:pt x="5181" y="20226"/>
                  <a:pt x="5182" y="20245"/>
                  <a:pt x="5186" y="20266"/>
                </a:cubicBezTo>
                <a:lnTo>
                  <a:pt x="5191" y="20266"/>
                </a:lnTo>
                <a:lnTo>
                  <a:pt x="5243" y="20266"/>
                </a:lnTo>
                <a:lnTo>
                  <a:pt x="5243" y="20183"/>
                </a:lnTo>
                <a:close/>
                <a:moveTo>
                  <a:pt x="5343" y="20219"/>
                </a:moveTo>
                <a:cubicBezTo>
                  <a:pt x="5285" y="20290"/>
                  <a:pt x="5355" y="20312"/>
                  <a:pt x="5362" y="20322"/>
                </a:cubicBezTo>
                <a:lnTo>
                  <a:pt x="5448" y="20286"/>
                </a:lnTo>
                <a:lnTo>
                  <a:pt x="5343" y="20219"/>
                </a:lnTo>
                <a:close/>
                <a:moveTo>
                  <a:pt x="5571" y="20307"/>
                </a:moveTo>
                <a:lnTo>
                  <a:pt x="5443" y="20327"/>
                </a:lnTo>
                <a:lnTo>
                  <a:pt x="5524" y="20431"/>
                </a:lnTo>
                <a:cubicBezTo>
                  <a:pt x="5547" y="20399"/>
                  <a:pt x="5566" y="20372"/>
                  <a:pt x="5585" y="20343"/>
                </a:cubicBezTo>
                <a:lnTo>
                  <a:pt x="5571" y="20307"/>
                </a:lnTo>
                <a:close/>
                <a:moveTo>
                  <a:pt x="5624" y="20395"/>
                </a:moveTo>
                <a:lnTo>
                  <a:pt x="5624" y="20462"/>
                </a:lnTo>
                <a:cubicBezTo>
                  <a:pt x="5669" y="20458"/>
                  <a:pt x="5731" y="20506"/>
                  <a:pt x="5728" y="20395"/>
                </a:cubicBezTo>
                <a:lnTo>
                  <a:pt x="5624" y="20395"/>
                </a:lnTo>
                <a:close/>
                <a:moveTo>
                  <a:pt x="5448" y="20503"/>
                </a:moveTo>
                <a:lnTo>
                  <a:pt x="5429" y="20529"/>
                </a:lnTo>
                <a:cubicBezTo>
                  <a:pt x="5429" y="20546"/>
                  <a:pt x="5434" y="20565"/>
                  <a:pt x="5438" y="20591"/>
                </a:cubicBezTo>
                <a:lnTo>
                  <a:pt x="5528" y="20570"/>
                </a:lnTo>
                <a:lnTo>
                  <a:pt x="5448" y="20503"/>
                </a:lnTo>
                <a:close/>
                <a:moveTo>
                  <a:pt x="5576" y="20560"/>
                </a:moveTo>
                <a:cubicBezTo>
                  <a:pt x="5589" y="20588"/>
                  <a:pt x="5585" y="20606"/>
                  <a:pt x="5585" y="20632"/>
                </a:cubicBezTo>
                <a:lnTo>
                  <a:pt x="5652" y="20616"/>
                </a:lnTo>
                <a:lnTo>
                  <a:pt x="5652" y="20560"/>
                </a:lnTo>
                <a:lnTo>
                  <a:pt x="5576" y="20560"/>
                </a:lnTo>
                <a:close/>
                <a:moveTo>
                  <a:pt x="5833" y="20627"/>
                </a:moveTo>
                <a:lnTo>
                  <a:pt x="5671" y="20637"/>
                </a:lnTo>
                <a:lnTo>
                  <a:pt x="5776" y="20694"/>
                </a:lnTo>
                <a:lnTo>
                  <a:pt x="5847" y="20652"/>
                </a:lnTo>
                <a:lnTo>
                  <a:pt x="5833" y="20627"/>
                </a:lnTo>
                <a:close/>
                <a:moveTo>
                  <a:pt x="5785" y="20781"/>
                </a:moveTo>
                <a:cubicBezTo>
                  <a:pt x="5766" y="20788"/>
                  <a:pt x="5746" y="20797"/>
                  <a:pt x="5728" y="20807"/>
                </a:cubicBezTo>
                <a:cubicBezTo>
                  <a:pt x="5714" y="20819"/>
                  <a:pt x="5701" y="20833"/>
                  <a:pt x="5690" y="20848"/>
                </a:cubicBezTo>
                <a:lnTo>
                  <a:pt x="5714" y="20874"/>
                </a:lnTo>
                <a:lnTo>
                  <a:pt x="5804" y="20812"/>
                </a:lnTo>
                <a:lnTo>
                  <a:pt x="5785" y="20781"/>
                </a:lnTo>
                <a:close/>
                <a:moveTo>
                  <a:pt x="5842" y="20879"/>
                </a:moveTo>
                <a:lnTo>
                  <a:pt x="5842" y="20895"/>
                </a:lnTo>
                <a:lnTo>
                  <a:pt x="5913" y="20895"/>
                </a:lnTo>
                <a:lnTo>
                  <a:pt x="5913" y="20879"/>
                </a:lnTo>
                <a:lnTo>
                  <a:pt x="5842" y="20879"/>
                </a:lnTo>
                <a:close/>
                <a:moveTo>
                  <a:pt x="5814" y="20910"/>
                </a:moveTo>
                <a:lnTo>
                  <a:pt x="5814" y="21034"/>
                </a:lnTo>
                <a:lnTo>
                  <a:pt x="5890" y="21013"/>
                </a:lnTo>
                <a:lnTo>
                  <a:pt x="5814" y="20910"/>
                </a:lnTo>
                <a:close/>
                <a:moveTo>
                  <a:pt x="5942" y="21153"/>
                </a:moveTo>
                <a:lnTo>
                  <a:pt x="5880" y="21163"/>
                </a:lnTo>
                <a:lnTo>
                  <a:pt x="5880" y="21184"/>
                </a:lnTo>
                <a:lnTo>
                  <a:pt x="5942" y="21184"/>
                </a:lnTo>
                <a:lnTo>
                  <a:pt x="5942" y="21153"/>
                </a:lnTo>
                <a:close/>
                <a:moveTo>
                  <a:pt x="6051" y="21473"/>
                </a:moveTo>
                <a:lnTo>
                  <a:pt x="5990" y="21483"/>
                </a:lnTo>
                <a:lnTo>
                  <a:pt x="5990" y="21503"/>
                </a:lnTo>
                <a:lnTo>
                  <a:pt x="6051" y="21503"/>
                </a:lnTo>
                <a:lnTo>
                  <a:pt x="6051" y="2147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Google Shape;925;p36">
            <a:extLst>
              <a:ext uri="{FF2B5EF4-FFF2-40B4-BE49-F238E27FC236}">
                <a16:creationId xmlns:a16="http://schemas.microsoft.com/office/drawing/2014/main" id="{510CF88E-EC3B-4AED-A8F5-727E32C08777}"/>
              </a:ext>
            </a:extLst>
          </p:cNvPr>
          <p:cNvSpPr txBox="1">
            <a:spLocks/>
          </p:cNvSpPr>
          <p:nvPr/>
        </p:nvSpPr>
        <p:spPr>
          <a:xfrm flipH="1">
            <a:off x="274274" y="2541600"/>
            <a:ext cx="5017794" cy="177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dirty="0">
                <a:solidFill>
                  <a:srgbClr val="FF0000"/>
                </a:solidFill>
                <a:latin typeface="#9Slide05 SVNBulgary" pitchFamily="2" charset="0"/>
              </a:rPr>
              <a:t>I. </a:t>
            </a:r>
            <a:r>
              <a:rPr lang="en-US" sz="7000" dirty="0" err="1">
                <a:solidFill>
                  <a:srgbClr val="FF0000"/>
                </a:solidFill>
                <a:latin typeface="#9Slide05 SVNBulgary" pitchFamily="2" charset="0"/>
              </a:rPr>
              <a:t>Đọc</a:t>
            </a:r>
            <a:r>
              <a:rPr lang="en-US" sz="7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7000" dirty="0" err="1">
                <a:solidFill>
                  <a:srgbClr val="FF0000"/>
                </a:solidFill>
                <a:latin typeface="#9Slide05 SVNBulgary" pitchFamily="2" charset="0"/>
              </a:rPr>
              <a:t>văn</a:t>
            </a:r>
            <a:r>
              <a:rPr lang="en-US" sz="7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7000" dirty="0" err="1">
                <a:solidFill>
                  <a:srgbClr val="FF0000"/>
                </a:solidFill>
                <a:latin typeface="#9Slide05 SVNBulgary" pitchFamily="2" charset="0"/>
              </a:rPr>
              <a:t>bản</a:t>
            </a:r>
            <a:endParaRPr lang="en-US" sz="7000" dirty="0">
              <a:solidFill>
                <a:srgbClr val="FF0000"/>
              </a:solidFill>
              <a:latin typeface="#9Slide05 SVNBulga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632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50256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50256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4603</Words>
  <Application>Microsoft Office PowerPoint</Application>
  <PresentationFormat>Widescreen</PresentationFormat>
  <Paragraphs>298</Paragraphs>
  <Slides>55</Slides>
  <Notes>21</Notes>
  <HiddenSlides>0</HiddenSlides>
  <MMClips>30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微软雅黑</vt:lpstr>
      <vt:lpstr>#9Slide03 Arima Madurai</vt:lpstr>
      <vt:lpstr>#9Slide03 Arima Madurai Black</vt:lpstr>
      <vt:lpstr>#9Slide05 SVNBulgary</vt:lpstr>
      <vt:lpstr>#9Slide07 IcielLa Chic Pro Shad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NBN</dc:creator>
  <cp:lastModifiedBy>maiphuong41178@gmail.com</cp:lastModifiedBy>
  <cp:revision>69</cp:revision>
  <dcterms:created xsi:type="dcterms:W3CDTF">2021-06-19T07:46:36Z</dcterms:created>
  <dcterms:modified xsi:type="dcterms:W3CDTF">2023-12-28T22:46:12Z</dcterms:modified>
</cp:coreProperties>
</file>