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54" r:id="rId5"/>
    <p:sldMasterId id="2147483762" r:id="rId6"/>
    <p:sldMasterId id="2147483784" r:id="rId7"/>
    <p:sldMasterId id="2147483800" r:id="rId8"/>
    <p:sldMasterId id="2147483808" r:id="rId9"/>
    <p:sldMasterId id="2147483816" r:id="rId10"/>
  </p:sldMasterIdLst>
  <p:notesMasterIdLst>
    <p:notesMasterId r:id="rId45"/>
  </p:notesMasterIdLst>
  <p:sldIdLst>
    <p:sldId id="447" r:id="rId11"/>
    <p:sldId id="448" r:id="rId12"/>
    <p:sldId id="472" r:id="rId13"/>
    <p:sldId id="459" r:id="rId14"/>
    <p:sldId id="445" r:id="rId15"/>
    <p:sldId id="449" r:id="rId16"/>
    <p:sldId id="450" r:id="rId17"/>
    <p:sldId id="451" r:id="rId18"/>
    <p:sldId id="453" r:id="rId19"/>
    <p:sldId id="446" r:id="rId20"/>
    <p:sldId id="454" r:id="rId21"/>
    <p:sldId id="458" r:id="rId22"/>
    <p:sldId id="461" r:id="rId23"/>
    <p:sldId id="457" r:id="rId24"/>
    <p:sldId id="462" r:id="rId25"/>
    <p:sldId id="463" r:id="rId26"/>
    <p:sldId id="456" r:id="rId27"/>
    <p:sldId id="464" r:id="rId28"/>
    <p:sldId id="465" r:id="rId29"/>
    <p:sldId id="466" r:id="rId30"/>
    <p:sldId id="467" r:id="rId31"/>
    <p:sldId id="468" r:id="rId32"/>
    <p:sldId id="469" r:id="rId33"/>
    <p:sldId id="470" r:id="rId34"/>
    <p:sldId id="460" r:id="rId35"/>
    <p:sldId id="471" r:id="rId36"/>
    <p:sldId id="455" r:id="rId37"/>
    <p:sldId id="431" r:id="rId38"/>
    <p:sldId id="438" r:id="rId39"/>
    <p:sldId id="437" r:id="rId40"/>
    <p:sldId id="441" r:id="rId41"/>
    <p:sldId id="440" r:id="rId42"/>
    <p:sldId id="439" r:id="rId43"/>
    <p:sldId id="47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EEF4"/>
    <a:srgbClr val="C3D69B"/>
    <a:srgbClr val="DEEBF7"/>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73" d="100"/>
          <a:sy n="73" d="100"/>
        </p:scale>
        <p:origin x="3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206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2095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6509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11854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9036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6798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0518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879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436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8458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781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482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51932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2538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326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3690398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1389068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509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92269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9737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59408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0627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398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346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0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2/3/2024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2/3/2024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2/3/2024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2/3/2024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298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81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2/3/2024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89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861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726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95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181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68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0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723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37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66326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21663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536927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88506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905111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18617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31559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513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952400" y="1473200"/>
            <a:ext cx="10287200" cy="46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600"/>
            </a:lvl1pPr>
            <a:lvl2pPr lvl="1" rtl="0">
              <a:lnSpc>
                <a:spcPct val="100000"/>
              </a:lnSpc>
              <a:spcBef>
                <a:spcPts val="0"/>
              </a:spcBef>
              <a:spcAft>
                <a:spcPts val="0"/>
              </a:spcAft>
              <a:buClr>
                <a:srgbClr val="434343"/>
              </a:buClr>
              <a:buSzPts val="1200"/>
              <a:buFont typeface="Roboto Condensed Light"/>
              <a:buAutoNum type="alphaLcPeriod"/>
              <a:defRPr sz="1600"/>
            </a:lvl2pPr>
            <a:lvl3pPr lvl="2" rtl="0">
              <a:lnSpc>
                <a:spcPct val="100000"/>
              </a:lnSpc>
              <a:spcBef>
                <a:spcPts val="0"/>
              </a:spcBef>
              <a:spcAft>
                <a:spcPts val="0"/>
              </a:spcAft>
              <a:buClr>
                <a:srgbClr val="434343"/>
              </a:buClr>
              <a:buSzPts val="1200"/>
              <a:buFont typeface="Roboto Condensed Light"/>
              <a:buAutoNum type="romanLcPeriod"/>
              <a:defRPr sz="1600"/>
            </a:lvl3pPr>
            <a:lvl4pPr lvl="3" rtl="0">
              <a:lnSpc>
                <a:spcPct val="100000"/>
              </a:lnSpc>
              <a:spcBef>
                <a:spcPts val="0"/>
              </a:spcBef>
              <a:spcAft>
                <a:spcPts val="0"/>
              </a:spcAft>
              <a:buClr>
                <a:srgbClr val="434343"/>
              </a:buClr>
              <a:buSzPts val="1200"/>
              <a:buFont typeface="Roboto Condensed Light"/>
              <a:buAutoNum type="arabicPeriod"/>
              <a:defRPr sz="1600"/>
            </a:lvl4pPr>
            <a:lvl5pPr lvl="4" rtl="0">
              <a:lnSpc>
                <a:spcPct val="100000"/>
              </a:lnSpc>
              <a:spcBef>
                <a:spcPts val="0"/>
              </a:spcBef>
              <a:spcAft>
                <a:spcPts val="0"/>
              </a:spcAft>
              <a:buClr>
                <a:srgbClr val="434343"/>
              </a:buClr>
              <a:buSzPts val="1200"/>
              <a:buFont typeface="Roboto Condensed Light"/>
              <a:buAutoNum type="alphaLcPeriod"/>
              <a:defRPr sz="1600"/>
            </a:lvl5pPr>
            <a:lvl6pPr lvl="5" rtl="0">
              <a:lnSpc>
                <a:spcPct val="100000"/>
              </a:lnSpc>
              <a:spcBef>
                <a:spcPts val="0"/>
              </a:spcBef>
              <a:spcAft>
                <a:spcPts val="0"/>
              </a:spcAft>
              <a:buClr>
                <a:srgbClr val="434343"/>
              </a:buClr>
              <a:buSzPts val="1200"/>
              <a:buFont typeface="Roboto Condensed Light"/>
              <a:buAutoNum type="romanLcPeriod"/>
              <a:defRPr sz="1600"/>
            </a:lvl6pPr>
            <a:lvl7pPr lvl="6" rtl="0">
              <a:lnSpc>
                <a:spcPct val="100000"/>
              </a:lnSpc>
              <a:spcBef>
                <a:spcPts val="0"/>
              </a:spcBef>
              <a:spcAft>
                <a:spcPts val="0"/>
              </a:spcAft>
              <a:buClr>
                <a:srgbClr val="434343"/>
              </a:buClr>
              <a:buSzPts val="1200"/>
              <a:buFont typeface="Roboto Condensed Light"/>
              <a:buAutoNum type="arabicPeriod"/>
              <a:defRPr sz="1600"/>
            </a:lvl7pPr>
            <a:lvl8pPr lvl="7" rtl="0">
              <a:lnSpc>
                <a:spcPct val="100000"/>
              </a:lnSpc>
              <a:spcBef>
                <a:spcPts val="0"/>
              </a:spcBef>
              <a:spcAft>
                <a:spcPts val="0"/>
              </a:spcAft>
              <a:buClr>
                <a:srgbClr val="434343"/>
              </a:buClr>
              <a:buSzPts val="1200"/>
              <a:buFont typeface="Roboto Condensed Light"/>
              <a:buAutoNum type="alphaLcPeriod"/>
              <a:defRPr sz="1600"/>
            </a:lvl8pPr>
            <a:lvl9pPr lvl="8" rtl="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0" name="Google Shape;30;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9577214" y="-762117"/>
            <a:ext cx="4565132" cy="3296701"/>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4"/>
          <p:cNvSpPr/>
          <p:nvPr/>
        </p:nvSpPr>
        <p:spPr>
          <a:xfrm rot="3773783">
            <a:off x="8195425" y="-941383"/>
            <a:ext cx="3424983" cy="2720676"/>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rot="7391375">
            <a:off x="11277322" y="-55981"/>
            <a:ext cx="1648207" cy="1577503"/>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rot="-3794629">
            <a:off x="-1064765" y="5006064"/>
            <a:ext cx="2531799" cy="226646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02860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2143979" y="4483244"/>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8" name="Google Shape;38;p5"/>
          <p:cNvSpPr txBox="1">
            <a:spLocks noGrp="1"/>
          </p:cNvSpPr>
          <p:nvPr>
            <p:ph type="subTitle" idx="1"/>
          </p:nvPr>
        </p:nvSpPr>
        <p:spPr>
          <a:xfrm>
            <a:off x="2143979" y="5043103"/>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6751491" y="4483244"/>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0" name="Google Shape;40;p5"/>
          <p:cNvSpPr txBox="1">
            <a:spLocks noGrp="1"/>
          </p:cNvSpPr>
          <p:nvPr>
            <p:ph type="subTitle" idx="4"/>
          </p:nvPr>
        </p:nvSpPr>
        <p:spPr>
          <a:xfrm>
            <a:off x="6751491" y="5043103"/>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741777" y="60441"/>
            <a:ext cx="4944229" cy="422318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rot="-3717891" flipH="1">
            <a:off x="-2072931" y="-930281"/>
            <a:ext cx="4530797" cy="322260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rot="4712408" flipH="1">
            <a:off x="10085302" y="4178111"/>
            <a:ext cx="2877153" cy="246659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3616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56971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952400" y="2184400"/>
            <a:ext cx="4534000" cy="34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952400" y="574233"/>
            <a:ext cx="4648400" cy="13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5558833" y="743942"/>
            <a:ext cx="8606291" cy="612018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6438280">
            <a:off x="516535" y="4299823"/>
            <a:ext cx="3132527" cy="3387100"/>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2113016">
            <a:off x="11047269" y="1017212"/>
            <a:ext cx="1416792" cy="135601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rot="5400000">
            <a:off x="8623535" y="-599241"/>
            <a:ext cx="5232111" cy="370296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79121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7056367" y="2343732"/>
            <a:ext cx="5956421" cy="4882333"/>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8"/>
          <p:cNvSpPr/>
          <p:nvPr/>
        </p:nvSpPr>
        <p:spPr>
          <a:xfrm>
            <a:off x="-906166" y="-367434"/>
            <a:ext cx="5020868" cy="4115483"/>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8"/>
          <p:cNvSpPr/>
          <p:nvPr/>
        </p:nvSpPr>
        <p:spPr>
          <a:xfrm>
            <a:off x="8851601" y="4586867"/>
            <a:ext cx="3917527" cy="31048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8"/>
          <p:cNvSpPr/>
          <p:nvPr/>
        </p:nvSpPr>
        <p:spPr>
          <a:xfrm>
            <a:off x="-453585" y="1995701"/>
            <a:ext cx="4299640" cy="310479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8"/>
          <p:cNvSpPr/>
          <p:nvPr/>
        </p:nvSpPr>
        <p:spPr>
          <a:xfrm rot="-6438256">
            <a:off x="9126636" y="-776551"/>
            <a:ext cx="3012891" cy="3018716"/>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8"/>
          <p:cNvSpPr/>
          <p:nvPr/>
        </p:nvSpPr>
        <p:spPr>
          <a:xfrm>
            <a:off x="-327375" y="5025918"/>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8"/>
          <p:cNvSpPr txBox="1">
            <a:spLocks noGrp="1"/>
          </p:cNvSpPr>
          <p:nvPr>
            <p:ph type="title"/>
          </p:nvPr>
        </p:nvSpPr>
        <p:spPr>
          <a:xfrm>
            <a:off x="2984400" y="2186984"/>
            <a:ext cx="6223200" cy="248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4372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4933472" y="3255744"/>
            <a:ext cx="5809233" cy="520041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9"/>
          <p:cNvSpPr/>
          <p:nvPr/>
        </p:nvSpPr>
        <p:spPr>
          <a:xfrm rot="5400000">
            <a:off x="5007035" y="-44313"/>
            <a:ext cx="9032117" cy="802347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9"/>
          <p:cNvSpPr txBox="1">
            <a:spLocks noGrp="1"/>
          </p:cNvSpPr>
          <p:nvPr>
            <p:ph type="title"/>
          </p:nvPr>
        </p:nvSpPr>
        <p:spPr>
          <a:xfrm>
            <a:off x="5741600" y="863417"/>
            <a:ext cx="5393600" cy="902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8" name="Google Shape;68;p9"/>
          <p:cNvSpPr txBox="1">
            <a:spLocks noGrp="1"/>
          </p:cNvSpPr>
          <p:nvPr>
            <p:ph type="subTitle" idx="1"/>
          </p:nvPr>
        </p:nvSpPr>
        <p:spPr>
          <a:xfrm>
            <a:off x="6083200" y="1969417"/>
            <a:ext cx="5052000" cy="187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762000" y="4881136"/>
            <a:ext cx="4537816" cy="375317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9"/>
          <p:cNvSpPr/>
          <p:nvPr/>
        </p:nvSpPr>
        <p:spPr>
          <a:xfrm>
            <a:off x="-249476" y="-2358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21584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2332869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2661851" y="20238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0" name="Google Shape;90;p13"/>
          <p:cNvSpPr txBox="1">
            <a:spLocks noGrp="1"/>
          </p:cNvSpPr>
          <p:nvPr>
            <p:ph type="subTitle" idx="1"/>
          </p:nvPr>
        </p:nvSpPr>
        <p:spPr>
          <a:xfrm>
            <a:off x="2661851" y="26224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1313216" y="22742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2" name="Google Shape;92;p13"/>
          <p:cNvSpPr txBox="1">
            <a:spLocks noGrp="1"/>
          </p:cNvSpPr>
          <p:nvPr>
            <p:ph type="title" idx="4"/>
          </p:nvPr>
        </p:nvSpPr>
        <p:spPr>
          <a:xfrm>
            <a:off x="7767251" y="20238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3" name="Google Shape;93;p13"/>
          <p:cNvSpPr txBox="1">
            <a:spLocks noGrp="1"/>
          </p:cNvSpPr>
          <p:nvPr>
            <p:ph type="subTitle" idx="5"/>
          </p:nvPr>
        </p:nvSpPr>
        <p:spPr>
          <a:xfrm>
            <a:off x="7767251" y="26224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6418616" y="22742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5" name="Google Shape;95;p13"/>
          <p:cNvSpPr txBox="1">
            <a:spLocks noGrp="1"/>
          </p:cNvSpPr>
          <p:nvPr>
            <p:ph type="title" idx="7"/>
          </p:nvPr>
        </p:nvSpPr>
        <p:spPr>
          <a:xfrm>
            <a:off x="2661851" y="41795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6" name="Google Shape;96;p13"/>
          <p:cNvSpPr txBox="1">
            <a:spLocks noGrp="1"/>
          </p:cNvSpPr>
          <p:nvPr>
            <p:ph type="subTitle" idx="8"/>
          </p:nvPr>
        </p:nvSpPr>
        <p:spPr>
          <a:xfrm>
            <a:off x="2661851" y="47781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1313216" y="44299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8" name="Google Shape;98;p13"/>
          <p:cNvSpPr txBox="1">
            <a:spLocks noGrp="1"/>
          </p:cNvSpPr>
          <p:nvPr>
            <p:ph type="title" idx="13"/>
          </p:nvPr>
        </p:nvSpPr>
        <p:spPr>
          <a:xfrm>
            <a:off x="7767251" y="4179500"/>
            <a:ext cx="31116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9" name="Google Shape;99;p13"/>
          <p:cNvSpPr txBox="1">
            <a:spLocks noGrp="1"/>
          </p:cNvSpPr>
          <p:nvPr>
            <p:ph type="subTitle" idx="14"/>
          </p:nvPr>
        </p:nvSpPr>
        <p:spPr>
          <a:xfrm>
            <a:off x="7767251" y="4778100"/>
            <a:ext cx="3111600" cy="8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6418616" y="4429967"/>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1" name="Google Shape;101;p13"/>
          <p:cNvSpPr/>
          <p:nvPr/>
        </p:nvSpPr>
        <p:spPr>
          <a:xfrm rot="5270767">
            <a:off x="8868666" y="-858850"/>
            <a:ext cx="4219577" cy="349014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13"/>
          <p:cNvSpPr/>
          <p:nvPr/>
        </p:nvSpPr>
        <p:spPr>
          <a:xfrm rot="-4956263">
            <a:off x="9624704" y="-447108"/>
            <a:ext cx="4671625" cy="337340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13"/>
          <p:cNvSpPr/>
          <p:nvPr/>
        </p:nvSpPr>
        <p:spPr>
          <a:xfrm rot="4415037">
            <a:off x="9840771" y="-335766"/>
            <a:ext cx="2492876" cy="213715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13"/>
          <p:cNvSpPr/>
          <p:nvPr/>
        </p:nvSpPr>
        <p:spPr>
          <a:xfrm rot="4500066">
            <a:off x="-483890" y="4693849"/>
            <a:ext cx="3218001" cy="184631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95181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9275108" y="-907756"/>
            <a:ext cx="3928987" cy="32811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15"/>
          <p:cNvSpPr/>
          <p:nvPr/>
        </p:nvSpPr>
        <p:spPr>
          <a:xfrm rot="4788513">
            <a:off x="-622641" y="4033161"/>
            <a:ext cx="3725693" cy="351992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15"/>
          <p:cNvSpPr/>
          <p:nvPr/>
        </p:nvSpPr>
        <p:spPr>
          <a:xfrm rot="-5399798">
            <a:off x="-1154684" y="1951161"/>
            <a:ext cx="5959920" cy="5297427"/>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15"/>
          <p:cNvSpPr/>
          <p:nvPr/>
        </p:nvSpPr>
        <p:spPr>
          <a:xfrm>
            <a:off x="-331474" y="5530467"/>
            <a:ext cx="1705949" cy="900528"/>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1173535"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1" name="Google Shape;121;p15"/>
          <p:cNvSpPr txBox="1">
            <a:spLocks noGrp="1"/>
          </p:cNvSpPr>
          <p:nvPr>
            <p:ph type="subTitle" idx="1"/>
          </p:nvPr>
        </p:nvSpPr>
        <p:spPr>
          <a:xfrm>
            <a:off x="1173535"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4543988"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3" name="Google Shape;123;p15"/>
          <p:cNvSpPr txBox="1">
            <a:spLocks noGrp="1"/>
          </p:cNvSpPr>
          <p:nvPr>
            <p:ph type="subTitle" idx="4"/>
          </p:nvPr>
        </p:nvSpPr>
        <p:spPr>
          <a:xfrm>
            <a:off x="4543983"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7914441" y="3446200"/>
            <a:ext cx="310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25" name="Google Shape;125;p15"/>
          <p:cNvSpPr txBox="1">
            <a:spLocks noGrp="1"/>
          </p:cNvSpPr>
          <p:nvPr>
            <p:ph type="subTitle" idx="6"/>
          </p:nvPr>
        </p:nvSpPr>
        <p:spPr>
          <a:xfrm>
            <a:off x="7914431" y="4096463"/>
            <a:ext cx="3104000" cy="10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9788267" y="4824766"/>
            <a:ext cx="2902669" cy="2629012"/>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99342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9843694" y="-376787"/>
            <a:ext cx="3620140" cy="345898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7"/>
          <p:cNvSpPr/>
          <p:nvPr/>
        </p:nvSpPr>
        <p:spPr>
          <a:xfrm rot="5567869">
            <a:off x="7849606" y="98181"/>
            <a:ext cx="5444991" cy="461624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7"/>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952401" y="1883184"/>
            <a:ext cx="31040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7" name="Google Shape;147;p17"/>
          <p:cNvSpPr txBox="1">
            <a:spLocks noGrp="1"/>
          </p:cNvSpPr>
          <p:nvPr>
            <p:ph type="subTitle" idx="1"/>
          </p:nvPr>
        </p:nvSpPr>
        <p:spPr>
          <a:xfrm>
            <a:off x="952401" y="2533447"/>
            <a:ext cx="3104000" cy="10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8135609" y="1883184"/>
            <a:ext cx="3104000" cy="6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9" name="Google Shape;149;p17"/>
          <p:cNvSpPr txBox="1">
            <a:spLocks noGrp="1"/>
          </p:cNvSpPr>
          <p:nvPr>
            <p:ph type="subTitle" idx="4"/>
          </p:nvPr>
        </p:nvSpPr>
        <p:spPr>
          <a:xfrm>
            <a:off x="8135609" y="2533447"/>
            <a:ext cx="31040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952408" y="3965984"/>
            <a:ext cx="31040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51" name="Google Shape;151;p17"/>
          <p:cNvSpPr txBox="1">
            <a:spLocks noGrp="1"/>
          </p:cNvSpPr>
          <p:nvPr>
            <p:ph type="subTitle" idx="6"/>
          </p:nvPr>
        </p:nvSpPr>
        <p:spPr>
          <a:xfrm>
            <a:off x="952397" y="4616247"/>
            <a:ext cx="3104000" cy="10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8135609" y="3965984"/>
            <a:ext cx="3104000" cy="6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53" name="Google Shape;153;p17"/>
          <p:cNvSpPr txBox="1">
            <a:spLocks noGrp="1"/>
          </p:cNvSpPr>
          <p:nvPr>
            <p:ph type="subTitle" idx="8"/>
          </p:nvPr>
        </p:nvSpPr>
        <p:spPr>
          <a:xfrm>
            <a:off x="8135609" y="4616247"/>
            <a:ext cx="3104000" cy="10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789223" y="5331528"/>
            <a:ext cx="2423212" cy="1615473"/>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7"/>
          <p:cNvSpPr/>
          <p:nvPr/>
        </p:nvSpPr>
        <p:spPr>
          <a:xfrm rot="5599243">
            <a:off x="-471830" y="5314848"/>
            <a:ext cx="2342505" cy="2566473"/>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5942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8446861" y="-841522"/>
            <a:ext cx="5158315" cy="4617715"/>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9"/>
          <p:cNvSpPr/>
          <p:nvPr/>
        </p:nvSpPr>
        <p:spPr>
          <a:xfrm rot="4622985">
            <a:off x="10208849" y="-622429"/>
            <a:ext cx="3215183" cy="265937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9"/>
          <p:cNvSpPr/>
          <p:nvPr/>
        </p:nvSpPr>
        <p:spPr>
          <a:xfrm rot="4568820">
            <a:off x="9982344" y="84409"/>
            <a:ext cx="2514501" cy="1603644"/>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9"/>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952401"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76" name="Google Shape;176;p19"/>
          <p:cNvSpPr txBox="1">
            <a:spLocks noGrp="1"/>
          </p:cNvSpPr>
          <p:nvPr>
            <p:ph type="subTitle" idx="1"/>
          </p:nvPr>
        </p:nvSpPr>
        <p:spPr>
          <a:xfrm>
            <a:off x="952400"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4505215"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78" name="Google Shape;178;p19"/>
          <p:cNvSpPr txBox="1">
            <a:spLocks noGrp="1"/>
          </p:cNvSpPr>
          <p:nvPr>
            <p:ph type="subTitle" idx="4"/>
          </p:nvPr>
        </p:nvSpPr>
        <p:spPr>
          <a:xfrm>
            <a:off x="4505209"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8057996" y="2374951"/>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0" name="Google Shape;180;p19"/>
          <p:cNvSpPr txBox="1">
            <a:spLocks noGrp="1"/>
          </p:cNvSpPr>
          <p:nvPr>
            <p:ph type="subTitle" idx="6"/>
          </p:nvPr>
        </p:nvSpPr>
        <p:spPr>
          <a:xfrm>
            <a:off x="8057985" y="2934811"/>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952401"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2" name="Google Shape;182;p19"/>
          <p:cNvSpPr txBox="1">
            <a:spLocks noGrp="1"/>
          </p:cNvSpPr>
          <p:nvPr>
            <p:ph type="subTitle" idx="8"/>
          </p:nvPr>
        </p:nvSpPr>
        <p:spPr>
          <a:xfrm>
            <a:off x="952400"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4505215"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4" name="Google Shape;184;p19"/>
          <p:cNvSpPr txBox="1">
            <a:spLocks noGrp="1"/>
          </p:cNvSpPr>
          <p:nvPr>
            <p:ph type="subTitle" idx="13"/>
          </p:nvPr>
        </p:nvSpPr>
        <p:spPr>
          <a:xfrm>
            <a:off x="4505209"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8057996" y="4780892"/>
            <a:ext cx="31816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86" name="Google Shape;186;p19"/>
          <p:cNvSpPr txBox="1">
            <a:spLocks noGrp="1"/>
          </p:cNvSpPr>
          <p:nvPr>
            <p:ph type="subTitle" idx="15"/>
          </p:nvPr>
        </p:nvSpPr>
        <p:spPr>
          <a:xfrm>
            <a:off x="8057985" y="5340752"/>
            <a:ext cx="31816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67500" y="5666167"/>
            <a:ext cx="1094075" cy="1047143"/>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3253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4698807" y="4793796"/>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1" name="Google Shape;191;p20"/>
          <p:cNvSpPr txBox="1">
            <a:spLocks noGrp="1"/>
          </p:cNvSpPr>
          <p:nvPr>
            <p:ph type="subTitle" idx="1"/>
          </p:nvPr>
        </p:nvSpPr>
        <p:spPr>
          <a:xfrm>
            <a:off x="4698807" y="5353656"/>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8445205" y="4793804"/>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3" name="Google Shape;193;p20"/>
          <p:cNvSpPr txBox="1">
            <a:spLocks noGrp="1"/>
          </p:cNvSpPr>
          <p:nvPr>
            <p:ph type="subTitle" idx="4"/>
          </p:nvPr>
        </p:nvSpPr>
        <p:spPr>
          <a:xfrm>
            <a:off x="8445205" y="5353664"/>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6572005" y="2445751"/>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 name="Google Shape;195;p20"/>
          <p:cNvSpPr txBox="1">
            <a:spLocks noGrp="1"/>
          </p:cNvSpPr>
          <p:nvPr>
            <p:ph type="subTitle" idx="6"/>
          </p:nvPr>
        </p:nvSpPr>
        <p:spPr>
          <a:xfrm>
            <a:off x="6572005" y="3005611"/>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952400" y="4793223"/>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7" name="Google Shape;197;p20"/>
          <p:cNvSpPr txBox="1">
            <a:spLocks noGrp="1"/>
          </p:cNvSpPr>
          <p:nvPr>
            <p:ph type="subTitle" idx="8"/>
          </p:nvPr>
        </p:nvSpPr>
        <p:spPr>
          <a:xfrm>
            <a:off x="952400" y="5353083"/>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825607" y="2445751"/>
            <a:ext cx="27944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9" name="Google Shape;199;p20"/>
          <p:cNvSpPr txBox="1">
            <a:spLocks noGrp="1"/>
          </p:cNvSpPr>
          <p:nvPr>
            <p:ph type="subTitle" idx="13"/>
          </p:nvPr>
        </p:nvSpPr>
        <p:spPr>
          <a:xfrm>
            <a:off x="2825607" y="3005611"/>
            <a:ext cx="2794400" cy="7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3637407" y="1547641"/>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1" name="Google Shape;201;p20"/>
          <p:cNvSpPr txBox="1">
            <a:spLocks noGrp="1"/>
          </p:cNvSpPr>
          <p:nvPr>
            <p:ph type="title" idx="15" hasCustomPrompt="1"/>
          </p:nvPr>
        </p:nvSpPr>
        <p:spPr>
          <a:xfrm>
            <a:off x="5510607" y="3895689"/>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2" name="Google Shape;202;p20"/>
          <p:cNvSpPr txBox="1">
            <a:spLocks noGrp="1"/>
          </p:cNvSpPr>
          <p:nvPr>
            <p:ph type="title" idx="16" hasCustomPrompt="1"/>
          </p:nvPr>
        </p:nvSpPr>
        <p:spPr>
          <a:xfrm>
            <a:off x="1764200" y="3895108"/>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3" name="Google Shape;203;p20"/>
          <p:cNvSpPr txBox="1">
            <a:spLocks noGrp="1"/>
          </p:cNvSpPr>
          <p:nvPr>
            <p:ph type="title" idx="17" hasCustomPrompt="1"/>
          </p:nvPr>
        </p:nvSpPr>
        <p:spPr>
          <a:xfrm>
            <a:off x="7383805" y="1547641"/>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4" name="Google Shape;204;p20"/>
          <p:cNvSpPr txBox="1">
            <a:spLocks noGrp="1"/>
          </p:cNvSpPr>
          <p:nvPr>
            <p:ph type="title" idx="18" hasCustomPrompt="1"/>
          </p:nvPr>
        </p:nvSpPr>
        <p:spPr>
          <a:xfrm>
            <a:off x="9257005" y="3895689"/>
            <a:ext cx="1170800" cy="8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667">
                <a:solidFill>
                  <a:schemeClr val="l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205" name="Google Shape;205;p20"/>
          <p:cNvSpPr/>
          <p:nvPr/>
        </p:nvSpPr>
        <p:spPr>
          <a:xfrm rot="6275148">
            <a:off x="10309404" y="-267161"/>
            <a:ext cx="3032345" cy="2864844"/>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20"/>
          <p:cNvSpPr/>
          <p:nvPr/>
        </p:nvSpPr>
        <p:spPr>
          <a:xfrm rot="6238415">
            <a:off x="8840957" y="-19673"/>
            <a:ext cx="4343607" cy="3860901"/>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20"/>
          <p:cNvSpPr/>
          <p:nvPr/>
        </p:nvSpPr>
        <p:spPr>
          <a:xfrm rot="-4680824">
            <a:off x="10194002" y="171657"/>
            <a:ext cx="2392004" cy="2216564"/>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20"/>
          <p:cNvSpPr/>
          <p:nvPr/>
        </p:nvSpPr>
        <p:spPr>
          <a:xfrm>
            <a:off x="-479908" y="3156367"/>
            <a:ext cx="1705949" cy="900528"/>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56997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257647" y="1629481"/>
            <a:ext cx="6386324" cy="545484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1"/>
          <p:cNvSpPr/>
          <p:nvPr/>
        </p:nvSpPr>
        <p:spPr>
          <a:xfrm rot="5140792">
            <a:off x="5146173" y="-430242"/>
            <a:ext cx="9077136" cy="721053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1"/>
          <p:cNvSpPr/>
          <p:nvPr/>
        </p:nvSpPr>
        <p:spPr>
          <a:xfrm rot="-4081846">
            <a:off x="8334989" y="211991"/>
            <a:ext cx="5809233" cy="520041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21"/>
          <p:cNvSpPr/>
          <p:nvPr/>
        </p:nvSpPr>
        <p:spPr>
          <a:xfrm>
            <a:off x="9367175" y="42403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1"/>
          <p:cNvSpPr txBox="1">
            <a:spLocks noGrp="1"/>
          </p:cNvSpPr>
          <p:nvPr>
            <p:ph type="title"/>
          </p:nvPr>
        </p:nvSpPr>
        <p:spPr>
          <a:xfrm>
            <a:off x="2924000" y="3970967"/>
            <a:ext cx="6344000" cy="6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3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5" name="Google Shape;215;p21"/>
          <p:cNvSpPr txBox="1">
            <a:spLocks noGrp="1"/>
          </p:cNvSpPr>
          <p:nvPr>
            <p:ph type="subTitle" idx="1"/>
          </p:nvPr>
        </p:nvSpPr>
        <p:spPr>
          <a:xfrm>
            <a:off x="2923900" y="2319467"/>
            <a:ext cx="6344000" cy="15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234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7964843" y="-1263465"/>
            <a:ext cx="3361536" cy="3314353"/>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rot="-5678897">
            <a:off x="8587467" y="-1136080"/>
            <a:ext cx="6127592" cy="486752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txBox="1">
            <a:spLocks noGrp="1"/>
          </p:cNvSpPr>
          <p:nvPr>
            <p:ph type="title" hasCustomPrompt="1"/>
          </p:nvPr>
        </p:nvSpPr>
        <p:spPr>
          <a:xfrm>
            <a:off x="19602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0" name="Google Shape;220;p22"/>
          <p:cNvSpPr txBox="1">
            <a:spLocks noGrp="1"/>
          </p:cNvSpPr>
          <p:nvPr>
            <p:ph type="subTitle" idx="1"/>
          </p:nvPr>
        </p:nvSpPr>
        <p:spPr>
          <a:xfrm>
            <a:off x="9524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55098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2" name="Google Shape;222;p22"/>
          <p:cNvSpPr txBox="1">
            <a:spLocks noGrp="1"/>
          </p:cNvSpPr>
          <p:nvPr>
            <p:ph type="subTitle" idx="3"/>
          </p:nvPr>
        </p:nvSpPr>
        <p:spPr>
          <a:xfrm>
            <a:off x="45020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9059400" y="2882967"/>
            <a:ext cx="1172400" cy="6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3200">
                <a:solidFill>
                  <a:schemeClr val="lt2"/>
                </a:solidFill>
              </a:defRPr>
            </a:lvl1pPr>
            <a:lvl2pPr lvl="1" algn="ctr" rtl="0">
              <a:spcBef>
                <a:spcPts val="0"/>
              </a:spcBef>
              <a:spcAft>
                <a:spcPts val="0"/>
              </a:spcAft>
              <a:buClr>
                <a:schemeClr val="lt2"/>
              </a:buClr>
              <a:buSzPts val="4800"/>
              <a:buNone/>
              <a:defRPr sz="6400">
                <a:solidFill>
                  <a:schemeClr val="lt2"/>
                </a:solidFill>
              </a:defRPr>
            </a:lvl2pPr>
            <a:lvl3pPr lvl="2" algn="ctr" rtl="0">
              <a:spcBef>
                <a:spcPts val="0"/>
              </a:spcBef>
              <a:spcAft>
                <a:spcPts val="0"/>
              </a:spcAft>
              <a:buClr>
                <a:schemeClr val="lt2"/>
              </a:buClr>
              <a:buSzPts val="4800"/>
              <a:buNone/>
              <a:defRPr sz="6400">
                <a:solidFill>
                  <a:schemeClr val="lt2"/>
                </a:solidFill>
              </a:defRPr>
            </a:lvl3pPr>
            <a:lvl4pPr lvl="3" algn="ctr" rtl="0">
              <a:spcBef>
                <a:spcPts val="0"/>
              </a:spcBef>
              <a:spcAft>
                <a:spcPts val="0"/>
              </a:spcAft>
              <a:buClr>
                <a:schemeClr val="lt2"/>
              </a:buClr>
              <a:buSzPts val="4800"/>
              <a:buNone/>
              <a:defRPr sz="6400">
                <a:solidFill>
                  <a:schemeClr val="lt2"/>
                </a:solidFill>
              </a:defRPr>
            </a:lvl4pPr>
            <a:lvl5pPr lvl="4" algn="ctr" rtl="0">
              <a:spcBef>
                <a:spcPts val="0"/>
              </a:spcBef>
              <a:spcAft>
                <a:spcPts val="0"/>
              </a:spcAft>
              <a:buClr>
                <a:schemeClr val="lt2"/>
              </a:buClr>
              <a:buSzPts val="4800"/>
              <a:buNone/>
              <a:defRPr sz="6400">
                <a:solidFill>
                  <a:schemeClr val="lt2"/>
                </a:solidFill>
              </a:defRPr>
            </a:lvl5pPr>
            <a:lvl6pPr lvl="5" algn="ctr" rtl="0">
              <a:spcBef>
                <a:spcPts val="0"/>
              </a:spcBef>
              <a:spcAft>
                <a:spcPts val="0"/>
              </a:spcAft>
              <a:buClr>
                <a:schemeClr val="lt2"/>
              </a:buClr>
              <a:buSzPts val="4800"/>
              <a:buNone/>
              <a:defRPr sz="6400">
                <a:solidFill>
                  <a:schemeClr val="lt2"/>
                </a:solidFill>
              </a:defRPr>
            </a:lvl6pPr>
            <a:lvl7pPr lvl="6" algn="ctr" rtl="0">
              <a:spcBef>
                <a:spcPts val="0"/>
              </a:spcBef>
              <a:spcAft>
                <a:spcPts val="0"/>
              </a:spcAft>
              <a:buClr>
                <a:schemeClr val="lt2"/>
              </a:buClr>
              <a:buSzPts val="4800"/>
              <a:buNone/>
              <a:defRPr sz="6400">
                <a:solidFill>
                  <a:schemeClr val="lt2"/>
                </a:solidFill>
              </a:defRPr>
            </a:lvl7pPr>
            <a:lvl8pPr lvl="7" algn="ctr" rtl="0">
              <a:spcBef>
                <a:spcPts val="0"/>
              </a:spcBef>
              <a:spcAft>
                <a:spcPts val="0"/>
              </a:spcAft>
              <a:buClr>
                <a:schemeClr val="lt2"/>
              </a:buClr>
              <a:buSzPts val="4800"/>
              <a:buNone/>
              <a:defRPr sz="6400">
                <a:solidFill>
                  <a:schemeClr val="lt2"/>
                </a:solidFill>
              </a:defRPr>
            </a:lvl8pPr>
            <a:lvl9pPr lvl="8" algn="ctr" rtl="0">
              <a:spcBef>
                <a:spcPts val="0"/>
              </a:spcBef>
              <a:spcAft>
                <a:spcPts val="0"/>
              </a:spcAft>
              <a:buClr>
                <a:schemeClr val="lt2"/>
              </a:buClr>
              <a:buSzPts val="4800"/>
              <a:buNone/>
              <a:defRPr sz="6400">
                <a:solidFill>
                  <a:schemeClr val="lt2"/>
                </a:solidFill>
              </a:defRPr>
            </a:lvl9pPr>
          </a:lstStyle>
          <a:p>
            <a:r>
              <a:t>xx%</a:t>
            </a:r>
          </a:p>
        </p:txBody>
      </p:sp>
      <p:sp>
        <p:nvSpPr>
          <p:cNvPr id="224" name="Google Shape;224;p22"/>
          <p:cNvSpPr txBox="1">
            <a:spLocks noGrp="1"/>
          </p:cNvSpPr>
          <p:nvPr>
            <p:ph type="subTitle" idx="5"/>
          </p:nvPr>
        </p:nvSpPr>
        <p:spPr>
          <a:xfrm>
            <a:off x="8051600" y="4612467"/>
            <a:ext cx="31880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336712" y="5100072"/>
            <a:ext cx="2890735" cy="165854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59514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12985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971078" y="3091311"/>
            <a:ext cx="5333441" cy="441131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6"/>
          <p:cNvSpPr/>
          <p:nvPr/>
        </p:nvSpPr>
        <p:spPr>
          <a:xfrm rot="-6273318">
            <a:off x="-1076786" y="398958"/>
            <a:ext cx="9077073"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6"/>
          <p:cNvSpPr/>
          <p:nvPr/>
        </p:nvSpPr>
        <p:spPr>
          <a:xfrm rot="-1682655">
            <a:off x="-511058" y="-199416"/>
            <a:ext cx="1947997" cy="1864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6"/>
          <p:cNvSpPr/>
          <p:nvPr/>
        </p:nvSpPr>
        <p:spPr>
          <a:xfrm rot="-6300005">
            <a:off x="-63831" y="3395652"/>
            <a:ext cx="4435552" cy="380262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6"/>
          <p:cNvSpPr/>
          <p:nvPr/>
        </p:nvSpPr>
        <p:spPr>
          <a:xfrm rot="-5400000">
            <a:off x="6685556" y="-1249303"/>
            <a:ext cx="6440897" cy="63500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26"/>
          <p:cNvSpPr txBox="1">
            <a:spLocks noGrp="1"/>
          </p:cNvSpPr>
          <p:nvPr>
            <p:ph type="title"/>
          </p:nvPr>
        </p:nvSpPr>
        <p:spPr>
          <a:xfrm>
            <a:off x="3741967" y="2019633"/>
            <a:ext cx="4708000" cy="12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93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3301100" y="3595433"/>
            <a:ext cx="5589600" cy="11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3949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561075" y="982595"/>
            <a:ext cx="9077067" cy="721047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68" name="Google Shape;268;p28"/>
          <p:cNvGrpSpPr/>
          <p:nvPr/>
        </p:nvGrpSpPr>
        <p:grpSpPr>
          <a:xfrm>
            <a:off x="5607601" y="-527528"/>
            <a:ext cx="7853289" cy="7900093"/>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71" name="Google Shape;271;p28"/>
          <p:cNvSpPr/>
          <p:nvPr/>
        </p:nvSpPr>
        <p:spPr>
          <a:xfrm rot="4954971">
            <a:off x="-1228639" y="38098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28"/>
          <p:cNvSpPr/>
          <p:nvPr/>
        </p:nvSpPr>
        <p:spPr>
          <a:xfrm rot="-6722174">
            <a:off x="-369949" y="4930149"/>
            <a:ext cx="3217997" cy="1846311"/>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8"/>
          <p:cNvSpPr txBox="1">
            <a:spLocks noGrp="1"/>
          </p:cNvSpPr>
          <p:nvPr>
            <p:ph type="title"/>
          </p:nvPr>
        </p:nvSpPr>
        <p:spPr>
          <a:xfrm>
            <a:off x="6095996" y="783633"/>
            <a:ext cx="5143600" cy="128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6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74" name="Google Shape;274;p28"/>
          <p:cNvSpPr txBox="1">
            <a:spLocks noGrp="1"/>
          </p:cNvSpPr>
          <p:nvPr>
            <p:ph type="subTitle" idx="1"/>
          </p:nvPr>
        </p:nvSpPr>
        <p:spPr>
          <a:xfrm>
            <a:off x="6096100" y="2181624"/>
            <a:ext cx="5143600" cy="186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6898733" y="4162833"/>
            <a:ext cx="4291600" cy="990800"/>
          </a:xfrm>
          <a:prstGeom prst="rect">
            <a:avLst/>
          </a:prstGeom>
          <a:noFill/>
          <a:ln>
            <a:noFill/>
          </a:ln>
        </p:spPr>
        <p:txBody>
          <a:bodyPr spcFirstLastPara="1" wrap="square" lIns="121900" tIns="121900" rIns="121900" bIns="121900" anchor="t" anchorCtr="0">
            <a:noAutofit/>
          </a:bodyPr>
          <a:lstStyle/>
          <a:p>
            <a:pPr algn="r">
              <a:spcBef>
                <a:spcPts val="400"/>
              </a:spcBef>
              <a:buClr>
                <a:srgbClr val="000000"/>
              </a:buClr>
              <a:buFont typeface="Arial"/>
              <a:buNone/>
            </a:pPr>
            <a:r>
              <a:rPr lang="en" sz="1600" kern="0">
                <a:solidFill>
                  <a:srgbClr val="87725D"/>
                </a:solidFill>
                <a:latin typeface="Cabin"/>
                <a:ea typeface="Cabin"/>
                <a:cs typeface="Cabin"/>
                <a:sym typeface="Cabin"/>
              </a:rPr>
              <a:t>CREDITS: This presentation template was created by </a:t>
            </a:r>
            <a:r>
              <a:rPr lang="en" sz="1600" b="1" kern="0">
                <a:solidFill>
                  <a:srgbClr val="87725D"/>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600" kern="0">
                <a:solidFill>
                  <a:srgbClr val="87725D"/>
                </a:solidFill>
                <a:latin typeface="Cabin"/>
                <a:ea typeface="Cabin"/>
                <a:cs typeface="Cabin"/>
                <a:sym typeface="Cabin"/>
              </a:rPr>
              <a:t>, including icons by </a:t>
            </a:r>
            <a:r>
              <a:rPr lang="en" sz="1600" b="1" kern="0">
                <a:solidFill>
                  <a:srgbClr val="87725D"/>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600" kern="0">
                <a:solidFill>
                  <a:srgbClr val="87725D"/>
                </a:solidFill>
                <a:latin typeface="Cabin"/>
                <a:ea typeface="Cabin"/>
                <a:cs typeface="Cabin"/>
                <a:sym typeface="Cabin"/>
              </a:rPr>
              <a:t> and infographics &amp; images by </a:t>
            </a:r>
            <a:r>
              <a:rPr lang="en" sz="1600" b="1" kern="0">
                <a:solidFill>
                  <a:srgbClr val="87725D"/>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600" b="1" kern="0">
              <a:solidFill>
                <a:srgbClr val="87725D"/>
              </a:solidFill>
              <a:latin typeface="Cabin"/>
              <a:ea typeface="Cabin"/>
              <a:cs typeface="Cabin"/>
              <a:sym typeface="Cabin"/>
            </a:endParaRPr>
          </a:p>
        </p:txBody>
      </p:sp>
    </p:spTree>
    <p:extLst>
      <p:ext uri="{BB962C8B-B14F-4D97-AF65-F5344CB8AC3E}">
        <p14:creationId xmlns:p14="http://schemas.microsoft.com/office/powerpoint/2010/main" val="1421995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982016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6124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152550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2898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7130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59003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61551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64021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13621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4176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02290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92569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656474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0183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975768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62070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9701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8094647" y="2328941"/>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425993" y="3587387"/>
            <a:ext cx="6017091" cy="497677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356655">
            <a:off x="-2041961" y="-379443"/>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352253">
            <a:off x="7322580" y="-402335"/>
            <a:ext cx="5809224" cy="5200408"/>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420766" y="-190364"/>
            <a:ext cx="3218009" cy="1846317"/>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9304108" y="436159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a:off x="2570400" y="1918464"/>
            <a:ext cx="7051200" cy="2272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2570400" y="4190867"/>
            <a:ext cx="7051200" cy="91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4449007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9332843" y="-190372"/>
            <a:ext cx="3218093" cy="18463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6"/>
          <p:cNvSpPr/>
          <p:nvPr/>
        </p:nvSpPr>
        <p:spPr>
          <a:xfrm rot="4609385">
            <a:off x="-325385" y="5264263"/>
            <a:ext cx="3305548" cy="23869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6"/>
          <p:cNvSpPr/>
          <p:nvPr/>
        </p:nvSpPr>
        <p:spPr>
          <a:xfrm rot="6135325">
            <a:off x="-2224205" y="4103743"/>
            <a:ext cx="4338711" cy="3446508"/>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87237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085317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494134" y="-199113"/>
            <a:ext cx="5809187" cy="5200373"/>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txBox="1">
            <a:spLocks noGrp="1"/>
          </p:cNvSpPr>
          <p:nvPr>
            <p:ph type="title"/>
          </p:nvPr>
        </p:nvSpPr>
        <p:spPr>
          <a:xfrm>
            <a:off x="1425631" y="1886000"/>
            <a:ext cx="2714400" cy="132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425617" y="3436392"/>
            <a:ext cx="3181600" cy="13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5266539" y="607990"/>
            <a:ext cx="9077072" cy="72104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24"/>
          <p:cNvSpPr/>
          <p:nvPr/>
        </p:nvSpPr>
        <p:spPr>
          <a:xfrm rot="-998917">
            <a:off x="9107647" y="2389308"/>
            <a:ext cx="6915592" cy="4993787"/>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2285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07744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4331734" y="-176202"/>
            <a:ext cx="9076989" cy="721041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30"/>
          <p:cNvSpPr/>
          <p:nvPr/>
        </p:nvSpPr>
        <p:spPr>
          <a:xfrm rot="4954971">
            <a:off x="5375195" y="2997030"/>
            <a:ext cx="6017016" cy="497671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30"/>
          <p:cNvSpPr/>
          <p:nvPr/>
        </p:nvSpPr>
        <p:spPr>
          <a:xfrm rot="-5400000">
            <a:off x="-390484" y="4158705"/>
            <a:ext cx="3095019" cy="265337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30"/>
          <p:cNvSpPr/>
          <p:nvPr/>
        </p:nvSpPr>
        <p:spPr>
          <a:xfrm>
            <a:off x="11425826" y="230501"/>
            <a:ext cx="1049605" cy="1004580"/>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683949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829583" y="-833089"/>
            <a:ext cx="5809437" cy="520059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rot="9772828">
            <a:off x="9652797" y="4374126"/>
            <a:ext cx="4268247" cy="353026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rot="-891676">
            <a:off x="-1984071" y="-1039861"/>
            <a:ext cx="9077108" cy="7210512"/>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9726913">
            <a:off x="-656746" y="98234"/>
            <a:ext cx="3218267" cy="184646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rot="10263989">
            <a:off x="9414976" y="4155834"/>
            <a:ext cx="3095171" cy="2653505"/>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21784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82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2/3/2024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85060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840189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27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3419066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696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952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634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210652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1.emf"/><Relationship Id="rId5" Type="http://schemas.openxmlformats.org/officeDocument/2006/relationships/slideLayout" Target="../slideLayouts/slideLayout82.xml"/><Relationship Id="rId10" Type="http://schemas.openxmlformats.org/officeDocument/2006/relationships/theme" Target="../theme/theme10.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87480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87892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3816680137"/>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2106137012"/>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1795194092"/>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1086897068"/>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buClr>
                <a:srgbClr val="000000"/>
              </a:buClr>
              <a:buFont typeface="Arial"/>
              <a:buNone/>
            </a:pPr>
            <a:fld id="{00000000-1234-1234-1234-123412341234}" type="slidenum">
              <a:rPr lang="en" kern="0">
                <a:solidFill>
                  <a:srgbClr val="C4F6FA"/>
                </a:solidFill>
                <a:cs typeface="Arial"/>
                <a:sym typeface="Arial"/>
              </a:rPr>
              <a:pPr>
                <a:buClr>
                  <a:srgbClr val="000000"/>
                </a:buClr>
                <a:buFont typeface="Arial"/>
                <a:buNone/>
              </a:pPr>
              <a:t>‹#›</a:t>
            </a:fld>
            <a:endParaRPr kern="0">
              <a:solidFill>
                <a:srgbClr val="C4F6FA"/>
              </a:solidFill>
              <a:cs typeface="Arial"/>
              <a:sym typeface="Arial"/>
            </a:endParaRPr>
          </a:p>
        </p:txBody>
      </p:sp>
    </p:spTree>
    <p:extLst>
      <p:ext uri="{BB962C8B-B14F-4D97-AF65-F5344CB8AC3E}">
        <p14:creationId xmlns:p14="http://schemas.microsoft.com/office/powerpoint/2010/main" val="3875103461"/>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slide" Target="slide6.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slide" Target="slide3.xml"/><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slide" Target="slide1.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34.png"/><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510" y="728066"/>
            <a:ext cx="4497343" cy="3584961"/>
          </a:xfrm>
          <a:prstGeom prst="rect">
            <a:avLst/>
          </a:prstGeom>
        </p:spPr>
      </p:pic>
      <p:sp>
        <p:nvSpPr>
          <p:cNvPr id="10" name="Rectangle 9"/>
          <p:cNvSpPr/>
          <p:nvPr/>
        </p:nvSpPr>
        <p:spPr>
          <a:xfrm>
            <a:off x="663525" y="708453"/>
            <a:ext cx="6096000" cy="3539430"/>
          </a:xfrm>
          <a:prstGeom prst="rect">
            <a:avLst/>
          </a:prstGeom>
        </p:spPr>
        <p:txBody>
          <a:bodyPr>
            <a:spAutoFit/>
          </a:bodyPr>
          <a:lstStyle/>
          <a:p>
            <a:r>
              <a:rPr lang="en-US" sz="2800" i="1" dirty="0">
                <a:solidFill>
                  <a:srgbClr val="001A33"/>
                </a:solidFill>
                <a:latin typeface="+mj-lt"/>
              </a:rPr>
              <a:t>     </a:t>
            </a:r>
            <a:r>
              <a:rPr lang="vi-VN" sz="2800" i="1" dirty="0">
                <a:solidFill>
                  <a:srgbClr val="001A33"/>
                </a:solidFill>
                <a:latin typeface="+mj-lt"/>
              </a:rPr>
              <a:t>Nhớ xưa đang thuở triều Hùng</a:t>
            </a:r>
          </a:p>
          <a:p>
            <a:r>
              <a:rPr lang="vi-VN" sz="2800" i="1" dirty="0">
                <a:solidFill>
                  <a:srgbClr val="001A33"/>
                </a:solidFill>
                <a:latin typeface="+mj-lt"/>
              </a:rPr>
              <a:t>Vũ Ninh nổi đám bụi hồng nẻo xa</a:t>
            </a:r>
          </a:p>
          <a:p>
            <a:r>
              <a:rPr lang="en-US" sz="2800" i="1" dirty="0">
                <a:solidFill>
                  <a:srgbClr val="001A33"/>
                </a:solidFill>
                <a:latin typeface="+mj-lt"/>
              </a:rPr>
              <a:t>     </a:t>
            </a:r>
            <a:r>
              <a:rPr lang="vi-VN" sz="2800" i="1" dirty="0">
                <a:solidFill>
                  <a:srgbClr val="001A33"/>
                </a:solidFill>
                <a:latin typeface="+mj-lt"/>
              </a:rPr>
              <a:t>Trời thương Bách Việt sơn hà</a:t>
            </a:r>
          </a:p>
          <a:p>
            <a:r>
              <a:rPr lang="vi-VN" sz="2800" i="1" dirty="0">
                <a:solidFill>
                  <a:srgbClr val="001A33"/>
                </a:solidFill>
                <a:latin typeface="+mj-lt"/>
              </a:rPr>
              <a:t>Trong nơi thảo mảng nẩy ra kỳ tài</a:t>
            </a:r>
          </a:p>
          <a:p>
            <a:r>
              <a:rPr lang="en-US" sz="2800" i="1" dirty="0">
                <a:solidFill>
                  <a:srgbClr val="001A33"/>
                </a:solidFill>
                <a:latin typeface="+mj-lt"/>
              </a:rPr>
              <a:t>     </a:t>
            </a:r>
            <a:r>
              <a:rPr lang="vi-VN" sz="2800" i="1" dirty="0">
                <a:solidFill>
                  <a:srgbClr val="001A33"/>
                </a:solidFill>
                <a:latin typeface="+mj-lt"/>
              </a:rPr>
              <a:t>Lên ba đang tuổi anh hài</a:t>
            </a:r>
          </a:p>
          <a:p>
            <a:r>
              <a:rPr lang="vi-VN" sz="2800" i="1" dirty="0">
                <a:solidFill>
                  <a:srgbClr val="001A33"/>
                </a:solidFill>
                <a:latin typeface="+mj-lt"/>
              </a:rPr>
              <a:t>Roi vàng ngựa sắt ra oai trận tiền</a:t>
            </a:r>
          </a:p>
          <a:p>
            <a:r>
              <a:rPr lang="en-US" sz="2800" i="1" dirty="0">
                <a:solidFill>
                  <a:srgbClr val="001A33"/>
                </a:solidFill>
                <a:latin typeface="+mj-lt"/>
              </a:rPr>
              <a:t>     </a:t>
            </a:r>
            <a:r>
              <a:rPr lang="vi-VN" sz="2800" i="1" dirty="0">
                <a:solidFill>
                  <a:srgbClr val="001A33"/>
                </a:solidFill>
                <a:latin typeface="+mj-lt"/>
              </a:rPr>
              <a:t>Một phen khói lửa dẹp yên</a:t>
            </a:r>
          </a:p>
          <a:p>
            <a:r>
              <a:rPr lang="vi-VN" sz="2800" i="1" dirty="0">
                <a:solidFill>
                  <a:srgbClr val="001A33"/>
                </a:solidFill>
                <a:latin typeface="+mj-lt"/>
              </a:rPr>
              <a:t>Sóc Sơn nhẹ bước thần tiên lên trời</a:t>
            </a:r>
          </a:p>
        </p:txBody>
      </p:sp>
      <p:sp>
        <p:nvSpPr>
          <p:cNvPr id="11" name="TextBox 10"/>
          <p:cNvSpPr txBox="1"/>
          <p:nvPr/>
        </p:nvSpPr>
        <p:spPr>
          <a:xfrm>
            <a:off x="354419" y="4458565"/>
            <a:ext cx="11440633" cy="1077218"/>
          </a:xfrm>
          <a:prstGeom prst="rect">
            <a:avLst/>
          </a:prstGeom>
          <a:solidFill>
            <a:srgbClr val="DEEBF7">
              <a:alpha val="67843"/>
            </a:srgbClr>
          </a:solidFill>
        </p:spPr>
        <p:txBody>
          <a:bodyPr wrap="square" rtlCol="0">
            <a:spAutoFit/>
          </a:bodyPr>
          <a:lstStyle/>
          <a:p>
            <a:pPr algn="ctr"/>
            <a:r>
              <a:rPr lang="vi-VN" sz="3200" dirty="0">
                <a:solidFill>
                  <a:srgbClr val="FF0000"/>
                </a:solidFill>
                <a:latin typeface="+mj-lt"/>
              </a:rPr>
              <a:t>Những câu thơ và hình ảnh trên nhắc em gợi nhớ đến nhân vật lịch sử nào? Cảm nhận của em về nhân vật đó.</a:t>
            </a:r>
            <a:endParaRPr lang="en-US" sz="3200" dirty="0">
              <a:solidFill>
                <a:srgbClr val="FF0000"/>
              </a:solidFill>
              <a:latin typeface="+mj-lt"/>
            </a:endParaRPr>
          </a:p>
        </p:txBody>
      </p:sp>
      <p:sp>
        <p:nvSpPr>
          <p:cNvPr id="12" name="TextBox 11"/>
          <p:cNvSpPr txBox="1"/>
          <p:nvPr/>
        </p:nvSpPr>
        <p:spPr>
          <a:xfrm>
            <a:off x="3289495" y="5714769"/>
            <a:ext cx="5073248" cy="769441"/>
          </a:xfrm>
          <a:prstGeom prst="rect">
            <a:avLst/>
          </a:prstGeom>
          <a:noFill/>
        </p:spPr>
        <p:txBody>
          <a:bodyPr wrap="none" rtlCol="0">
            <a:spAutoFit/>
          </a:bodyPr>
          <a:lstStyle/>
          <a:p>
            <a:r>
              <a:rPr lang="vi-VN" sz="4400" b="1" dirty="0">
                <a:solidFill>
                  <a:srgbClr val="FF0000"/>
                </a:solidFill>
                <a:latin typeface="+mj-lt"/>
                <a:sym typeface="Wingdings" panose="05000000000000000000" pitchFamily="2" charset="2"/>
              </a:rPr>
              <a:t> </a:t>
            </a:r>
            <a:r>
              <a:rPr lang="vi-VN" sz="4400" b="1" dirty="0">
                <a:solidFill>
                  <a:srgbClr val="FF0000"/>
                </a:solidFill>
                <a:latin typeface="+mj-lt"/>
              </a:rPr>
              <a:t>THÁNH GIÓNG</a:t>
            </a:r>
            <a:endParaRPr lang="en-US" sz="44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6507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1"/>
          <p:cNvSpPr/>
          <p:nvPr/>
        </p:nvSpPr>
        <p:spPr>
          <a:xfrm>
            <a:off x="1053487" y="1695000"/>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txBody>
          <a:bodyPr/>
          <a:lstStyle/>
          <a:p>
            <a:r>
              <a:rPr lang="en-US" dirty="0"/>
              <a:t>c</a:t>
            </a:r>
          </a:p>
        </p:txBody>
      </p:sp>
      <p:sp>
        <p:nvSpPr>
          <p:cNvPr id="1120" name="Google Shape;1120;p61"/>
          <p:cNvSpPr/>
          <p:nvPr/>
        </p:nvSpPr>
        <p:spPr>
          <a:xfrm>
            <a:off x="4552939" y="1695001"/>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1" name="Google Shape;1121;p61"/>
          <p:cNvSpPr/>
          <p:nvPr/>
        </p:nvSpPr>
        <p:spPr>
          <a:xfrm>
            <a:off x="8052391" y="1695000"/>
            <a:ext cx="2830252" cy="440100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1124" name="Google Shape;1124;p61"/>
          <p:cNvSpPr/>
          <p:nvPr/>
        </p:nvSpPr>
        <p:spPr>
          <a:xfrm rot="3386392">
            <a:off x="10154083" y="1582612"/>
            <a:ext cx="891843" cy="675667"/>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 name="Picture 3"/>
          <p:cNvPicPr>
            <a:picLocks noChangeAspect="1"/>
          </p:cNvPicPr>
          <p:nvPr/>
        </p:nvPicPr>
        <p:blipFill>
          <a:blip r:embed="rId3"/>
          <a:stretch>
            <a:fillRect/>
          </a:stretch>
        </p:blipFill>
        <p:spPr>
          <a:xfrm>
            <a:off x="3883739" y="-263928"/>
            <a:ext cx="4284235" cy="2518031"/>
          </a:xfrm>
          <a:prstGeom prst="rect">
            <a:avLst/>
          </a:prstGeom>
        </p:spPr>
      </p:pic>
      <p:sp>
        <p:nvSpPr>
          <p:cNvPr id="11" name="Google Shape;209;p13"/>
          <p:cNvSpPr/>
          <p:nvPr/>
        </p:nvSpPr>
        <p:spPr>
          <a:xfrm>
            <a:off x="1320332" y="2224421"/>
            <a:ext cx="2296563" cy="3108503"/>
          </a:xfrm>
          <a:prstGeom prst="rect">
            <a:avLst/>
          </a:prstGeom>
          <a:noFill/>
          <a:ln>
            <a:noFill/>
          </a:ln>
        </p:spPr>
        <p:txBody>
          <a:bodyPr spcFirstLastPara="1" wrap="square" lIns="91425" tIns="45700" rIns="91425" bIns="45700" anchor="ctr" anchorCtr="0">
            <a:spAutoFit/>
          </a:bodyPr>
          <a:lstStyle/>
          <a:p>
            <a:pPr lvl="0" algn="just">
              <a:buClr>
                <a:srgbClr val="000000"/>
              </a:buClr>
              <a:defRPr/>
            </a:pP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Phần</a:t>
            </a:r>
            <a:r>
              <a:rPr lang="en-US" sz="2800" b="1" i="1" kern="0" dirty="0">
                <a:solidFill>
                  <a:schemeClr val="bg2">
                    <a:lumMod val="10000"/>
                  </a:schemeClr>
                </a:solidFill>
                <a:latin typeface="Times New Roman"/>
                <a:ea typeface="Times New Roman"/>
                <a:cs typeface="Times New Roman"/>
                <a:sym typeface="Times New Roman"/>
              </a:rPr>
              <a:t> 1:</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Từ</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đầu</a:t>
            </a:r>
            <a:r>
              <a:rPr lang="en-US" sz="2800" b="1" kern="0" dirty="0">
                <a:solidFill>
                  <a:schemeClr val="bg2">
                    <a:lumMod val="10000"/>
                  </a:schemeClr>
                </a:solidFill>
                <a:latin typeface="Times New Roman"/>
                <a:ea typeface="Times New Roman"/>
                <a:cs typeface="Times New Roman"/>
                <a:sym typeface="Times New Roman"/>
              </a:rPr>
              <a:t> </a:t>
            </a:r>
            <a:r>
              <a:rPr lang="en-US" sz="2800" b="1" kern="0" dirty="0" err="1">
                <a:solidFill>
                  <a:schemeClr val="bg2">
                    <a:lumMod val="10000"/>
                  </a:schemeClr>
                </a:solidFill>
                <a:latin typeface="Times New Roman"/>
                <a:ea typeface="Times New Roman"/>
                <a:cs typeface="Times New Roman"/>
                <a:sym typeface="Times New Roman"/>
              </a:rPr>
              <a:t>đến</a:t>
            </a:r>
            <a:r>
              <a:rPr lang="en-US" sz="2800" b="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đồng</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bằng</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Bắc</a:t>
            </a:r>
            <a:r>
              <a:rPr lang="en-US" sz="2800" b="1" i="1" kern="0" dirty="0">
                <a:solidFill>
                  <a:schemeClr val="bg2">
                    <a:lumMod val="10000"/>
                  </a:schemeClr>
                </a:solidFill>
                <a:latin typeface="Times New Roman"/>
                <a:ea typeface="Times New Roman"/>
                <a:cs typeface="Times New Roman"/>
                <a:sym typeface="Times New Roman"/>
              </a:rPr>
              <a:t> </a:t>
            </a:r>
            <a:r>
              <a:rPr lang="en-US" sz="2800" b="1" i="1" kern="0" dirty="0" err="1">
                <a:solidFill>
                  <a:schemeClr val="bg2">
                    <a:lumMod val="10000"/>
                  </a:schemeClr>
                </a:solidFill>
                <a:latin typeface="Times New Roman"/>
                <a:ea typeface="Times New Roman"/>
                <a:cs typeface="Times New Roman"/>
                <a:sym typeface="Times New Roman"/>
              </a:rPr>
              <a:t>Bộ</a:t>
            </a:r>
            <a:r>
              <a:rPr lang="en-US" sz="2800" b="1" i="1" kern="0" dirty="0">
                <a:solidFill>
                  <a:schemeClr val="bg2">
                    <a:lumMod val="10000"/>
                  </a:schemeClr>
                </a:solidFill>
                <a:latin typeface="Times New Roman"/>
                <a:ea typeface="Times New Roman"/>
                <a:cs typeface="Times New Roman"/>
                <a:sym typeface="Times New Roman"/>
              </a:rPr>
              <a:t>”</a:t>
            </a:r>
            <a:r>
              <a:rPr lang="en-US" sz="2800" b="1" kern="0" dirty="0">
                <a:solidFill>
                  <a:schemeClr val="bg2">
                    <a:lumMod val="10000"/>
                  </a:schemeClr>
                </a:solidFill>
                <a:latin typeface="Times New Roman"/>
                <a:ea typeface="Times New Roman"/>
                <a:cs typeface="Times New Roman"/>
                <a:sym typeface="Times New Roman"/>
              </a:rPr>
              <a:t>:</a:t>
            </a:r>
          </a:p>
          <a:p>
            <a:pPr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G</a:t>
            </a:r>
            <a:r>
              <a:rPr lang="en-US" sz="2800" kern="0" dirty="0" err="1">
                <a:solidFill>
                  <a:srgbClr val="FF0000"/>
                </a:solidFill>
                <a:latin typeface="Times New Roman"/>
                <a:ea typeface="Times New Roman"/>
                <a:cs typeface="Times New Roman"/>
                <a:sym typeface="Times New Roman"/>
              </a:rPr>
              <a:t>iới</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thiệu</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về</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hội</a:t>
            </a:r>
            <a:r>
              <a:rPr lang="en-US" sz="2800" kern="0" dirty="0">
                <a:solidFill>
                  <a:srgbClr val="FF0000"/>
                </a:solidFill>
                <a:latin typeface="Times New Roman"/>
                <a:ea typeface="Times New Roman"/>
                <a:cs typeface="Times New Roman"/>
                <a:sym typeface="Times New Roman"/>
              </a:rPr>
              <a:t> </a:t>
            </a:r>
            <a:r>
              <a:rPr lang="en-US" sz="2800" kern="0" dirty="0" err="1">
                <a:solidFill>
                  <a:srgbClr val="FF0000"/>
                </a:solidFill>
                <a:latin typeface="Times New Roman"/>
                <a:ea typeface="Times New Roman"/>
                <a:cs typeface="Times New Roman"/>
                <a:sym typeface="Times New Roman"/>
              </a:rPr>
              <a:t>Gióng</a:t>
            </a:r>
            <a:endParaRPr lang="en-US" sz="2800" kern="0" dirty="0">
              <a:solidFill>
                <a:srgbClr val="FF0000"/>
              </a:solidFill>
              <a:latin typeface="Times New Roman"/>
              <a:ea typeface="Times New Roman"/>
              <a:cs typeface="Times New Roman"/>
              <a:sym typeface="Times New Roman"/>
            </a:endParaRPr>
          </a:p>
          <a:p>
            <a:pPr lvl="0" algn="just">
              <a:buClr>
                <a:srgbClr val="000000"/>
              </a:buClr>
              <a:defRPr/>
            </a:pPr>
            <a:endParaRPr lang="vi-VN" sz="2800" b="1" kern="0" dirty="0">
              <a:solidFill>
                <a:schemeClr val="bg1"/>
              </a:solidFill>
              <a:latin typeface="Times New Roman"/>
              <a:ea typeface="Times New Roman"/>
              <a:cs typeface="Times New Roman"/>
              <a:sym typeface="Times New Roman"/>
            </a:endParaRPr>
          </a:p>
        </p:txBody>
      </p:sp>
      <p:sp>
        <p:nvSpPr>
          <p:cNvPr id="12" name="Google Shape;210;p13"/>
          <p:cNvSpPr/>
          <p:nvPr/>
        </p:nvSpPr>
        <p:spPr>
          <a:xfrm>
            <a:off x="4868302" y="2224420"/>
            <a:ext cx="2296563" cy="3108503"/>
          </a:xfrm>
          <a:prstGeom prst="rect">
            <a:avLst/>
          </a:prstGeom>
          <a:noFill/>
          <a:ln>
            <a:noFill/>
          </a:ln>
        </p:spPr>
        <p:txBody>
          <a:bodyPr spcFirstLastPara="1" wrap="square" lIns="91425" tIns="45700" rIns="91425" bIns="45700" anchor="ctr" anchorCtr="0">
            <a:spAutoFit/>
          </a:bodyPr>
          <a:lstStyle/>
          <a:p>
            <a:pPr lvl="0" algn="just">
              <a:buClr>
                <a:srgbClr val="000000"/>
              </a:buClr>
              <a:defRPr/>
            </a:pPr>
            <a:r>
              <a:rPr lang="en-US" sz="2800" b="1" i="1" kern="0" dirty="0">
                <a:solidFill>
                  <a:schemeClr val="bg2">
                    <a:lumMod val="10000"/>
                  </a:schemeClr>
                </a:solidFill>
                <a:latin typeface="Times New Roman"/>
                <a:ea typeface="Times New Roman"/>
                <a:cs typeface="Times New Roman"/>
                <a:sym typeface="Times New Roman"/>
              </a:rPr>
              <a:t>- </a:t>
            </a:r>
            <a:r>
              <a:rPr lang="vi-VN" sz="2800" b="1" i="1" kern="0" dirty="0">
                <a:solidFill>
                  <a:schemeClr val="bg2">
                    <a:lumMod val="10000"/>
                  </a:schemeClr>
                </a:solidFill>
                <a:latin typeface="Times New Roman"/>
                <a:ea typeface="Times New Roman"/>
                <a:cs typeface="Times New Roman"/>
                <a:sym typeface="Times New Roman"/>
              </a:rPr>
              <a:t>Phần 2:</a:t>
            </a:r>
            <a:r>
              <a:rPr lang="vi-VN" sz="2800" b="1" kern="0" dirty="0">
                <a:solidFill>
                  <a:schemeClr val="bg2">
                    <a:lumMod val="10000"/>
                  </a:schemeClr>
                </a:solidFill>
                <a:latin typeface="Times New Roman"/>
                <a:ea typeface="Times New Roman"/>
                <a:cs typeface="Times New Roman"/>
                <a:sym typeface="Times New Roman"/>
              </a:rPr>
              <a:t> Tiếp đến “</a:t>
            </a:r>
            <a:r>
              <a:rPr lang="vi-VN" sz="2800" b="1" i="1" kern="0" dirty="0">
                <a:solidFill>
                  <a:schemeClr val="bg2">
                    <a:lumMod val="10000"/>
                  </a:schemeClr>
                </a:solidFill>
                <a:latin typeface="Times New Roman"/>
                <a:ea typeface="Times New Roman"/>
                <a:cs typeface="Times New Roman"/>
                <a:sym typeface="Times New Roman"/>
              </a:rPr>
              <a:t>viên hầu cận</a:t>
            </a:r>
            <a:r>
              <a:rPr lang="vi-VN" sz="2800" b="1" kern="0" dirty="0">
                <a:solidFill>
                  <a:schemeClr val="bg2">
                    <a:lumMod val="10000"/>
                  </a:schemeClr>
                </a:solidFill>
                <a:latin typeface="Times New Roman"/>
                <a:ea typeface="Times New Roman"/>
                <a:cs typeface="Times New Roman"/>
                <a:sym typeface="Times New Roman"/>
              </a:rPr>
              <a:t>”</a:t>
            </a:r>
            <a:endParaRPr lang="en-US" sz="2800" b="1" kern="0" dirty="0">
              <a:solidFill>
                <a:schemeClr val="bg2">
                  <a:lumMod val="10000"/>
                </a:schemeClr>
              </a:solidFill>
              <a:latin typeface="Times New Roman"/>
              <a:ea typeface="Times New Roman"/>
              <a:cs typeface="Times New Roman"/>
              <a:sym typeface="Times New Roman"/>
            </a:endParaRPr>
          </a:p>
          <a:p>
            <a:pPr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Tiến trình của hội Gióng</a:t>
            </a:r>
          </a:p>
          <a:p>
            <a:pPr lvl="0" algn="just">
              <a:buClr>
                <a:srgbClr val="000000"/>
              </a:buClr>
              <a:defRPr/>
            </a:pPr>
            <a:endParaRPr lang="vi-VN" sz="2800" b="1" kern="0" dirty="0">
              <a:solidFill>
                <a:srgbClr val="FF0000"/>
              </a:solidFill>
              <a:latin typeface="Times New Roman"/>
              <a:ea typeface="Times New Roman"/>
              <a:cs typeface="Times New Roman"/>
              <a:sym typeface="Times New Roman"/>
            </a:endParaRPr>
          </a:p>
        </p:txBody>
      </p:sp>
      <p:sp>
        <p:nvSpPr>
          <p:cNvPr id="13" name="Google Shape;212;p13"/>
          <p:cNvSpPr/>
          <p:nvPr/>
        </p:nvSpPr>
        <p:spPr>
          <a:xfrm>
            <a:off x="8303441" y="2254103"/>
            <a:ext cx="2296563" cy="2246729"/>
          </a:xfrm>
          <a:prstGeom prst="rect">
            <a:avLst/>
          </a:prstGeom>
          <a:noFill/>
          <a:ln>
            <a:noFill/>
          </a:ln>
        </p:spPr>
        <p:txBody>
          <a:bodyPr spcFirstLastPara="1" wrap="square" lIns="91425" tIns="45700" rIns="91425" bIns="45700" anchor="ctr" anchorCtr="0">
            <a:spAutoFit/>
          </a:bodyPr>
          <a:lstStyle/>
          <a:p>
            <a:pPr algn="just">
              <a:buClr>
                <a:srgbClr val="000000"/>
              </a:buClr>
              <a:buSzPts val="2800"/>
              <a:buFont typeface="Cambria"/>
              <a:buNone/>
            </a:pPr>
            <a:r>
              <a:rPr lang="en-US" sz="2800" b="1"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Phần</a:t>
            </a:r>
            <a:r>
              <a:rPr lang="en-US" sz="2800" b="1"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3: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còn</a:t>
            </a:r>
            <a:r>
              <a:rPr lang="en-US"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rPr>
              <a:t> </a:t>
            </a:r>
            <a:r>
              <a:rPr lang="en-US" sz="2800" kern="0" dirty="0" err="1">
                <a:solidFill>
                  <a:schemeClr val="bg2">
                    <a:lumMod val="10000"/>
                  </a:schemeClr>
                </a:solidFill>
                <a:latin typeface="Times New Roman" panose="02020603050405020304" pitchFamily="18" charset="0"/>
                <a:ea typeface="Cambria"/>
                <a:cs typeface="Times New Roman" panose="02020603050405020304" pitchFamily="18" charset="0"/>
                <a:sym typeface="Cambria"/>
              </a:rPr>
              <a:t>lại</a:t>
            </a:r>
            <a:endParaRPr sz="2800" kern="0" dirty="0">
              <a:solidFill>
                <a:schemeClr val="bg2">
                  <a:lumMod val="10000"/>
                </a:schemeClr>
              </a:solidFill>
              <a:latin typeface="Times New Roman" panose="02020603050405020304" pitchFamily="18" charset="0"/>
              <a:ea typeface="Cambria"/>
              <a:cs typeface="Times New Roman" panose="02020603050405020304" pitchFamily="18" charset="0"/>
              <a:sym typeface="Cambria"/>
            </a:endParaRPr>
          </a:p>
          <a:p>
            <a:pPr algn="just">
              <a:buClr>
                <a:srgbClr val="000000"/>
              </a:buClr>
              <a:buSzPts val="2800"/>
              <a:buFont typeface="Cambria"/>
              <a:buNone/>
            </a:pPr>
            <a:endParaRPr lang="en-US" sz="2800" kern="0" dirty="0">
              <a:solidFill>
                <a:srgbClr val="FF0000"/>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lvl="0" algn="just">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Ý nghĩa của hội Gióng</a:t>
            </a:r>
          </a:p>
        </p:txBody>
      </p:sp>
    </p:spTree>
    <p:extLst>
      <p:ext uri="{BB962C8B-B14F-4D97-AF65-F5344CB8AC3E}">
        <p14:creationId xmlns:p14="http://schemas.microsoft.com/office/powerpoint/2010/main" val="38260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1" name="Google Shape;1120;p61"/>
          <p:cNvSpPr/>
          <p:nvPr/>
        </p:nvSpPr>
        <p:spPr>
          <a:xfrm>
            <a:off x="590843" y="663974"/>
            <a:ext cx="11085342" cy="6032247"/>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sp>
      <p:sp>
        <p:nvSpPr>
          <p:cNvPr id="299" name="Google Shape;299;p34"/>
          <p:cNvSpPr/>
          <p:nvPr/>
        </p:nvSpPr>
        <p:spPr>
          <a:xfrm>
            <a:off x="7071834" y="663974"/>
            <a:ext cx="1665559" cy="10388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34"/>
          <p:cNvSpPr/>
          <p:nvPr/>
        </p:nvSpPr>
        <p:spPr>
          <a:xfrm>
            <a:off x="7394301" y="350340"/>
            <a:ext cx="1665559" cy="1038861"/>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 name="Rectangle 1"/>
          <p:cNvSpPr/>
          <p:nvPr/>
        </p:nvSpPr>
        <p:spPr>
          <a:xfrm>
            <a:off x="435429" y="1526372"/>
            <a:ext cx="11165728" cy="4555093"/>
          </a:xfrm>
          <a:prstGeom prst="rect">
            <a:avLst/>
          </a:prstGeom>
        </p:spPr>
        <p:txBody>
          <a:bodyPr wrap="square">
            <a:spAutoFit/>
          </a:bodyPr>
          <a:lstStyle/>
          <a:p>
            <a:pPr algn="just"/>
            <a:r>
              <a:rPr lang="en-US" sz="2600" dirty="0">
                <a:solidFill>
                  <a:schemeClr val="bg2">
                    <a:lumMod val="10000"/>
                  </a:schemeClr>
                </a:solidFill>
                <a:latin typeface="+mj-lt"/>
              </a:rPr>
              <a:t>       </a:t>
            </a:r>
            <a:r>
              <a:rPr lang="vi-VN" sz="2900" dirty="0">
                <a:solidFill>
                  <a:schemeClr val="bg2">
                    <a:lumMod val="10000"/>
                  </a:schemeClr>
                </a:solidFill>
                <a:latin typeface="+mj-lt"/>
              </a:rPr>
              <a:t>Lễ hội Gióng hay hội làng Phù Đổng là một trong những lễ hội lớn nhất ở khu vực đồng bằng Bắc Bộ. Lễ hội này diễn ra trên một khu vực lớn, xung quanh những vết tích của Thánh tại quê hương đó là: Cố Viên, Miếu Ban, đền Mẫu, đền Thượng. Thời gian chuẩn bị cho lễ hội là từ mồng 1 tháng 3 đến mồng 5 tháng 4 âm lịch, hội bắt đầu từng mùng 6. Dân làng tổ chức lễ rước cờ tới đền Mẫu, rước cơm chay lên đường Thượng, rước nước từ đền Hạ về đền Thượng. Ở đây còn diễn ra hoạt động: hát thờ, hội trận, đánh cờ người. Vãn hội vào mùng 10 có lễ duyệt quân, tạ ơn thánh. Ngày 11 làm lễ rửa khí giới và ngày 12 làm lễ rước cờ. Lễ hội Gióng là một tài sản vô giá lưu truyền mãi về sau</a:t>
            </a:r>
            <a:r>
              <a:rPr lang="en-US" sz="2900" dirty="0">
                <a:solidFill>
                  <a:schemeClr val="bg2">
                    <a:lumMod val="10000"/>
                  </a:schemeClr>
                </a:solidFill>
                <a:latin typeface="+mj-lt"/>
              </a:rPr>
              <a:t>.</a:t>
            </a:r>
          </a:p>
        </p:txBody>
      </p:sp>
      <p:pic>
        <p:nvPicPr>
          <p:cNvPr id="12" name="Picture 11"/>
          <p:cNvPicPr>
            <a:picLocks noChangeAspect="1"/>
          </p:cNvPicPr>
          <p:nvPr/>
        </p:nvPicPr>
        <p:blipFill>
          <a:blip r:embed="rId3"/>
          <a:stretch>
            <a:fillRect/>
          </a:stretch>
        </p:blipFill>
        <p:spPr>
          <a:xfrm>
            <a:off x="4222252" y="487511"/>
            <a:ext cx="3822523" cy="1286367"/>
          </a:xfrm>
          <a:prstGeom prst="rect">
            <a:avLst/>
          </a:prstGeom>
        </p:spPr>
      </p:pic>
    </p:spTree>
    <p:extLst>
      <p:ext uri="{BB962C8B-B14F-4D97-AF65-F5344CB8AC3E}">
        <p14:creationId xmlns:p14="http://schemas.microsoft.com/office/powerpoint/2010/main" val="2877788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745441" y="1592495"/>
            <a:ext cx="6328196" cy="4657748"/>
          </a:xfrm>
          <a:prstGeom prst="rect">
            <a:avLst/>
          </a:prstGeom>
        </p:spPr>
      </p:pic>
    </p:spTree>
    <p:extLst>
      <p:ext uri="{BB962C8B-B14F-4D97-AF65-F5344CB8AC3E}">
        <p14:creationId xmlns:p14="http://schemas.microsoft.com/office/powerpoint/2010/main" val="1996916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6" name="Picture 5"/>
          <p:cNvPicPr>
            <a:picLocks noChangeAspect="1"/>
          </p:cNvPicPr>
          <p:nvPr/>
        </p:nvPicPr>
        <p:blipFill>
          <a:blip r:embed="rId3"/>
          <a:stretch>
            <a:fillRect/>
          </a:stretch>
        </p:blipFill>
        <p:spPr>
          <a:xfrm>
            <a:off x="2532185" y="354420"/>
            <a:ext cx="6582282" cy="1780186"/>
          </a:xfrm>
          <a:prstGeom prst="rect">
            <a:avLst/>
          </a:prstGeom>
        </p:spPr>
      </p:pic>
      <p:sp>
        <p:nvSpPr>
          <p:cNvPr id="3" name="Rectangle 2"/>
          <p:cNvSpPr/>
          <p:nvPr/>
        </p:nvSpPr>
        <p:spPr>
          <a:xfrm>
            <a:off x="818607" y="1567543"/>
            <a:ext cx="10718976" cy="1077218"/>
          </a:xfrm>
          <a:prstGeom prst="rect">
            <a:avLst/>
          </a:prstGeom>
          <a:solidFill>
            <a:schemeClr val="tx1"/>
          </a:solidFill>
          <a:ln w="28575">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chemeClr val="bg2">
                    <a:lumMod val="25000"/>
                  </a:schemeClr>
                </a:solidFill>
                <a:latin typeface="+mj-lt"/>
              </a:rPr>
              <a:t>Tìm những thông tin về sự kiện: </a:t>
            </a:r>
            <a:endParaRPr lang="en-US" sz="3200" dirty="0">
              <a:solidFill>
                <a:schemeClr val="bg2">
                  <a:lumMod val="25000"/>
                </a:schemeClr>
              </a:solidFill>
              <a:latin typeface="+mj-lt"/>
            </a:endParaRPr>
          </a:p>
          <a:p>
            <a:pPr algn="just"/>
            <a:r>
              <a:rPr lang="vi-VN" sz="3200" dirty="0">
                <a:solidFill>
                  <a:schemeClr val="bg2">
                    <a:lumMod val="25000"/>
                  </a:schemeClr>
                </a:solidFill>
                <a:latin typeface="+mj-lt"/>
              </a:rPr>
              <a:t>tên, thời gian, địa điểm, bối cảnh, tính chấ</a:t>
            </a:r>
            <a:r>
              <a:rPr lang="en-US" sz="3200" dirty="0">
                <a:solidFill>
                  <a:schemeClr val="bg2">
                    <a:lumMod val="25000"/>
                  </a:schemeClr>
                </a:solidFill>
                <a:latin typeface="+mj-lt"/>
              </a:rPr>
              <a:t>t</a:t>
            </a:r>
          </a:p>
        </p:txBody>
      </p:sp>
      <p:sp>
        <p:nvSpPr>
          <p:cNvPr id="13" name="Rectangle 12"/>
          <p:cNvSpPr/>
          <p:nvPr/>
        </p:nvSpPr>
        <p:spPr>
          <a:xfrm>
            <a:off x="562195" y="3396923"/>
            <a:ext cx="11025081" cy="2862322"/>
          </a:xfrm>
          <a:prstGeom prst="rect">
            <a:avLst/>
          </a:prstGeom>
          <a:solidFill>
            <a:schemeClr val="tx1"/>
          </a:solidFill>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xưa, người Kẻ Chợ đã có câu ngạn ngữ: “Nắng ông Từa, mưa ông Gióng”. Có nghĩa là cứ vào ngày hội thánh Từa ( tức Từ Đạo Hạnh) mồng 7 tháng 3 âm lịch thì thế nào cũng nắng to; còn vào hội Gióng, mồng 9 tháng 4 âm lịch thì có mưa, vì bắt đầu mùa mưa giông. Lễ hội Gióng hay còn gọi là hội làng Phù Đổng, là một trong những lễ hội lớn nhất ở khu vực đồng bằng Bắc Bộ</a:t>
            </a:r>
            <a:endParaRPr kumimoji="0" lang="en-US" sz="3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3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812351"/>
            <a:ext cx="11440633" cy="2905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8" name="Rectangle 7"/>
          <p:cNvSpPr/>
          <p:nvPr/>
        </p:nvSpPr>
        <p:spPr>
          <a:xfrm>
            <a:off x="354419" y="3812351"/>
            <a:ext cx="8184669" cy="553998"/>
          </a:xfrm>
          <a:prstGeom prst="rect">
            <a:avLst/>
          </a:prstGeom>
        </p:spPr>
        <p:txBody>
          <a:bodyPr wrap="square">
            <a:spAutoFit/>
          </a:bodyPr>
          <a:lstStyle/>
          <a:p>
            <a:pPr lvl="0" algn="just">
              <a:buClr>
                <a:srgbClr val="000000"/>
              </a:buClr>
              <a:defRPr/>
            </a:pPr>
            <a:r>
              <a:rPr lang="en-US" sz="3000" kern="0" dirty="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Tên</a:t>
            </a:r>
            <a:r>
              <a:rPr lang="en-US" sz="3000" b="1"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lễ</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hội</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Gióng</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hội</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làng</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Phù</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Đổng</a:t>
            </a:r>
            <a:r>
              <a:rPr lang="en-US" sz="3000" kern="0" dirty="0">
                <a:solidFill>
                  <a:schemeClr val="bg1">
                    <a:lumMod val="10000"/>
                  </a:schemeClr>
                </a:solidFill>
                <a:latin typeface="Times New Roman"/>
                <a:ea typeface="Times New Roman"/>
                <a:cs typeface="Times New Roman"/>
                <a:sym typeface="Times New Roman"/>
              </a:rPr>
              <a:t>) </a:t>
            </a:r>
            <a:endParaRPr lang="en-US" sz="3000" kern="0" dirty="0">
              <a:solidFill>
                <a:schemeClr val="bg1">
                  <a:lumMod val="10000"/>
                </a:schemeClr>
              </a:solidFill>
              <a:latin typeface="Calibri"/>
              <a:ea typeface="Calibri"/>
              <a:cs typeface="Calibri"/>
              <a:sym typeface="Calibri"/>
            </a:endParaRPr>
          </a:p>
        </p:txBody>
      </p:sp>
      <p:sp>
        <p:nvSpPr>
          <p:cNvPr id="9" name="Rectangle 8"/>
          <p:cNvSpPr/>
          <p:nvPr/>
        </p:nvSpPr>
        <p:spPr>
          <a:xfrm>
            <a:off x="354419" y="4391327"/>
            <a:ext cx="6063140" cy="553998"/>
          </a:xfrm>
          <a:prstGeom prst="rect">
            <a:avLst/>
          </a:prstGeom>
        </p:spPr>
        <p:txBody>
          <a:bodyPr wrap="square">
            <a:spAutoFit/>
          </a:bodyPr>
          <a:lstStyle/>
          <a:p>
            <a:pPr lvl="0" algn="just">
              <a:buClr>
                <a:srgbClr val="000000"/>
              </a:buClr>
              <a:defRPr/>
            </a:pPr>
            <a:r>
              <a:rPr lang="en-US" sz="3000" kern="0" dirty="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Thời</a:t>
            </a:r>
            <a:r>
              <a:rPr lang="en-US" sz="3000" b="1" kern="0" dirty="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gian</a:t>
            </a:r>
            <a:r>
              <a:rPr lang="en-US" sz="3000" kern="0" dirty="0">
                <a:solidFill>
                  <a:schemeClr val="bg1">
                    <a:lumMod val="10000"/>
                  </a:schemeClr>
                </a:solidFill>
                <a:latin typeface="Times New Roman"/>
                <a:ea typeface="Times New Roman"/>
                <a:cs typeface="Times New Roman"/>
                <a:sym typeface="Times New Roman"/>
              </a:rPr>
              <a:t>: 9/4 </a:t>
            </a:r>
            <a:r>
              <a:rPr lang="en-US" sz="3000" kern="0" dirty="0" err="1">
                <a:solidFill>
                  <a:schemeClr val="bg1">
                    <a:lumMod val="10000"/>
                  </a:schemeClr>
                </a:solidFill>
                <a:latin typeface="Times New Roman"/>
                <a:ea typeface="Times New Roman"/>
                <a:cs typeface="Times New Roman"/>
                <a:sym typeface="Times New Roman"/>
              </a:rPr>
              <a:t>âm</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lịch</a:t>
            </a:r>
            <a:endParaRPr lang="en-US" sz="3000" kern="0" dirty="0">
              <a:solidFill>
                <a:schemeClr val="bg1">
                  <a:lumMod val="10000"/>
                </a:schemeClr>
              </a:solidFill>
              <a:latin typeface="Times New Roman"/>
              <a:ea typeface="Times New Roman"/>
              <a:cs typeface="Times New Roman"/>
              <a:sym typeface="Times New Roman"/>
            </a:endParaRPr>
          </a:p>
        </p:txBody>
      </p:sp>
      <p:sp>
        <p:nvSpPr>
          <p:cNvPr id="10" name="Rectangle 9"/>
          <p:cNvSpPr/>
          <p:nvPr/>
        </p:nvSpPr>
        <p:spPr>
          <a:xfrm>
            <a:off x="354421" y="4945721"/>
            <a:ext cx="7892415" cy="623248"/>
          </a:xfrm>
          <a:prstGeom prst="rect">
            <a:avLst/>
          </a:prstGeom>
        </p:spPr>
        <p:txBody>
          <a:bodyPr wrap="square">
            <a:spAutoFit/>
          </a:bodyPr>
          <a:lstStyle/>
          <a:p>
            <a:pPr marR="30480" lvl="0" algn="just">
              <a:lnSpc>
                <a:spcPct val="115000"/>
              </a:lnSpc>
              <a:buClr>
                <a:srgbClr val="000000"/>
              </a:buClr>
              <a:defRPr/>
            </a:pPr>
            <a:r>
              <a:rPr lang="en-US" sz="3000" kern="0" dirty="0">
                <a:solidFill>
                  <a:schemeClr val="bg1">
                    <a:lumMod val="10000"/>
                  </a:schemeClr>
                </a:solidFill>
                <a:latin typeface="Times New Roman"/>
                <a:ea typeface="Times New Roman"/>
                <a:cs typeface="Times New Roman"/>
                <a:sym typeface="Times New Roman"/>
              </a:rPr>
              <a:t>- </a:t>
            </a:r>
            <a:r>
              <a:rPr lang="vi-VN" sz="3000" b="1" kern="0" dirty="0">
                <a:solidFill>
                  <a:schemeClr val="bg1">
                    <a:lumMod val="10000"/>
                  </a:schemeClr>
                </a:solidFill>
                <a:latin typeface="Times New Roman"/>
                <a:ea typeface="Times New Roman"/>
                <a:cs typeface="Times New Roman"/>
                <a:sym typeface="Times New Roman"/>
              </a:rPr>
              <a:t>Bối cảnh</a:t>
            </a:r>
            <a:r>
              <a:rPr lang="vi-VN" sz="3000" kern="0" dirty="0">
                <a:solidFill>
                  <a:schemeClr val="bg1">
                    <a:lumMod val="10000"/>
                  </a:schemeClr>
                </a:solidFill>
                <a:latin typeface="Times New Roman"/>
                <a:ea typeface="Times New Roman"/>
                <a:cs typeface="Times New Roman"/>
                <a:sym typeface="Times New Roman"/>
              </a:rPr>
              <a:t>: có mưa, mưa dông.</a:t>
            </a:r>
          </a:p>
        </p:txBody>
      </p:sp>
      <p:sp>
        <p:nvSpPr>
          <p:cNvPr id="37" name="Rectangle 36"/>
          <p:cNvSpPr/>
          <p:nvPr/>
        </p:nvSpPr>
        <p:spPr>
          <a:xfrm>
            <a:off x="339200" y="5439626"/>
            <a:ext cx="8219268" cy="784830"/>
          </a:xfrm>
          <a:prstGeom prst="rect">
            <a:avLst/>
          </a:prstGeom>
        </p:spPr>
        <p:txBody>
          <a:bodyPr wrap="square">
            <a:spAutoFit/>
          </a:bodyPr>
          <a:lstStyle/>
          <a:p>
            <a:pPr lvl="0" algn="just">
              <a:lnSpc>
                <a:spcPct val="150000"/>
              </a:lnSpc>
              <a:buClr>
                <a:srgbClr val="000000"/>
              </a:buClr>
              <a:defRPr/>
            </a:pPr>
            <a:r>
              <a:rPr lang="en-US" sz="3000" kern="0" dirty="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Địa</a:t>
            </a:r>
            <a:r>
              <a:rPr lang="en-US" sz="3000" b="1" kern="0" dirty="0">
                <a:solidFill>
                  <a:schemeClr val="bg1">
                    <a:lumMod val="10000"/>
                  </a:schemeClr>
                </a:solidFill>
                <a:latin typeface="Times New Roman"/>
                <a:ea typeface="Times New Roman"/>
                <a:cs typeface="Times New Roman"/>
                <a:sym typeface="Times New Roman"/>
              </a:rPr>
              <a:t> </a:t>
            </a:r>
            <a:r>
              <a:rPr lang="en-US" sz="3000" b="1" kern="0" dirty="0" err="1">
                <a:solidFill>
                  <a:schemeClr val="bg1">
                    <a:lumMod val="10000"/>
                  </a:schemeClr>
                </a:solidFill>
                <a:latin typeface="Times New Roman"/>
                <a:ea typeface="Times New Roman"/>
                <a:cs typeface="Times New Roman"/>
                <a:sym typeface="Times New Roman"/>
              </a:rPr>
              <a:t>điểm</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xã</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Phù</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Đổng</a:t>
            </a:r>
            <a:r>
              <a:rPr lang="en-US" sz="3000" kern="0" dirty="0">
                <a:solidFill>
                  <a:schemeClr val="bg1">
                    <a:lumMod val="10000"/>
                  </a:schemeClr>
                </a:solidFill>
                <a:latin typeface="Times New Roman"/>
                <a:ea typeface="Times New Roman"/>
                <a:cs typeface="Times New Roman"/>
                <a:sym typeface="Times New Roman"/>
              </a:rPr>
              <a:t> - </a:t>
            </a:r>
            <a:r>
              <a:rPr lang="en-US" sz="3000" kern="0" dirty="0" err="1">
                <a:solidFill>
                  <a:schemeClr val="bg1">
                    <a:lumMod val="10000"/>
                  </a:schemeClr>
                </a:solidFill>
                <a:latin typeface="Times New Roman"/>
                <a:ea typeface="Times New Roman"/>
                <a:cs typeface="Times New Roman"/>
                <a:sym typeface="Times New Roman"/>
              </a:rPr>
              <a:t>Gia</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Lâm</a:t>
            </a:r>
            <a:r>
              <a:rPr lang="en-US" sz="3000" kern="0" dirty="0">
                <a:solidFill>
                  <a:schemeClr val="bg1">
                    <a:lumMod val="10000"/>
                  </a:schemeClr>
                </a:solidFill>
                <a:latin typeface="Times New Roman"/>
                <a:ea typeface="Times New Roman"/>
                <a:cs typeface="Times New Roman"/>
                <a:sym typeface="Times New Roman"/>
              </a:rPr>
              <a:t> - </a:t>
            </a:r>
            <a:r>
              <a:rPr lang="en-US" sz="3000" kern="0" dirty="0" err="1">
                <a:solidFill>
                  <a:schemeClr val="bg1">
                    <a:lumMod val="10000"/>
                  </a:schemeClr>
                </a:solidFill>
                <a:latin typeface="Times New Roman"/>
                <a:ea typeface="Times New Roman"/>
                <a:cs typeface="Times New Roman"/>
                <a:sym typeface="Times New Roman"/>
              </a:rPr>
              <a:t>Hà</a:t>
            </a:r>
            <a:r>
              <a:rPr lang="en-US" sz="3000" kern="0" dirty="0">
                <a:solidFill>
                  <a:schemeClr val="bg1">
                    <a:lumMod val="10000"/>
                  </a:schemeClr>
                </a:solidFill>
                <a:latin typeface="Times New Roman"/>
                <a:ea typeface="Times New Roman"/>
                <a:cs typeface="Times New Roman"/>
                <a:sym typeface="Times New Roman"/>
              </a:rPr>
              <a:t> </a:t>
            </a:r>
            <a:r>
              <a:rPr lang="en-US" sz="3000" kern="0" dirty="0" err="1">
                <a:solidFill>
                  <a:schemeClr val="bg1">
                    <a:lumMod val="10000"/>
                  </a:schemeClr>
                </a:solidFill>
                <a:latin typeface="Times New Roman"/>
                <a:ea typeface="Times New Roman"/>
                <a:cs typeface="Times New Roman"/>
                <a:sym typeface="Times New Roman"/>
              </a:rPr>
              <a:t>Nội</a:t>
            </a:r>
            <a:endParaRPr lang="en-US" sz="3000" kern="0" dirty="0">
              <a:solidFill>
                <a:schemeClr val="bg1">
                  <a:lumMod val="10000"/>
                </a:schemeClr>
              </a:solidFill>
              <a:latin typeface="Times New Roman"/>
              <a:ea typeface="Times New Roman"/>
              <a:cs typeface="Times New Roman"/>
              <a:sym typeface="Times New Roman"/>
            </a:endParaRPr>
          </a:p>
        </p:txBody>
      </p:sp>
      <p:sp>
        <p:nvSpPr>
          <p:cNvPr id="38" name="Rectangle 37"/>
          <p:cNvSpPr/>
          <p:nvPr/>
        </p:nvSpPr>
        <p:spPr>
          <a:xfrm>
            <a:off x="354418" y="6154116"/>
            <a:ext cx="10520779" cy="623248"/>
          </a:xfrm>
          <a:prstGeom prst="rect">
            <a:avLst/>
          </a:prstGeom>
        </p:spPr>
        <p:txBody>
          <a:bodyPr wrap="square">
            <a:spAutoFit/>
          </a:bodyPr>
          <a:lstStyle/>
          <a:p>
            <a:pPr marR="30480" lvl="0" algn="just">
              <a:lnSpc>
                <a:spcPct val="115000"/>
              </a:lnSpc>
              <a:buClr>
                <a:srgbClr val="000000"/>
              </a:buClr>
              <a:defRPr/>
            </a:pPr>
            <a:r>
              <a:rPr lang="en-US" sz="3000" kern="0" dirty="0">
                <a:solidFill>
                  <a:schemeClr val="bg1">
                    <a:lumMod val="10000"/>
                  </a:schemeClr>
                </a:solidFill>
                <a:latin typeface="Times New Roman"/>
                <a:ea typeface="Times New Roman"/>
                <a:cs typeface="Times New Roman"/>
                <a:sym typeface="Times New Roman"/>
              </a:rPr>
              <a:t>- </a:t>
            </a:r>
            <a:r>
              <a:rPr lang="vi-VN" sz="3000" b="1" kern="0" dirty="0">
                <a:solidFill>
                  <a:schemeClr val="bg1">
                    <a:lumMod val="10000"/>
                  </a:schemeClr>
                </a:solidFill>
                <a:latin typeface="Times New Roman"/>
                <a:ea typeface="Times New Roman"/>
                <a:cs typeface="Times New Roman"/>
                <a:sym typeface="Times New Roman"/>
              </a:rPr>
              <a:t>Tính chất</a:t>
            </a:r>
            <a:r>
              <a:rPr lang="vi-VN" sz="3000" kern="0" dirty="0">
                <a:solidFill>
                  <a:schemeClr val="bg1">
                    <a:lumMod val="10000"/>
                  </a:schemeClr>
                </a:solidFill>
                <a:latin typeface="Times New Roman"/>
                <a:ea typeface="Times New Roman"/>
                <a:cs typeface="Times New Roman"/>
                <a:sym typeface="Times New Roman"/>
              </a:rPr>
              <a:t>: là lễ hội lớn nhất của vùng đồng bằng Bắc Bộ.</a:t>
            </a:r>
          </a:p>
        </p:txBody>
      </p:sp>
      <p:pic>
        <p:nvPicPr>
          <p:cNvPr id="42" name="Picture 2" descr="Tìm hiểu về lễ hội Gióng"/>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a:stretch/>
        </p:blipFill>
        <p:spPr bwMode="auto">
          <a:xfrm>
            <a:off x="365053" y="126609"/>
            <a:ext cx="11430000" cy="350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99833" l="0" r="98813">
                        <a14:foregroundMark x1="9188" y1="63833" x2="71625" y2="73417"/>
                        <a14:foregroundMark x1="41063" y1="46667" x2="84563" y2="68083"/>
                        <a14:foregroundMark x1="81250" y1="50917" x2="93500" y2="76667"/>
                        <a14:foregroundMark x1="15812" y1="73417" x2="51688" y2="79667"/>
                        <a14:foregroundMark x1="6188" y1="45667" x2="9188" y2="72417"/>
                        <a14:foregroundMark x1="65000" y1="79333" x2="87563" y2="78000"/>
                      </a14:backgroundRemoval>
                    </a14:imgEffect>
                  </a14:imgLayer>
                </a14:imgProps>
              </a:ext>
              <a:ext uri="{28A0092B-C50C-407E-A947-70E740481C1C}">
                <a14:useLocalDpi xmlns:a14="http://schemas.microsoft.com/office/drawing/2010/main" val="0"/>
              </a:ext>
            </a:extLst>
          </a:blip>
          <a:stretch>
            <a:fillRect/>
          </a:stretch>
        </p:blipFill>
        <p:spPr>
          <a:xfrm>
            <a:off x="354420" y="354420"/>
            <a:ext cx="4997131" cy="5019438"/>
          </a:xfrm>
          <a:prstGeom prst="rect">
            <a:avLst/>
          </a:prstGeom>
        </p:spPr>
      </p:pic>
      <p:sp>
        <p:nvSpPr>
          <p:cNvPr id="5" name="Rectangle 4"/>
          <p:cNvSpPr/>
          <p:nvPr/>
        </p:nvSpPr>
        <p:spPr>
          <a:xfrm>
            <a:off x="5352819" y="2225643"/>
            <a:ext cx="6096000" cy="2704330"/>
          </a:xfrm>
          <a:prstGeom prst="rect">
            <a:avLst/>
          </a:prstGeom>
        </p:spPr>
        <p:txBody>
          <a:bodyPr>
            <a:spAutoFit/>
          </a:bodyPr>
          <a:lstStyle/>
          <a:p>
            <a:pPr marR="30480" lvl="0" algn="just">
              <a:lnSpc>
                <a:spcPct val="115000"/>
              </a:lnSpc>
              <a:buClr>
                <a:srgbClr val="000000"/>
              </a:buClr>
              <a:defRPr/>
            </a:pPr>
            <a:r>
              <a:rPr lang="vi-VN" sz="3000" b="1" i="1" kern="0" dirty="0">
                <a:solidFill>
                  <a:schemeClr val="bg1">
                    <a:lumMod val="10000"/>
                  </a:schemeClr>
                </a:solidFill>
                <a:latin typeface="Times New Roman"/>
                <a:ea typeface="Times New Roman"/>
                <a:cs typeface="Times New Roman"/>
                <a:sym typeface="Times New Roman"/>
              </a:rPr>
              <a:t>Cách dẫn dắt</a:t>
            </a:r>
            <a:r>
              <a:rPr lang="vi-VN" sz="3000" kern="0" dirty="0">
                <a:solidFill>
                  <a:schemeClr val="bg1">
                    <a:lumMod val="10000"/>
                  </a:schemeClr>
                </a:solidFill>
                <a:latin typeface="Times New Roman"/>
                <a:ea typeface="Times New Roman"/>
                <a:cs typeface="Times New Roman"/>
                <a:sym typeface="Times New Roman"/>
              </a:rPr>
              <a:t>: đi từ câu ngạn ngữ có tính chất đúc rút kinh nghiệm, bài học dân gian qu</a:t>
            </a:r>
            <a:r>
              <a:rPr lang="en-US" sz="3000" kern="0" dirty="0">
                <a:solidFill>
                  <a:schemeClr val="bg1">
                    <a:lumMod val="10000"/>
                  </a:schemeClr>
                </a:solidFill>
                <a:latin typeface="Times New Roman"/>
                <a:ea typeface="Times New Roman"/>
                <a:cs typeface="Times New Roman"/>
                <a:sym typeface="Times New Roman"/>
              </a:rPr>
              <a:t>ý</a:t>
            </a:r>
            <a:r>
              <a:rPr lang="vi-VN" sz="3000" kern="0" dirty="0">
                <a:solidFill>
                  <a:schemeClr val="bg1">
                    <a:lumMod val="10000"/>
                  </a:schemeClr>
                </a:solidFill>
                <a:latin typeface="Times New Roman"/>
                <a:ea typeface="Times New Roman"/>
                <a:cs typeface="Times New Roman"/>
                <a:sym typeface="Times New Roman"/>
              </a:rPr>
              <a:t> giá để vừa giới thiệu về lễ hội, vừa tạo sắc thái trang nghiêm, ấn tượng về hội Gióng. </a:t>
            </a:r>
          </a:p>
        </p:txBody>
      </p:sp>
    </p:spTree>
    <p:extLst>
      <p:ext uri="{BB962C8B-B14F-4D97-AF65-F5344CB8AC3E}">
        <p14:creationId xmlns:p14="http://schemas.microsoft.com/office/powerpoint/2010/main" val="2737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812351"/>
            <a:ext cx="11440633" cy="29054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42" name="Picture 2" descr="Tìm hiểu về lễ hội Gióng"/>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a:stretch/>
        </p:blipFill>
        <p:spPr bwMode="auto">
          <a:xfrm>
            <a:off x="365053" y="126609"/>
            <a:ext cx="11430000" cy="35028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175919" y="4088453"/>
            <a:ext cx="10162639" cy="2353260"/>
          </a:xfrm>
          <a:prstGeom prst="rect">
            <a:avLst/>
          </a:prstGeom>
        </p:spPr>
      </p:pic>
    </p:spTree>
    <p:extLst>
      <p:ext uri="{BB962C8B-B14F-4D97-AF65-F5344CB8AC3E}">
        <p14:creationId xmlns:p14="http://schemas.microsoft.com/office/powerpoint/2010/main" val="37446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4" name="Rectangle 13"/>
          <p:cNvSpPr/>
          <p:nvPr/>
        </p:nvSpPr>
        <p:spPr>
          <a:xfrm>
            <a:off x="624752" y="553164"/>
            <a:ext cx="6849756" cy="613245"/>
          </a:xfrm>
          <a:prstGeom prst="rect">
            <a:avLst/>
          </a:prstGeom>
        </p:spPr>
        <p:txBody>
          <a:bodyPr wrap="square">
            <a:spAutoFit/>
          </a:bodyPr>
          <a:lstStyle/>
          <a:p>
            <a:pPr marR="30480">
              <a:lnSpc>
                <a:spcPct val="115000"/>
              </a:lnSpc>
              <a:spcBef>
                <a:spcPts val="1200"/>
              </a:spcBef>
              <a:buClr>
                <a:srgbClr val="000000"/>
              </a:buClr>
              <a:defRPr/>
            </a:pPr>
            <a:r>
              <a:rPr lang="en-US" sz="3200" b="1" kern="0" dirty="0">
                <a:solidFill>
                  <a:schemeClr val="bg1">
                    <a:lumMod val="10000"/>
                  </a:schemeClr>
                </a:solidFill>
                <a:latin typeface="Times New Roman"/>
                <a:ea typeface="Times New Roman"/>
                <a:cs typeface="Times New Roman"/>
                <a:sym typeface="Times New Roman"/>
              </a:rPr>
              <a:t>a. </a:t>
            </a:r>
            <a:r>
              <a:rPr lang="vi-VN" sz="3200" b="1" kern="0" dirty="0">
                <a:solidFill>
                  <a:schemeClr val="bg1">
                    <a:lumMod val="10000"/>
                  </a:schemeClr>
                </a:solidFill>
                <a:latin typeface="Times New Roman"/>
                <a:ea typeface="Times New Roman"/>
                <a:cs typeface="Times New Roman"/>
                <a:sym typeface="Times New Roman"/>
              </a:rPr>
              <a:t>Các địa điểm diễn ra hội Gióng</a:t>
            </a:r>
            <a:endParaRPr lang="en-US" sz="3200" kern="0" dirty="0">
              <a:solidFill>
                <a:schemeClr val="bg1">
                  <a:lumMod val="10000"/>
                </a:schemeClr>
              </a:solidFill>
              <a:latin typeface="Times New Roman"/>
              <a:ea typeface="Times New Roman"/>
              <a:cs typeface="Times New Roman"/>
              <a:sym typeface="Times New Roman"/>
            </a:endParaRPr>
          </a:p>
        </p:txBody>
      </p:sp>
      <p:sp>
        <p:nvSpPr>
          <p:cNvPr id="15" name="Diamond 14"/>
          <p:cNvSpPr/>
          <p:nvPr/>
        </p:nvSpPr>
        <p:spPr>
          <a:xfrm>
            <a:off x="3772437" y="1365153"/>
            <a:ext cx="4444004" cy="4444004"/>
          </a:xfrm>
          <a:prstGeom prst="diamond">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6" name="Group 15"/>
          <p:cNvGrpSpPr/>
          <p:nvPr/>
        </p:nvGrpSpPr>
        <p:grpSpPr>
          <a:xfrm>
            <a:off x="4194618" y="1773886"/>
            <a:ext cx="1733161" cy="1733161"/>
            <a:chOff x="1695666" y="422180"/>
            <a:chExt cx="1733161" cy="1733161"/>
          </a:xfrm>
        </p:grpSpPr>
        <p:sp>
          <p:nvSpPr>
            <p:cNvPr id="19" name="Rounded Rectangle 18"/>
            <p:cNvSpPr/>
            <p:nvPr/>
          </p:nvSpPr>
          <p:spPr>
            <a:xfrm>
              <a:off x="1695666" y="422180"/>
              <a:ext cx="1733161" cy="173316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5"/>
            <p:cNvSpPr txBox="1"/>
            <p:nvPr/>
          </p:nvSpPr>
          <p:spPr>
            <a:xfrm>
              <a:off x="1780272" y="506786"/>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1" name="Group 20"/>
          <p:cNvGrpSpPr/>
          <p:nvPr/>
        </p:nvGrpSpPr>
        <p:grpSpPr>
          <a:xfrm>
            <a:off x="6061100" y="1773886"/>
            <a:ext cx="1733161" cy="1733161"/>
            <a:chOff x="3562148" y="422180"/>
            <a:chExt cx="1733161" cy="1733161"/>
          </a:xfrm>
        </p:grpSpPr>
        <p:sp>
          <p:nvSpPr>
            <p:cNvPr id="22" name="Rounded Rectangle 21"/>
            <p:cNvSpPr/>
            <p:nvPr/>
          </p:nvSpPr>
          <p:spPr>
            <a:xfrm>
              <a:off x="3562148" y="422180"/>
              <a:ext cx="1733161" cy="1733161"/>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23" name="Rounded Rectangle 7"/>
            <p:cNvSpPr txBox="1"/>
            <p:nvPr/>
          </p:nvSpPr>
          <p:spPr>
            <a:xfrm>
              <a:off x="3646754" y="506786"/>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4" name="Group 23"/>
          <p:cNvGrpSpPr/>
          <p:nvPr/>
        </p:nvGrpSpPr>
        <p:grpSpPr>
          <a:xfrm>
            <a:off x="4194618" y="3640368"/>
            <a:ext cx="1733161" cy="1733161"/>
            <a:chOff x="1695666" y="2288662"/>
            <a:chExt cx="1733161" cy="1733161"/>
          </a:xfrm>
        </p:grpSpPr>
        <p:sp>
          <p:nvSpPr>
            <p:cNvPr id="25" name="Rounded Rectangle 24"/>
            <p:cNvSpPr/>
            <p:nvPr/>
          </p:nvSpPr>
          <p:spPr>
            <a:xfrm>
              <a:off x="1695666" y="2288662"/>
              <a:ext cx="1733161" cy="1733161"/>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6" name="Rounded Rectangle 9"/>
            <p:cNvSpPr txBox="1"/>
            <p:nvPr/>
          </p:nvSpPr>
          <p:spPr>
            <a:xfrm>
              <a:off x="1780272" y="2373268"/>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grpSp>
        <p:nvGrpSpPr>
          <p:cNvPr id="27" name="Group 26"/>
          <p:cNvGrpSpPr/>
          <p:nvPr/>
        </p:nvGrpSpPr>
        <p:grpSpPr>
          <a:xfrm>
            <a:off x="6061100" y="3640368"/>
            <a:ext cx="1733161" cy="1733161"/>
            <a:chOff x="3562148" y="2288662"/>
            <a:chExt cx="1733161" cy="1733161"/>
          </a:xfrm>
        </p:grpSpPr>
        <p:sp>
          <p:nvSpPr>
            <p:cNvPr id="28" name="Rounded Rectangle 27"/>
            <p:cNvSpPr/>
            <p:nvPr/>
          </p:nvSpPr>
          <p:spPr>
            <a:xfrm>
              <a:off x="3562148" y="2288662"/>
              <a:ext cx="1733161" cy="1733161"/>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9" name="Rounded Rectangle 11"/>
            <p:cNvSpPr txBox="1"/>
            <p:nvPr/>
          </p:nvSpPr>
          <p:spPr>
            <a:xfrm>
              <a:off x="3646754" y="2373268"/>
              <a:ext cx="1563949" cy="1563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endParaRPr lang="en-US" sz="4200" kern="1200"/>
            </a:p>
          </p:txBody>
        </p:sp>
      </p:grpSp>
      <p:pic>
        <p:nvPicPr>
          <p:cNvPr id="30" name="Google Shape;2939;p108"/>
          <p:cNvPicPr preferRelativeResize="0"/>
          <p:nvPr/>
        </p:nvPicPr>
        <p:blipFill rotWithShape="1">
          <a:blip r:embed="rId3">
            <a:alphaModFix/>
          </a:blip>
          <a:srcRect/>
          <a:stretch/>
        </p:blipFill>
        <p:spPr>
          <a:xfrm>
            <a:off x="4194618" y="1800779"/>
            <a:ext cx="1733161" cy="1733162"/>
          </a:xfrm>
          <a:prstGeom prst="rect">
            <a:avLst/>
          </a:prstGeom>
          <a:ln>
            <a:noFill/>
          </a:ln>
          <a:effectLst>
            <a:softEdge rad="112500"/>
          </a:effectLst>
        </p:spPr>
      </p:pic>
      <p:pic>
        <p:nvPicPr>
          <p:cNvPr id="31" name="Google Shape;2940;p108"/>
          <p:cNvPicPr preferRelativeResize="0"/>
          <p:nvPr/>
        </p:nvPicPr>
        <p:blipFill rotWithShape="1">
          <a:blip r:embed="rId4">
            <a:alphaModFix/>
          </a:blip>
          <a:srcRect/>
          <a:stretch/>
        </p:blipFill>
        <p:spPr>
          <a:xfrm>
            <a:off x="5981788" y="1793319"/>
            <a:ext cx="1864705" cy="1733161"/>
          </a:xfrm>
          <a:prstGeom prst="rect">
            <a:avLst/>
          </a:prstGeom>
          <a:ln>
            <a:noFill/>
          </a:ln>
          <a:effectLst>
            <a:softEdge rad="112500"/>
          </a:effectLst>
        </p:spPr>
      </p:pic>
      <p:pic>
        <p:nvPicPr>
          <p:cNvPr id="32" name="Google Shape;2941;p108"/>
          <p:cNvPicPr preferRelativeResize="0"/>
          <p:nvPr/>
        </p:nvPicPr>
        <p:blipFill rotWithShape="1">
          <a:blip r:embed="rId5">
            <a:alphaModFix/>
          </a:blip>
          <a:srcRect/>
          <a:stretch/>
        </p:blipFill>
        <p:spPr>
          <a:xfrm>
            <a:off x="4158212" y="3756289"/>
            <a:ext cx="1870109" cy="1674940"/>
          </a:xfrm>
          <a:prstGeom prst="rect">
            <a:avLst/>
          </a:prstGeom>
          <a:ln>
            <a:noFill/>
          </a:ln>
          <a:effectLst>
            <a:softEdge rad="112500"/>
          </a:effectLst>
        </p:spPr>
      </p:pic>
      <p:pic>
        <p:nvPicPr>
          <p:cNvPr id="33" name="Google Shape;2942;p108"/>
          <p:cNvPicPr preferRelativeResize="0"/>
          <p:nvPr/>
        </p:nvPicPr>
        <p:blipFill rotWithShape="1">
          <a:blip r:embed="rId6">
            <a:alphaModFix/>
          </a:blip>
          <a:srcRect/>
          <a:stretch/>
        </p:blipFill>
        <p:spPr>
          <a:xfrm>
            <a:off x="6026880" y="3697963"/>
            <a:ext cx="1799822" cy="1689013"/>
          </a:xfrm>
          <a:prstGeom prst="rect">
            <a:avLst/>
          </a:prstGeom>
          <a:ln>
            <a:noFill/>
          </a:ln>
          <a:effectLst>
            <a:softEdge rad="112500"/>
          </a:effectLst>
        </p:spPr>
      </p:pic>
      <p:sp>
        <p:nvSpPr>
          <p:cNvPr id="34" name="Rectangle 33"/>
          <p:cNvSpPr/>
          <p:nvPr/>
        </p:nvSpPr>
        <p:spPr>
          <a:xfrm>
            <a:off x="799417" y="1953006"/>
            <a:ext cx="3261880" cy="1083374"/>
          </a:xfrm>
          <a:prstGeom prst="rect">
            <a:avLst/>
          </a:prstGeom>
        </p:spPr>
        <p:txBody>
          <a:bodyPr wrap="square">
            <a:spAutoFit/>
          </a:bodyPr>
          <a:lstStyle/>
          <a:p>
            <a:pPr marR="30480" lvl="0" algn="ctr">
              <a:lnSpc>
                <a:spcPct val="115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Cố Viên </a:t>
            </a:r>
            <a:r>
              <a:rPr lang="vi-VN" sz="2800" kern="0" dirty="0">
                <a:solidFill>
                  <a:schemeClr val="bg1">
                    <a:lumMod val="10000"/>
                  </a:schemeClr>
                </a:solidFill>
                <a:latin typeface="Times New Roman"/>
                <a:ea typeface="Times New Roman"/>
                <a:cs typeface="Times New Roman"/>
                <a:sym typeface="Times New Roman"/>
              </a:rPr>
              <a:t>: vườn cà của mẹ Thánh Gióng </a:t>
            </a:r>
          </a:p>
        </p:txBody>
      </p:sp>
      <p:sp>
        <p:nvSpPr>
          <p:cNvPr id="35" name="Rectangle 34"/>
          <p:cNvSpPr/>
          <p:nvPr/>
        </p:nvSpPr>
        <p:spPr>
          <a:xfrm>
            <a:off x="8162306" y="1952294"/>
            <a:ext cx="3411582"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Miếu Ban</a:t>
            </a:r>
            <a:r>
              <a:rPr lang="vi-VN" sz="2800" kern="0" dirty="0">
                <a:solidFill>
                  <a:schemeClr val="bg1">
                    <a:lumMod val="10000"/>
                  </a:schemeClr>
                </a:solidFill>
                <a:latin typeface="Times New Roman"/>
                <a:ea typeface="Times New Roman"/>
                <a:cs typeface="Times New Roman"/>
                <a:sym typeface="Times New Roman"/>
              </a:rPr>
              <a:t>: nơi Thánh Gióng được sinh ra. </a:t>
            </a:r>
            <a:endParaRPr lang="vi-VN" sz="2800" kern="0" dirty="0">
              <a:solidFill>
                <a:schemeClr val="bg1">
                  <a:lumMod val="10000"/>
                </a:schemeClr>
              </a:solidFill>
              <a:latin typeface="Calibri"/>
              <a:ea typeface="Calibri"/>
              <a:cs typeface="Calibri"/>
              <a:sym typeface="Calibri"/>
            </a:endParaRPr>
          </a:p>
        </p:txBody>
      </p:sp>
      <p:sp>
        <p:nvSpPr>
          <p:cNvPr id="36" name="Rectangle 35"/>
          <p:cNvSpPr/>
          <p:nvPr/>
        </p:nvSpPr>
        <p:spPr>
          <a:xfrm>
            <a:off x="354420" y="4029894"/>
            <a:ext cx="3695210"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Mẫu (đền Hạ): </a:t>
            </a:r>
            <a:r>
              <a:rPr lang="vi-VN" sz="2800" kern="0" dirty="0">
                <a:solidFill>
                  <a:schemeClr val="bg1">
                    <a:lumMod val="10000"/>
                  </a:schemeClr>
                </a:solidFill>
                <a:latin typeface="Times New Roman"/>
                <a:ea typeface="Times New Roman"/>
                <a:cs typeface="Times New Roman"/>
                <a:sym typeface="Times New Roman"/>
              </a:rPr>
              <a:t>nơi thờ mẹ Thánh Gióng.</a:t>
            </a:r>
            <a:endParaRPr lang="vi-VN" sz="2800" kern="0" dirty="0">
              <a:solidFill>
                <a:schemeClr val="bg1">
                  <a:lumMod val="10000"/>
                </a:schemeClr>
              </a:solidFill>
              <a:latin typeface="Calibri"/>
              <a:ea typeface="Calibri"/>
              <a:cs typeface="Calibri"/>
              <a:sym typeface="Calibri"/>
            </a:endParaRPr>
          </a:p>
        </p:txBody>
      </p:sp>
      <p:sp>
        <p:nvSpPr>
          <p:cNvPr id="37" name="Rectangle 36"/>
          <p:cNvSpPr/>
          <p:nvPr/>
        </p:nvSpPr>
        <p:spPr>
          <a:xfrm>
            <a:off x="8161204" y="4029894"/>
            <a:ext cx="3767170" cy="954107"/>
          </a:xfrm>
          <a:prstGeom prst="rect">
            <a:avLst/>
          </a:prstGeom>
        </p:spPr>
        <p:txBody>
          <a:bodyPr wrap="square">
            <a:spAutoFit/>
          </a:bodyPr>
          <a:lstStyle/>
          <a:p>
            <a:pPr lvl="0">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Thượng</a:t>
            </a:r>
            <a:r>
              <a:rPr lang="vi-VN" sz="2800" kern="0" dirty="0">
                <a:solidFill>
                  <a:schemeClr val="bg1">
                    <a:lumMod val="10000"/>
                  </a:schemeClr>
                </a:solidFill>
                <a:latin typeface="Times New Roman"/>
                <a:ea typeface="Times New Roman"/>
                <a:cs typeface="Times New Roman"/>
                <a:sym typeface="Times New Roman"/>
              </a:rPr>
              <a:t>: nơi phụng thờ Thánh </a:t>
            </a:r>
            <a:endParaRPr lang="vi-VN" sz="2800" kern="0" dirty="0">
              <a:solidFill>
                <a:schemeClr val="bg1">
                  <a:lumMod val="10000"/>
                </a:schemeClr>
              </a:solidFill>
              <a:latin typeface="Calibri"/>
              <a:ea typeface="Calibri"/>
              <a:cs typeface="Calibri"/>
              <a:sym typeface="Calibri"/>
            </a:endParaRPr>
          </a:p>
        </p:txBody>
      </p:sp>
      <p:sp>
        <p:nvSpPr>
          <p:cNvPr id="38" name="Rectangle 37"/>
          <p:cNvSpPr/>
          <p:nvPr/>
        </p:nvSpPr>
        <p:spPr>
          <a:xfrm>
            <a:off x="1695204" y="5874330"/>
            <a:ext cx="8663352" cy="587853"/>
          </a:xfrm>
          <a:prstGeom prst="rect">
            <a:avLst/>
          </a:prstGeom>
          <a:solidFill>
            <a:srgbClr val="FFFFFF"/>
          </a:solidFill>
          <a:ln>
            <a:solidFill>
              <a:schemeClr val="tx1"/>
            </a:solidFill>
          </a:ln>
        </p:spPr>
        <p:txBody>
          <a:bodyPr wrap="square">
            <a:spAutoFit/>
          </a:bodyPr>
          <a:lstStyle/>
          <a:p>
            <a:pPr marR="30480">
              <a:lnSpc>
                <a:spcPct val="115000"/>
              </a:lnSpc>
              <a:spcBef>
                <a:spcPts val="1200"/>
              </a:spcBef>
              <a:buClr>
                <a:srgbClr val="000000"/>
              </a:buClr>
              <a:defRPr/>
            </a:pPr>
            <a:r>
              <a:rPr lang="vi-VN" sz="2800" b="1" kern="0" dirty="0">
                <a:solidFill>
                  <a:srgbClr val="FF0000"/>
                </a:solidFill>
                <a:latin typeface="Times New Roman"/>
                <a:ea typeface="Times New Roman"/>
                <a:cs typeface="Times New Roman"/>
                <a:sym typeface="Times New Roman"/>
              </a:rPr>
              <a:t>LỄ HỘI được diễn ra trên địa bàn, khu vực rộng lớn</a:t>
            </a:r>
            <a:endParaRPr lang="en-US" sz="2800"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40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ircle(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arn(inVertical)">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barn(inVertical)">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anim calcmode="lin" valueType="num">
                                      <p:cBhvr>
                                        <p:cTn id="82" dur="1000" fill="hold"/>
                                        <p:tgtEl>
                                          <p:spTgt spid="38"/>
                                        </p:tgtEl>
                                        <p:attrNameLst>
                                          <p:attrName>ppt_x</p:attrName>
                                        </p:attrNameLst>
                                      </p:cBhvr>
                                      <p:tavLst>
                                        <p:tav tm="0">
                                          <p:val>
                                            <p:strVal val="#ppt_x"/>
                                          </p:val>
                                        </p:tav>
                                        <p:tav tm="100000">
                                          <p:val>
                                            <p:strVal val="#ppt_x"/>
                                          </p:val>
                                        </p:tav>
                                      </p:tavLst>
                                    </p:anim>
                                    <p:anim calcmode="lin" valueType="num">
                                      <p:cBhvr>
                                        <p:cTn id="8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P spid="36" grpId="0"/>
      <p:bldP spid="37" grpId="0"/>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5" name="Right Brace 14"/>
          <p:cNvSpPr/>
          <p:nvPr/>
        </p:nvSpPr>
        <p:spPr>
          <a:xfrm>
            <a:off x="4091629" y="2099190"/>
            <a:ext cx="461322" cy="2918012"/>
          </a:xfrm>
          <a:prstGeom prst="rightBrac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4834075" y="1725298"/>
            <a:ext cx="2235725" cy="3539430"/>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kern="0" dirty="0" err="1">
                <a:solidFill>
                  <a:srgbClr val="FF0000"/>
                </a:solidFill>
                <a:latin typeface="Times New Roman"/>
                <a:ea typeface="Times New Roman"/>
                <a:cs typeface="Times New Roman"/>
                <a:sym typeface="Times New Roman"/>
              </a:rPr>
              <a:t>Cách</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giới</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thiệu</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không</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gian</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lễ</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hội</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theo</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trình</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tự</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lần</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lượt</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từ</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ngoài</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vào</a:t>
            </a:r>
            <a:r>
              <a:rPr lang="en-US" sz="3200" kern="0" dirty="0">
                <a:solidFill>
                  <a:srgbClr val="FF0000"/>
                </a:solidFill>
                <a:latin typeface="Times New Roman"/>
                <a:ea typeface="Times New Roman"/>
                <a:cs typeface="Times New Roman"/>
                <a:sym typeface="Times New Roman"/>
              </a:rPr>
              <a:t> </a:t>
            </a:r>
            <a:r>
              <a:rPr lang="en-US" sz="3200" kern="0" dirty="0" err="1">
                <a:solidFill>
                  <a:srgbClr val="FF0000"/>
                </a:solidFill>
                <a:latin typeface="Times New Roman"/>
                <a:ea typeface="Times New Roman"/>
                <a:cs typeface="Times New Roman"/>
                <a:sym typeface="Times New Roman"/>
              </a:rPr>
              <a:t>trong</a:t>
            </a:r>
            <a:endParaRPr lang="en-US" sz="3200" dirty="0">
              <a:solidFill>
                <a:srgbClr val="FF0000"/>
              </a:solidFill>
            </a:endParaRPr>
          </a:p>
        </p:txBody>
      </p:sp>
      <p:sp>
        <p:nvSpPr>
          <p:cNvPr id="17" name="Right Arrow 16"/>
          <p:cNvSpPr/>
          <p:nvPr/>
        </p:nvSpPr>
        <p:spPr>
          <a:xfrm>
            <a:off x="7342463" y="3088569"/>
            <a:ext cx="430306" cy="556082"/>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990783" y="1725298"/>
            <a:ext cx="3523146" cy="3490186"/>
          </a:xfrm>
          <a:prstGeom prst="rect">
            <a:avLst/>
          </a:prstGeom>
          <a:solidFill>
            <a:schemeClr val="accent2"/>
          </a:solidFill>
        </p:spPr>
        <p:txBody>
          <a:bodyPr wrap="square">
            <a:spAutoFit/>
          </a:bodyPr>
          <a:lstStyle/>
          <a:p>
            <a:pPr marR="30480" lvl="0" algn="just">
              <a:lnSpc>
                <a:spcPct val="115000"/>
              </a:lnSpc>
              <a:buClr>
                <a:srgbClr val="000000"/>
              </a:buClr>
              <a:defRPr/>
            </a:pPr>
            <a:r>
              <a:rPr lang="vi-VN" sz="3200" kern="0" dirty="0">
                <a:solidFill>
                  <a:srgbClr val="FF0000"/>
                </a:solidFill>
                <a:latin typeface="Times New Roman"/>
                <a:ea typeface="Times New Roman"/>
                <a:cs typeface="Times New Roman"/>
                <a:sym typeface="Times New Roman"/>
              </a:rPr>
              <a:t>Giúp người đọc hình dung được hội Gióng diễn ra </a:t>
            </a:r>
            <a:r>
              <a:rPr lang="vi-VN" sz="3200" b="1" kern="0" dirty="0">
                <a:solidFill>
                  <a:srgbClr val="FF0000"/>
                </a:solidFill>
                <a:latin typeface="Times New Roman"/>
                <a:ea typeface="Times New Roman"/>
                <a:cs typeface="Times New Roman"/>
                <a:sym typeface="Times New Roman"/>
              </a:rPr>
              <a:t>trên một khu vực rộng với những dấu vết còn lại của Gióng.</a:t>
            </a:r>
            <a:endParaRPr lang="vi-VN" sz="3200" kern="0" dirty="0">
              <a:solidFill>
                <a:srgbClr val="FF0000"/>
              </a:solidFill>
              <a:latin typeface="Times New Roman"/>
              <a:ea typeface="Times New Roman"/>
              <a:cs typeface="Times New Roman"/>
              <a:sym typeface="Times New Roman"/>
            </a:endParaRPr>
          </a:p>
        </p:txBody>
      </p:sp>
      <p:sp>
        <p:nvSpPr>
          <p:cNvPr id="19" name="Google Shape;324;p37"/>
          <p:cNvSpPr/>
          <p:nvPr/>
        </p:nvSpPr>
        <p:spPr>
          <a:xfrm>
            <a:off x="620699" y="1403708"/>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0" name="Google Shape;324;p37"/>
          <p:cNvSpPr/>
          <p:nvPr/>
        </p:nvSpPr>
        <p:spPr>
          <a:xfrm>
            <a:off x="607320" y="2517983"/>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1" name="Google Shape;324;p37"/>
          <p:cNvSpPr/>
          <p:nvPr/>
        </p:nvSpPr>
        <p:spPr>
          <a:xfrm>
            <a:off x="607320" y="3598401"/>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2" name="Google Shape;324;p37"/>
          <p:cNvSpPr/>
          <p:nvPr/>
        </p:nvSpPr>
        <p:spPr>
          <a:xfrm>
            <a:off x="658674" y="4678819"/>
            <a:ext cx="3305772" cy="849955"/>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sp>
      <p:sp>
        <p:nvSpPr>
          <p:cNvPr id="23" name="Rectangle 22"/>
          <p:cNvSpPr/>
          <p:nvPr/>
        </p:nvSpPr>
        <p:spPr>
          <a:xfrm>
            <a:off x="754171" y="1616557"/>
            <a:ext cx="2972211" cy="548099"/>
          </a:xfrm>
          <a:prstGeom prst="rect">
            <a:avLst/>
          </a:prstGeom>
          <a:noFill/>
          <a:ln>
            <a:noFill/>
          </a:ln>
        </p:spPr>
        <p:txBody>
          <a:bodyPr wrap="square">
            <a:spAutoFit/>
          </a:bodyPr>
          <a:lstStyle/>
          <a:p>
            <a:pPr marR="30480" lvl="0" algn="ctr">
              <a:lnSpc>
                <a:spcPct val="115000"/>
              </a:lnSpc>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Cố Viên</a:t>
            </a:r>
            <a:endParaRPr lang="vi-VN" sz="2800" kern="0" dirty="0">
              <a:solidFill>
                <a:schemeClr val="bg1">
                  <a:lumMod val="10000"/>
                </a:schemeClr>
              </a:solidFill>
              <a:latin typeface="Times New Roman"/>
              <a:ea typeface="Times New Roman"/>
              <a:cs typeface="Times New Roman"/>
              <a:sym typeface="Times New Roman"/>
            </a:endParaRPr>
          </a:p>
        </p:txBody>
      </p:sp>
      <p:sp>
        <p:nvSpPr>
          <p:cNvPr id="24" name="Rectangle 23"/>
          <p:cNvSpPr/>
          <p:nvPr/>
        </p:nvSpPr>
        <p:spPr>
          <a:xfrm>
            <a:off x="719667" y="2702121"/>
            <a:ext cx="3006715"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Miếu Ban</a:t>
            </a:r>
            <a:endParaRPr lang="vi-VN" sz="2800" kern="0" dirty="0">
              <a:solidFill>
                <a:schemeClr val="bg1">
                  <a:lumMod val="10000"/>
                </a:schemeClr>
              </a:solidFill>
              <a:latin typeface="Calibri"/>
              <a:ea typeface="Calibri"/>
              <a:cs typeface="Calibri"/>
              <a:sym typeface="Calibri"/>
            </a:endParaRPr>
          </a:p>
        </p:txBody>
      </p:sp>
      <p:sp>
        <p:nvSpPr>
          <p:cNvPr id="25" name="Rectangle 24"/>
          <p:cNvSpPr/>
          <p:nvPr/>
        </p:nvSpPr>
        <p:spPr>
          <a:xfrm>
            <a:off x="719667" y="3738043"/>
            <a:ext cx="3006716"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Mẫu (đền Hạ)</a:t>
            </a:r>
            <a:endParaRPr lang="vi-VN" sz="2800" kern="0" dirty="0">
              <a:solidFill>
                <a:schemeClr val="bg1">
                  <a:lumMod val="10000"/>
                </a:schemeClr>
              </a:solidFill>
              <a:latin typeface="Calibri"/>
              <a:ea typeface="Calibri"/>
              <a:cs typeface="Calibri"/>
              <a:sym typeface="Calibri"/>
            </a:endParaRPr>
          </a:p>
        </p:txBody>
      </p:sp>
      <p:sp>
        <p:nvSpPr>
          <p:cNvPr id="26" name="Rectangle 25"/>
          <p:cNvSpPr/>
          <p:nvPr/>
        </p:nvSpPr>
        <p:spPr>
          <a:xfrm>
            <a:off x="719667" y="4727219"/>
            <a:ext cx="3006715" cy="523220"/>
          </a:xfrm>
          <a:prstGeom prst="rect">
            <a:avLst/>
          </a:prstGeom>
          <a:noFill/>
          <a:ln>
            <a:noFill/>
          </a:ln>
        </p:spPr>
        <p:txBody>
          <a:bodyPr wrap="square">
            <a:spAutoFit/>
          </a:bodyPr>
          <a:lstStyle/>
          <a:p>
            <a:pPr lvl="0" algn="ctr">
              <a:buClr>
                <a:srgbClr val="000000"/>
              </a:buClr>
              <a:defRPr/>
            </a:pPr>
            <a:r>
              <a:rPr lang="vi-VN" sz="2800" b="1" i="1" kern="0" dirty="0">
                <a:solidFill>
                  <a:schemeClr val="bg1">
                    <a:lumMod val="10000"/>
                  </a:schemeClr>
                </a:solidFill>
                <a:latin typeface="Times New Roman"/>
                <a:ea typeface="Times New Roman"/>
                <a:cs typeface="Times New Roman"/>
                <a:sym typeface="Times New Roman"/>
              </a:rPr>
              <a:t>Đền Thượng</a:t>
            </a:r>
            <a:endParaRPr lang="vi-VN" sz="2800" kern="0" dirty="0">
              <a:solidFill>
                <a:schemeClr val="bg1">
                  <a:lumMod val="10000"/>
                </a:schemeClr>
              </a:solidFill>
              <a:latin typeface="Calibri"/>
              <a:ea typeface="Calibri"/>
              <a:cs typeface="Calibri"/>
              <a:sym typeface="Calibri"/>
            </a:endParaRPr>
          </a:p>
        </p:txBody>
      </p:sp>
    </p:spTree>
    <p:extLst>
      <p:ext uri="{BB962C8B-B14F-4D97-AF65-F5344CB8AC3E}">
        <p14:creationId xmlns:p14="http://schemas.microsoft.com/office/powerpoint/2010/main" val="3568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42" name="Rectangle 41"/>
          <p:cNvSpPr/>
          <p:nvPr/>
        </p:nvSpPr>
        <p:spPr>
          <a:xfrm>
            <a:off x="494793" y="512135"/>
            <a:ext cx="6849756" cy="678327"/>
          </a:xfrm>
          <a:prstGeom prst="rect">
            <a:avLst/>
          </a:prstGeom>
        </p:spPr>
        <p:txBody>
          <a:bodyPr wrap="square">
            <a:spAutoFit/>
          </a:bodyPr>
          <a:lstStyle/>
          <a:p>
            <a:pPr marL="0" marR="30480" lvl="0" indent="0" algn="l"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rPr>
              <a:t>b, Tiến</a:t>
            </a:r>
            <a:r>
              <a:rPr kumimoji="0" lang="vi-VN" sz="3600" b="1" i="0" u="none" strike="noStrike" kern="0" cap="none" spc="0" normalizeH="0" noProof="0" dirty="0">
                <a:ln>
                  <a:noFill/>
                </a:ln>
                <a:solidFill>
                  <a:schemeClr val="bg1">
                    <a:lumMod val="10000"/>
                  </a:schemeClr>
                </a:solidFill>
                <a:effectLst/>
                <a:uLnTx/>
                <a:uFillTx/>
                <a:latin typeface="Times New Roman"/>
                <a:ea typeface="Times New Roman"/>
                <a:cs typeface="Times New Roman"/>
                <a:sym typeface="Times New Roman"/>
              </a:rPr>
              <a:t> trình hội Gióng</a:t>
            </a:r>
            <a:endParaRPr kumimoji="0" lang="en-US" sz="3600" b="0"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endParaRPr>
          </a:p>
        </p:txBody>
      </p:sp>
      <p:graphicFrame>
        <p:nvGraphicFramePr>
          <p:cNvPr id="43" name="Google Shape;2999;p110"/>
          <p:cNvGraphicFramePr/>
          <p:nvPr>
            <p:extLst>
              <p:ext uri="{D42A27DB-BD31-4B8C-83A1-F6EECF244321}">
                <p14:modId xmlns:p14="http://schemas.microsoft.com/office/powerpoint/2010/main" val="3397817412"/>
              </p:ext>
            </p:extLst>
          </p:nvPr>
        </p:nvGraphicFramePr>
        <p:xfrm>
          <a:off x="354419" y="1550832"/>
          <a:ext cx="11440633" cy="5131322"/>
        </p:xfrm>
        <a:graphic>
          <a:graphicData uri="http://schemas.openxmlformats.org/drawingml/2006/table">
            <a:tbl>
              <a:tblPr>
                <a:noFill/>
              </a:tblPr>
              <a:tblGrid>
                <a:gridCol w="1741667">
                  <a:extLst>
                    <a:ext uri="{9D8B030D-6E8A-4147-A177-3AD203B41FA5}">
                      <a16:colId xmlns:a16="http://schemas.microsoft.com/office/drawing/2014/main" val="20000"/>
                    </a:ext>
                  </a:extLst>
                </a:gridCol>
                <a:gridCol w="1603717">
                  <a:extLst>
                    <a:ext uri="{9D8B030D-6E8A-4147-A177-3AD203B41FA5}">
                      <a16:colId xmlns:a16="http://schemas.microsoft.com/office/drawing/2014/main" val="20001"/>
                    </a:ext>
                  </a:extLst>
                </a:gridCol>
                <a:gridCol w="4262511">
                  <a:extLst>
                    <a:ext uri="{9D8B030D-6E8A-4147-A177-3AD203B41FA5}">
                      <a16:colId xmlns:a16="http://schemas.microsoft.com/office/drawing/2014/main" val="20002"/>
                    </a:ext>
                  </a:extLst>
                </a:gridCol>
                <a:gridCol w="2208628">
                  <a:extLst>
                    <a:ext uri="{9D8B030D-6E8A-4147-A177-3AD203B41FA5}">
                      <a16:colId xmlns:a16="http://schemas.microsoft.com/office/drawing/2014/main" val="20003"/>
                    </a:ext>
                  </a:extLst>
                </a:gridCol>
                <a:gridCol w="1624110">
                  <a:extLst>
                    <a:ext uri="{9D8B030D-6E8A-4147-A177-3AD203B41FA5}">
                      <a16:colId xmlns:a16="http://schemas.microsoft.com/office/drawing/2014/main" val="20004"/>
                    </a:ext>
                  </a:extLst>
                </a:gridCol>
              </a:tblGrid>
              <a:tr h="1051024">
                <a:tc>
                  <a:txBody>
                    <a:bodyPr/>
                    <a:lstStyle/>
                    <a:p>
                      <a:pPr marL="0" marR="0" lvl="0" indent="0" algn="ctr" rtl="0">
                        <a:lnSpc>
                          <a:spcPct val="115000"/>
                        </a:lnSpc>
                        <a:spcBef>
                          <a:spcPts val="0"/>
                        </a:spcBef>
                        <a:spcAft>
                          <a:spcPts val="0"/>
                        </a:spcAft>
                        <a:buNone/>
                      </a:pPr>
                      <a:r>
                        <a:rPr lang="en-US" sz="2800" b="1" u="none" strike="noStrike" cap="none" dirty="0">
                          <a:solidFill>
                            <a:schemeClr val="tx1"/>
                          </a:solidFill>
                          <a:latin typeface="Times New Roman"/>
                          <a:ea typeface="Times New Roman"/>
                          <a:cs typeface="Times New Roman"/>
                          <a:sym typeface="Times New Roman"/>
                        </a:rPr>
                        <a:t>T</a:t>
                      </a:r>
                      <a:r>
                        <a:rPr lang="vi-VN" sz="2800" b="1" u="none" strike="noStrike" cap="none" dirty="0">
                          <a:solidFill>
                            <a:schemeClr val="tx1"/>
                          </a:solidFill>
                          <a:latin typeface="Times New Roman"/>
                          <a:ea typeface="Times New Roman"/>
                          <a:cs typeface="Times New Roman"/>
                          <a:sym typeface="Times New Roman"/>
                        </a:rPr>
                        <a:t>hứ</a:t>
                      </a:r>
                      <a:r>
                        <a:rPr lang="vi-VN" sz="2800" b="1" u="none" strike="noStrike" cap="none" baseline="0" dirty="0">
                          <a:solidFill>
                            <a:schemeClr val="tx1"/>
                          </a:solidFill>
                          <a:latin typeface="Times New Roman"/>
                          <a:ea typeface="Times New Roman"/>
                          <a:cs typeface="Times New Roman"/>
                          <a:sym typeface="Times New Roman"/>
                        </a:rPr>
                        <a:t> tự</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Thời</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gian</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Không</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gian</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tx1"/>
                          </a:solidFill>
                          <a:latin typeface="Times New Roman"/>
                          <a:ea typeface="Times New Roman"/>
                          <a:cs typeface="Times New Roman"/>
                          <a:sym typeface="Times New Roman"/>
                        </a:rPr>
                        <a:t>Sự kiện</a:t>
                      </a:r>
                      <a:endParaRPr sz="2800" u="none" strike="noStrike" cap="none">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tx1"/>
                          </a:solidFill>
                          <a:latin typeface="Times New Roman"/>
                          <a:ea typeface="Times New Roman"/>
                          <a:cs typeface="Times New Roman"/>
                          <a:sym typeface="Times New Roman"/>
                        </a:rPr>
                        <a:t>Người</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tham</a:t>
                      </a:r>
                      <a:r>
                        <a:rPr lang="en-US" sz="2800" b="1" u="none" strike="noStrike" cap="none" dirty="0">
                          <a:solidFill>
                            <a:schemeClr val="tx1"/>
                          </a:solidFill>
                          <a:latin typeface="Times New Roman"/>
                          <a:ea typeface="Times New Roman"/>
                          <a:cs typeface="Times New Roman"/>
                          <a:sym typeface="Times New Roman"/>
                        </a:rPr>
                        <a:t> </a:t>
                      </a:r>
                      <a:r>
                        <a:rPr lang="en-US" sz="2800" b="1" u="none" strike="noStrike" cap="none" dirty="0" err="1">
                          <a:solidFill>
                            <a:schemeClr val="tx1"/>
                          </a:solidFill>
                          <a:latin typeface="Times New Roman"/>
                          <a:ea typeface="Times New Roman"/>
                          <a:cs typeface="Times New Roman"/>
                          <a:sym typeface="Times New Roman"/>
                        </a:rPr>
                        <a:t>gia</a:t>
                      </a:r>
                      <a:endParaRPr sz="2800" u="none" strike="noStrike" cap="none" dirty="0">
                        <a:solidFill>
                          <a:schemeClr val="tx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val="10000"/>
                  </a:ext>
                </a:extLst>
              </a:tr>
              <a:tr h="1774806">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1152746">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r h="1152746">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3"/>
                  </a:ext>
                </a:extLst>
              </a:tr>
            </a:tbl>
          </a:graphicData>
        </a:graphic>
      </p:graphicFrame>
      <p:sp>
        <p:nvSpPr>
          <p:cNvPr id="44" name="TextBox 43"/>
          <p:cNvSpPr txBox="1"/>
          <p:nvPr/>
        </p:nvSpPr>
        <p:spPr>
          <a:xfrm>
            <a:off x="452589" y="2536234"/>
            <a:ext cx="1526058" cy="1815882"/>
          </a:xfrm>
          <a:prstGeom prst="rect">
            <a:avLst/>
          </a:prstGeom>
          <a:noFill/>
        </p:spPr>
        <p:txBody>
          <a:bodyPr wrap="square" rtlCol="0">
            <a:spAutoFit/>
          </a:bodyPr>
          <a:lstStyle/>
          <a:p>
            <a:pPr algn="ctr"/>
            <a:r>
              <a:rPr lang="vi-VN" sz="2800" dirty="0">
                <a:solidFill>
                  <a:srgbClr val="FF0000"/>
                </a:solidFill>
                <a:latin typeface="+mj-lt"/>
              </a:rPr>
              <a:t>Ngày chuẩn bị Hội Gióng</a:t>
            </a:r>
            <a:endParaRPr lang="en-US" sz="2800" dirty="0">
              <a:solidFill>
                <a:srgbClr val="FF0000"/>
              </a:solidFill>
              <a:latin typeface="+mj-lt"/>
            </a:endParaRPr>
          </a:p>
        </p:txBody>
      </p:sp>
      <p:sp>
        <p:nvSpPr>
          <p:cNvPr id="45" name="TextBox 44"/>
          <p:cNvSpPr txBox="1"/>
          <p:nvPr/>
        </p:nvSpPr>
        <p:spPr>
          <a:xfrm>
            <a:off x="2204687" y="2966618"/>
            <a:ext cx="1602689" cy="954107"/>
          </a:xfrm>
          <a:prstGeom prst="rect">
            <a:avLst/>
          </a:prstGeom>
          <a:noFill/>
        </p:spPr>
        <p:txBody>
          <a:bodyPr wrap="square" rtlCol="0">
            <a:spAutoFit/>
          </a:bodyPr>
          <a:lstStyle/>
          <a:p>
            <a:r>
              <a:rPr lang="vi-VN" sz="2800" dirty="0">
                <a:solidFill>
                  <a:schemeClr val="bg1">
                    <a:lumMod val="10000"/>
                  </a:schemeClr>
                </a:solidFill>
                <a:latin typeface="+mj-lt"/>
              </a:rPr>
              <a:t>1/3</a:t>
            </a:r>
            <a:r>
              <a:rPr lang="vi-VN" sz="2800" dirty="0">
                <a:solidFill>
                  <a:schemeClr val="bg1">
                    <a:lumMod val="10000"/>
                  </a:schemeClr>
                </a:solidFill>
                <a:latin typeface="+mj-lt"/>
                <a:sym typeface="Wingdings" panose="05000000000000000000" pitchFamily="2" charset="2"/>
              </a:rPr>
              <a:t> 5/4</a:t>
            </a:r>
          </a:p>
          <a:p>
            <a:r>
              <a:rPr lang="vi-VN" sz="2800" dirty="0">
                <a:solidFill>
                  <a:schemeClr val="bg1">
                    <a:lumMod val="10000"/>
                  </a:schemeClr>
                </a:solidFill>
                <a:latin typeface="+mj-lt"/>
                <a:sym typeface="Wingdings" panose="05000000000000000000" pitchFamily="2" charset="2"/>
              </a:rPr>
              <a:t>(âm lịch)</a:t>
            </a:r>
            <a:endParaRPr lang="en-US" sz="2800" dirty="0">
              <a:solidFill>
                <a:schemeClr val="bg1">
                  <a:lumMod val="10000"/>
                </a:schemeClr>
              </a:solidFill>
              <a:latin typeface="+mj-lt"/>
            </a:endParaRPr>
          </a:p>
        </p:txBody>
      </p:sp>
      <p:sp>
        <p:nvSpPr>
          <p:cNvPr id="46" name="TextBox 45"/>
          <p:cNvSpPr txBox="1"/>
          <p:nvPr/>
        </p:nvSpPr>
        <p:spPr>
          <a:xfrm>
            <a:off x="3850296" y="2550302"/>
            <a:ext cx="4085791" cy="1815882"/>
          </a:xfrm>
          <a:prstGeom prst="rect">
            <a:avLst/>
          </a:prstGeom>
          <a:noFill/>
        </p:spPr>
        <p:txBody>
          <a:bodyPr wrap="square" rtlCol="0">
            <a:spAutoFit/>
          </a:bodyPr>
          <a:lstStyle/>
          <a:p>
            <a:pPr algn="just"/>
            <a:r>
              <a:rPr lang="vi-VN" sz="2800" dirty="0">
                <a:solidFill>
                  <a:schemeClr val="bg1">
                    <a:lumMod val="10000"/>
                  </a:schemeClr>
                </a:solidFill>
                <a:latin typeface="+mj-lt"/>
              </a:rPr>
              <a:t>Khu vực rộng lớn xung quanh những vết tích còn lại của Thánh tại quê hương làng Phù Đổng</a:t>
            </a:r>
            <a:endParaRPr lang="en-US" sz="2800" dirty="0">
              <a:solidFill>
                <a:schemeClr val="bg1">
                  <a:lumMod val="10000"/>
                </a:schemeClr>
              </a:solidFill>
              <a:latin typeface="+mj-lt"/>
            </a:endParaRPr>
          </a:p>
        </p:txBody>
      </p:sp>
      <p:sp>
        <p:nvSpPr>
          <p:cNvPr id="47" name="TextBox 46"/>
          <p:cNvSpPr txBox="1"/>
          <p:nvPr/>
        </p:nvSpPr>
        <p:spPr>
          <a:xfrm>
            <a:off x="8197926" y="2903160"/>
            <a:ext cx="1660705" cy="954107"/>
          </a:xfrm>
          <a:prstGeom prst="rect">
            <a:avLst/>
          </a:prstGeom>
          <a:noFill/>
        </p:spPr>
        <p:txBody>
          <a:bodyPr wrap="square" rtlCol="0">
            <a:spAutoFit/>
          </a:bodyPr>
          <a:lstStyle/>
          <a:p>
            <a:pPr algn="ctr"/>
            <a:r>
              <a:rPr lang="vi-VN" sz="2800" dirty="0">
                <a:solidFill>
                  <a:schemeClr val="bg1">
                    <a:lumMod val="10000"/>
                  </a:schemeClr>
                </a:solidFill>
                <a:latin typeface="+mj-lt"/>
              </a:rPr>
              <a:t>Chuẩn bị lễ hội</a:t>
            </a:r>
            <a:endParaRPr lang="en-US" sz="2800" dirty="0">
              <a:solidFill>
                <a:schemeClr val="bg1">
                  <a:lumMod val="10000"/>
                </a:schemeClr>
              </a:solidFill>
              <a:latin typeface="+mj-lt"/>
            </a:endParaRPr>
          </a:p>
        </p:txBody>
      </p:sp>
      <p:sp>
        <p:nvSpPr>
          <p:cNvPr id="48" name="TextBox 47"/>
          <p:cNvSpPr txBox="1"/>
          <p:nvPr/>
        </p:nvSpPr>
        <p:spPr>
          <a:xfrm>
            <a:off x="10097796" y="2993088"/>
            <a:ext cx="1468044" cy="954107"/>
          </a:xfrm>
          <a:prstGeom prst="rect">
            <a:avLst/>
          </a:prstGeom>
          <a:noFill/>
        </p:spPr>
        <p:txBody>
          <a:bodyPr wrap="square" rtlCol="0">
            <a:spAutoFit/>
          </a:bodyPr>
          <a:lstStyle/>
          <a:p>
            <a:pPr algn="ctr"/>
            <a:r>
              <a:rPr lang="vi-VN" sz="2800" dirty="0">
                <a:solidFill>
                  <a:schemeClr val="bg1">
                    <a:lumMod val="10000"/>
                  </a:schemeClr>
                </a:solidFill>
                <a:latin typeface="+mj-lt"/>
              </a:rPr>
              <a:t>Dân làng</a:t>
            </a:r>
            <a:endParaRPr lang="en-US" sz="2800" dirty="0">
              <a:solidFill>
                <a:schemeClr val="bg1">
                  <a:lumMod val="10000"/>
                </a:schemeClr>
              </a:solidFill>
              <a:latin typeface="+mj-lt"/>
            </a:endParaRPr>
          </a:p>
        </p:txBody>
      </p:sp>
      <p:sp>
        <p:nvSpPr>
          <p:cNvPr id="49" name="Rectangle 48"/>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3" name="Picture 2"/>
          <p:cNvPicPr>
            <a:picLocks noChangeAspect="1"/>
          </p:cNvPicPr>
          <p:nvPr/>
        </p:nvPicPr>
        <p:blipFill>
          <a:blip r:embed="rId3"/>
          <a:stretch>
            <a:fillRect/>
          </a:stretch>
        </p:blipFill>
        <p:spPr>
          <a:xfrm>
            <a:off x="5753382" y="341116"/>
            <a:ext cx="5505165" cy="1457070"/>
          </a:xfrm>
          <a:prstGeom prst="rect">
            <a:avLst/>
          </a:prstGeom>
        </p:spPr>
      </p:pic>
      <p:sp>
        <p:nvSpPr>
          <p:cNvPr id="51" name="TextBox 50"/>
          <p:cNvSpPr txBox="1"/>
          <p:nvPr/>
        </p:nvSpPr>
        <p:spPr>
          <a:xfrm>
            <a:off x="368488" y="4839692"/>
            <a:ext cx="1707441" cy="120032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Bắt</a:t>
            </a:r>
            <a:r>
              <a:rPr kumimoji="0" lang="vi-VN" sz="36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đầu hội</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52" name="TextBox 51"/>
          <p:cNvSpPr txBox="1"/>
          <p:nvPr/>
        </p:nvSpPr>
        <p:spPr>
          <a:xfrm>
            <a:off x="2205716" y="4429920"/>
            <a:ext cx="15007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6/4</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3850296" y="4666177"/>
            <a:ext cx="4250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Times New Roman" panose="02020603050405020304" pitchFamily="18" charset="0"/>
              </a:rPr>
              <a:t>Đền Mẫu, đền Thượng</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54" name="TextBox 53"/>
          <p:cNvSpPr txBox="1"/>
          <p:nvPr/>
        </p:nvSpPr>
        <p:spPr>
          <a:xfrm>
            <a:off x="7831080" y="4395822"/>
            <a:ext cx="239439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Lễ</a:t>
            </a:r>
            <a:r>
              <a:rPr kumimoji="0" lang="vi-VN" sz="2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rước cờ, rước cơm chay</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54"/>
          <p:cNvSpPr txBox="1"/>
          <p:nvPr/>
        </p:nvSpPr>
        <p:spPr>
          <a:xfrm>
            <a:off x="10090152" y="4485750"/>
            <a:ext cx="1468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làng...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TextBox 55"/>
          <p:cNvSpPr txBox="1"/>
          <p:nvPr/>
        </p:nvSpPr>
        <p:spPr>
          <a:xfrm>
            <a:off x="2173075" y="5665802"/>
            <a:ext cx="15007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Times New Roman" panose="02020603050405020304" pitchFamily="18" charset="0"/>
              </a:rPr>
              <a:t>8</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/4</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Box 56"/>
          <p:cNvSpPr txBox="1"/>
          <p:nvPr/>
        </p:nvSpPr>
        <p:spPr>
          <a:xfrm>
            <a:off x="3804346" y="5701568"/>
            <a:ext cx="434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Times New Roman" panose="02020603050405020304" pitchFamily="18" charset="0"/>
              </a:rPr>
              <a:t>Từ đền Hạ về đền Thượng</a:t>
            </a:r>
            <a:endParaRPr kumimoji="0" lang="en-US" sz="2800" b="0" i="0" u="none" strike="noStrike" kern="1200" cap="none" spc="0" normalizeH="0" baseline="0" noProof="0" dirty="0">
              <a:ln>
                <a:noFill/>
              </a:ln>
              <a:solidFill>
                <a:prstClr val="black"/>
              </a:solidFill>
              <a:effectLst/>
              <a:uLnTx/>
              <a:uFillTx/>
              <a:latin typeface="Calibri"/>
            </a:endParaRPr>
          </a:p>
        </p:txBody>
      </p:sp>
      <p:sp>
        <p:nvSpPr>
          <p:cNvPr id="58" name="TextBox 57"/>
          <p:cNvSpPr txBox="1"/>
          <p:nvPr/>
        </p:nvSpPr>
        <p:spPr>
          <a:xfrm>
            <a:off x="8371650" y="5701568"/>
            <a:ext cx="16213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Lễ</a:t>
            </a:r>
            <a:r>
              <a:rPr kumimoji="0" lang="vi-VN" sz="28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rước nước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p:cNvSpPr txBox="1"/>
          <p:nvPr/>
        </p:nvSpPr>
        <p:spPr>
          <a:xfrm>
            <a:off x="10090152" y="5511389"/>
            <a:ext cx="14680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làng...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ppt_x"/>
                                          </p:val>
                                        </p:tav>
                                        <p:tav tm="100000">
                                          <p:val>
                                            <p:strVal val="#ppt_x"/>
                                          </p:val>
                                        </p:tav>
                                      </p:tavLst>
                                    </p:anim>
                                    <p:anim calcmode="lin" valueType="num">
                                      <p:cBhvr additive="base">
                                        <p:cTn id="1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ppt_x"/>
                                          </p:val>
                                        </p:tav>
                                        <p:tav tm="100000">
                                          <p:val>
                                            <p:strVal val="#ppt_x"/>
                                          </p:val>
                                        </p:tav>
                                      </p:tavLst>
                                    </p:anim>
                                    <p:anim calcmode="lin" valueType="num">
                                      <p:cBhvr additive="base">
                                        <p:cTn id="2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barn(inVertical)">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barn(inVertic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barn(inVertical)">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1000"/>
                                        <p:tgtEl>
                                          <p:spTgt spid="56"/>
                                        </p:tgtEl>
                                      </p:cBhvr>
                                    </p:animEffect>
                                    <p:anim calcmode="lin" valueType="num">
                                      <p:cBhvr>
                                        <p:cTn id="73" dur="1000" fill="hold"/>
                                        <p:tgtEl>
                                          <p:spTgt spid="56"/>
                                        </p:tgtEl>
                                        <p:attrNameLst>
                                          <p:attrName>ppt_x</p:attrName>
                                        </p:attrNameLst>
                                      </p:cBhvr>
                                      <p:tavLst>
                                        <p:tav tm="0">
                                          <p:val>
                                            <p:strVal val="#ppt_x"/>
                                          </p:val>
                                        </p:tav>
                                        <p:tav tm="100000">
                                          <p:val>
                                            <p:strVal val="#ppt_x"/>
                                          </p:val>
                                        </p:tav>
                                      </p:tavLst>
                                    </p:anim>
                                    <p:anim calcmode="lin" valueType="num">
                                      <p:cBhvr>
                                        <p:cTn id="7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wipe(down)">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barn(inVertical)">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barn(inVertical)">
                                      <p:cBhvr>
                                        <p:cTn id="8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51" grpId="0" animBg="1"/>
      <p:bldP spid="52" grpId="0"/>
      <p:bldP spid="53" grpId="0"/>
      <p:bldP spid="54" grpId="0"/>
      <p:bldP spid="55" grpId="0"/>
      <p:bldP spid="56" grpId="0"/>
      <p:bldP spid="57"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5247334" y="235130"/>
            <a:ext cx="6827521" cy="12138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335" y="1619793"/>
            <a:ext cx="6827521" cy="51206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09" y="3594142"/>
            <a:ext cx="4935360" cy="314629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08" y="235131"/>
            <a:ext cx="4935361" cy="3258336"/>
          </a:xfrm>
          <a:prstGeom prst="rect">
            <a:avLst/>
          </a:prstGeom>
        </p:spPr>
      </p:pic>
      <p:pic>
        <p:nvPicPr>
          <p:cNvPr id="14" name="Picture 13"/>
          <p:cNvPicPr>
            <a:picLocks noChangeAspect="1"/>
          </p:cNvPicPr>
          <p:nvPr/>
        </p:nvPicPr>
        <p:blipFill>
          <a:blip r:embed="rId6"/>
          <a:stretch>
            <a:fillRect/>
          </a:stretch>
        </p:blipFill>
        <p:spPr>
          <a:xfrm>
            <a:off x="6211530" y="235131"/>
            <a:ext cx="4682134" cy="1457070"/>
          </a:xfrm>
          <a:prstGeom prst="rect">
            <a:avLst/>
          </a:prstGeom>
        </p:spPr>
      </p:pic>
    </p:spTree>
    <p:extLst>
      <p:ext uri="{BB962C8B-B14F-4D97-AF65-F5344CB8AC3E}">
        <p14:creationId xmlns:p14="http://schemas.microsoft.com/office/powerpoint/2010/main" val="11185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2" name="Rectangle 11"/>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3" name="Rectangle 12"/>
          <p:cNvSpPr/>
          <p:nvPr/>
        </p:nvSpPr>
        <p:spPr>
          <a:xfrm>
            <a:off x="494793" y="512135"/>
            <a:ext cx="6849756" cy="678327"/>
          </a:xfrm>
          <a:prstGeom prst="rect">
            <a:avLst/>
          </a:prstGeom>
        </p:spPr>
        <p:txBody>
          <a:bodyPr wrap="square">
            <a:spAutoFit/>
          </a:bodyPr>
          <a:lstStyle/>
          <a:p>
            <a:pPr marL="0" marR="30480" lvl="0" indent="0" algn="l" defTabSz="914400" rtl="0" eaLnBrk="1" fontAlgn="auto" latinLnBrk="0" hangingPunct="1">
              <a:lnSpc>
                <a:spcPct val="115000"/>
              </a:lnSpc>
              <a:spcBef>
                <a:spcPts val="1200"/>
              </a:spcBef>
              <a:spcAft>
                <a:spcPts val="0"/>
              </a:spcAft>
              <a:buClr>
                <a:srgbClr val="000000"/>
              </a:buClr>
              <a:buSzTx/>
              <a:buFontTx/>
              <a:buNone/>
              <a:tabLst/>
              <a:defRPr/>
            </a:pPr>
            <a:r>
              <a:rPr kumimoji="0" lang="vi-VN" sz="3600" b="1"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rPr>
              <a:t>b, Tiến</a:t>
            </a:r>
            <a:r>
              <a:rPr kumimoji="0" lang="vi-VN" sz="3600" b="1" i="0" u="none" strike="noStrike" kern="0" cap="none" spc="0" normalizeH="0" noProof="0" dirty="0">
                <a:ln>
                  <a:noFill/>
                </a:ln>
                <a:solidFill>
                  <a:schemeClr val="bg1">
                    <a:lumMod val="10000"/>
                  </a:schemeClr>
                </a:solidFill>
                <a:effectLst/>
                <a:uLnTx/>
                <a:uFillTx/>
                <a:latin typeface="Times New Roman"/>
                <a:ea typeface="Times New Roman"/>
                <a:cs typeface="Times New Roman"/>
                <a:sym typeface="Times New Roman"/>
              </a:rPr>
              <a:t> trình hội Gióng</a:t>
            </a:r>
            <a:endParaRPr kumimoji="0" lang="en-US" sz="3600" b="0" i="0" u="none" strike="noStrike" kern="0" cap="none" spc="0" normalizeH="0" baseline="0" noProof="0" dirty="0">
              <a:ln>
                <a:noFill/>
              </a:ln>
              <a:solidFill>
                <a:schemeClr val="bg1">
                  <a:lumMod val="10000"/>
                </a:schemeClr>
              </a:solidFill>
              <a:effectLst/>
              <a:uLnTx/>
              <a:uFillTx/>
              <a:latin typeface="Times New Roman"/>
              <a:ea typeface="Times New Roman"/>
              <a:cs typeface="Times New Roman"/>
              <a:sym typeface="Times New Roman"/>
            </a:endParaRPr>
          </a:p>
        </p:txBody>
      </p:sp>
      <p:sp>
        <p:nvSpPr>
          <p:cNvPr id="14" name="Rectangle 13"/>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5" name="Picture 14"/>
          <p:cNvPicPr>
            <a:picLocks noChangeAspect="1"/>
          </p:cNvPicPr>
          <p:nvPr/>
        </p:nvPicPr>
        <p:blipFill>
          <a:blip r:embed="rId3"/>
          <a:stretch>
            <a:fillRect/>
          </a:stretch>
        </p:blipFill>
        <p:spPr>
          <a:xfrm>
            <a:off x="5753382" y="341116"/>
            <a:ext cx="5505165" cy="1457070"/>
          </a:xfrm>
          <a:prstGeom prst="rect">
            <a:avLst/>
          </a:prstGeom>
        </p:spPr>
      </p:pic>
      <p:graphicFrame>
        <p:nvGraphicFramePr>
          <p:cNvPr id="16" name="Google Shape;2999;p110"/>
          <p:cNvGraphicFramePr/>
          <p:nvPr>
            <p:extLst>
              <p:ext uri="{D42A27DB-BD31-4B8C-83A1-F6EECF244321}">
                <p14:modId xmlns:p14="http://schemas.microsoft.com/office/powerpoint/2010/main" val="3701147894"/>
              </p:ext>
            </p:extLst>
          </p:nvPr>
        </p:nvGraphicFramePr>
        <p:xfrm>
          <a:off x="354420" y="1576100"/>
          <a:ext cx="11420238" cy="4646615"/>
        </p:xfrm>
        <a:graphic>
          <a:graphicData uri="http://schemas.openxmlformats.org/drawingml/2006/table">
            <a:tbl>
              <a:tblPr>
                <a:noFill/>
              </a:tblPr>
              <a:tblGrid>
                <a:gridCol w="1599933">
                  <a:extLst>
                    <a:ext uri="{9D8B030D-6E8A-4147-A177-3AD203B41FA5}">
                      <a16:colId xmlns:a16="http://schemas.microsoft.com/office/drawing/2014/main" val="20000"/>
                    </a:ext>
                  </a:extLst>
                </a:gridCol>
                <a:gridCol w="1534399">
                  <a:extLst>
                    <a:ext uri="{9D8B030D-6E8A-4147-A177-3AD203B41FA5}">
                      <a16:colId xmlns:a16="http://schemas.microsoft.com/office/drawing/2014/main" val="20001"/>
                    </a:ext>
                  </a:extLst>
                </a:gridCol>
                <a:gridCol w="2142629">
                  <a:extLst>
                    <a:ext uri="{9D8B030D-6E8A-4147-A177-3AD203B41FA5}">
                      <a16:colId xmlns:a16="http://schemas.microsoft.com/office/drawing/2014/main" val="20002"/>
                    </a:ext>
                  </a:extLst>
                </a:gridCol>
                <a:gridCol w="2543508">
                  <a:extLst>
                    <a:ext uri="{9D8B030D-6E8A-4147-A177-3AD203B41FA5}">
                      <a16:colId xmlns:a16="http://schemas.microsoft.com/office/drawing/2014/main" val="20003"/>
                    </a:ext>
                  </a:extLst>
                </a:gridCol>
                <a:gridCol w="3599769">
                  <a:extLst>
                    <a:ext uri="{9D8B030D-6E8A-4147-A177-3AD203B41FA5}">
                      <a16:colId xmlns:a16="http://schemas.microsoft.com/office/drawing/2014/main" val="20004"/>
                    </a:ext>
                  </a:extLst>
                </a:gridCol>
              </a:tblGrid>
              <a:tr h="1028078">
                <a:tc>
                  <a:txBody>
                    <a:bodyPr/>
                    <a:lstStyle/>
                    <a:p>
                      <a:pPr marL="0" marR="0" lvl="0" indent="0" algn="ctr" rtl="0">
                        <a:lnSpc>
                          <a:spcPct val="115000"/>
                        </a:lnSpc>
                        <a:spcBef>
                          <a:spcPts val="0"/>
                        </a:spcBef>
                        <a:spcAft>
                          <a:spcPts val="0"/>
                        </a:spcAft>
                        <a:buNone/>
                      </a:pPr>
                      <a:r>
                        <a:rPr lang="en-US" sz="2800" b="1" u="none" strike="noStrike" cap="none" dirty="0">
                          <a:solidFill>
                            <a:schemeClr val="bg1"/>
                          </a:solidFill>
                          <a:latin typeface="Times New Roman"/>
                          <a:ea typeface="Times New Roman"/>
                          <a:cs typeface="Times New Roman"/>
                          <a:sym typeface="Times New Roman"/>
                        </a:rPr>
                        <a:t>T</a:t>
                      </a:r>
                      <a:r>
                        <a:rPr lang="vi-VN" sz="2800" b="1" u="none" strike="noStrike" cap="none" dirty="0">
                          <a:solidFill>
                            <a:schemeClr val="bg1"/>
                          </a:solidFill>
                          <a:latin typeface="Times New Roman"/>
                          <a:ea typeface="Times New Roman"/>
                          <a:cs typeface="Times New Roman"/>
                          <a:sym typeface="Times New Roman"/>
                        </a:rPr>
                        <a:t>hứ</a:t>
                      </a:r>
                      <a:r>
                        <a:rPr lang="vi-VN" sz="2800" b="1" u="none" strike="noStrike" cap="none" baseline="0" dirty="0">
                          <a:solidFill>
                            <a:schemeClr val="bg1"/>
                          </a:solidFill>
                          <a:latin typeface="Times New Roman"/>
                          <a:ea typeface="Times New Roman"/>
                          <a:cs typeface="Times New Roman"/>
                          <a:sym typeface="Times New Roman"/>
                        </a:rPr>
                        <a:t> tự</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Thời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Không</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bg1"/>
                          </a:solidFill>
                          <a:latin typeface="Times New Roman"/>
                          <a:ea typeface="Times New Roman"/>
                          <a:cs typeface="Times New Roman"/>
                          <a:sym typeface="Times New Roman"/>
                        </a:rPr>
                        <a:t>Sự kiện</a:t>
                      </a:r>
                      <a:endParaRPr sz="2800" u="none" strike="noStrike" cap="none">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Người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tham</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val="10000"/>
                  </a:ext>
                </a:extLst>
              </a:tr>
              <a:tr h="3618537">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bl>
          </a:graphicData>
        </a:graphic>
      </p:graphicFrame>
      <p:sp>
        <p:nvSpPr>
          <p:cNvPr id="17" name="TextBox 16"/>
          <p:cNvSpPr txBox="1"/>
          <p:nvPr/>
        </p:nvSpPr>
        <p:spPr>
          <a:xfrm>
            <a:off x="356262" y="3550793"/>
            <a:ext cx="15260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Chính</a:t>
            </a:r>
            <a:r>
              <a:rPr kumimoji="0" lang="vi-VN" sz="36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Hội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p:cNvSpPr txBox="1"/>
          <p:nvPr/>
        </p:nvSpPr>
        <p:spPr>
          <a:xfrm>
            <a:off x="1912162" y="3550793"/>
            <a:ext cx="146804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mn-cs"/>
              </a:rPr>
              <a:t>9/4</a:t>
            </a:r>
            <a:endParaRPr kumimoji="0" lang="vi-VN" sz="30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19" name="TextBox 18"/>
          <p:cNvSpPr txBox="1"/>
          <p:nvPr/>
        </p:nvSpPr>
        <p:spPr>
          <a:xfrm>
            <a:off x="3485080" y="2765963"/>
            <a:ext cx="211473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mn-cs"/>
              </a:rPr>
              <a:t>Trước</a:t>
            </a:r>
            <a:r>
              <a:rPr kumimoji="0" lang="vi-VN" sz="3000" b="0" i="0" u="none" strike="noStrike" kern="1200" cap="none" spc="0" normalizeH="0" noProof="0" dirty="0">
                <a:ln>
                  <a:noFill/>
                </a:ln>
                <a:solidFill>
                  <a:schemeClr val="bg1">
                    <a:lumMod val="10000"/>
                  </a:schemeClr>
                </a:solidFill>
                <a:effectLst/>
                <a:uLnTx/>
                <a:uFillTx/>
                <a:latin typeface="Times New Roman" panose="02020603050405020304" pitchFamily="18" charset="0"/>
                <a:ea typeface="+mn-ea"/>
                <a:cs typeface="+mn-cs"/>
              </a:rPr>
              <a:t> thủy đình ở đền Thượng. Một cánh đồng rộng lớn</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20" name="TextBox 19"/>
          <p:cNvSpPr txBox="1"/>
          <p:nvPr/>
        </p:nvSpPr>
        <p:spPr>
          <a:xfrm>
            <a:off x="5658316" y="2765963"/>
            <a:ext cx="2486878"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mn-cs"/>
              </a:rPr>
              <a:t>Múa</a:t>
            </a:r>
            <a:r>
              <a:rPr kumimoji="0" lang="vi-VN" sz="3000" b="0" i="0" u="none" strike="noStrike" kern="1200" cap="none" spc="0" normalizeH="0" noProof="0" dirty="0">
                <a:ln>
                  <a:noFill/>
                </a:ln>
                <a:solidFill>
                  <a:schemeClr val="bg1">
                    <a:lumMod val="10000"/>
                  </a:schemeClr>
                </a:solidFill>
                <a:effectLst/>
                <a:uLnTx/>
                <a:uFillTx/>
                <a:latin typeface="Times New Roman" panose="02020603050405020304" pitchFamily="18" charset="0"/>
                <a:ea typeface="+mn-ea"/>
                <a:cs typeface="+mn-cs"/>
              </a:rPr>
              <a:t> hát thờ, có hội trận và lễ khao quân. Hát dân ca, đánh cờ người. Chia nhau đồ tế lễ</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
        <p:nvSpPr>
          <p:cNvPr id="21" name="TextBox 20"/>
          <p:cNvSpPr txBox="1"/>
          <p:nvPr/>
        </p:nvSpPr>
        <p:spPr>
          <a:xfrm>
            <a:off x="8250067" y="2904462"/>
            <a:ext cx="3369847"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mn-ea"/>
                <a:cs typeface="+mn-cs"/>
              </a:rPr>
              <a:t>28</a:t>
            </a:r>
            <a:r>
              <a:rPr kumimoji="0" lang="vi-VN" sz="3000" b="0" i="0" u="none" strike="noStrike" kern="1200" cap="none" spc="0" normalizeH="0" noProof="0" dirty="0">
                <a:ln>
                  <a:noFill/>
                </a:ln>
                <a:solidFill>
                  <a:schemeClr val="bg1">
                    <a:lumMod val="10000"/>
                  </a:schemeClr>
                </a:solidFill>
                <a:effectLst/>
                <a:uLnTx/>
                <a:uFillTx/>
                <a:latin typeface="Times New Roman" panose="02020603050405020304" pitchFamily="18" charset="0"/>
                <a:ea typeface="+mn-ea"/>
                <a:cs typeface="+mn-cs"/>
              </a:rPr>
              <a:t> cô tướng từ 9-12 tuổi, 80 phù giá, dăm ba bé trai, ông Trống, ông Chiêng và 3 viên Tiểu Cồ, dân chúng xem hội...</a:t>
            </a:r>
            <a:endParaRPr kumimoji="0" lang="en-US" sz="3000" b="0" i="0" u="none" strike="noStrike" kern="1200" cap="none" spc="0" normalizeH="0" baseline="0" noProof="0" dirty="0">
              <a:ln>
                <a:noFill/>
              </a:ln>
              <a:solidFill>
                <a:schemeClr val="bg1">
                  <a:lumMod val="10000"/>
                </a:schemeClr>
              </a:solidFill>
              <a:effectLst/>
              <a:uLnTx/>
              <a:uFillTx/>
              <a:latin typeface="Calibri"/>
              <a:ea typeface="+mn-ea"/>
              <a:cs typeface="+mn-cs"/>
            </a:endParaRPr>
          </a:p>
        </p:txBody>
      </p:sp>
    </p:spTree>
    <p:extLst>
      <p:ext uri="{BB962C8B-B14F-4D97-AF65-F5344CB8AC3E}">
        <p14:creationId xmlns:p14="http://schemas.microsoft.com/office/powerpoint/2010/main" val="31849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2" name="Rectangle 11"/>
          <p:cNvSpPr/>
          <p:nvPr/>
        </p:nvSpPr>
        <p:spPr>
          <a:xfrm>
            <a:off x="354420" y="354421"/>
            <a:ext cx="52585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13" name="Rectangle 12"/>
          <p:cNvSpPr/>
          <p:nvPr/>
        </p:nvSpPr>
        <p:spPr>
          <a:xfrm>
            <a:off x="494793" y="512135"/>
            <a:ext cx="6849756" cy="678327"/>
          </a:xfrm>
          <a:prstGeom prst="rect">
            <a:avLst/>
          </a:prstGeom>
        </p:spPr>
        <p:txBody>
          <a:bodyPr wrap="square">
            <a:spAutoFit/>
          </a:bodyPr>
          <a:lstStyle/>
          <a:p>
            <a:pPr marR="30480">
              <a:lnSpc>
                <a:spcPct val="115000"/>
              </a:lnSpc>
              <a:spcBef>
                <a:spcPts val="1200"/>
              </a:spcBef>
              <a:buClr>
                <a:srgbClr val="000000"/>
              </a:buClr>
              <a:defRPr/>
            </a:pPr>
            <a:r>
              <a:rPr lang="vi-VN" sz="3600" b="1" kern="0" dirty="0">
                <a:solidFill>
                  <a:srgbClr val="F8F1E5">
                    <a:lumMod val="10000"/>
                  </a:srgbClr>
                </a:solidFill>
                <a:latin typeface="Times New Roman"/>
                <a:ea typeface="Times New Roman"/>
                <a:cs typeface="Times New Roman"/>
                <a:sym typeface="Times New Roman"/>
              </a:rPr>
              <a:t>b, Tiến trình hội Gióng</a:t>
            </a:r>
            <a:endParaRPr lang="en-US" sz="3600" kern="0" dirty="0">
              <a:solidFill>
                <a:srgbClr val="F8F1E5">
                  <a:lumMod val="10000"/>
                </a:srgbClr>
              </a:solidFill>
              <a:latin typeface="Times New Roman"/>
              <a:ea typeface="Times New Roman"/>
              <a:cs typeface="Times New Roman"/>
              <a:sym typeface="Times New Roman"/>
            </a:endParaRPr>
          </a:p>
        </p:txBody>
      </p:sp>
      <p:sp>
        <p:nvSpPr>
          <p:cNvPr id="14" name="Rectangle 13"/>
          <p:cNvSpPr/>
          <p:nvPr/>
        </p:nvSpPr>
        <p:spPr>
          <a:xfrm>
            <a:off x="5835169" y="354420"/>
            <a:ext cx="5939489" cy="993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5" name="Picture 14"/>
          <p:cNvPicPr>
            <a:picLocks noChangeAspect="1"/>
          </p:cNvPicPr>
          <p:nvPr/>
        </p:nvPicPr>
        <p:blipFill>
          <a:blip r:embed="rId3"/>
          <a:stretch>
            <a:fillRect/>
          </a:stretch>
        </p:blipFill>
        <p:spPr>
          <a:xfrm>
            <a:off x="5753382" y="341116"/>
            <a:ext cx="5505165" cy="1457070"/>
          </a:xfrm>
          <a:prstGeom prst="rect">
            <a:avLst/>
          </a:prstGeom>
        </p:spPr>
      </p:pic>
      <p:graphicFrame>
        <p:nvGraphicFramePr>
          <p:cNvPr id="22" name="Google Shape;2999;p110"/>
          <p:cNvGraphicFramePr/>
          <p:nvPr>
            <p:extLst>
              <p:ext uri="{D42A27DB-BD31-4B8C-83A1-F6EECF244321}">
                <p14:modId xmlns:p14="http://schemas.microsoft.com/office/powerpoint/2010/main" val="2624976728"/>
              </p:ext>
            </p:extLst>
          </p:nvPr>
        </p:nvGraphicFramePr>
        <p:xfrm>
          <a:off x="354420" y="1655503"/>
          <a:ext cx="11420238" cy="4660891"/>
        </p:xfrm>
        <a:graphic>
          <a:graphicData uri="http://schemas.openxmlformats.org/drawingml/2006/table">
            <a:tbl>
              <a:tblPr>
                <a:noFill/>
              </a:tblPr>
              <a:tblGrid>
                <a:gridCol w="1868704">
                  <a:extLst>
                    <a:ext uri="{9D8B030D-6E8A-4147-A177-3AD203B41FA5}">
                      <a16:colId xmlns:a16="http://schemas.microsoft.com/office/drawing/2014/main" val="20000"/>
                    </a:ext>
                  </a:extLst>
                </a:gridCol>
                <a:gridCol w="1617339">
                  <a:extLst>
                    <a:ext uri="{9D8B030D-6E8A-4147-A177-3AD203B41FA5}">
                      <a16:colId xmlns:a16="http://schemas.microsoft.com/office/drawing/2014/main" val="20001"/>
                    </a:ext>
                  </a:extLst>
                </a:gridCol>
                <a:gridCol w="2985857">
                  <a:extLst>
                    <a:ext uri="{9D8B030D-6E8A-4147-A177-3AD203B41FA5}">
                      <a16:colId xmlns:a16="http://schemas.microsoft.com/office/drawing/2014/main" val="20002"/>
                    </a:ext>
                  </a:extLst>
                </a:gridCol>
                <a:gridCol w="2866320">
                  <a:extLst>
                    <a:ext uri="{9D8B030D-6E8A-4147-A177-3AD203B41FA5}">
                      <a16:colId xmlns:a16="http://schemas.microsoft.com/office/drawing/2014/main" val="20003"/>
                    </a:ext>
                  </a:extLst>
                </a:gridCol>
                <a:gridCol w="2082018">
                  <a:extLst>
                    <a:ext uri="{9D8B030D-6E8A-4147-A177-3AD203B41FA5}">
                      <a16:colId xmlns:a16="http://schemas.microsoft.com/office/drawing/2014/main" val="20004"/>
                    </a:ext>
                  </a:extLst>
                </a:gridCol>
              </a:tblGrid>
              <a:tr h="1008035">
                <a:tc>
                  <a:txBody>
                    <a:bodyPr/>
                    <a:lstStyle/>
                    <a:p>
                      <a:pPr marL="0" marR="0" lvl="0" indent="0" algn="ctr" rtl="0">
                        <a:lnSpc>
                          <a:spcPct val="115000"/>
                        </a:lnSpc>
                        <a:spcBef>
                          <a:spcPts val="0"/>
                        </a:spcBef>
                        <a:spcAft>
                          <a:spcPts val="0"/>
                        </a:spcAft>
                        <a:buNone/>
                      </a:pPr>
                      <a:r>
                        <a:rPr lang="en-US" sz="2800" b="1" u="none" strike="noStrike" cap="none" dirty="0">
                          <a:solidFill>
                            <a:schemeClr val="bg1"/>
                          </a:solidFill>
                          <a:latin typeface="Times New Roman"/>
                          <a:ea typeface="Times New Roman"/>
                          <a:cs typeface="Times New Roman"/>
                          <a:sym typeface="Times New Roman"/>
                        </a:rPr>
                        <a:t>T</a:t>
                      </a:r>
                      <a:r>
                        <a:rPr lang="vi-VN" sz="2800" b="1" u="none" strike="noStrike" cap="none" dirty="0">
                          <a:solidFill>
                            <a:schemeClr val="bg1"/>
                          </a:solidFill>
                          <a:latin typeface="Times New Roman"/>
                          <a:ea typeface="Times New Roman"/>
                          <a:cs typeface="Times New Roman"/>
                          <a:sym typeface="Times New Roman"/>
                        </a:rPr>
                        <a:t>hứ</a:t>
                      </a:r>
                      <a:r>
                        <a:rPr lang="vi-VN" sz="2800" b="1" u="none" strike="noStrike" cap="none" baseline="0" dirty="0">
                          <a:solidFill>
                            <a:schemeClr val="bg1"/>
                          </a:solidFill>
                          <a:latin typeface="Times New Roman"/>
                          <a:ea typeface="Times New Roman"/>
                          <a:cs typeface="Times New Roman"/>
                          <a:sym typeface="Times New Roman"/>
                        </a:rPr>
                        <a:t> tự</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Thời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Không</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gian</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a:solidFill>
                            <a:schemeClr val="bg1"/>
                          </a:solidFill>
                          <a:latin typeface="Times New Roman"/>
                          <a:ea typeface="Times New Roman"/>
                          <a:cs typeface="Times New Roman"/>
                          <a:sym typeface="Times New Roman"/>
                        </a:rPr>
                        <a:t>Sự kiện</a:t>
                      </a:r>
                      <a:endParaRPr sz="2800" u="none" strike="noStrike" cap="none">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tc>
                  <a:txBody>
                    <a:bodyPr/>
                    <a:lstStyle/>
                    <a:p>
                      <a:pPr marL="0" marR="0" lvl="0" indent="0" algn="ctr" rtl="0">
                        <a:lnSpc>
                          <a:spcPct val="115000"/>
                        </a:lnSpc>
                        <a:spcBef>
                          <a:spcPts val="0"/>
                        </a:spcBef>
                        <a:spcAft>
                          <a:spcPts val="0"/>
                        </a:spcAft>
                        <a:buNone/>
                      </a:pPr>
                      <a:r>
                        <a:rPr lang="en-US" sz="2800" b="1" u="none" strike="noStrike" cap="none" dirty="0" err="1">
                          <a:solidFill>
                            <a:schemeClr val="bg1"/>
                          </a:solidFill>
                          <a:latin typeface="Times New Roman"/>
                          <a:ea typeface="Times New Roman"/>
                          <a:cs typeface="Times New Roman"/>
                          <a:sym typeface="Times New Roman"/>
                        </a:rPr>
                        <a:t>Người</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tham</a:t>
                      </a:r>
                      <a:r>
                        <a:rPr lang="en-US" sz="2800" b="1" u="none" strike="noStrike" cap="none" dirty="0">
                          <a:solidFill>
                            <a:schemeClr val="bg1"/>
                          </a:solidFill>
                          <a:latin typeface="Times New Roman"/>
                          <a:ea typeface="Times New Roman"/>
                          <a:cs typeface="Times New Roman"/>
                          <a:sym typeface="Times New Roman"/>
                        </a:rPr>
                        <a:t> </a:t>
                      </a:r>
                      <a:r>
                        <a:rPr lang="en-US" sz="2800" b="1" u="none" strike="noStrike" cap="none" dirty="0" err="1">
                          <a:solidFill>
                            <a:schemeClr val="bg1"/>
                          </a:solidFill>
                          <a:latin typeface="Times New Roman"/>
                          <a:ea typeface="Times New Roman"/>
                          <a:cs typeface="Times New Roman"/>
                          <a:sym typeface="Times New Roman"/>
                        </a:rPr>
                        <a:t>gia</a:t>
                      </a:r>
                      <a:endParaRPr sz="2800" u="none" strike="noStrike" cap="none"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2">
                        <a:lumMod val="90000"/>
                      </a:schemeClr>
                    </a:solidFill>
                  </a:tcPr>
                </a:tc>
                <a:extLst>
                  <a:ext uri="{0D108BD9-81ED-4DB2-BD59-A6C34878D82A}">
                    <a16:rowId xmlns:a16="http://schemas.microsoft.com/office/drawing/2014/main" val="10000"/>
                  </a:ext>
                </a:extLst>
              </a:tr>
              <a:tr h="1002337">
                <a:tc rowSpan="3">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996594">
                <a:tc vMerge="1">
                  <a:txBody>
                    <a:bodyPr/>
                    <a:lstStyle/>
                    <a:p>
                      <a:pPr marL="0" marR="0" lvl="0" indent="0" algn="l" rtl="0">
                        <a:lnSpc>
                          <a:spcPct val="115000"/>
                        </a:lnSpc>
                        <a:spcBef>
                          <a:spcPts val="0"/>
                        </a:spcBef>
                        <a:spcAft>
                          <a:spcPts val="0"/>
                        </a:spcAft>
                        <a:buNone/>
                      </a:pP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r h="1653925">
                <a:tc vMerge="1">
                  <a:txBody>
                    <a:bodyPr/>
                    <a:lstStyle/>
                    <a:p>
                      <a:pPr marL="0" marR="0" lvl="0" indent="0" algn="l" rtl="0">
                        <a:lnSpc>
                          <a:spcPct val="115000"/>
                        </a:lnSpc>
                        <a:spcBef>
                          <a:spcPts val="0"/>
                        </a:spcBef>
                        <a:spcAft>
                          <a:spcPts val="0"/>
                        </a:spcAft>
                        <a:buNone/>
                      </a:pP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a:latin typeface="Times New Roman"/>
                          <a:ea typeface="Times New Roman"/>
                          <a:cs typeface="Times New Roman"/>
                          <a:sym typeface="Times New Roman"/>
                        </a:rPr>
                        <a:t> </a:t>
                      </a:r>
                      <a:endParaRPr sz="2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0"/>
                        </a:spcAft>
                        <a:buNone/>
                      </a:pPr>
                      <a:r>
                        <a:rPr lang="en-US" sz="2800" b="1" u="none" strike="noStrike" cap="none" dirty="0">
                          <a:latin typeface="Times New Roman"/>
                          <a:ea typeface="Times New Roman"/>
                          <a:cs typeface="Times New Roman"/>
                          <a:sym typeface="Times New Roman"/>
                        </a:rPr>
                        <a:t> </a:t>
                      </a:r>
                      <a:endParaRPr sz="2800"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tx1"/>
                    </a:solidFill>
                  </a:tcPr>
                </a:tc>
                <a:extLst>
                  <a:ext uri="{0D108BD9-81ED-4DB2-BD59-A6C34878D82A}">
                    <a16:rowId xmlns:a16="http://schemas.microsoft.com/office/drawing/2014/main" val="10003"/>
                  </a:ext>
                </a:extLst>
              </a:tr>
            </a:tbl>
          </a:graphicData>
        </a:graphic>
      </p:graphicFrame>
      <p:sp>
        <p:nvSpPr>
          <p:cNvPr id="23" name="TextBox 22"/>
          <p:cNvSpPr txBox="1"/>
          <p:nvPr/>
        </p:nvSpPr>
        <p:spPr>
          <a:xfrm>
            <a:off x="442761" y="3700775"/>
            <a:ext cx="15687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Vãn</a:t>
            </a:r>
            <a:r>
              <a:rPr kumimoji="0" lang="vi-VN" sz="36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hội</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p:cNvSpPr txBox="1"/>
          <p:nvPr/>
        </p:nvSpPr>
        <p:spPr>
          <a:xfrm>
            <a:off x="2223720" y="2724582"/>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10/4</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903169" y="2970804"/>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9743683" y="2968201"/>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p:cNvSpPr txBox="1"/>
          <p:nvPr/>
        </p:nvSpPr>
        <p:spPr>
          <a:xfrm>
            <a:off x="2177166" y="3712181"/>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11/4</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p:cNvSpPr txBox="1"/>
          <p:nvPr/>
        </p:nvSpPr>
        <p:spPr>
          <a:xfrm>
            <a:off x="2204060" y="4693816"/>
            <a:ext cx="1542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12/4</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anose="05000000000000000000" pitchFamily="2" charset="2"/>
              </a:rPr>
              <a:t>(âm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3903169" y="3812607"/>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3903169" y="4878481"/>
            <a:ext cx="302137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Làng</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Phù Đổng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p:cNvSpPr txBox="1"/>
          <p:nvPr/>
        </p:nvSpPr>
        <p:spPr>
          <a:xfrm>
            <a:off x="6711462" y="2663026"/>
            <a:ext cx="28727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Lễ</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duyệt quân, tạ ơn Thánh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p:cNvSpPr txBox="1"/>
          <p:nvPr/>
        </p:nvSpPr>
        <p:spPr>
          <a:xfrm>
            <a:off x="6627543" y="3657283"/>
            <a:ext cx="28727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Làm</a:t>
            </a: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lễ rửa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khí giới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32"/>
          <p:cNvSpPr txBox="1"/>
          <p:nvPr/>
        </p:nvSpPr>
        <p:spPr>
          <a:xfrm>
            <a:off x="6924547" y="4845823"/>
            <a:ext cx="277688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Làm</a:t>
            </a:r>
            <a:r>
              <a:rPr kumimoji="0" lang="vi-VN" sz="3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lễ rước cờ báo tin thắng trận với trời đất</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p:cNvSpPr txBox="1"/>
          <p:nvPr/>
        </p:nvSpPr>
        <p:spPr>
          <a:xfrm>
            <a:off x="9785643" y="3936489"/>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p:cNvSpPr txBox="1"/>
          <p:nvPr/>
        </p:nvSpPr>
        <p:spPr>
          <a:xfrm>
            <a:off x="9785643" y="5063148"/>
            <a:ext cx="18955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làng</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6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000"/>
                                        <p:tgtEl>
                                          <p:spTgt spid="33"/>
                                        </p:tgtEl>
                                      </p:cBhvr>
                                    </p:animEffect>
                                    <p:anim calcmode="lin" valueType="num">
                                      <p:cBhvr>
                                        <p:cTn id="66" dur="1000" fill="hold"/>
                                        <p:tgtEl>
                                          <p:spTgt spid="33"/>
                                        </p:tgtEl>
                                        <p:attrNameLst>
                                          <p:attrName>ppt_x</p:attrName>
                                        </p:attrNameLst>
                                      </p:cBhvr>
                                      <p:tavLst>
                                        <p:tav tm="0">
                                          <p:val>
                                            <p:strVal val="#ppt_x"/>
                                          </p:val>
                                        </p:tav>
                                        <p:tav tm="100000">
                                          <p:val>
                                            <p:strVal val="#ppt_x"/>
                                          </p:val>
                                        </p:tav>
                                      </p:tavLst>
                                    </p:anim>
                                    <p:anim calcmode="lin" valueType="num">
                                      <p:cBhvr>
                                        <p:cTn id="6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105;p113"/>
          <p:cNvPicPr preferRelativeResize="0"/>
          <p:nvPr/>
        </p:nvPicPr>
        <p:blipFill rotWithShape="1">
          <a:blip r:embed="rId2">
            <a:alphaModFix/>
          </a:blip>
          <a:srcRect/>
          <a:stretch/>
        </p:blipFill>
        <p:spPr>
          <a:xfrm>
            <a:off x="183164" y="185037"/>
            <a:ext cx="5709198" cy="3083232"/>
          </a:xfrm>
          <a:prstGeom prst="rect">
            <a:avLst/>
          </a:prstGeom>
          <a:noFill/>
          <a:ln>
            <a:noFill/>
          </a:ln>
        </p:spPr>
      </p:pic>
      <p:pic>
        <p:nvPicPr>
          <p:cNvPr id="4" name="Google Shape;3107;p113"/>
          <p:cNvPicPr preferRelativeResize="0"/>
          <p:nvPr/>
        </p:nvPicPr>
        <p:blipFill rotWithShape="1">
          <a:blip r:embed="rId3">
            <a:alphaModFix/>
          </a:blip>
          <a:srcRect/>
          <a:stretch/>
        </p:blipFill>
        <p:spPr>
          <a:xfrm>
            <a:off x="6217920" y="3544030"/>
            <a:ext cx="5759269" cy="3159701"/>
          </a:xfrm>
          <a:prstGeom prst="rect">
            <a:avLst/>
          </a:prstGeom>
          <a:noFill/>
          <a:ln>
            <a:noFill/>
          </a:ln>
        </p:spPr>
      </p:pic>
      <p:pic>
        <p:nvPicPr>
          <p:cNvPr id="5" name="Google Shape;3108;p113"/>
          <p:cNvPicPr preferRelativeResize="0"/>
          <p:nvPr/>
        </p:nvPicPr>
        <p:blipFill rotWithShape="1">
          <a:blip r:embed="rId4">
            <a:alphaModFix/>
          </a:blip>
          <a:srcRect/>
          <a:stretch/>
        </p:blipFill>
        <p:spPr>
          <a:xfrm>
            <a:off x="6217920" y="185037"/>
            <a:ext cx="5759269" cy="3083232"/>
          </a:xfrm>
          <a:prstGeom prst="rect">
            <a:avLst/>
          </a:prstGeom>
          <a:noFill/>
          <a:ln>
            <a:noFill/>
          </a:ln>
        </p:spPr>
      </p:pic>
      <p:pic>
        <p:nvPicPr>
          <p:cNvPr id="6" name="Google Shape;3042;p111"/>
          <p:cNvPicPr preferRelativeResize="0"/>
          <p:nvPr/>
        </p:nvPicPr>
        <p:blipFill rotWithShape="1">
          <a:blip r:embed="rId5">
            <a:alphaModFix/>
          </a:blip>
          <a:srcRect/>
          <a:stretch/>
        </p:blipFill>
        <p:spPr>
          <a:xfrm>
            <a:off x="183163" y="3544030"/>
            <a:ext cx="5725267" cy="3159701"/>
          </a:xfrm>
          <a:prstGeom prst="rect">
            <a:avLst/>
          </a:prstGeom>
          <a:ln>
            <a:noFill/>
          </a:ln>
          <a:effectLst>
            <a:outerShdw blurRad="190500" algn="tl" rotWithShape="0">
              <a:srgbClr val="000000">
                <a:alpha val="70000"/>
              </a:srgbClr>
            </a:outerShdw>
          </a:effectLst>
        </p:spPr>
      </p:pic>
      <p:sp>
        <p:nvSpPr>
          <p:cNvPr id="7" name="Rectangle 6"/>
          <p:cNvSpPr/>
          <p:nvPr/>
        </p:nvSpPr>
        <p:spPr>
          <a:xfrm rot="18911488">
            <a:off x="4263509" y="1591417"/>
            <a:ext cx="3615397" cy="3629464"/>
          </a:xfrm>
          <a:prstGeom prst="rect">
            <a:avLst/>
          </a:prstGeom>
          <a:solidFill>
            <a:schemeClr val="tx1"/>
          </a:solidFill>
          <a:ln w="28575">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4864501" y="1685393"/>
            <a:ext cx="2462997" cy="3487214"/>
          </a:xfrm>
          <a:prstGeom prst="rect">
            <a:avLst/>
          </a:prstGeom>
        </p:spPr>
      </p:pic>
    </p:spTree>
    <p:extLst>
      <p:ext uri="{BB962C8B-B14F-4D97-AF65-F5344CB8AC3E}">
        <p14:creationId xmlns:p14="http://schemas.microsoft.com/office/powerpoint/2010/main" val="363332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833" l="0" r="98813">
                        <a14:foregroundMark x1="9188" y1="63833" x2="71625" y2="73417"/>
                        <a14:foregroundMark x1="41063" y1="46667" x2="84563" y2="68083"/>
                        <a14:foregroundMark x1="81250" y1="50917" x2="93500" y2="76667"/>
                        <a14:foregroundMark x1="15812" y1="73417" x2="51688" y2="79667"/>
                        <a14:foregroundMark x1="6188" y1="45667" x2="9188" y2="72417"/>
                        <a14:foregroundMark x1="65000" y1="79333" x2="87563" y2="78000"/>
                      </a14:backgroundRemoval>
                    </a14:imgEffect>
                  </a14:imgLayer>
                </a14:imgProps>
              </a:ext>
              <a:ext uri="{28A0092B-C50C-407E-A947-70E740481C1C}">
                <a14:useLocalDpi xmlns:a14="http://schemas.microsoft.com/office/drawing/2010/main" val="0"/>
              </a:ext>
            </a:extLst>
          </a:blip>
          <a:stretch>
            <a:fillRect/>
          </a:stretch>
        </p:blipFill>
        <p:spPr>
          <a:xfrm>
            <a:off x="354420" y="354420"/>
            <a:ext cx="4576977" cy="4597408"/>
          </a:xfrm>
          <a:prstGeom prst="rect">
            <a:avLst/>
          </a:prstGeom>
        </p:spPr>
      </p:pic>
      <p:sp>
        <p:nvSpPr>
          <p:cNvPr id="7" name="Rectangle 6"/>
          <p:cNvSpPr/>
          <p:nvPr/>
        </p:nvSpPr>
        <p:spPr>
          <a:xfrm>
            <a:off x="5106785" y="815578"/>
            <a:ext cx="6442789" cy="5170646"/>
          </a:xfrm>
          <a:prstGeom prst="rect">
            <a:avLst/>
          </a:prstGeom>
        </p:spPr>
        <p:txBody>
          <a:bodyPr wrap="square">
            <a:spAutoFit/>
          </a:bodyPr>
          <a:lstStyle/>
          <a:p>
            <a:pPr algn="just"/>
            <a:r>
              <a:rPr lang="en-US" sz="3000" b="1" kern="0" dirty="0" err="1">
                <a:solidFill>
                  <a:srgbClr val="000000"/>
                </a:solidFill>
                <a:latin typeface="Times New Roman"/>
                <a:ea typeface="Times New Roman"/>
                <a:cs typeface="Times New Roman"/>
                <a:sym typeface="Times New Roman"/>
              </a:rPr>
              <a:t>Nhận</a:t>
            </a:r>
            <a:r>
              <a:rPr lang="en-US" sz="3000" b="1" kern="0" dirty="0">
                <a:solidFill>
                  <a:srgbClr val="000000"/>
                </a:solidFill>
                <a:latin typeface="Times New Roman"/>
                <a:ea typeface="Times New Roman"/>
                <a:cs typeface="Times New Roman"/>
                <a:sym typeface="Times New Roman"/>
              </a:rPr>
              <a:t> </a:t>
            </a:r>
            <a:r>
              <a:rPr lang="en-US" sz="3000" b="1" kern="0" dirty="0" err="1">
                <a:solidFill>
                  <a:srgbClr val="000000"/>
                </a:solidFill>
                <a:latin typeface="Times New Roman"/>
                <a:ea typeface="Times New Roman"/>
                <a:cs typeface="Times New Roman"/>
                <a:sym typeface="Times New Roman"/>
              </a:rPr>
              <a:t>xét</a:t>
            </a:r>
            <a:r>
              <a:rPr lang="en-US" sz="3000" b="1" kern="0" dirty="0">
                <a:solidFill>
                  <a:srgbClr val="000000"/>
                </a:solidFill>
                <a:latin typeface="Times New Roman"/>
                <a:ea typeface="Times New Roman"/>
                <a:cs typeface="Times New Roman"/>
                <a:sym typeface="Times New Roman"/>
              </a:rPr>
              <a:t>: </a:t>
            </a:r>
            <a:endParaRPr lang="vi-VN" sz="3000" b="1" kern="0" dirty="0">
              <a:solidFill>
                <a:srgbClr val="000000"/>
              </a:solidFill>
              <a:latin typeface="Times New Roman"/>
              <a:ea typeface="Times New Roman"/>
              <a:cs typeface="Times New Roman"/>
              <a:sym typeface="Times New Roman"/>
            </a:endParaRPr>
          </a:p>
          <a:p>
            <a:pPr algn="just"/>
            <a:r>
              <a:rPr lang="vi-VN" sz="3000" kern="0" dirty="0">
                <a:solidFill>
                  <a:srgbClr val="000000"/>
                </a:solidFill>
                <a:latin typeface="Times New Roman"/>
                <a:ea typeface="Times New Roman"/>
                <a:cs typeface="Times New Roman"/>
                <a:sym typeface="Times New Roman"/>
              </a:rPr>
              <a:t>+</a:t>
            </a:r>
            <a:r>
              <a:rPr lang="vi-VN" sz="3000" b="1"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Các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thông</a:t>
            </a:r>
            <a:r>
              <a:rPr lang="en-US" sz="3000" kern="0" dirty="0">
                <a:solidFill>
                  <a:srgbClr val="000000"/>
                </a:solidFill>
                <a:latin typeface="Times New Roman"/>
                <a:ea typeface="Times New Roman"/>
                <a:cs typeface="Times New Roman"/>
                <a:sym typeface="Times New Roman"/>
              </a:rPr>
              <a:t> tin </a:t>
            </a:r>
            <a:r>
              <a:rPr lang="en-US" sz="3000" kern="0" dirty="0" err="1">
                <a:solidFill>
                  <a:srgbClr val="000000"/>
                </a:solidFill>
                <a:latin typeface="Times New Roman"/>
                <a:ea typeface="Times New Roman"/>
                <a:cs typeface="Times New Roman"/>
                <a:sym typeface="Times New Roman"/>
              </a:rPr>
              <a:t>được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chọn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lựa</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chính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xác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tiêu</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biểu</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sắp</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xếp</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theo</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trình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tự</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thời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gian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không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gian</a:t>
            </a:r>
            <a:r>
              <a:rPr lang="vi-VN" sz="3000" kern="0" dirty="0">
                <a:solidFill>
                  <a:srgbClr val="000000"/>
                </a:solidFill>
                <a:latin typeface="Times New Roman"/>
                <a:ea typeface="Times New Roman"/>
                <a:cs typeface="Times New Roman"/>
                <a:sym typeface="Times New Roman"/>
              </a:rPr>
              <a:t>, có số liệu cụ thể...</a:t>
            </a:r>
          </a:p>
          <a:p>
            <a:pPr algn="just"/>
            <a:r>
              <a:rPr lang="vi-VN"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Tác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giả</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tái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hiện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sinh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động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chân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thực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lễ</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hộ</a:t>
            </a:r>
            <a:r>
              <a:rPr lang="vi-VN" sz="3000" kern="0" dirty="0">
                <a:solidFill>
                  <a:srgbClr val="000000"/>
                </a:solidFill>
                <a:latin typeface="Times New Roman"/>
                <a:ea typeface="Times New Roman"/>
                <a:cs typeface="Times New Roman"/>
                <a:sym typeface="Times New Roman"/>
              </a:rPr>
              <a:t>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Gióng</a:t>
            </a:r>
            <a:r>
              <a:rPr lang="en-US" sz="3000" kern="0" dirty="0">
                <a:solidFill>
                  <a:srgbClr val="000000"/>
                </a:solidFill>
                <a:latin typeface="Times New Roman"/>
                <a:ea typeface="Times New Roman"/>
                <a:cs typeface="Times New Roman"/>
                <a:sym typeface="Times New Roman"/>
              </a:rPr>
              <a:t>. </a:t>
            </a:r>
            <a:endParaRPr lang="vi-VN" sz="3000" kern="0" dirty="0">
              <a:solidFill>
                <a:srgbClr val="000000"/>
              </a:solidFill>
              <a:latin typeface="Times New Roman"/>
              <a:ea typeface="Times New Roman"/>
              <a:cs typeface="Times New Roman"/>
              <a:sym typeface="Times New Roman"/>
            </a:endParaRPr>
          </a:p>
          <a:p>
            <a:pPr algn="just"/>
            <a:r>
              <a:rPr lang="vi-VN" sz="3000" kern="0" dirty="0">
                <a:solidFill>
                  <a:srgbClr val="FF0000"/>
                </a:solidFill>
                <a:latin typeface="Times New Roman"/>
                <a:ea typeface="Times New Roman"/>
                <a:cs typeface="Times New Roman"/>
                <a:sym typeface="Wingdings" panose="05000000000000000000" pitchFamily="2" charset="2"/>
              </a:rPr>
              <a:t> ĐẶC TRƯNG CỦA VĂN THUYẾT MINH</a:t>
            </a:r>
            <a:endParaRPr lang="vi-VN" sz="3000" kern="0" dirty="0">
              <a:solidFill>
                <a:srgbClr val="FF0000"/>
              </a:solidFill>
              <a:latin typeface="Times New Roman"/>
              <a:ea typeface="Times New Roman"/>
              <a:cs typeface="Times New Roman"/>
              <a:sym typeface="Times New Roman"/>
            </a:endParaRPr>
          </a:p>
          <a:p>
            <a:pPr algn="just"/>
            <a:r>
              <a:rPr lang="vi-VN"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Tác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giả</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bộc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lộ</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cảm</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xúc</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tự</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hào</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tôn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kính</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trọng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biết</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ơn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với</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truyền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thống</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văn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hóa</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dân</a:t>
            </a:r>
            <a:r>
              <a:rPr lang="en-US" sz="3000" kern="0" dirty="0">
                <a:solidFill>
                  <a:srgbClr val="000000"/>
                </a:solidFill>
                <a:latin typeface="Times New Roman"/>
                <a:ea typeface="Times New Roman"/>
                <a:cs typeface="Times New Roman"/>
                <a:sym typeface="Times New Roman"/>
              </a:rPr>
              <a:t> </a:t>
            </a:r>
            <a:r>
              <a:rPr lang="en-US" sz="3000" kern="0" dirty="0" err="1">
                <a:solidFill>
                  <a:srgbClr val="000000"/>
                </a:solidFill>
                <a:latin typeface="Times New Roman"/>
                <a:ea typeface="Times New Roman"/>
                <a:cs typeface="Times New Roman"/>
                <a:sym typeface="Times New Roman"/>
              </a:rPr>
              <a:t>tộc</a:t>
            </a:r>
            <a:endParaRPr lang="en-US" sz="3000" dirty="0"/>
          </a:p>
        </p:txBody>
      </p:sp>
    </p:spTree>
    <p:extLst>
      <p:ext uri="{BB962C8B-B14F-4D97-AF65-F5344CB8AC3E}">
        <p14:creationId xmlns:p14="http://schemas.microsoft.com/office/powerpoint/2010/main" val="52139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wipe(down)">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7" name="Picture 6"/>
          <p:cNvPicPr>
            <a:picLocks noChangeAspect="1"/>
          </p:cNvPicPr>
          <p:nvPr/>
        </p:nvPicPr>
        <p:blipFill>
          <a:blip r:embed="rId3"/>
          <a:stretch>
            <a:fillRect/>
          </a:stretch>
        </p:blipFill>
        <p:spPr>
          <a:xfrm>
            <a:off x="354420" y="354420"/>
            <a:ext cx="6446867" cy="1694743"/>
          </a:xfrm>
          <a:prstGeom prst="rect">
            <a:avLst/>
          </a:prstGeom>
        </p:spPr>
      </p:pic>
      <p:pic>
        <p:nvPicPr>
          <p:cNvPr id="14" name="Google Shape;3042;p111"/>
          <p:cNvPicPr preferRelativeResize="0"/>
          <p:nvPr/>
        </p:nvPicPr>
        <p:blipFill rotWithShape="1">
          <a:blip r:embed="rId4">
            <a:alphaModFix/>
          </a:blip>
          <a:srcRect/>
          <a:stretch/>
        </p:blipFill>
        <p:spPr>
          <a:xfrm>
            <a:off x="7537365" y="785515"/>
            <a:ext cx="3792482" cy="2509575"/>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7366" y="3488375"/>
            <a:ext cx="3792482" cy="2581834"/>
          </a:xfrm>
          <a:prstGeom prst="rect">
            <a:avLst/>
          </a:prstGeom>
        </p:spPr>
      </p:pic>
      <p:sp>
        <p:nvSpPr>
          <p:cNvPr id="16" name="Rectangle 15"/>
          <p:cNvSpPr/>
          <p:nvPr/>
        </p:nvSpPr>
        <p:spPr>
          <a:xfrm>
            <a:off x="795528" y="1899625"/>
            <a:ext cx="6276631" cy="3824124"/>
          </a:xfrm>
          <a:prstGeom prst="rect">
            <a:avLst/>
          </a:prstGeom>
        </p:spPr>
        <p:txBody>
          <a:bodyPr wrap="square">
            <a:spAutoFit/>
          </a:bodyPr>
          <a:lstStyle/>
          <a:p>
            <a:pPr marR="30480" lvl="0" algn="just">
              <a:lnSpc>
                <a:spcPct val="115000"/>
              </a:lnSpc>
              <a:spcBef>
                <a:spcPts val="1200"/>
              </a:spcBef>
              <a:buClr>
                <a:srgbClr val="000000"/>
              </a:buClr>
              <a:defRPr/>
            </a:pPr>
            <a:r>
              <a:rPr lang="vi-VN" sz="3000" kern="0" dirty="0">
                <a:solidFill>
                  <a:srgbClr val="000000"/>
                </a:solidFill>
                <a:latin typeface="Times New Roman"/>
                <a:ea typeface="Times New Roman"/>
                <a:cs typeface="Times New Roman"/>
                <a:sym typeface="Times New Roman"/>
              </a:rPr>
              <a:t>- Lễ hội Gióng là một </a:t>
            </a:r>
            <a:r>
              <a:rPr lang="vi-VN" sz="3000" i="1" kern="0" dirty="0">
                <a:solidFill>
                  <a:srgbClr val="FF0000"/>
                </a:solidFill>
                <a:latin typeface="Times New Roman"/>
                <a:ea typeface="Times New Roman"/>
                <a:cs typeface="Times New Roman"/>
                <a:sym typeface="Times New Roman"/>
              </a:rPr>
              <a:t>di sản vô giá của văn hóa dân tộc</a:t>
            </a:r>
            <a:r>
              <a:rPr lang="vi-VN" sz="3000" i="1" kern="0" dirty="0">
                <a:solidFill>
                  <a:srgbClr val="000000"/>
                </a:solidFill>
                <a:latin typeface="Times New Roman"/>
                <a:ea typeface="Times New Roman"/>
                <a:cs typeface="Times New Roman"/>
                <a:sym typeface="Times New Roman"/>
              </a:rPr>
              <a:t>,</a:t>
            </a:r>
            <a:r>
              <a:rPr lang="vi-VN" sz="3000" kern="0" dirty="0">
                <a:solidFill>
                  <a:srgbClr val="000000"/>
                </a:solidFill>
                <a:latin typeface="Times New Roman"/>
                <a:ea typeface="Times New Roman"/>
                <a:cs typeface="Times New Roman"/>
                <a:sym typeface="Times New Roman"/>
              </a:rPr>
              <a:t> giúp chúng ta có thể cảm nhận được </a:t>
            </a:r>
            <a:r>
              <a:rPr lang="vi-VN" sz="3000" i="1" kern="0" dirty="0">
                <a:solidFill>
                  <a:srgbClr val="FF0000"/>
                </a:solidFill>
                <a:latin typeface="Times New Roman"/>
                <a:ea typeface="Times New Roman"/>
                <a:cs typeface="Times New Roman"/>
                <a:sym typeface="Times New Roman"/>
              </a:rPr>
              <a:t>mối quan hệ giữa cá nhân và cộng đồng</a:t>
            </a:r>
            <a:r>
              <a:rPr lang="vi-VN" sz="3000" kern="0" dirty="0">
                <a:solidFill>
                  <a:srgbClr val="000000"/>
                </a:solidFill>
                <a:latin typeface="Times New Roman"/>
                <a:ea typeface="Times New Roman"/>
                <a:cs typeface="Times New Roman"/>
                <a:sym typeface="Times New Roman"/>
              </a:rPr>
              <a:t>, thực tại và hư vô, linh thiêng và trần thế...</a:t>
            </a:r>
          </a:p>
          <a:p>
            <a:pPr lvl="0" algn="just">
              <a:spcBef>
                <a:spcPts val="1200"/>
              </a:spcBef>
              <a:buClr>
                <a:srgbClr val="000000"/>
              </a:buClr>
              <a:defRPr/>
            </a:pPr>
            <a:r>
              <a:rPr lang="vi-VN" sz="3000" kern="0" dirty="0">
                <a:solidFill>
                  <a:srgbClr val="000000"/>
                </a:solidFill>
                <a:latin typeface="Times New Roman"/>
                <a:ea typeface="Times New Roman"/>
                <a:cs typeface="Times New Roman"/>
                <a:sym typeface="Times New Roman"/>
              </a:rPr>
              <a:t>- Lễ hội cần được </a:t>
            </a:r>
            <a:r>
              <a:rPr lang="vi-VN" sz="3000" i="1" kern="0" dirty="0">
                <a:solidFill>
                  <a:srgbClr val="FF0000"/>
                </a:solidFill>
                <a:latin typeface="Times New Roman"/>
                <a:ea typeface="Times New Roman"/>
                <a:cs typeface="Times New Roman"/>
                <a:sym typeface="Times New Roman"/>
              </a:rPr>
              <a:t>bảo tồn, phát huy để giữ gìn bản sắc văn hóa của dân tộc</a:t>
            </a:r>
            <a:endParaRPr lang="vi-VN" sz="30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7542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808935" y="1833355"/>
            <a:ext cx="6383065" cy="3078747"/>
          </a:xfrm>
          <a:prstGeom prst="rect">
            <a:avLst/>
          </a:prstGeom>
        </p:spPr>
      </p:pic>
    </p:spTree>
    <p:extLst>
      <p:ext uri="{BB962C8B-B14F-4D97-AF65-F5344CB8AC3E}">
        <p14:creationId xmlns:p14="http://schemas.microsoft.com/office/powerpoint/2010/main" val="871166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538687" y="393896"/>
            <a:ext cx="5147005" cy="6041796"/>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lnSpc>
                <a:spcPct val="90000"/>
              </a:lnSpc>
              <a:buClr>
                <a:srgbClr val="000000"/>
              </a:buClr>
              <a:defRPr/>
            </a:pPr>
            <a:endParaRPr lang="vi-VN" sz="3600" kern="0" dirty="0">
              <a:solidFill>
                <a:srgbClr val="F8F1E5">
                  <a:lumMod val="10000"/>
                </a:srgbClr>
              </a:solidFill>
              <a:latin typeface="Times New Roman"/>
              <a:ea typeface="Times New Roman"/>
              <a:cs typeface="Times New Roman"/>
              <a:sym typeface="Times New Roman"/>
            </a:endParaRPr>
          </a:p>
        </p:txBody>
      </p:sp>
      <p:sp>
        <p:nvSpPr>
          <p:cNvPr id="6" name="Google Shape;182;p10"/>
          <p:cNvSpPr/>
          <p:nvPr/>
        </p:nvSpPr>
        <p:spPr>
          <a:xfrm>
            <a:off x="5896133" y="393896"/>
            <a:ext cx="5709713" cy="6041796"/>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lnSpc>
                <a:spcPct val="90000"/>
              </a:lnSpc>
              <a:buClr>
                <a:srgbClr val="000000"/>
              </a:buClr>
              <a:defRPr/>
            </a:pPr>
            <a:endParaRPr lang="vi-VN" sz="3600" kern="0" dirty="0">
              <a:solidFill>
                <a:srgbClr val="F8F1E5">
                  <a:lumMod val="10000"/>
                </a:srgbClr>
              </a:solidFill>
              <a:latin typeface="Times New Roman"/>
              <a:ea typeface="Times New Roman"/>
              <a:cs typeface="Times New Roman"/>
              <a:sym typeface="Times New Roman"/>
            </a:endParaRPr>
          </a:p>
        </p:txBody>
      </p:sp>
      <p:pic>
        <p:nvPicPr>
          <p:cNvPr id="4" name="Picture 3"/>
          <p:cNvPicPr>
            <a:picLocks noChangeAspect="1"/>
          </p:cNvPicPr>
          <p:nvPr/>
        </p:nvPicPr>
        <p:blipFill>
          <a:blip r:embed="rId2"/>
          <a:stretch>
            <a:fillRect/>
          </a:stretch>
        </p:blipFill>
        <p:spPr>
          <a:xfrm>
            <a:off x="784096" y="533584"/>
            <a:ext cx="9498391" cy="1176630"/>
          </a:xfrm>
          <a:prstGeom prst="rect">
            <a:avLst/>
          </a:prstGeom>
        </p:spPr>
      </p:pic>
      <p:sp>
        <p:nvSpPr>
          <p:cNvPr id="5" name="Rectangle 4"/>
          <p:cNvSpPr/>
          <p:nvPr/>
        </p:nvSpPr>
        <p:spPr>
          <a:xfrm>
            <a:off x="784096" y="1710214"/>
            <a:ext cx="4758575" cy="2958502"/>
          </a:xfrm>
          <a:prstGeom prst="rect">
            <a:avLst/>
          </a:prstGeom>
        </p:spPr>
        <p:txBody>
          <a:bodyPr wrap="square">
            <a:spAutoFit/>
          </a:bodyPr>
          <a:lstStyle/>
          <a:p>
            <a:pPr lvl="0" algn="just">
              <a:lnSpc>
                <a:spcPct val="150000"/>
              </a:lnSpc>
              <a:buClr>
                <a:srgbClr val="000000"/>
              </a:buClr>
              <a:defRPr/>
            </a:pP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Văn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bản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thuyết</a:t>
            </a:r>
            <a:r>
              <a:rPr lang="en-US" sz="3200" kern="0" dirty="0">
                <a:solidFill>
                  <a:srgbClr val="000000"/>
                </a:solidFill>
                <a:latin typeface="Times New Roman"/>
                <a:ea typeface="Times New Roman"/>
                <a:cs typeface="Times New Roman"/>
                <a:sym typeface="Times New Roman"/>
              </a:rPr>
              <a:t> minh </a:t>
            </a:r>
            <a:r>
              <a:rPr lang="en-US" sz="3200" kern="0" dirty="0" err="1">
                <a:solidFill>
                  <a:srgbClr val="000000"/>
                </a:solidFill>
                <a:latin typeface="Times New Roman"/>
                <a:ea typeface="Times New Roman"/>
                <a:cs typeface="Times New Roman"/>
                <a:sym typeface="Times New Roman"/>
              </a:rPr>
              <a:t>một</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sự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kiện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ngắn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gọn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theo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trình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tự</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thời</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gian</a:t>
            </a:r>
            <a:r>
              <a:rPr lang="en-US" sz="3200" kern="0" dirty="0">
                <a:solidFill>
                  <a:srgbClr val="000000"/>
                </a:solidFill>
                <a:latin typeface="Times New Roman"/>
                <a:ea typeface="Times New Roman"/>
                <a:cs typeface="Times New Roman"/>
                <a:sym typeface="Times New Roman"/>
              </a:rPr>
              <a:t>.</a:t>
            </a:r>
          </a:p>
          <a:p>
            <a:pPr lvl="0" algn="just">
              <a:lnSpc>
                <a:spcPct val="150000"/>
              </a:lnSpc>
              <a:buClr>
                <a:srgbClr val="000000"/>
              </a:buClr>
              <a:defRPr/>
            </a:pPr>
            <a:r>
              <a:rPr lang="en-US" sz="3200" kern="0" dirty="0">
                <a:solidFill>
                  <a:srgbClr val="000000"/>
                </a:solidFill>
                <a:latin typeface="Times New Roman"/>
                <a:ea typeface="Times New Roman"/>
                <a:cs typeface="Times New Roman"/>
                <a:sym typeface="Times New Roman"/>
              </a:rPr>
              <a:t>- </a:t>
            </a:r>
            <a:r>
              <a:rPr lang="vi-VN" sz="3200" kern="0" dirty="0">
                <a:solidFill>
                  <a:srgbClr val="000000"/>
                </a:solidFill>
                <a:latin typeface="Times New Roman"/>
                <a:ea typeface="Times New Roman"/>
                <a:cs typeface="Times New Roman"/>
                <a:sym typeface="Times New Roman"/>
              </a:rPr>
              <a:t>Ngôn ngữ giản dị, rõ ràng</a:t>
            </a:r>
          </a:p>
        </p:txBody>
      </p:sp>
      <p:sp>
        <p:nvSpPr>
          <p:cNvPr id="7" name="Rectangle 6"/>
          <p:cNvSpPr/>
          <p:nvPr/>
        </p:nvSpPr>
        <p:spPr>
          <a:xfrm>
            <a:off x="6087506" y="1550293"/>
            <a:ext cx="5326966" cy="4832092"/>
          </a:xfrm>
          <a:prstGeom prst="rect">
            <a:avLst/>
          </a:prstGeom>
        </p:spPr>
        <p:txBody>
          <a:bodyPr wrap="square">
            <a:spAutoFit/>
          </a:bodyPr>
          <a:lstStyle/>
          <a:p>
            <a:pPr lvl="0" algn="just">
              <a:buClr>
                <a:srgbClr val="000000"/>
              </a:buClr>
              <a:defRPr/>
            </a:pPr>
            <a:r>
              <a:rPr lang="en-US" sz="2800" kern="0" dirty="0">
                <a:solidFill>
                  <a:srgbClr val="000000"/>
                </a:solidFill>
                <a:latin typeface="Times New Roman"/>
                <a:ea typeface="Times New Roman"/>
                <a:cs typeface="Times New Roman"/>
                <a:sym typeface="Times New Roman"/>
              </a:rPr>
              <a:t>- </a:t>
            </a:r>
            <a:r>
              <a:rPr lang="vi-VN" sz="2800" kern="0" dirty="0">
                <a:solidFill>
                  <a:srgbClr val="000000"/>
                </a:solidFill>
                <a:latin typeface="Times New Roman"/>
                <a:ea typeface="Times New Roman"/>
                <a:cs typeface="Times New Roman"/>
                <a:sym typeface="Times New Roman"/>
              </a:rPr>
              <a:t>Giới thiệu về lễ hội đền Gióng. Qua đó thể hiện nét đẹp văn hóa, dân tộc và truyền thống uống nước nhớ nguồn của dân tộc</a:t>
            </a:r>
          </a:p>
          <a:p>
            <a:pPr lvl="0" algn="just">
              <a:buClr>
                <a:srgbClr val="000000"/>
              </a:buClr>
              <a:defRPr/>
            </a:pPr>
            <a:endParaRPr lang="en-US" sz="2800" kern="0" dirty="0">
              <a:solidFill>
                <a:srgbClr val="000000"/>
              </a:solidFill>
              <a:latin typeface="Times New Roman"/>
              <a:ea typeface="Times New Roman"/>
              <a:cs typeface="Times New Roman"/>
              <a:sym typeface="Times New Roman"/>
            </a:endParaRPr>
          </a:p>
          <a:p>
            <a:pPr lvl="0" algn="just">
              <a:buClr>
                <a:srgbClr val="000000"/>
              </a:buClr>
              <a:defRPr/>
            </a:pPr>
            <a:r>
              <a:rPr lang="en-US" sz="2800" kern="0" dirty="0">
                <a:solidFill>
                  <a:srgbClr val="000000"/>
                </a:solidFill>
                <a:latin typeface="Times New Roman"/>
                <a:ea typeface="Times New Roman"/>
                <a:cs typeface="Times New Roman"/>
                <a:sym typeface="Times New Roman"/>
              </a:rPr>
              <a:t>- </a:t>
            </a:r>
            <a:r>
              <a:rPr lang="vi-VN" sz="2800" kern="0" dirty="0">
                <a:solidFill>
                  <a:srgbClr val="000000"/>
                </a:solidFill>
                <a:latin typeface="Times New Roman"/>
                <a:ea typeface="Times New Roman"/>
                <a:cs typeface="Times New Roman"/>
                <a:sym typeface="Times New Roman"/>
              </a:rPr>
              <a:t>Lễ hội là biểu tượng cho ý chí chống giặc ngoại xâm, cho bản chất kiên cường bất khuất, khát vọng hòa bình của dân tộc, gợi nhắc truyền thống lịch sử oai hùng của cha ông.</a:t>
            </a:r>
          </a:p>
        </p:txBody>
      </p:sp>
    </p:spTree>
    <p:extLst>
      <p:ext uri="{BB962C8B-B14F-4D97-AF65-F5344CB8AC3E}">
        <p14:creationId xmlns:p14="http://schemas.microsoft.com/office/powerpoint/2010/main" val="41622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600" y="1958029"/>
            <a:ext cx="5638388" cy="3758925"/>
          </a:xfrm>
          <a:prstGeom prst="rect">
            <a:avLst/>
          </a:prstGeom>
        </p:spPr>
      </p:pic>
      <p:sp>
        <p:nvSpPr>
          <p:cNvPr id="18" name="TextBox 17"/>
          <p:cNvSpPr txBox="1"/>
          <p:nvPr/>
        </p:nvSpPr>
        <p:spPr>
          <a:xfrm>
            <a:off x="1192303" y="2066364"/>
            <a:ext cx="3523131" cy="2677656"/>
          </a:xfrm>
          <a:prstGeom prst="rect">
            <a:avLst/>
          </a:prstGeom>
          <a:noFill/>
        </p:spPr>
        <p:txBody>
          <a:bodyPr wrap="square" rtlCol="0">
            <a:spAutoFit/>
          </a:bodyPr>
          <a:lstStyle/>
          <a:p>
            <a:pPr algn="r"/>
            <a:r>
              <a:rPr lang="vi-VN" sz="2800" dirty="0">
                <a:solidFill>
                  <a:schemeClr val="bg2">
                    <a:lumMod val="10000"/>
                  </a:schemeClr>
                </a:solidFill>
                <a:latin typeface="+mj-lt"/>
              </a:rPr>
              <a:t>Yêu cầu: Em hãy đóng vai hướng dẫn viên du lịch, thuyết minh cho du khách về lễ hội truyền thống của quê hương mình.</a:t>
            </a:r>
            <a:endParaRPr lang="en-US" sz="2800" dirty="0">
              <a:solidFill>
                <a:schemeClr val="bg2">
                  <a:lumMod val="10000"/>
                </a:schemeClr>
              </a:solidFill>
              <a:latin typeface="+mj-lt"/>
            </a:endParaRPr>
          </a:p>
        </p:txBody>
      </p:sp>
      <p:pic>
        <p:nvPicPr>
          <p:cNvPr id="5" name="Picture 4"/>
          <p:cNvPicPr>
            <a:picLocks noChangeAspect="1"/>
          </p:cNvPicPr>
          <p:nvPr/>
        </p:nvPicPr>
        <p:blipFill>
          <a:blip r:embed="rId4"/>
          <a:stretch>
            <a:fillRect/>
          </a:stretch>
        </p:blipFill>
        <p:spPr>
          <a:xfrm>
            <a:off x="1075582" y="609294"/>
            <a:ext cx="9998307" cy="1457070"/>
          </a:xfrm>
          <a:prstGeom prst="rect">
            <a:avLst/>
          </a:prstGeom>
        </p:spPr>
      </p:pic>
    </p:spTree>
    <p:extLst>
      <p:ext uri="{BB962C8B-B14F-4D97-AF65-F5344CB8AC3E}">
        <p14:creationId xmlns:p14="http://schemas.microsoft.com/office/powerpoint/2010/main" val="7492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1295400" y="2895600"/>
            <a:ext cx="914400" cy="929148"/>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4343400" y="1447800"/>
            <a:ext cx="838200" cy="83820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762000" y="4572000"/>
            <a:ext cx="914400" cy="1012372"/>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524000" y="5562601"/>
            <a:ext cx="819048" cy="89523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5638801" y="3962400"/>
            <a:ext cx="880991" cy="8952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8082441" y="1072042"/>
            <a:ext cx="1173478" cy="1173478"/>
          </a:xfrm>
          <a:prstGeom prst="rect">
            <a:avLst/>
          </a:prstGeom>
        </p:spPr>
      </p:pic>
      <p:sp>
        <p:nvSpPr>
          <p:cNvPr id="9" name="Rectangle 8"/>
          <p:cNvSpPr/>
          <p:nvPr/>
        </p:nvSpPr>
        <p:spPr>
          <a:xfrm>
            <a:off x="0" y="4572000"/>
            <a:ext cx="12192000" cy="2107827"/>
          </a:xfrm>
          <a:prstGeom prst="rect">
            <a:avLst/>
          </a:prstGeom>
          <a:solidFill>
            <a:schemeClr val="bg1">
              <a:lumMod val="95000"/>
              <a:alpha val="44000"/>
            </a:schemeClr>
          </a:solidFill>
          <a:ln w="76200">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itle 1"/>
          <p:cNvSpPr txBox="1">
            <a:spLocks noChangeArrowheads="1"/>
          </p:cNvSpPr>
          <p:nvPr/>
        </p:nvSpPr>
        <p:spPr bwMode="auto">
          <a:xfrm>
            <a:off x="586392" y="5069890"/>
            <a:ext cx="11019216" cy="1261457"/>
          </a:xfrm>
          <a:prstGeom prst="rect">
            <a:avLst/>
          </a:prstGeom>
          <a:solidFill>
            <a:schemeClr val="bg1"/>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vi-VN" altLang="en-US" sz="7200" b="1" dirty="0">
                <a:latin typeface="Times New Roman" panose="02020603050405020304" pitchFamily="18" charset="0"/>
                <a:cs typeface="Times New Roman" panose="02020603050405020304" pitchFamily="18" charset="0"/>
              </a:rPr>
              <a:t>GIÚP ONG VỀ TỔ</a:t>
            </a:r>
            <a:endParaRPr lang="en-US" alt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46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0" dur="3000" fill="hold"/>
                                        <p:tgtEl>
                                          <p:spTgt spid="7"/>
                                        </p:tgtEl>
                                        <p:attrNameLst>
                                          <p:attrName>ppt_x</p:attrName>
                                          <p:attrName>ppt_y</p:attrName>
                                        </p:attrNameLst>
                                      </p:cBhvr>
                                      <p:rCtr x="350" y="-51"/>
                                    </p:animMotion>
                                  </p:childTnLst>
                                </p:cTn>
                              </p:par>
                              <p:par>
                                <p:cTn id="11"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2" dur="3000" fill="hold"/>
                                        <p:tgtEl>
                                          <p:spTgt spid="8"/>
                                        </p:tgtEl>
                                        <p:attrNameLst>
                                          <p:attrName>ppt_x</p:attrName>
                                          <p:attrName>ppt_y</p:attrName>
                                        </p:attrNameLst>
                                      </p:cBhvr>
                                      <p:rCtr x="440" y="-56"/>
                                    </p:animMotion>
                                  </p:childTnLst>
                                </p:cTn>
                              </p:par>
                              <p:par>
                                <p:cTn id="13"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4"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28333 0.05857 C 0.27396 0.08843 0.26476 0.11852 0.30104 0.14861 C 0.3375 0.17894 0.41927 0.2088 0.50156 0.23889 " pathEditMode="relative" rAng="0" ptsTypes="aaA">
                                      <p:cBhvr>
                                        <p:cTn id="19" dur="2000" fill="hold"/>
                                        <p:tgtEl>
                                          <p:spTgt spid="6"/>
                                        </p:tgtEl>
                                        <p:attrNameLst>
                                          <p:attrName>ppt_x</p:attrName>
                                          <p:attrName>ppt_y</p:attrName>
                                        </p:attrNameLst>
                                      </p:cBhvr>
                                      <p:rCtr x="100" y="90"/>
                                    </p:animMotion>
                                  </p:childTnLst>
                                </p:cTn>
                              </p:par>
                            </p:childTnLst>
                          </p:cTn>
                        </p:par>
                        <p:par>
                          <p:cTn id="20" fill="hold">
                            <p:stCondLst>
                              <p:cond delay="2000"/>
                            </p:stCondLst>
                            <p:childTnLst>
                              <p:par>
                                <p:cTn id="21" presetID="55" presetClass="exit" presetSubtype="0" fill="hold" nodeType="afterEffect">
                                  <p:stCondLst>
                                    <p:cond delay="0"/>
                                  </p:stCondLst>
                                  <p:childTnLst>
                                    <p:anim calcmode="lin" valueType="num">
                                      <p:cBhvr>
                                        <p:cTn id="22" dur="1000"/>
                                        <p:tgtEl>
                                          <p:spTgt spid="6"/>
                                        </p:tgtEl>
                                        <p:attrNameLst>
                                          <p:attrName>ppt_w</p:attrName>
                                        </p:attrNameLst>
                                      </p:cBhvr>
                                      <p:tavLst>
                                        <p:tav tm="0">
                                          <p:val>
                                            <p:strVal val="ppt_w"/>
                                          </p:val>
                                        </p:tav>
                                        <p:tav tm="100000">
                                          <p:val>
                                            <p:strVal val="ppt_w*0.70"/>
                                          </p:val>
                                        </p:tav>
                                      </p:tavLst>
                                    </p:anim>
                                    <p:anim calcmode="lin" valueType="num">
                                      <p:cBhvr>
                                        <p:cTn id="23" dur="1000"/>
                                        <p:tgtEl>
                                          <p:spTgt spid="6"/>
                                        </p:tgtEl>
                                        <p:attrNameLst>
                                          <p:attrName>ppt_h</p:attrName>
                                        </p:attrNameLst>
                                      </p:cBhvr>
                                      <p:tavLst>
                                        <p:tav tm="0">
                                          <p:val>
                                            <p:strVal val="ppt_h"/>
                                          </p:val>
                                        </p:tav>
                                        <p:tav tm="100000">
                                          <p:val>
                                            <p:strVal val="ppt_h"/>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5 7.40741E-6 C 0.59965 -0.01064 0.62448 -0.02129 0.6401 -0.03032 C 0.65573 -0.03934 0.65468 -0.0493 0.66892 -0.05439 C 0.68316 -0.05948 0.71215 -0.0743 0.725 -0.06064 C 0.73784 -0.04698 0.73281 0.01343 0.74618 0.02825 C 0.75955 0.04306 0.78229 0.03566 0.8052 0.02825 " pathEditMode="relative" ptsTypes="aaaaaA">
                                      <p:cBhvr>
                                        <p:cTn id="30" dur="2000" fill="hold"/>
                                        <p:tgtEl>
                                          <p:spTgt spid="5"/>
                                        </p:tgtEl>
                                        <p:attrNameLst>
                                          <p:attrName>ppt_x</p:attrName>
                                          <p:attrName>ppt_y</p:attrName>
                                        </p:attrNameLst>
                                      </p:cBhvr>
                                    </p:animMotion>
                                  </p:childTnLst>
                                </p:cTn>
                              </p:par>
                            </p:childTnLst>
                          </p:cTn>
                        </p:par>
                        <p:par>
                          <p:cTn id="31" fill="hold">
                            <p:stCondLst>
                              <p:cond delay="2000"/>
                            </p:stCondLst>
                            <p:childTnLst>
                              <p:par>
                                <p:cTn id="32" presetID="55" presetClass="exit" presetSubtype="0" fill="hold" nodeType="afterEffect">
                                  <p:stCondLst>
                                    <p:cond delay="0"/>
                                  </p:stCondLst>
                                  <p:childTnLst>
                                    <p:anim calcmode="lin" valueType="num">
                                      <p:cBhvr>
                                        <p:cTn id="33" dur="1000"/>
                                        <p:tgtEl>
                                          <p:spTgt spid="5"/>
                                        </p:tgtEl>
                                        <p:attrNameLst>
                                          <p:attrName>ppt_w</p:attrName>
                                        </p:attrNameLst>
                                      </p:cBhvr>
                                      <p:tavLst>
                                        <p:tav tm="0">
                                          <p:val>
                                            <p:strVal val="ppt_w"/>
                                          </p:val>
                                        </p:tav>
                                        <p:tav tm="100000">
                                          <p:val>
                                            <p:strVal val="ppt_w*0.70"/>
                                          </p:val>
                                        </p:tav>
                                      </p:tavLst>
                                    </p:anim>
                                    <p:anim calcmode="lin" valueType="num">
                                      <p:cBhvr>
                                        <p:cTn id="34" dur="1000"/>
                                        <p:tgtEl>
                                          <p:spTgt spid="5"/>
                                        </p:tgtEl>
                                        <p:attrNameLst>
                                          <p:attrName>ppt_h</p:attrName>
                                        </p:attrNameLst>
                                      </p:cBhvr>
                                      <p:tavLst>
                                        <p:tav tm="0">
                                          <p:val>
                                            <p:strVal val="ppt_h"/>
                                          </p:val>
                                        </p:tav>
                                        <p:tav tm="100000">
                                          <p:val>
                                            <p:strVal val="ppt_h"/>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8907 -0.09028 C 0.25209 -0.05949 0.31528 -0.02871 0.34202 -0.03565 C 0.36875 -0.04259 0.3592 -0.08773 0.34966 -0.13264 " pathEditMode="relative" ptsTypes="aaA">
                                      <p:cBhvr>
                                        <p:cTn id="41" dur="2000" fill="hold"/>
                                        <p:tgtEl>
                                          <p:spTgt spid="10"/>
                                        </p:tgtEl>
                                        <p:attrNameLst>
                                          <p:attrName>ppt_x</p:attrName>
                                          <p:attrName>ppt_y</p:attrName>
                                        </p:attrNameLst>
                                      </p:cBhvr>
                                    </p:animMotion>
                                  </p:childTnLst>
                                </p:cTn>
                              </p:par>
                            </p:childTnLst>
                          </p:cTn>
                        </p:par>
                        <p:par>
                          <p:cTn id="42" fill="hold">
                            <p:stCondLst>
                              <p:cond delay="2000"/>
                            </p:stCondLst>
                            <p:childTnLst>
                              <p:par>
                                <p:cTn id="43" presetID="55" presetClass="exit" presetSubtype="0" fill="hold" nodeType="afterEffect">
                                  <p:stCondLst>
                                    <p:cond delay="0"/>
                                  </p:stCondLst>
                                  <p:childTnLst>
                                    <p:anim calcmode="lin" valueType="num">
                                      <p:cBhvr>
                                        <p:cTn id="44" dur="1000"/>
                                        <p:tgtEl>
                                          <p:spTgt spid="10"/>
                                        </p:tgtEl>
                                        <p:attrNameLst>
                                          <p:attrName>ppt_w</p:attrName>
                                        </p:attrNameLst>
                                      </p:cBhvr>
                                      <p:tavLst>
                                        <p:tav tm="0">
                                          <p:val>
                                            <p:strVal val="ppt_w"/>
                                          </p:val>
                                        </p:tav>
                                        <p:tav tm="100000">
                                          <p:val>
                                            <p:strVal val="ppt_w*0.70"/>
                                          </p:val>
                                        </p:tav>
                                      </p:tavLst>
                                    </p:anim>
                                    <p:anim calcmode="lin" valueType="num">
                                      <p:cBhvr>
                                        <p:cTn id="45" dur="1000"/>
                                        <p:tgtEl>
                                          <p:spTgt spid="10"/>
                                        </p:tgtEl>
                                        <p:attrNameLst>
                                          <p:attrName>ppt_h</p:attrName>
                                        </p:attrNameLst>
                                      </p:cBhvr>
                                      <p:tavLst>
                                        <p:tav tm="0">
                                          <p:val>
                                            <p:strVal val="ppt_h"/>
                                          </p:val>
                                        </p:tav>
                                        <p:tav tm="100000">
                                          <p:val>
                                            <p:strVal val="ppt_h"/>
                                          </p:val>
                                        </p:tav>
                                      </p:tavLst>
                                    </p:anim>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79063 -0.17639 C 0.76181 -0.21273 0.73299 -0.24884 0.73299 -0.28148 C 0.73299 -0.31412 0.76181 -0.34329 0.79063 -0.37245 " pathEditMode="relative" ptsTypes="aaA">
                                      <p:cBhvr>
                                        <p:cTn id="52" dur="2000" fill="hold"/>
                                        <p:tgtEl>
                                          <p:spTgt spid="8"/>
                                        </p:tgtEl>
                                        <p:attrNameLst>
                                          <p:attrName>ppt_x</p:attrName>
                                          <p:attrName>ppt_y</p:attrName>
                                        </p:attrNameLst>
                                      </p:cBhvr>
                                    </p:animMotion>
                                  </p:childTnLst>
                                </p:cTn>
                              </p:par>
                            </p:childTnLst>
                          </p:cTn>
                        </p:par>
                        <p:par>
                          <p:cTn id="53" fill="hold">
                            <p:stCondLst>
                              <p:cond delay="2000"/>
                            </p:stCondLst>
                            <p:childTnLst>
                              <p:par>
                                <p:cTn id="54" presetID="55" presetClass="exit" presetSubtype="0" fill="hold" nodeType="afterEffect">
                                  <p:stCondLst>
                                    <p:cond delay="0"/>
                                  </p:stCondLst>
                                  <p:childTnLst>
                                    <p:anim calcmode="lin" valueType="num">
                                      <p:cBhvr>
                                        <p:cTn id="55" dur="1000"/>
                                        <p:tgtEl>
                                          <p:spTgt spid="8"/>
                                        </p:tgtEl>
                                        <p:attrNameLst>
                                          <p:attrName>ppt_w</p:attrName>
                                        </p:attrNameLst>
                                      </p:cBhvr>
                                      <p:tavLst>
                                        <p:tav tm="0">
                                          <p:val>
                                            <p:strVal val="ppt_w"/>
                                          </p:val>
                                        </p:tav>
                                        <p:tav tm="100000">
                                          <p:val>
                                            <p:strVal val="ppt_w*0.70"/>
                                          </p:val>
                                        </p:tav>
                                      </p:tavLst>
                                    </p:anim>
                                    <p:anim calcmode="lin" valueType="num">
                                      <p:cBhvr>
                                        <p:cTn id="56" dur="1000"/>
                                        <p:tgtEl>
                                          <p:spTgt spid="8"/>
                                        </p:tgtEl>
                                        <p:attrNameLst>
                                          <p:attrName>ppt_h</p:attrName>
                                        </p:attrNameLst>
                                      </p:cBhvr>
                                      <p:tavLst>
                                        <p:tav tm="0">
                                          <p:val>
                                            <p:strVal val="ppt_h"/>
                                          </p:val>
                                        </p:tav>
                                        <p:tav tm="100000">
                                          <p:val>
                                            <p:strVal val="ppt_h"/>
                                          </p:val>
                                        </p:tav>
                                      </p:tavLst>
                                    </p:anim>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7" cstate="print"/>
          <a:stretch>
            <a:fillRect/>
          </a:stretch>
        </p:blipFill>
        <p:spPr>
          <a:xfrm>
            <a:off x="0" y="-304800"/>
            <a:ext cx="12191999" cy="4064000"/>
          </a:xfrm>
          <a:prstGeom prst="rect">
            <a:avLst/>
          </a:prstGeom>
        </p:spPr>
      </p:pic>
      <p:sp>
        <p:nvSpPr>
          <p:cNvPr id="5" name="TextBox 4"/>
          <p:cNvSpPr txBox="1"/>
          <p:nvPr/>
        </p:nvSpPr>
        <p:spPr>
          <a:xfrm>
            <a:off x="2971800" y="1295400"/>
            <a:ext cx="6553200" cy="1323439"/>
          </a:xfrm>
          <a:prstGeom prst="rect">
            <a:avLst/>
          </a:prstGeom>
          <a:noFill/>
        </p:spPr>
        <p:txBody>
          <a:bodyPr wrap="square" rtlCol="0">
            <a:spAutoFit/>
          </a:bodyPr>
          <a:lstStyle/>
          <a:p>
            <a:pPr algn="ctr"/>
            <a:r>
              <a:rPr lang="vi-VN" sz="4000" dirty="0">
                <a:solidFill>
                  <a:srgbClr val="FF0000"/>
                </a:solidFill>
                <a:latin typeface="Times New Roman" pitchFamily="18" charset="0"/>
                <a:cs typeface="Times New Roman" pitchFamily="18" charset="0"/>
              </a:rPr>
              <a:t>Thời gian chuẩn bị cho hội Gióng chuẩn bị trong bao lâu?</a:t>
            </a:r>
            <a:endParaRPr lang="en-US" sz="4000" dirty="0">
              <a:solidFill>
                <a:srgbClr val="FF0000"/>
              </a:solidFill>
              <a:latin typeface="Times New Roman" pitchFamily="18" charset="0"/>
              <a:cs typeface="Times New Roman" pitchFamily="18" charset="0"/>
            </a:endParaRPr>
          </a:p>
        </p:txBody>
      </p:sp>
      <p:pic>
        <p:nvPicPr>
          <p:cNvPr id="6" name="Picture 5" descr="1456.png"/>
          <p:cNvPicPr>
            <a:picLocks noChangeAspect="1"/>
          </p:cNvPicPr>
          <p:nvPr/>
        </p:nvPicPr>
        <p:blipFill>
          <a:blip r:embed="rId8" cstate="print"/>
          <a:stretch>
            <a:fillRect/>
          </a:stretch>
        </p:blipFill>
        <p:spPr>
          <a:xfrm>
            <a:off x="3048000" y="3276600"/>
            <a:ext cx="3513222" cy="575440"/>
          </a:xfrm>
          <a:prstGeom prst="rect">
            <a:avLst/>
          </a:prstGeom>
        </p:spPr>
      </p:pic>
      <p:sp>
        <p:nvSpPr>
          <p:cNvPr id="7" name="Oval 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8" name="Picture 7"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5105400"/>
            <a:ext cx="34370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3" name="Oval 12"/>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4" name="Oval 13"/>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TextBox 15"/>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7" name="TextBox 16"/>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8" name="TextBox 17"/>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9" name="TextBox 18"/>
          <p:cNvSpPr txBox="1"/>
          <p:nvPr/>
        </p:nvSpPr>
        <p:spPr>
          <a:xfrm>
            <a:off x="2209800" y="4114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0" name="TextBox 19"/>
          <p:cNvSpPr txBox="1"/>
          <p:nvPr/>
        </p:nvSpPr>
        <p:spPr>
          <a:xfrm>
            <a:off x="3200400" y="3352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1/3- 5/4 âm lịch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3124200" y="41910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1/3- 4/5 âm lịch</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51054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2/3- 6/4 âm lịch</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6019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1/3- 9/4 âm lịch</a:t>
            </a:r>
            <a:endParaRPr lang="en-US" sz="2800" dirty="0">
              <a:solidFill>
                <a:srgbClr val="002060"/>
              </a:solidFill>
              <a:latin typeface="Times New Roman" pitchFamily="18" charset="0"/>
              <a:cs typeface="Times New Roman" pitchFamily="18" charset="0"/>
            </a:endParaRPr>
          </a:p>
        </p:txBody>
      </p:sp>
      <p:pic>
        <p:nvPicPr>
          <p:cNvPr id="24" name="Picture 14" descr="kim phut"/>
          <p:cNvPicPr>
            <a:picLocks noChangeAspect="1" noChangeArrowheads="1"/>
          </p:cNvPicPr>
          <p:nvPr/>
        </p:nvPicPr>
        <p:blipFill>
          <a:blip r:embed="rId9" cstate="print"/>
          <a:srcRect/>
          <a:stretch>
            <a:fillRect/>
          </a:stretch>
        </p:blipFill>
        <p:spPr bwMode="auto">
          <a:xfrm>
            <a:off x="8077200" y="4191001"/>
            <a:ext cx="1143000" cy="1075765"/>
          </a:xfrm>
          <a:prstGeom prst="rect">
            <a:avLst/>
          </a:prstGeom>
          <a:noFill/>
          <a:ln w="9525">
            <a:noFill/>
            <a:miter lim="800000"/>
            <a:headEnd/>
            <a:tailEnd/>
          </a:ln>
        </p:spPr>
      </p:pic>
      <p:pic>
        <p:nvPicPr>
          <p:cNvPr id="25" name="Picture 24" descr="dongho1"/>
          <p:cNvPicPr>
            <a:picLocks noChangeAspect="1" noChangeArrowheads="1"/>
          </p:cNvPicPr>
          <p:nvPr/>
        </p:nvPicPr>
        <p:blipFill>
          <a:blip r:embed="rId10"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1.png"/>
          <p:cNvPicPr>
            <a:picLocks noChangeAspect="1"/>
          </p:cNvPicPr>
          <p:nvPr/>
        </p:nvPicPr>
        <p:blipFill>
          <a:blip r:embed="rId11" cstate="print"/>
          <a:stretch>
            <a:fillRect/>
          </a:stretch>
        </p:blipFill>
        <p:spPr>
          <a:xfrm>
            <a:off x="2590801" y="685800"/>
            <a:ext cx="1028553" cy="1045142"/>
          </a:xfrm>
          <a:prstGeom prst="rect">
            <a:avLst/>
          </a:prstGeom>
        </p:spPr>
      </p:pic>
      <p:pic>
        <p:nvPicPr>
          <p:cNvPr id="28" name="Picture 27" descr="fd2eb0da63d7a14861647a759c721ae2.png">
            <a:hlinkClick r:id="rId12" action="ppaction://hlinksldjump"/>
          </p:cNvPr>
          <p:cNvPicPr>
            <a:picLocks noChangeAspect="1"/>
          </p:cNvPicPr>
          <p:nvPr/>
        </p:nvPicPr>
        <p:blipFill>
          <a:blip r:embed="rId13"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3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4"/>
                                        </p:tgtEl>
                                        <p:attrNameLst>
                                          <p:attrName>fillcolor</p:attrName>
                                        </p:attrNameLst>
                                      </p:cBhvr>
                                      <p:to>
                                        <a:schemeClr val="accent2"/>
                                      </p:to>
                                    </p:animClr>
                                    <p:set>
                                      <p:cBhvr>
                                        <p:cTn id="29" dur="2000" fill="hold"/>
                                        <p:tgtEl>
                                          <p:spTgt spid="14"/>
                                        </p:tgtEl>
                                        <p:attrNameLst>
                                          <p:attrName>fill.type</p:attrName>
                                        </p:attrNameLst>
                                      </p:cBhvr>
                                      <p:to>
                                        <p:strVal val="solid"/>
                                      </p:to>
                                    </p:set>
                                    <p:set>
                                      <p:cBhvr>
                                        <p:cTn id="30" dur="2000" fill="hold"/>
                                        <p:tgtEl>
                                          <p:spTgt spid="1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67" b="0" i="0" u="none" strike="noStrike" kern="0" cap="none" spc="0" normalizeH="0" baseline="0" noProof="0" dirty="0">
                <a:ln>
                  <a:noFill/>
                </a:ln>
                <a:solidFill>
                  <a:srgbClr val="F8F1E5"/>
                </a:solidFill>
                <a:effectLst/>
                <a:uLnTx/>
                <a:uFillTx/>
                <a:latin typeface="Arial"/>
                <a:ea typeface="+mn-ea"/>
                <a:cs typeface="+mn-cs"/>
                <a:sym typeface="Arial"/>
              </a:rPr>
              <a:t>ANH TH</a:t>
            </a:r>
            <a:r>
              <a:rPr kumimoji="0" lang="vi-VN" sz="1867" b="0" i="0" u="none" strike="noStrike" kern="0" cap="none" spc="0" normalizeH="0" baseline="0" noProof="0" dirty="0">
                <a:ln>
                  <a:noFill/>
                </a:ln>
                <a:solidFill>
                  <a:srgbClr val="F8F1E5"/>
                </a:solidFill>
                <a:effectLst/>
                <a:uLnTx/>
                <a:uFillTx/>
                <a:latin typeface="Arial"/>
                <a:ea typeface="+mn-ea"/>
                <a:cs typeface="+mn-cs"/>
                <a:sym typeface="Arial"/>
              </a:rPr>
              <a:t>Ư</a:t>
            </a:r>
            <a:endParaRPr kumimoji="0" lang="en-US" sz="1867" b="0" i="0" u="none" strike="noStrike" kern="0" cap="none" spc="0" normalizeH="0" baseline="0" noProof="0" dirty="0">
              <a:ln>
                <a:noFill/>
              </a:ln>
              <a:solidFill>
                <a:srgbClr val="F8F1E5"/>
              </a:solidFill>
              <a:effectLst/>
              <a:uLnTx/>
              <a:uFillTx/>
              <a:latin typeface="Arial"/>
              <a:ea typeface="+mn-ea"/>
              <a:cs typeface="+mn-cs"/>
              <a:sym typeface="Arial"/>
            </a:endParaRPr>
          </a:p>
        </p:txBody>
      </p:sp>
      <p:sp>
        <p:nvSpPr>
          <p:cNvPr id="5" name="Rectangle 4"/>
          <p:cNvSpPr/>
          <p:nvPr/>
        </p:nvSpPr>
        <p:spPr>
          <a:xfrm>
            <a:off x="1854926" y="1750423"/>
            <a:ext cx="9593893" cy="1642501"/>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0"/>
              </a:spcAft>
              <a:buClr>
                <a:srgbClr val="000000"/>
              </a:buClr>
              <a:buSzTx/>
              <a:buFontTx/>
              <a:buNone/>
              <a:tabLst/>
              <a:defRPr/>
            </a:pPr>
            <a:r>
              <a:rPr kumimoji="0" lang="en-US" sz="3000" b="0" i="0" u="none" strike="noStrike" kern="0" cap="none" spc="0" normalizeH="0" baseline="0" noProof="0" dirty="0">
                <a:ln>
                  <a:noFill/>
                </a:ln>
                <a:solidFill>
                  <a:srgbClr val="F8F1E5">
                    <a:lumMod val="10000"/>
                  </a:srgbClr>
                </a:solidFill>
                <a:effectLst/>
                <a:uLnTx/>
                <a:uFillTx/>
                <a:latin typeface="Times New Roman"/>
                <a:ea typeface="Times New Roman"/>
                <a:cs typeface="Times New Roman"/>
                <a:sym typeface="Times New Roman"/>
              </a:rPr>
              <a:t>TIẾT</a:t>
            </a:r>
            <a:r>
              <a:rPr kumimoji="0" lang="en-US" sz="3000" b="0" i="0" u="none" strike="noStrike" kern="0" cap="none" spc="0" normalizeH="0" noProof="0" dirty="0">
                <a:ln>
                  <a:noFill/>
                </a:ln>
                <a:solidFill>
                  <a:srgbClr val="F8F1E5">
                    <a:lumMod val="10000"/>
                  </a:srgbClr>
                </a:solidFill>
                <a:effectLst/>
                <a:uLnTx/>
                <a:uFillTx/>
                <a:latin typeface="Times New Roman"/>
                <a:ea typeface="Times New Roman"/>
                <a:cs typeface="Times New Roman"/>
                <a:sym typeface="Times New Roman"/>
              </a:rPr>
              <a:t> 80 </a:t>
            </a:r>
          </a:p>
          <a:p>
            <a:pPr marL="0" marR="30480" lvl="0" indent="0" algn="just" defTabSz="914400" rtl="0" eaLnBrk="1" fontAlgn="auto" latinLnBrk="0" hangingPunct="1">
              <a:lnSpc>
                <a:spcPct val="115000"/>
              </a:lnSpc>
              <a:spcBef>
                <a:spcPts val="0"/>
              </a:spcBef>
              <a:spcAft>
                <a:spcPts val="0"/>
              </a:spcAft>
              <a:buClr>
                <a:srgbClr val="000000"/>
              </a:buClr>
              <a:buSzTx/>
              <a:buFontTx/>
              <a:buNone/>
              <a:tabLst/>
              <a:defRPr/>
            </a:pPr>
            <a:r>
              <a:rPr lang="en-US" sz="3000" b="1" kern="0" baseline="0" dirty="0">
                <a:solidFill>
                  <a:srgbClr val="F8F1E5">
                    <a:lumMod val="10000"/>
                  </a:srgbClr>
                </a:solidFill>
                <a:latin typeface="Times New Roman"/>
                <a:ea typeface="Times New Roman"/>
                <a:cs typeface="Times New Roman"/>
                <a:sym typeface="Times New Roman"/>
              </a:rPr>
              <a:t>                   AI</a:t>
            </a:r>
            <a:r>
              <a:rPr lang="en-US" sz="3000" b="1" kern="0" dirty="0">
                <a:solidFill>
                  <a:srgbClr val="F8F1E5">
                    <a:lumMod val="10000"/>
                  </a:srgbClr>
                </a:solidFill>
                <a:latin typeface="Times New Roman"/>
                <a:ea typeface="Times New Roman"/>
                <a:cs typeface="Times New Roman"/>
                <a:sym typeface="Times New Roman"/>
              </a:rPr>
              <a:t> ƠI MỒNG 9 THÁNG 4</a:t>
            </a:r>
          </a:p>
          <a:p>
            <a:pPr marL="0" marR="30480" lvl="0" indent="0" algn="just" defTabSz="914400" rtl="0" eaLnBrk="1" fontAlgn="auto" latinLnBrk="0" hangingPunct="1">
              <a:lnSpc>
                <a:spcPct val="115000"/>
              </a:lnSpc>
              <a:spcBef>
                <a:spcPts val="0"/>
              </a:spcBef>
              <a:spcAft>
                <a:spcPts val="0"/>
              </a:spcAft>
              <a:buClr>
                <a:srgbClr val="000000"/>
              </a:buClr>
              <a:buSzTx/>
              <a:buFontTx/>
              <a:buNone/>
              <a:tabLst/>
              <a:defRPr/>
            </a:pPr>
            <a:r>
              <a:rPr kumimoji="0" lang="en-US" sz="3000" b="0" i="0" u="none" strike="noStrike" kern="0" cap="none" spc="0" normalizeH="0" baseline="0" noProof="0" dirty="0">
                <a:ln>
                  <a:noFill/>
                </a:ln>
                <a:solidFill>
                  <a:srgbClr val="F8F1E5">
                    <a:lumMod val="10000"/>
                  </a:srgbClr>
                </a:solidFill>
                <a:effectLst/>
                <a:uLnTx/>
                <a:uFillTx/>
                <a:latin typeface="Times New Roman"/>
                <a:ea typeface="Times New Roman"/>
                <a:cs typeface="Times New Roman"/>
                <a:sym typeface="Times New Roman"/>
              </a:rPr>
              <a:t>                                                              -ANH THƯ-</a:t>
            </a:r>
            <a:r>
              <a:rPr kumimoji="0" lang="vi-VN" sz="3000" b="0" i="0" u="none" strike="noStrike" kern="0" cap="none" spc="0" normalizeH="0" baseline="0" noProof="0" dirty="0">
                <a:ln>
                  <a:noFill/>
                </a:ln>
                <a:solidFill>
                  <a:srgbClr val="F8F1E5">
                    <a:lumMod val="10000"/>
                  </a:srgbClr>
                </a:solidFill>
                <a:effectLst/>
                <a:uLnTx/>
                <a:uFillTx/>
                <a:latin typeface="Times New Roman"/>
                <a:ea typeface="Times New Roman"/>
                <a:cs typeface="Times New Roman"/>
                <a:sym typeface="Times New Roman"/>
              </a:rPr>
              <a:t> </a:t>
            </a:r>
          </a:p>
        </p:txBody>
      </p:sp>
    </p:spTree>
    <p:extLst>
      <p:ext uri="{BB962C8B-B14F-4D97-AF65-F5344CB8AC3E}">
        <p14:creationId xmlns:p14="http://schemas.microsoft.com/office/powerpoint/2010/main" val="101282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35" name="Oval 34"/>
          <p:cNvSpPr/>
          <p:nvPr/>
        </p:nvSpPr>
        <p:spPr>
          <a:xfrm>
            <a:off x="2019300" y="458096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24" name="TextBox 23"/>
          <p:cNvSpPr txBox="1"/>
          <p:nvPr/>
        </p:nvSpPr>
        <p:spPr>
          <a:xfrm flipH="1">
            <a:off x="2129249" y="4662256"/>
            <a:ext cx="3048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pic>
        <p:nvPicPr>
          <p:cNvPr id="13"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14" name="Picture 13"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15" name="TextBox 14"/>
          <p:cNvSpPr txBox="1"/>
          <p:nvPr/>
        </p:nvSpPr>
        <p:spPr>
          <a:xfrm>
            <a:off x="2971800" y="1295400"/>
            <a:ext cx="6324600" cy="1323439"/>
          </a:xfrm>
          <a:prstGeom prst="rect">
            <a:avLst/>
          </a:prstGeom>
          <a:noFill/>
        </p:spPr>
        <p:txBody>
          <a:bodyPr wrap="square" rtlCol="0">
            <a:spAutoFit/>
          </a:bodyPr>
          <a:lstStyle/>
          <a:p>
            <a:pPr algn="ctr"/>
            <a:r>
              <a:rPr lang="vi-VN" sz="4000" dirty="0">
                <a:solidFill>
                  <a:srgbClr val="FF0000"/>
                </a:solidFill>
                <a:latin typeface="Times New Roman" pitchFamily="18" charset="0"/>
                <a:cs typeface="Times New Roman" pitchFamily="18" charset="0"/>
              </a:rPr>
              <a:t>Thời tiết trong ngày hội Gióng thường sẽ như thế nào?</a:t>
            </a:r>
            <a:endParaRPr lang="en-US" sz="4000" dirty="0">
              <a:solidFill>
                <a:srgbClr val="FF0000"/>
              </a:solidFill>
              <a:latin typeface="Times New Roman" pitchFamily="18" charset="0"/>
              <a:cs typeface="Times New Roman" pitchFamily="18" charset="0"/>
            </a:endParaRPr>
          </a:p>
        </p:txBody>
      </p:sp>
      <p:pic>
        <p:nvPicPr>
          <p:cNvPr id="19" name="Picture 18" descr="1456.png"/>
          <p:cNvPicPr>
            <a:picLocks noChangeAspect="1"/>
          </p:cNvPicPr>
          <p:nvPr/>
        </p:nvPicPr>
        <p:blipFill>
          <a:blip r:embed="rId8" cstate="print"/>
          <a:stretch>
            <a:fillRect/>
          </a:stretch>
        </p:blipFill>
        <p:spPr>
          <a:xfrm>
            <a:off x="2971800" y="3747856"/>
            <a:ext cx="3513222" cy="575440"/>
          </a:xfrm>
          <a:prstGeom prst="rect">
            <a:avLst/>
          </a:prstGeom>
        </p:spPr>
      </p:pic>
      <p:pic>
        <p:nvPicPr>
          <p:cNvPr id="20" name="Picture 19" descr="1456.png"/>
          <p:cNvPicPr>
            <a:picLocks noChangeAspect="1"/>
          </p:cNvPicPr>
          <p:nvPr/>
        </p:nvPicPr>
        <p:blipFill>
          <a:blip r:embed="rId8" cstate="print"/>
          <a:stretch>
            <a:fillRect/>
          </a:stretch>
        </p:blipFill>
        <p:spPr>
          <a:xfrm>
            <a:off x="2971800" y="4662256"/>
            <a:ext cx="3513222" cy="575440"/>
          </a:xfrm>
          <a:prstGeom prst="rect">
            <a:avLst/>
          </a:prstGeom>
        </p:spPr>
      </p:pic>
      <p:sp>
        <p:nvSpPr>
          <p:cNvPr id="21" name="Oval 20"/>
          <p:cNvSpPr/>
          <p:nvPr/>
        </p:nvSpPr>
        <p:spPr>
          <a:xfrm>
            <a:off x="2057400" y="36716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26" name="TextBox 25"/>
          <p:cNvSpPr txBox="1"/>
          <p:nvPr/>
        </p:nvSpPr>
        <p:spPr>
          <a:xfrm>
            <a:off x="2133600" y="3747856"/>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30" name="TextBox 29"/>
          <p:cNvSpPr txBox="1"/>
          <p:nvPr/>
        </p:nvSpPr>
        <p:spPr>
          <a:xfrm>
            <a:off x="3048000" y="3747856"/>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NẮNG</a:t>
            </a:r>
            <a:endParaRPr lang="en-US" sz="2800" dirty="0">
              <a:solidFill>
                <a:srgbClr val="002060"/>
              </a:solidFill>
              <a:latin typeface="Times New Roman" pitchFamily="18" charset="0"/>
              <a:cs typeface="Times New Roman" pitchFamily="18" charset="0"/>
            </a:endParaRPr>
          </a:p>
        </p:txBody>
      </p:sp>
      <p:sp>
        <p:nvSpPr>
          <p:cNvPr id="31" name="TextBox 30"/>
          <p:cNvSpPr txBox="1"/>
          <p:nvPr/>
        </p:nvSpPr>
        <p:spPr>
          <a:xfrm>
            <a:off x="3048000" y="4662256"/>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MƯA</a:t>
            </a:r>
            <a:endParaRPr lang="en-US" sz="2800" dirty="0">
              <a:solidFill>
                <a:srgbClr val="002060"/>
              </a:solidFill>
              <a:latin typeface="Times New Roman" pitchFamily="18" charset="0"/>
              <a:cs typeface="Times New Roman" pitchFamily="18" charset="0"/>
            </a:endParaRPr>
          </a:p>
        </p:txBody>
      </p:sp>
      <p:pic>
        <p:nvPicPr>
          <p:cNvPr id="32" name="Picture 31"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33" name="Cloud 32"/>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14350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13"/>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35"/>
                                        </p:tgtEl>
                                        <p:attrNameLst>
                                          <p:attrName>fillcolor</p:attrName>
                                        </p:attrNameLst>
                                      </p:cBhvr>
                                      <p:to>
                                        <a:srgbClr val="3399FF"/>
                                      </p:to>
                                    </p:animClr>
                                    <p:set>
                                      <p:cBhvr>
                                        <p:cTn id="21" dur="2000" fill="hold"/>
                                        <p:tgtEl>
                                          <p:spTgt spid="35"/>
                                        </p:tgtEl>
                                        <p:attrNameLst>
                                          <p:attrName>fill.type</p:attrName>
                                        </p:attrNameLst>
                                      </p:cBhvr>
                                      <p:to>
                                        <p:strVal val="solid"/>
                                      </p:to>
                                    </p:set>
                                    <p:set>
                                      <p:cBhvr>
                                        <p:cTn id="22" dur="2000" fill="hold"/>
                                        <p:tgtEl>
                                          <p:spTgt spid="35"/>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1"/>
                                        </p:tgtEl>
                                        <p:attrNameLst>
                                          <p:attrName>fillcolor</p:attrName>
                                        </p:attrNameLst>
                                      </p:cBhvr>
                                      <p:to>
                                        <a:schemeClr val="accent2"/>
                                      </p:to>
                                    </p:animClr>
                                    <p:set>
                                      <p:cBhvr>
                                        <p:cTn id="28" dur="2000" fill="hold"/>
                                        <p:tgtEl>
                                          <p:spTgt spid="21"/>
                                        </p:tgtEl>
                                        <p:attrNameLst>
                                          <p:attrName>fill.type</p:attrName>
                                        </p:attrNameLst>
                                      </p:cBhvr>
                                      <p:to>
                                        <p:strVal val="solid"/>
                                      </p:to>
                                    </p:set>
                                    <p:set>
                                      <p:cBhvr>
                                        <p:cTn id="29" dur="2000" fill="hold"/>
                                        <p:tgtEl>
                                          <p:spTgt spid="21"/>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childTnLst>
        </p:cTn>
      </p:par>
    </p:tnLst>
    <p:bldLst>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8" name="Oval 27"/>
          <p:cNvSpPr/>
          <p:nvPr/>
        </p:nvSpPr>
        <p:spPr>
          <a:xfrm>
            <a:off x="2095500" y="4089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209800" y="944702"/>
            <a:ext cx="7848600" cy="1938992"/>
          </a:xfrm>
          <a:prstGeom prst="rect">
            <a:avLst/>
          </a:prstGeom>
          <a:noFill/>
        </p:spPr>
        <p:txBody>
          <a:bodyPr wrap="square" rtlCol="0">
            <a:spAutoFit/>
          </a:bodyPr>
          <a:lstStyle/>
          <a:p>
            <a:pPr algn="ctr"/>
            <a:r>
              <a:rPr lang="vi-VN" sz="4000" dirty="0">
                <a:solidFill>
                  <a:srgbClr val="FF0000"/>
                </a:solidFill>
                <a:latin typeface="Times New Roman" pitchFamily="18" charset="0"/>
                <a:cs typeface="Times New Roman" pitchFamily="18" charset="0"/>
              </a:rPr>
              <a:t>Trong hội trận, 28 cô tướng từ 9-12 tuổi mặc tướng phục đẹp tượng trưng cho điều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41910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9" name="TextBox 18"/>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20" name="TextBox 19"/>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21" name="TextBox 20"/>
          <p:cNvSpPr txBox="1"/>
          <p:nvPr/>
        </p:nvSpPr>
        <p:spPr>
          <a:xfrm>
            <a:off x="3200400" y="3352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Quân ta</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Quân địch</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Ông mục đồng</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Ông tiểu cổ</a:t>
            </a:r>
            <a:endParaRPr lang="en-US" sz="2800" dirty="0">
              <a:solidFill>
                <a:srgbClr val="002060"/>
              </a:solidFill>
              <a:latin typeface="Times New Roman" pitchFamily="18" charset="0"/>
              <a:cs typeface="Times New Roman" pitchFamily="18" charset="0"/>
            </a:endParaRPr>
          </a:p>
        </p:txBody>
      </p:sp>
      <p:pic>
        <p:nvPicPr>
          <p:cNvPr id="25" name="Picture 24"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24204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3399FF"/>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8" name="Oval 27"/>
          <p:cNvSpPr/>
          <p:nvPr/>
        </p:nvSpPr>
        <p:spPr>
          <a:xfrm>
            <a:off x="2095500" y="507341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667000" y="1121962"/>
            <a:ext cx="7548154" cy="1323439"/>
          </a:xfrm>
          <a:prstGeom prst="rect">
            <a:avLst/>
          </a:prstGeom>
          <a:noFill/>
        </p:spPr>
        <p:txBody>
          <a:bodyPr wrap="square" rtlCol="0">
            <a:spAutoFit/>
          </a:bodyPr>
          <a:lstStyle/>
          <a:p>
            <a:pPr algn="ctr"/>
            <a:r>
              <a:rPr lang="vi-VN" sz="4000" dirty="0">
                <a:solidFill>
                  <a:srgbClr val="FF0000"/>
                </a:solidFill>
                <a:latin typeface="Times New Roman" pitchFamily="18" charset="0"/>
                <a:cs typeface="Times New Roman" pitchFamily="18" charset="0"/>
              </a:rPr>
              <a:t>Phương thức biểu đạt chính của văn bản “Ai ơi mồng 9 tháng 4” là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5181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8" name="TextBox 17"/>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9" name="TextBox 18"/>
          <p:cNvSpPr txBox="1"/>
          <p:nvPr/>
        </p:nvSpPr>
        <p:spPr>
          <a:xfrm>
            <a:off x="2209800" y="41910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0" name="TextBox 19"/>
          <p:cNvSpPr txBox="1"/>
          <p:nvPr/>
        </p:nvSpPr>
        <p:spPr>
          <a:xfrm>
            <a:off x="2209800" y="32766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21" name="TextBox 20"/>
          <p:cNvSpPr txBox="1"/>
          <p:nvPr/>
        </p:nvSpPr>
        <p:spPr>
          <a:xfrm>
            <a:off x="3200400" y="3352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Tự sự</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Miêu tả</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Thuyết minh</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Nghị luận</a:t>
            </a:r>
            <a:endParaRPr lang="en-US" sz="2800" dirty="0">
              <a:solidFill>
                <a:srgbClr val="002060"/>
              </a:solidFill>
              <a:latin typeface="Times New Roman" pitchFamily="18" charset="0"/>
              <a:cs typeface="Times New Roman" pitchFamily="18" charset="0"/>
            </a:endParaRPr>
          </a:p>
        </p:txBody>
      </p:sp>
      <p:pic>
        <p:nvPicPr>
          <p:cNvPr id="25" name="Picture 24" descr="dongho1"/>
          <p:cNvPicPr>
            <a:picLocks noChangeAspect="1" noChangeArrowheads="1"/>
          </p:cNvPicPr>
          <p:nvPr/>
        </p:nvPicPr>
        <p:blipFill>
          <a:blip r:embed="rId9" cstate="print"/>
          <a:srcRect/>
          <a:stretch>
            <a:fillRect/>
          </a:stretch>
        </p:blipFill>
        <p:spPr bwMode="auto">
          <a:xfrm>
            <a:off x="7772400" y="3733801"/>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24191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8"/>
                                        </p:tgtEl>
                                        <p:attrNameLst>
                                          <p:attrName>fillcolor</p:attrName>
                                        </p:attrNameLst>
                                      </p:cBhvr>
                                      <p:to>
                                        <a:srgbClr val="3399FF"/>
                                      </p:to>
                                    </p:animClr>
                                    <p:set>
                                      <p:cBhvr>
                                        <p:cTn id="21" dur="2000" fill="hold"/>
                                        <p:tgtEl>
                                          <p:spTgt spid="28"/>
                                        </p:tgtEl>
                                        <p:attrNameLst>
                                          <p:attrName>fill.type</p:attrName>
                                        </p:attrNameLst>
                                      </p:cBhvr>
                                      <p:to>
                                        <p:strVal val="solid"/>
                                      </p:to>
                                    </p:set>
                                    <p:set>
                                      <p:cBhvr>
                                        <p:cTn id="22" dur="2000" fill="hold"/>
                                        <p:tgtEl>
                                          <p:spTgt spid="2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3000" r="-3000"/>
          </a:stretch>
        </a:blipFill>
        <a:effectLst/>
      </p:bgPr>
    </p:bg>
    <p:spTree>
      <p:nvGrpSpPr>
        <p:cNvPr id="1" name=""/>
        <p:cNvGrpSpPr/>
        <p:nvPr/>
      </p:nvGrpSpPr>
      <p:grpSpPr>
        <a:xfrm>
          <a:off x="0" y="0"/>
          <a:ext cx="0" cy="0"/>
          <a:chOff x="0" y="0"/>
          <a:chExt cx="0" cy="0"/>
        </a:xfrm>
      </p:grpSpPr>
      <p:sp>
        <p:nvSpPr>
          <p:cNvPr id="29" name="Oval 28"/>
          <p:cNvSpPr/>
          <p:nvPr/>
        </p:nvSpPr>
        <p:spPr>
          <a:xfrm>
            <a:off x="2095500" y="593851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pic>
        <p:nvPicPr>
          <p:cNvPr id="4" name="Picture 14" descr="kim phut"/>
          <p:cNvPicPr>
            <a:picLocks noChangeAspect="1" noChangeArrowheads="1"/>
          </p:cNvPicPr>
          <p:nvPr/>
        </p:nvPicPr>
        <p:blipFill>
          <a:blip r:embed="rId6" cstate="print"/>
          <a:srcRect/>
          <a:stretch>
            <a:fillRect/>
          </a:stretch>
        </p:blipFill>
        <p:spPr bwMode="auto">
          <a:xfrm>
            <a:off x="8077200" y="4191001"/>
            <a:ext cx="1143000" cy="1075765"/>
          </a:xfrm>
          <a:prstGeom prst="rect">
            <a:avLst/>
          </a:prstGeom>
          <a:noFill/>
          <a:ln w="9525">
            <a:noFill/>
            <a:miter lim="800000"/>
            <a:headEnd/>
            <a:tailEnd/>
          </a:ln>
        </p:spPr>
      </p:pic>
      <p:pic>
        <p:nvPicPr>
          <p:cNvPr id="5" name="Picture 4" descr="375ba1682899b9444c201750c3b90c1b.png"/>
          <p:cNvPicPr>
            <a:picLocks noChangeAspect="1"/>
          </p:cNvPicPr>
          <p:nvPr/>
        </p:nvPicPr>
        <p:blipFill>
          <a:blip r:embed="rId7" cstate="print"/>
          <a:stretch>
            <a:fillRect/>
          </a:stretch>
        </p:blipFill>
        <p:spPr>
          <a:xfrm>
            <a:off x="0" y="-304800"/>
            <a:ext cx="12192000" cy="4064000"/>
          </a:xfrm>
          <a:prstGeom prst="rect">
            <a:avLst/>
          </a:prstGeom>
        </p:spPr>
      </p:pic>
      <p:sp>
        <p:nvSpPr>
          <p:cNvPr id="6" name="TextBox 5"/>
          <p:cNvSpPr txBox="1"/>
          <p:nvPr/>
        </p:nvSpPr>
        <p:spPr>
          <a:xfrm>
            <a:off x="2971800" y="1295400"/>
            <a:ext cx="6324600" cy="1323439"/>
          </a:xfrm>
          <a:prstGeom prst="rect">
            <a:avLst/>
          </a:prstGeom>
          <a:noFill/>
        </p:spPr>
        <p:txBody>
          <a:bodyPr wrap="square" rtlCol="0">
            <a:spAutoFit/>
          </a:bodyPr>
          <a:lstStyle/>
          <a:p>
            <a:pPr algn="ctr"/>
            <a:r>
              <a:rPr lang="vi-VN" sz="4000" dirty="0">
                <a:solidFill>
                  <a:srgbClr val="FF0000"/>
                </a:solidFill>
                <a:latin typeface="Times New Roman" pitchFamily="18" charset="0"/>
                <a:cs typeface="Times New Roman" pitchFamily="18" charset="0"/>
              </a:rPr>
              <a:t>Lễ h</a:t>
            </a:r>
            <a:r>
              <a:rPr lang="en-US" sz="4000" dirty="0">
                <a:solidFill>
                  <a:srgbClr val="FF0000"/>
                </a:solidFill>
                <a:latin typeface="Times New Roman" pitchFamily="18" charset="0"/>
                <a:cs typeface="Times New Roman" pitchFamily="18" charset="0"/>
              </a:rPr>
              <a:t>ộ</a:t>
            </a:r>
            <a:r>
              <a:rPr lang="vi-VN" sz="4000" dirty="0">
                <a:solidFill>
                  <a:srgbClr val="FF0000"/>
                </a:solidFill>
                <a:latin typeface="Times New Roman" pitchFamily="18" charset="0"/>
                <a:cs typeface="Times New Roman" pitchFamily="18" charset="0"/>
              </a:rPr>
              <a:t>i Gióng còn có tên gọi khác là gì?</a:t>
            </a:r>
            <a:endParaRPr lang="en-US" sz="4000" dirty="0">
              <a:solidFill>
                <a:srgbClr val="FF0000"/>
              </a:solidFill>
              <a:latin typeface="Times New Roman" pitchFamily="18" charset="0"/>
              <a:cs typeface="Times New Roman" pitchFamily="18" charset="0"/>
            </a:endParaRPr>
          </a:p>
        </p:txBody>
      </p:sp>
      <p:pic>
        <p:nvPicPr>
          <p:cNvPr id="7" name="Picture 6" descr="1456.png"/>
          <p:cNvPicPr>
            <a:picLocks noChangeAspect="1"/>
          </p:cNvPicPr>
          <p:nvPr/>
        </p:nvPicPr>
        <p:blipFill>
          <a:blip r:embed="rId8" cstate="print"/>
          <a:stretch>
            <a:fillRect/>
          </a:stretch>
        </p:blipFill>
        <p:spPr>
          <a:xfrm>
            <a:off x="3048000" y="3276600"/>
            <a:ext cx="3513222" cy="575440"/>
          </a:xfrm>
          <a:prstGeom prst="rect">
            <a:avLst/>
          </a:prstGeom>
        </p:spPr>
      </p:pic>
      <p:pic>
        <p:nvPicPr>
          <p:cNvPr id="10" name="Picture 9" descr="1456.png"/>
          <p:cNvPicPr>
            <a:picLocks noChangeAspect="1"/>
          </p:cNvPicPr>
          <p:nvPr/>
        </p:nvPicPr>
        <p:blipFill>
          <a:blip r:embed="rId8" cstate="print"/>
          <a:stretch>
            <a:fillRect/>
          </a:stretch>
        </p:blipFill>
        <p:spPr>
          <a:xfrm>
            <a:off x="3048000" y="4114800"/>
            <a:ext cx="3513222" cy="575440"/>
          </a:xfrm>
          <a:prstGeom prst="rect">
            <a:avLst/>
          </a:prstGeom>
        </p:spPr>
      </p:pic>
      <p:pic>
        <p:nvPicPr>
          <p:cNvPr id="12" name="Picture 11" descr="1456.png"/>
          <p:cNvPicPr>
            <a:picLocks noChangeAspect="1"/>
          </p:cNvPicPr>
          <p:nvPr/>
        </p:nvPicPr>
        <p:blipFill>
          <a:blip r:embed="rId8" cstate="print"/>
          <a:stretch>
            <a:fillRect/>
          </a:stretch>
        </p:blipFill>
        <p:spPr>
          <a:xfrm>
            <a:off x="3048000" y="5105400"/>
            <a:ext cx="3513222" cy="575440"/>
          </a:xfrm>
          <a:prstGeom prst="rect">
            <a:avLst/>
          </a:prstGeom>
        </p:spPr>
      </p:pic>
      <p:pic>
        <p:nvPicPr>
          <p:cNvPr id="13" name="Picture 12" descr="1456.png"/>
          <p:cNvPicPr>
            <a:picLocks noChangeAspect="1"/>
          </p:cNvPicPr>
          <p:nvPr/>
        </p:nvPicPr>
        <p:blipFill>
          <a:blip r:embed="rId8" cstate="print"/>
          <a:stretch>
            <a:fillRect/>
          </a:stretch>
        </p:blipFill>
        <p:spPr>
          <a:xfrm>
            <a:off x="3048000" y="6019800"/>
            <a:ext cx="3513222" cy="575440"/>
          </a:xfrm>
          <a:prstGeom prst="rect">
            <a:avLst/>
          </a:prstGeom>
        </p:spPr>
      </p:pic>
      <p:sp>
        <p:nvSpPr>
          <p:cNvPr id="14" name="Oval 13"/>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5" name="Oval 14"/>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6" name="Oval 15"/>
          <p:cNvSpPr/>
          <p:nvPr/>
        </p:nvSpPr>
        <p:spPr>
          <a:xfrm>
            <a:off x="21336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a:endParaRPr>
          </a:p>
        </p:txBody>
      </p:sp>
      <p:sp>
        <p:nvSpPr>
          <p:cNvPr id="17" name="TextBox 16"/>
          <p:cNvSpPr txBox="1"/>
          <p:nvPr/>
        </p:nvSpPr>
        <p:spPr>
          <a:xfrm>
            <a:off x="2209800" y="6019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8" name="TextBox 17"/>
          <p:cNvSpPr txBox="1"/>
          <p:nvPr/>
        </p:nvSpPr>
        <p:spPr>
          <a:xfrm>
            <a:off x="2209800" y="3200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9" name="TextBox 18"/>
          <p:cNvSpPr txBox="1"/>
          <p:nvPr/>
        </p:nvSpPr>
        <p:spPr>
          <a:xfrm>
            <a:off x="2209800" y="51054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20" name="TextBox 19"/>
          <p:cNvSpPr txBox="1"/>
          <p:nvPr/>
        </p:nvSpPr>
        <p:spPr>
          <a:xfrm>
            <a:off x="2209800" y="4114800"/>
            <a:ext cx="457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21" name="TextBox 20"/>
          <p:cNvSpPr txBox="1"/>
          <p:nvPr/>
        </p:nvSpPr>
        <p:spPr>
          <a:xfrm>
            <a:off x="3124200" y="3352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Hội làng Kẻ Chợ</a:t>
            </a:r>
            <a:endParaRPr lang="en-US" sz="2800" dirty="0">
              <a:solidFill>
                <a:srgbClr val="002060"/>
              </a:solidFill>
              <a:latin typeface="Times New Roman" pitchFamily="18" charset="0"/>
              <a:cs typeface="Times New Roman" pitchFamily="18" charset="0"/>
            </a:endParaRPr>
          </a:p>
        </p:txBody>
      </p:sp>
      <p:sp>
        <p:nvSpPr>
          <p:cNvPr id="22" name="TextBox 21"/>
          <p:cNvSpPr txBox="1"/>
          <p:nvPr/>
        </p:nvSpPr>
        <p:spPr>
          <a:xfrm>
            <a:off x="3124200" y="41910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Hội làng Đổng Viên</a:t>
            </a:r>
            <a:endParaRPr lang="en-US" sz="2800" dirty="0">
              <a:solidFill>
                <a:srgbClr val="002060"/>
              </a:solidFill>
              <a:latin typeface="Times New Roman" pitchFamily="18" charset="0"/>
              <a:cs typeface="Times New Roman" pitchFamily="18" charset="0"/>
            </a:endParaRPr>
          </a:p>
        </p:txBody>
      </p:sp>
      <p:sp>
        <p:nvSpPr>
          <p:cNvPr id="23" name="TextBox 22"/>
          <p:cNvSpPr txBox="1"/>
          <p:nvPr/>
        </p:nvSpPr>
        <p:spPr>
          <a:xfrm>
            <a:off x="3124200" y="51054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Hội làng Phù Dực</a:t>
            </a:r>
            <a:endParaRPr lang="en-US" sz="2800" dirty="0">
              <a:solidFill>
                <a:srgbClr val="002060"/>
              </a:solidFill>
              <a:latin typeface="Times New Roman" pitchFamily="18" charset="0"/>
              <a:cs typeface="Times New Roman" pitchFamily="18" charset="0"/>
            </a:endParaRPr>
          </a:p>
        </p:txBody>
      </p:sp>
      <p:sp>
        <p:nvSpPr>
          <p:cNvPr id="24" name="TextBox 23"/>
          <p:cNvSpPr txBox="1"/>
          <p:nvPr/>
        </p:nvSpPr>
        <p:spPr>
          <a:xfrm>
            <a:off x="3124200" y="6019800"/>
            <a:ext cx="3276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Hội làng Phù Đổng</a:t>
            </a:r>
            <a:endParaRPr lang="en-US" sz="2800" dirty="0">
              <a:solidFill>
                <a:srgbClr val="002060"/>
              </a:solidFill>
              <a:latin typeface="Times New Roman" pitchFamily="18" charset="0"/>
              <a:cs typeface="Times New Roman" pitchFamily="18" charset="0"/>
            </a:endParaRPr>
          </a:p>
        </p:txBody>
      </p:sp>
      <p:pic>
        <p:nvPicPr>
          <p:cNvPr id="25" name="Picture 24" descr="CHAY XE DAP"/>
          <p:cNvPicPr>
            <a:picLocks noChangeAspect="1" noChangeArrowheads="1"/>
          </p:cNvPicPr>
          <p:nvPr/>
        </p:nvPicPr>
        <p:blipFill>
          <a:blip r:embed="rId9" cstate="print"/>
          <a:srcRect/>
          <a:stretch>
            <a:fillRect/>
          </a:stretch>
        </p:blipFill>
        <p:spPr bwMode="auto">
          <a:xfrm>
            <a:off x="8410863" y="5455216"/>
            <a:ext cx="525371" cy="458774"/>
          </a:xfrm>
          <a:prstGeom prst="rect">
            <a:avLst/>
          </a:prstGeom>
          <a:noFill/>
        </p:spPr>
      </p:pic>
      <p:pic>
        <p:nvPicPr>
          <p:cNvPr id="26" name="Picture 25" descr="dongho1"/>
          <p:cNvPicPr>
            <a:picLocks noChangeAspect="1" noChangeArrowheads="1"/>
          </p:cNvPicPr>
          <p:nvPr/>
        </p:nvPicPr>
        <p:blipFill>
          <a:blip r:embed="rId10" cstate="print"/>
          <a:srcRect/>
          <a:stretch>
            <a:fillRect/>
          </a:stretch>
        </p:blipFill>
        <p:spPr bwMode="auto">
          <a:xfrm>
            <a:off x="7772400" y="3733801"/>
            <a:ext cx="1752600" cy="1768573"/>
          </a:xfrm>
          <a:prstGeom prst="rect">
            <a:avLst/>
          </a:prstGeom>
          <a:noFill/>
        </p:spPr>
      </p:pic>
      <p:sp>
        <p:nvSpPr>
          <p:cNvPr id="27" name="Cloud 26"/>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fd2eb0da63d7a14861647a759c721ae2.png"/>
          <p:cNvPicPr>
            <a:picLocks noChangeAspect="1"/>
          </p:cNvPicPr>
          <p:nvPr/>
        </p:nvPicPr>
        <p:blipFill>
          <a:blip r:embed="rId11" cstate="print"/>
          <a:stretch>
            <a:fillRect/>
          </a:stretch>
        </p:blipFill>
        <p:spPr>
          <a:xfrm>
            <a:off x="9296400" y="5715002"/>
            <a:ext cx="1371600" cy="1142999"/>
          </a:xfrm>
          <a:prstGeom prst="rect">
            <a:avLst/>
          </a:prstGeom>
        </p:spPr>
      </p:pic>
    </p:spTree>
    <p:extLst>
      <p:ext uri="{BB962C8B-B14F-4D97-AF65-F5344CB8AC3E}">
        <p14:creationId xmlns:p14="http://schemas.microsoft.com/office/powerpoint/2010/main" val="34167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4"/>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9"/>
                                        </p:tgtEl>
                                        <p:attrNameLst>
                                          <p:attrName>fillcolor</p:attrName>
                                        </p:attrNameLst>
                                      </p:cBhvr>
                                      <p:to>
                                        <a:srgbClr val="3399FF"/>
                                      </p:to>
                                    </p:animClr>
                                    <p:set>
                                      <p:cBhvr>
                                        <p:cTn id="21" dur="2000" fill="hold"/>
                                        <p:tgtEl>
                                          <p:spTgt spid="29"/>
                                        </p:tgtEl>
                                        <p:attrNameLst>
                                          <p:attrName>fill.type</p:attrName>
                                        </p:attrNameLst>
                                      </p:cBhvr>
                                      <p:to>
                                        <p:strVal val="solid"/>
                                      </p:to>
                                    </p:set>
                                    <p:set>
                                      <p:cBhvr>
                                        <p:cTn id="22" dur="2000" fill="hold"/>
                                        <p:tgtEl>
                                          <p:spTgt spid="2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5"/>
                                        </p:tgtEl>
                                        <p:attrNameLst>
                                          <p:attrName>fillcolor</p:attrName>
                                        </p:attrNameLst>
                                      </p:cBhvr>
                                      <p:to>
                                        <a:schemeClr val="accent2"/>
                                      </p:to>
                                    </p:animClr>
                                    <p:set>
                                      <p:cBhvr>
                                        <p:cTn id="28" dur="2000" fill="hold"/>
                                        <p:tgtEl>
                                          <p:spTgt spid="15"/>
                                        </p:tgtEl>
                                        <p:attrNameLst>
                                          <p:attrName>fill.type</p:attrName>
                                        </p:attrNameLst>
                                      </p:cBhvr>
                                      <p:to>
                                        <p:strVal val="solid"/>
                                      </p:to>
                                    </p:set>
                                    <p:set>
                                      <p:cBhvr>
                                        <p:cTn id="29" dur="2000" fill="hold"/>
                                        <p:tgtEl>
                                          <p:spTgt spid="1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4"/>
                                        </p:tgtEl>
                                        <p:attrNameLst>
                                          <p:attrName>fillcolor</p:attrName>
                                        </p:attrNameLst>
                                      </p:cBhvr>
                                      <p:to>
                                        <a:schemeClr val="accent2"/>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chemeClr val="accent2"/>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ntr" presetSubtype="0" fill="hold" nodeType="withEffect">
                                  <p:stCondLst>
                                    <p:cond delay="60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nextCondLst>
                <p:cond evt="onClick" delay="0">
                  <p:tgtEl>
                    <p:spTgt spid="25"/>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8F1E5"/>
              </a:solidFill>
              <a:effectLst/>
              <a:uLnTx/>
              <a:uFillTx/>
              <a:latin typeface="Arial"/>
              <a:ea typeface="+mn-ea"/>
              <a:cs typeface="+mn-cs"/>
              <a:sym typeface="Arial"/>
            </a:endParaRPr>
          </a:p>
        </p:txBody>
      </p:sp>
      <p:sp>
        <p:nvSpPr>
          <p:cNvPr id="18" name="TextBox 17"/>
          <p:cNvSpPr txBox="1"/>
          <p:nvPr/>
        </p:nvSpPr>
        <p:spPr>
          <a:xfrm>
            <a:off x="2133600" y="1236617"/>
            <a:ext cx="7350034" cy="35394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dirty="0">
                <a:solidFill>
                  <a:srgbClr val="C4F6FA">
                    <a:lumMod val="10000"/>
                  </a:srgbClr>
                </a:solidFill>
                <a:latin typeface="Times New Roman" panose="02020603050405020304" pitchFamily="18" charset="0"/>
              </a:rPr>
              <a:t>H</a:t>
            </a:r>
            <a:r>
              <a:rPr kumimoji="0" lang="vi-VN" sz="2800" b="1" i="0" u="none" strike="noStrike" kern="1200" cap="none" spc="0" normalizeH="0" baseline="0" noProof="0" dirty="0">
                <a:ln>
                  <a:noFill/>
                </a:ln>
                <a:solidFill>
                  <a:srgbClr val="C4F6FA">
                    <a:lumMod val="10000"/>
                  </a:srgbClr>
                </a:solidFill>
                <a:effectLst/>
                <a:uLnTx/>
                <a:uFillTx/>
                <a:latin typeface="Times New Roman" panose="02020603050405020304" pitchFamily="18" charset="0"/>
              </a:rPr>
              <a:t>ướng dẫn</a:t>
            </a:r>
            <a:r>
              <a:rPr kumimoji="0" lang="en-US" sz="2800" b="1" i="0" u="none" strike="noStrike" kern="1200" cap="none" spc="0" normalizeH="0" noProof="0" dirty="0">
                <a:ln>
                  <a:noFill/>
                </a:ln>
                <a:solidFill>
                  <a:srgbClr val="C4F6FA">
                    <a:lumMod val="10000"/>
                  </a:srgbClr>
                </a:solidFill>
                <a:effectLst/>
                <a:uLnTx/>
                <a:uFillTx/>
                <a:latin typeface="Times New Roman" panose="02020603050405020304" pitchFamily="18" charset="0"/>
              </a:rPr>
              <a:t> </a:t>
            </a:r>
            <a:r>
              <a:rPr kumimoji="0" lang="en-US" sz="2800" b="1" i="0" u="none" strike="noStrike" kern="1200" cap="none" spc="0" normalizeH="0" noProof="0" dirty="0" err="1">
                <a:ln>
                  <a:noFill/>
                </a:ln>
                <a:solidFill>
                  <a:srgbClr val="C4F6FA">
                    <a:lumMod val="10000"/>
                  </a:srgbClr>
                </a:solidFill>
                <a:effectLst/>
                <a:uLnTx/>
                <a:uFillTx/>
                <a:latin typeface="Times New Roman" panose="02020603050405020304" pitchFamily="18" charset="0"/>
              </a:rPr>
              <a:t>về</a:t>
            </a:r>
            <a:r>
              <a:rPr kumimoji="0" lang="en-US" sz="2800" b="1" i="0" u="none" strike="noStrike" kern="1200" cap="none" spc="0" normalizeH="0" noProof="0" dirty="0">
                <a:ln>
                  <a:noFill/>
                </a:ln>
                <a:solidFill>
                  <a:srgbClr val="C4F6FA">
                    <a:lumMod val="10000"/>
                  </a:srgbClr>
                </a:solidFill>
                <a:effectLst/>
                <a:uLnTx/>
                <a:uFillTx/>
                <a:latin typeface="Times New Roman" panose="02020603050405020304" pitchFamily="18" charset="0"/>
              </a:rPr>
              <a:t> </a:t>
            </a:r>
            <a:r>
              <a:rPr kumimoji="0" lang="en-US" sz="2800" b="1" i="0" u="none" strike="noStrike" kern="1200" cap="none" spc="0" normalizeH="0" noProof="0" dirty="0" err="1">
                <a:ln>
                  <a:noFill/>
                </a:ln>
                <a:solidFill>
                  <a:srgbClr val="C4F6FA">
                    <a:lumMod val="10000"/>
                  </a:srgbClr>
                </a:solidFill>
                <a:effectLst/>
                <a:uLnTx/>
                <a:uFillTx/>
                <a:latin typeface="Times New Roman" panose="02020603050405020304" pitchFamily="18" charset="0"/>
              </a:rPr>
              <a:t>nhà</a:t>
            </a:r>
            <a:r>
              <a:rPr kumimoji="0" lang="en-US" sz="2800" b="1" i="0" u="none" strike="noStrike" kern="1200" cap="none" spc="0" normalizeH="0" noProof="0" dirty="0">
                <a:ln>
                  <a:noFill/>
                </a:ln>
                <a:solidFill>
                  <a:srgbClr val="C4F6FA">
                    <a:lumMod val="10000"/>
                  </a:srgbClr>
                </a:solidFill>
                <a:effectLst/>
                <a:uLnTx/>
                <a:uFillTx/>
                <a:latin typeface="Times New Roman" panose="02020603050405020304" pitchFamily="18" charset="0"/>
              </a:rPr>
              <a:t> </a:t>
            </a:r>
            <a:endParaRPr lang="en-US" sz="2800" b="1" noProof="0" dirty="0">
              <a:solidFill>
                <a:srgbClr val="C4F6FA">
                  <a:lumMod val="10000"/>
                </a:srgbClr>
              </a:solidFill>
              <a:latin typeface="Times New Roman" panose="02020603050405020304" pitchFamily="18" charset="0"/>
            </a:endParaRPr>
          </a:p>
          <a:p>
            <a:pPr marL="457200" marR="0" lvl="0" indent="-457200" algn="r" defTabSz="914400" rtl="0" eaLnBrk="1" fontAlgn="auto" latinLnBrk="0" hangingPunct="1">
              <a:lnSpc>
                <a:spcPct val="100000"/>
              </a:lnSpc>
              <a:spcBef>
                <a:spcPts val="0"/>
              </a:spcBef>
              <a:spcAft>
                <a:spcPts val="0"/>
              </a:spcAft>
              <a:buClrTx/>
              <a:buSzTx/>
              <a:buFontTx/>
              <a:buChar char="-"/>
              <a:tabLst/>
              <a:defRPr/>
            </a:pPr>
            <a:r>
              <a:rPr lang="en-US" sz="2800" b="1" dirty="0">
                <a:solidFill>
                  <a:srgbClr val="C4F6FA">
                    <a:lumMod val="10000"/>
                  </a:srgbClr>
                </a:solidFill>
                <a:latin typeface="Times New Roman" panose="02020603050405020304" pitchFamily="18" charset="0"/>
              </a:rPr>
              <a:t>H</a:t>
            </a:r>
            <a:r>
              <a:rPr kumimoji="0" lang="en-US" sz="2800" b="1" i="0" u="none" strike="noStrike" kern="1200" cap="none" spc="0" normalizeH="0" baseline="0" noProof="0" dirty="0" err="1">
                <a:ln>
                  <a:noFill/>
                </a:ln>
                <a:solidFill>
                  <a:srgbClr val="C4F6FA">
                    <a:lumMod val="10000"/>
                  </a:srgbClr>
                </a:solidFill>
                <a:effectLst/>
                <a:uLnTx/>
                <a:uFillTx/>
                <a:latin typeface="Times New Roman" panose="02020603050405020304" pitchFamily="18" charset="0"/>
              </a:rPr>
              <a:t>ọc</a:t>
            </a:r>
            <a:r>
              <a:rPr kumimoji="0" lang="en-US" sz="2800" b="1" i="0" u="none" strike="noStrike" kern="1200" cap="none" spc="0" normalizeH="0" noProof="0" dirty="0">
                <a:ln>
                  <a:noFill/>
                </a:ln>
                <a:solidFill>
                  <a:srgbClr val="C4F6FA">
                    <a:lumMod val="10000"/>
                  </a:srgbClr>
                </a:solidFill>
                <a:effectLst/>
                <a:uLnTx/>
                <a:uFillTx/>
                <a:latin typeface="Times New Roman" panose="02020603050405020304" pitchFamily="18" charset="0"/>
              </a:rPr>
              <a:t> </a:t>
            </a:r>
            <a:r>
              <a:rPr kumimoji="0" lang="en-US" sz="2800" b="1" i="0" u="none" strike="noStrike" kern="1200" cap="none" spc="0" normalizeH="0" noProof="0" dirty="0" err="1">
                <a:ln>
                  <a:noFill/>
                </a:ln>
                <a:solidFill>
                  <a:srgbClr val="C4F6FA">
                    <a:lumMod val="10000"/>
                  </a:srgbClr>
                </a:solidFill>
                <a:effectLst/>
                <a:uLnTx/>
                <a:uFillTx/>
                <a:latin typeface="Times New Roman" panose="02020603050405020304" pitchFamily="18" charset="0"/>
              </a:rPr>
              <a:t>bài</a:t>
            </a:r>
            <a:endParaRPr lang="en-US" sz="2800" b="1" dirty="0">
              <a:solidFill>
                <a:srgbClr val="C4F6FA">
                  <a:lumMod val="10000"/>
                </a:srgbClr>
              </a:solidFill>
              <a:latin typeface="Times New Roman" panose="02020603050405020304" pitchFamily="18" charset="0"/>
            </a:endParaRPr>
          </a:p>
          <a:p>
            <a:pPr marL="457200" marR="0" lvl="0" indent="-457200" algn="r" defTabSz="914400" rtl="0" eaLnBrk="1" fontAlgn="auto" latinLnBrk="0" hangingPunct="1">
              <a:lnSpc>
                <a:spcPct val="100000"/>
              </a:lnSpc>
              <a:spcBef>
                <a:spcPts val="0"/>
              </a:spcBef>
              <a:spcAft>
                <a:spcPts val="0"/>
              </a:spcAft>
              <a:buClrTx/>
              <a:buSzTx/>
              <a:buFontTx/>
              <a:buChar char="-"/>
              <a:tabLst/>
              <a:defRPr/>
            </a:pPr>
            <a:r>
              <a:rPr lang="en-US" sz="2800" b="1" dirty="0" err="1">
                <a:solidFill>
                  <a:srgbClr val="C4F6FA">
                    <a:lumMod val="10000"/>
                  </a:srgbClr>
                </a:solidFill>
                <a:latin typeface="Times New Roman" panose="02020603050405020304" pitchFamily="18" charset="0"/>
              </a:rPr>
              <a:t>Soạn</a:t>
            </a:r>
            <a:r>
              <a:rPr lang="en-US" sz="2800" b="1" dirty="0">
                <a:solidFill>
                  <a:srgbClr val="C4F6FA">
                    <a:lumMod val="10000"/>
                  </a:srgbClr>
                </a:solidFill>
                <a:latin typeface="Times New Roman" panose="02020603050405020304" pitchFamily="18" charset="0"/>
              </a:rPr>
              <a:t>:</a:t>
            </a:r>
          </a:p>
          <a:p>
            <a:pPr marR="0" lvl="0" algn="r" defTabSz="914400" rtl="0" eaLnBrk="1" fontAlgn="auto" latinLnBrk="0" hangingPunct="1">
              <a:lnSpc>
                <a:spcPct val="100000"/>
              </a:lnSpc>
              <a:spcBef>
                <a:spcPts val="0"/>
              </a:spcBef>
              <a:spcAft>
                <a:spcPts val="0"/>
              </a:spcAft>
              <a:buClrTx/>
              <a:buSzTx/>
              <a:tabLst/>
              <a:defRPr/>
            </a:pPr>
            <a:r>
              <a:rPr lang="en-US" sz="2800" b="1" dirty="0">
                <a:solidFill>
                  <a:srgbClr val="C4F6FA">
                    <a:lumMod val="10000"/>
                  </a:srgbClr>
                </a:solidFill>
                <a:latin typeface="Times New Roman" panose="02020603050405020304" pitchFamily="18" charset="0"/>
              </a:rPr>
              <a:t>+</a:t>
            </a:r>
            <a:r>
              <a:rPr lang="en-US" sz="2800" b="1" dirty="0" err="1">
                <a:solidFill>
                  <a:srgbClr val="C4F6FA">
                    <a:lumMod val="10000"/>
                  </a:srgbClr>
                </a:solidFill>
                <a:latin typeface="Times New Roman" panose="02020603050405020304" pitchFamily="18" charset="0"/>
              </a:rPr>
              <a:t>Viết</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bài</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văn</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thuyết</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minh</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thuật</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lại</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một</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sự</a:t>
            </a:r>
            <a:r>
              <a:rPr lang="en-US" sz="2800" b="1" dirty="0">
                <a:solidFill>
                  <a:srgbClr val="C4F6FA">
                    <a:lumMod val="10000"/>
                  </a:srgbClr>
                </a:solidFill>
                <a:latin typeface="Times New Roman" panose="02020603050405020304" pitchFamily="18" charset="0"/>
              </a:rPr>
              <a:t> </a:t>
            </a:r>
            <a:r>
              <a:rPr lang="en-US" sz="2800" b="1" dirty="0" err="1">
                <a:solidFill>
                  <a:srgbClr val="C4F6FA">
                    <a:lumMod val="10000"/>
                  </a:srgbClr>
                </a:solidFill>
                <a:latin typeface="Times New Roman" panose="02020603050405020304" pitchFamily="18" charset="0"/>
              </a:rPr>
              <a:t>kiện</a:t>
            </a:r>
            <a:endParaRPr lang="en-US" sz="2800" b="1" dirty="0">
              <a:solidFill>
                <a:srgbClr val="C4F6FA">
                  <a:lumMod val="10000"/>
                </a:srgbClr>
              </a:solidFill>
              <a:latin typeface="Times New Roman" panose="02020603050405020304" pitchFamily="18" charset="0"/>
            </a:endParaRPr>
          </a:p>
          <a:p>
            <a:pPr marR="0" lvl="0" algn="r" defTabSz="914400" rtl="0" eaLnBrk="1" fontAlgn="auto" latinLnBrk="0" hangingPunct="1">
              <a:lnSpc>
                <a:spcPct val="100000"/>
              </a:lnSpc>
              <a:spcBef>
                <a:spcPts val="0"/>
              </a:spcBef>
              <a:spcAft>
                <a:spcPts val="0"/>
              </a:spcAft>
              <a:buClrTx/>
              <a:buSzTx/>
              <a:tabLst/>
              <a:defRPr/>
            </a:pPr>
            <a:endParaRPr lang="en-US" sz="2800" b="1" dirty="0">
              <a:solidFill>
                <a:srgbClr val="C4F6FA">
                  <a:lumMod val="10000"/>
                </a:srgbClr>
              </a:solidFill>
              <a:latin typeface="Times New Roman" panose="02020603050405020304" pitchFamily="18" charset="0"/>
            </a:endParaRPr>
          </a:p>
          <a:p>
            <a:pPr marL="457200" marR="0" lvl="0" indent="-457200" algn="r"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noProof="0" dirty="0">
              <a:ln>
                <a:noFill/>
              </a:ln>
              <a:solidFill>
                <a:srgbClr val="C4F6FA">
                  <a:lumMod val="10000"/>
                </a:srgbClr>
              </a:solidFill>
              <a:effectLst/>
              <a:uLnTx/>
              <a:uFillTx/>
              <a:latin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4F6FA">
                  <a:lumMod val="10000"/>
                </a:srgbClr>
              </a:solidFill>
              <a:effectLst/>
              <a:uLnTx/>
              <a:uFillTx/>
              <a:latin typeface="Arial"/>
              <a:ea typeface="+mn-ea"/>
              <a:cs typeface="+mn-cs"/>
            </a:endParaRPr>
          </a:p>
        </p:txBody>
      </p:sp>
    </p:spTree>
    <p:extLst>
      <p:ext uri="{BB962C8B-B14F-4D97-AF65-F5344CB8AC3E}">
        <p14:creationId xmlns:p14="http://schemas.microsoft.com/office/powerpoint/2010/main" val="16219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4" name="Rectangle 3"/>
          <p:cNvSpPr/>
          <p:nvPr/>
        </p:nvSpPr>
        <p:spPr>
          <a:xfrm>
            <a:off x="6827976" y="4040373"/>
            <a:ext cx="4711893" cy="13042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pic>
        <p:nvPicPr>
          <p:cNvPr id="2" name="Picture 1"/>
          <p:cNvPicPr>
            <a:picLocks noChangeAspect="1"/>
          </p:cNvPicPr>
          <p:nvPr/>
        </p:nvPicPr>
        <p:blipFill>
          <a:blip r:embed="rId3"/>
          <a:stretch>
            <a:fillRect/>
          </a:stretch>
        </p:blipFill>
        <p:spPr>
          <a:xfrm>
            <a:off x="5930683" y="1240803"/>
            <a:ext cx="5901439" cy="4657748"/>
          </a:xfrm>
          <a:prstGeom prst="rect">
            <a:avLst/>
          </a:prstGeom>
        </p:spPr>
      </p:pic>
    </p:spTree>
    <p:extLst>
      <p:ext uri="{BB962C8B-B14F-4D97-AF65-F5344CB8AC3E}">
        <p14:creationId xmlns:p14="http://schemas.microsoft.com/office/powerpoint/2010/main" val="119777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0" name="Google Shape;138;p5"/>
          <p:cNvSpPr txBox="1"/>
          <p:nvPr/>
        </p:nvSpPr>
        <p:spPr>
          <a:xfrm>
            <a:off x="782007" y="510361"/>
            <a:ext cx="5113231" cy="74894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1.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Đọc</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chú</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thích</a:t>
            </a:r>
            <a:endParaRPr sz="4267" b="1"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5556879" y="1903113"/>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a.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Đọc</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9" name="Oval 8"/>
          <p:cNvSpPr/>
          <p:nvPr/>
        </p:nvSpPr>
        <p:spPr>
          <a:xfrm>
            <a:off x="1020791" y="1829035"/>
            <a:ext cx="3800553" cy="371309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041" y="1903113"/>
            <a:ext cx="3698052" cy="3564933"/>
          </a:xfrm>
          <a:prstGeom prst="ellipse">
            <a:avLst/>
          </a:prstGeom>
          <a:ln>
            <a:noFill/>
          </a:ln>
          <a:effectLst>
            <a:softEdge rad="112500"/>
          </a:effectLst>
        </p:spPr>
      </p:pic>
    </p:spTree>
    <p:extLst>
      <p:ext uri="{BB962C8B-B14F-4D97-AF65-F5344CB8AC3E}">
        <p14:creationId xmlns:p14="http://schemas.microsoft.com/office/powerpoint/2010/main" val="32180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1" name="Google Shape;138;p5"/>
          <p:cNvSpPr txBox="1"/>
          <p:nvPr/>
        </p:nvSpPr>
        <p:spPr>
          <a:xfrm>
            <a:off x="890842" y="673269"/>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703113" y="1340014"/>
            <a:ext cx="10601919" cy="4856842"/>
          </a:xfrm>
          <a:prstGeom prst="rect">
            <a:avLst/>
          </a:prstGeom>
        </p:spPr>
        <p:txBody>
          <a:bodyPr wrap="square">
            <a:spAutoFit/>
          </a:bodyPr>
          <a:lstStyle/>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Kẻ</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chợ</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từ</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cổ</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chỉ</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nơi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đô</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thị</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đông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đúc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thường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là</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kinh</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đô</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Ngạn</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ngữ</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lời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nói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hay,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có</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ý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nghĩa</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sâu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sắc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từ</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xa</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xưa</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truyền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lại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Phỗng</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tượng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đứng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hầu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tại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số</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nơi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thờ</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tự</a:t>
            </a:r>
            <a:endParaRPr lang="en-US" sz="30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Thủy</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đình</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đình</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được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xây</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trên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mặt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nước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Phù</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giá</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những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theo</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kiệu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thờ</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để</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bảo</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vệ</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a:t>
            </a: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Xà</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cạp</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dải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vải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dài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quấn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quanh</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ống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chân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hoặc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ngoài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ống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quần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để</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bảo</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vệ</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chân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a:t>
            </a:r>
            <a:endParaRPr lang="vi-VN" sz="30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820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1" name="Google Shape;138;p5"/>
          <p:cNvSpPr txBox="1"/>
          <p:nvPr/>
        </p:nvSpPr>
        <p:spPr>
          <a:xfrm>
            <a:off x="890842" y="673269"/>
            <a:ext cx="5113231" cy="66674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3733"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733" kern="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3733" kern="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703113" y="1522894"/>
            <a:ext cx="10601919" cy="4247317"/>
          </a:xfrm>
          <a:prstGeom prst="rect">
            <a:avLst/>
          </a:prstGeom>
        </p:spPr>
        <p:txBody>
          <a:bodyPr wrap="square">
            <a:spAutoFit/>
          </a:bodyPr>
          <a:lstStyle/>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Roi</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rồng</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roi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được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làm</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như</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hình</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con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rồng</a:t>
            </a:r>
            <a:endParaRPr lang="en-US" sz="30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Mục</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đồng</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trẻ</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chăn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trâu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chăn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bò</a:t>
            </a:r>
            <a:endParaRPr lang="en-US" sz="30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Tiểu</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cổ</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cái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trống</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con</a:t>
            </a: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Lĩnh</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xướng</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hát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đơn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ca</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câu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một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đoạn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trước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hoặc</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sau</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phần</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hát</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của</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tập</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thể</a:t>
            </a:r>
            <a:endParaRPr lang="en-US" sz="3000" kern="0" dirty="0">
              <a:solidFill>
                <a:srgbClr val="000000"/>
              </a:solidFill>
              <a:latin typeface="Times New Roman" panose="02020603050405020304" pitchFamily="18" charset="0"/>
              <a:ea typeface="Cambria"/>
              <a:cs typeface="Times New Roman" panose="02020603050405020304" pitchFamily="18" charset="0"/>
              <a:sym typeface="Cambria"/>
            </a:endParaRPr>
          </a:p>
          <a:p>
            <a:pPr algn="just">
              <a:lnSpc>
                <a:spcPct val="150000"/>
              </a:lnSpc>
              <a:buClr>
                <a:srgbClr val="000000"/>
              </a:buClr>
              <a:buSzPts val="2400"/>
            </a:pP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Hiệu</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b="1" kern="0" dirty="0" err="1">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người</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cầm</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múa</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cờ</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chỉ</a:t>
            </a:r>
            <a:r>
              <a:rPr lang="en-US" sz="3000"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3000" kern="0" dirty="0" err="1">
                <a:solidFill>
                  <a:srgbClr val="000000"/>
                </a:solidFill>
                <a:latin typeface="Times New Roman" panose="02020603050405020304" pitchFamily="18" charset="0"/>
                <a:ea typeface="Cambria"/>
                <a:cs typeface="Times New Roman" panose="02020603050405020304" pitchFamily="18" charset="0"/>
                <a:sym typeface="Cambria"/>
              </a:rPr>
              <a:t>huy</a:t>
            </a:r>
            <a:endParaRPr lang="en-US" sz="30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4519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354420" y="354420"/>
            <a:ext cx="11440633" cy="61101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8F1E5"/>
              </a:solidFill>
              <a:sym typeface="Arial"/>
            </a:endParaRPr>
          </a:p>
        </p:txBody>
      </p:sp>
      <p:sp>
        <p:nvSpPr>
          <p:cNvPr id="20" name="Google Shape;138;p5"/>
          <p:cNvSpPr txBox="1"/>
          <p:nvPr/>
        </p:nvSpPr>
        <p:spPr>
          <a:xfrm>
            <a:off x="782007" y="510361"/>
            <a:ext cx="5113231" cy="748947"/>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2.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Tìm</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hiểu</a:t>
            </a:r>
            <a:r>
              <a:rPr lang="en-US" sz="4267"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4267" b="1" kern="0" dirty="0" err="1">
                <a:solidFill>
                  <a:srgbClr val="000000"/>
                </a:solidFill>
                <a:latin typeface="Times New Roman" panose="02020603050405020304" pitchFamily="18" charset="0"/>
                <a:ea typeface="Cambria"/>
                <a:cs typeface="Times New Roman" panose="02020603050405020304" pitchFamily="18" charset="0"/>
                <a:sym typeface="Cambria"/>
              </a:rPr>
              <a:t>chung</a:t>
            </a:r>
            <a:endParaRPr sz="4267" b="1"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2" name="Rectangle 1"/>
          <p:cNvSpPr/>
          <p:nvPr/>
        </p:nvSpPr>
        <p:spPr>
          <a:xfrm>
            <a:off x="2034113" y="2287513"/>
            <a:ext cx="5033682" cy="535531"/>
          </a:xfrm>
          <a:prstGeom prst="rect">
            <a:avLst/>
          </a:prstGeom>
        </p:spPr>
        <p:txBody>
          <a:bodyPr wrap="square">
            <a:spAutoFit/>
          </a:bodyPr>
          <a:lstStyle/>
          <a:p>
            <a:pPr lvl="0" algn="just">
              <a:lnSpc>
                <a:spcPct val="90000"/>
              </a:lnSpc>
              <a:buClr>
                <a:srgbClr val="000000"/>
              </a:buClr>
              <a:defRPr/>
            </a:pPr>
            <a:r>
              <a:rPr lang="en-US" sz="3200" kern="0" dirty="0">
                <a:solidFill>
                  <a:srgbClr val="000000"/>
                </a:solidFill>
                <a:latin typeface="Times New Roman"/>
                <a:ea typeface="Times New Roman"/>
                <a:cs typeface="Times New Roman"/>
                <a:sym typeface="Times New Roman"/>
              </a:rPr>
              <a:t>- </a:t>
            </a:r>
            <a:r>
              <a:rPr lang="vi-VN" sz="3200" b="1" kern="0" dirty="0">
                <a:solidFill>
                  <a:srgbClr val="000000"/>
                </a:solidFill>
                <a:latin typeface="Times New Roman"/>
                <a:ea typeface="Times New Roman"/>
                <a:cs typeface="Times New Roman"/>
                <a:sym typeface="Times New Roman"/>
              </a:rPr>
              <a:t>Tác giả</a:t>
            </a:r>
            <a:r>
              <a:rPr lang="vi-VN" sz="3200" kern="0" dirty="0">
                <a:solidFill>
                  <a:srgbClr val="000000"/>
                </a:solidFill>
                <a:latin typeface="Times New Roman"/>
                <a:ea typeface="Times New Roman"/>
                <a:cs typeface="Times New Roman"/>
                <a:sym typeface="Times New Roman"/>
              </a:rPr>
              <a:t>: Anh Thư</a:t>
            </a:r>
          </a:p>
        </p:txBody>
      </p:sp>
      <p:sp>
        <p:nvSpPr>
          <p:cNvPr id="3" name="Rectangle 2"/>
          <p:cNvSpPr/>
          <p:nvPr/>
        </p:nvSpPr>
        <p:spPr>
          <a:xfrm>
            <a:off x="2034113" y="3394481"/>
            <a:ext cx="8986472" cy="978729"/>
          </a:xfrm>
          <a:prstGeom prst="rect">
            <a:avLst/>
          </a:prstGeom>
        </p:spPr>
        <p:txBody>
          <a:bodyPr wrap="square">
            <a:spAutoFit/>
          </a:bodyPr>
          <a:lstStyle/>
          <a:p>
            <a:pPr lvl="0" algn="just">
              <a:lnSpc>
                <a:spcPct val="90000"/>
              </a:lnSpc>
              <a:buClr>
                <a:srgbClr val="FFFFFF"/>
              </a:buClr>
              <a:buSzPts val="2200"/>
              <a:defRPr/>
            </a:pPr>
            <a:r>
              <a:rPr lang="en-US" sz="3200" kern="0" dirty="0">
                <a:solidFill>
                  <a:schemeClr val="bg1">
                    <a:lumMod val="10000"/>
                  </a:schemeClr>
                </a:solidFill>
                <a:latin typeface="Times New Roman"/>
                <a:ea typeface="Times New Roman"/>
                <a:cs typeface="Times New Roman"/>
                <a:sym typeface="Times New Roman"/>
              </a:rPr>
              <a:t>- </a:t>
            </a:r>
            <a:r>
              <a:rPr lang="en-US" sz="3200" b="1" kern="0" dirty="0" err="1">
                <a:solidFill>
                  <a:schemeClr val="bg1">
                    <a:lumMod val="10000"/>
                  </a:schemeClr>
                </a:solidFill>
                <a:latin typeface="Times New Roman"/>
                <a:ea typeface="Times New Roman"/>
                <a:cs typeface="Times New Roman"/>
                <a:sym typeface="Times New Roman"/>
              </a:rPr>
              <a:t>Xuất</a:t>
            </a:r>
            <a:r>
              <a:rPr lang="en-US" sz="3200" b="1" kern="0" dirty="0">
                <a:solidFill>
                  <a:schemeClr val="bg1">
                    <a:lumMod val="10000"/>
                  </a:schemeClr>
                </a:solidFill>
                <a:latin typeface="Times New Roman"/>
                <a:ea typeface="Times New Roman"/>
                <a:cs typeface="Times New Roman"/>
                <a:sym typeface="Times New Roman"/>
              </a:rPr>
              <a:t> </a:t>
            </a:r>
            <a:r>
              <a:rPr lang="en-US" sz="3200" b="1" kern="0" dirty="0" err="1">
                <a:solidFill>
                  <a:schemeClr val="bg1">
                    <a:lumMod val="10000"/>
                  </a:schemeClr>
                </a:solidFill>
                <a:latin typeface="Times New Roman"/>
                <a:ea typeface="Times New Roman"/>
                <a:cs typeface="Times New Roman"/>
                <a:sym typeface="Times New Roman"/>
              </a:rPr>
              <a:t>xứ</a:t>
            </a:r>
            <a:r>
              <a:rPr lang="en-US" sz="3200" b="1" kern="0" dirty="0">
                <a:solidFill>
                  <a:schemeClr val="bg1">
                    <a:lumMod val="10000"/>
                  </a:schemeClr>
                </a:solidFill>
                <a:latin typeface="Times New Roman"/>
                <a:ea typeface="Times New Roman"/>
                <a:cs typeface="Times New Roman"/>
                <a:sym typeface="Times New Roman"/>
              </a:rPr>
              <a:t>: </a:t>
            </a:r>
            <a:r>
              <a:rPr lang="en-US" sz="3200" kern="0" dirty="0">
                <a:solidFill>
                  <a:schemeClr val="bg1">
                    <a:lumMod val="10000"/>
                  </a:schemeClr>
                </a:solidFill>
                <a:latin typeface="Times New Roman"/>
                <a:ea typeface="Times New Roman"/>
                <a:cs typeface="Times New Roman"/>
                <a:sym typeface="Times New Roman"/>
              </a:rPr>
              <a:t>Theo </a:t>
            </a:r>
            <a:r>
              <a:rPr lang="en-US" sz="3200" kern="0" dirty="0" err="1">
                <a:solidFill>
                  <a:schemeClr val="bg1">
                    <a:lumMod val="10000"/>
                  </a:schemeClr>
                </a:solidFill>
                <a:latin typeface="Times New Roman"/>
                <a:ea typeface="Times New Roman"/>
                <a:cs typeface="Times New Roman"/>
                <a:sym typeface="Times New Roman"/>
              </a:rPr>
              <a:t>Báo</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điện</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tử</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Hà</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Nội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mới</a:t>
            </a:r>
            <a:r>
              <a:rPr lang="en-US" sz="3200"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ngày</a:t>
            </a:r>
            <a:r>
              <a:rPr lang="en-US" sz="3200" kern="0" dirty="0">
                <a:solidFill>
                  <a:schemeClr val="bg1">
                    <a:lumMod val="10000"/>
                  </a:schemeClr>
                </a:solidFill>
                <a:latin typeface="Times New Roman"/>
                <a:ea typeface="Times New Roman"/>
                <a:cs typeface="Times New Roman"/>
                <a:sym typeface="Times New Roman"/>
              </a:rPr>
              <a:t> 07/4/2004</a:t>
            </a:r>
          </a:p>
        </p:txBody>
      </p:sp>
      <p:sp>
        <p:nvSpPr>
          <p:cNvPr id="13" name="Rectangle 12"/>
          <p:cNvSpPr/>
          <p:nvPr/>
        </p:nvSpPr>
        <p:spPr>
          <a:xfrm>
            <a:off x="2034113" y="4809881"/>
            <a:ext cx="8986472" cy="535531"/>
          </a:xfrm>
          <a:prstGeom prst="rect">
            <a:avLst/>
          </a:prstGeom>
        </p:spPr>
        <p:txBody>
          <a:bodyPr wrap="square">
            <a:spAutoFit/>
          </a:bodyPr>
          <a:lstStyle/>
          <a:p>
            <a:pPr lvl="0" algn="just">
              <a:lnSpc>
                <a:spcPct val="90000"/>
              </a:lnSpc>
              <a:buClr>
                <a:srgbClr val="FFFFFF"/>
              </a:buClr>
              <a:buSzPts val="2200"/>
              <a:defRPr/>
            </a:pPr>
            <a:r>
              <a:rPr lang="en-US" sz="3200" kern="0" dirty="0">
                <a:solidFill>
                  <a:schemeClr val="bg1">
                    <a:lumMod val="10000"/>
                  </a:schemeClr>
                </a:solidFill>
                <a:latin typeface="Times New Roman"/>
                <a:ea typeface="Times New Roman"/>
                <a:cs typeface="Times New Roman"/>
                <a:sym typeface="Times New Roman"/>
              </a:rPr>
              <a:t>- </a:t>
            </a:r>
            <a:r>
              <a:rPr lang="en-US" sz="3200" b="1" kern="0" dirty="0" err="1">
                <a:solidFill>
                  <a:schemeClr val="bg1">
                    <a:lumMod val="10000"/>
                  </a:schemeClr>
                </a:solidFill>
                <a:latin typeface="Times New Roman"/>
                <a:ea typeface="Times New Roman"/>
                <a:cs typeface="Times New Roman"/>
                <a:sym typeface="Times New Roman"/>
              </a:rPr>
              <a:t>Thể</a:t>
            </a:r>
            <a:r>
              <a:rPr lang="en-US" sz="3200" b="1" kern="0" dirty="0">
                <a:solidFill>
                  <a:schemeClr val="bg1">
                    <a:lumMod val="10000"/>
                  </a:schemeClr>
                </a:solidFill>
                <a:latin typeface="Times New Roman"/>
                <a:ea typeface="Times New Roman"/>
                <a:cs typeface="Times New Roman"/>
                <a:sym typeface="Times New Roman"/>
              </a:rPr>
              <a:t> </a:t>
            </a:r>
            <a:r>
              <a:rPr lang="en-US" sz="3200" b="1" kern="0" dirty="0" err="1">
                <a:solidFill>
                  <a:schemeClr val="bg1">
                    <a:lumMod val="10000"/>
                  </a:schemeClr>
                </a:solidFill>
                <a:latin typeface="Times New Roman"/>
                <a:ea typeface="Times New Roman"/>
                <a:cs typeface="Times New Roman"/>
                <a:sym typeface="Times New Roman"/>
              </a:rPr>
              <a:t>loại</a:t>
            </a:r>
            <a:r>
              <a:rPr lang="en-US" sz="3200" b="1" kern="0" dirty="0">
                <a:solidFill>
                  <a:schemeClr val="bg1">
                    <a:lumMod val="10000"/>
                  </a:schemeClr>
                </a:solidFill>
                <a:latin typeface="Times New Roman"/>
                <a:ea typeface="Times New Roman"/>
                <a:cs typeface="Times New Roman"/>
                <a:sym typeface="Times New Roman"/>
              </a:rPr>
              <a:t>: </a:t>
            </a:r>
            <a:r>
              <a:rPr lang="en-US" sz="3200" kern="0" dirty="0" err="1">
                <a:solidFill>
                  <a:schemeClr val="bg1">
                    <a:lumMod val="10000"/>
                  </a:schemeClr>
                </a:solidFill>
                <a:latin typeface="Times New Roman"/>
                <a:ea typeface="Times New Roman"/>
                <a:cs typeface="Times New Roman"/>
                <a:sym typeface="Times New Roman"/>
              </a:rPr>
              <a:t>thuyết</a:t>
            </a:r>
            <a:r>
              <a:rPr lang="en-US" sz="3200" kern="0" dirty="0">
                <a:solidFill>
                  <a:schemeClr val="bg1">
                    <a:lumMod val="10000"/>
                  </a:schemeClr>
                </a:solidFill>
                <a:latin typeface="Times New Roman"/>
                <a:ea typeface="Times New Roman"/>
                <a:cs typeface="Times New Roman"/>
                <a:sym typeface="Times New Roman"/>
              </a:rPr>
              <a:t> minh</a:t>
            </a:r>
          </a:p>
        </p:txBody>
      </p:sp>
      <p:pic>
        <p:nvPicPr>
          <p:cNvPr id="15" name="Google Shape;579;p13"/>
          <p:cNvPicPr preferRelativeResize="0"/>
          <p:nvPr/>
        </p:nvPicPr>
        <p:blipFill rotWithShape="1">
          <a:blip r:embed="rId3">
            <a:alphaModFix/>
          </a:blip>
          <a:srcRect/>
          <a:stretch/>
        </p:blipFill>
        <p:spPr>
          <a:xfrm>
            <a:off x="8744357" y="616923"/>
            <a:ext cx="2276228" cy="22061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17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2;p10"/>
          <p:cNvSpPr/>
          <p:nvPr/>
        </p:nvSpPr>
        <p:spPr>
          <a:xfrm>
            <a:off x="468349" y="532577"/>
            <a:ext cx="3512635" cy="4411939"/>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lvl="0" algn="ctr">
              <a:lnSpc>
                <a:spcPct val="90000"/>
              </a:lnSpc>
              <a:buClr>
                <a:srgbClr val="000000"/>
              </a:buClr>
              <a:defRPr/>
            </a:pPr>
            <a:r>
              <a:rPr lang="vi-VN" sz="3600" b="1" kern="0" dirty="0">
                <a:solidFill>
                  <a:srgbClr val="FF0000"/>
                </a:solidFill>
                <a:latin typeface="Times New Roman"/>
                <a:ea typeface="Times New Roman"/>
                <a:cs typeface="Times New Roman"/>
                <a:sym typeface="Times New Roman"/>
              </a:rPr>
              <a:t>Sự kiện được thuật lại:  </a:t>
            </a:r>
            <a:r>
              <a:rPr lang="vi-VN" sz="3600" kern="0" dirty="0">
                <a:solidFill>
                  <a:schemeClr val="bg1">
                    <a:lumMod val="10000"/>
                  </a:schemeClr>
                </a:solidFill>
                <a:latin typeface="Times New Roman"/>
                <a:ea typeface="Times New Roman"/>
                <a:cs typeface="Times New Roman"/>
                <a:sym typeface="Times New Roman"/>
              </a:rPr>
              <a:t>lễ hội Gióng hay còn gọi là hội làng Phù Đổng.</a:t>
            </a:r>
          </a:p>
        </p:txBody>
      </p:sp>
      <p:sp>
        <p:nvSpPr>
          <p:cNvPr id="10" name="Google Shape;183;p10"/>
          <p:cNvSpPr/>
          <p:nvPr/>
        </p:nvSpPr>
        <p:spPr>
          <a:xfrm>
            <a:off x="4381220" y="588335"/>
            <a:ext cx="3512635" cy="4476232"/>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lvl="0" algn="ctr">
              <a:lnSpc>
                <a:spcPct val="90000"/>
              </a:lnSpc>
              <a:buClr>
                <a:srgbClr val="000000"/>
              </a:buClr>
              <a:defRPr/>
            </a:pPr>
            <a:r>
              <a:rPr lang="en-US" sz="3200" b="1" kern="0" dirty="0" err="1">
                <a:solidFill>
                  <a:srgbClr val="FF0000"/>
                </a:solidFill>
                <a:latin typeface="Times New Roman"/>
                <a:ea typeface="Times New Roman"/>
                <a:cs typeface="Times New Roman"/>
                <a:sym typeface="Times New Roman"/>
              </a:rPr>
              <a:t>Các</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yếu</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tố</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nhận</a:t>
            </a:r>
            <a:r>
              <a:rPr lang="en-US" sz="3200" b="1" kern="0" dirty="0">
                <a:solidFill>
                  <a:srgbClr val="FF0000"/>
                </a:solidFill>
                <a:latin typeface="Times New Roman"/>
                <a:ea typeface="Times New Roman"/>
                <a:cs typeface="Times New Roman"/>
                <a:sym typeface="Times New Roman"/>
              </a:rPr>
              <a:t> </a:t>
            </a:r>
            <a:r>
              <a:rPr lang="en-US" sz="3200" b="1" kern="0" dirty="0" err="1">
                <a:solidFill>
                  <a:srgbClr val="FF0000"/>
                </a:solidFill>
                <a:latin typeface="Times New Roman"/>
                <a:ea typeface="Times New Roman"/>
                <a:cs typeface="Times New Roman"/>
                <a:sym typeface="Times New Roman"/>
              </a:rPr>
              <a:t>biết</a:t>
            </a:r>
            <a:r>
              <a:rPr lang="en-US" sz="3200" b="1" kern="0" dirty="0">
                <a:solidFill>
                  <a:srgbClr val="FF0000"/>
                </a:solidFill>
                <a:latin typeface="Times New Roman"/>
                <a:ea typeface="Times New Roman"/>
                <a:cs typeface="Times New Roman"/>
                <a:sym typeface="Times New Roman"/>
              </a:rPr>
              <a:t>: </a:t>
            </a:r>
          </a:p>
          <a:p>
            <a:pPr algn="just">
              <a:lnSpc>
                <a:spcPct val="90000"/>
              </a:lnSpc>
              <a:buClr>
                <a:srgbClr val="000000"/>
              </a:buClr>
              <a:defRPr/>
            </a:pP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Cung</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cấp</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thông</a:t>
            </a:r>
            <a:r>
              <a:rPr lang="en-US" sz="2800" kern="0" dirty="0">
                <a:solidFill>
                  <a:schemeClr val="bg1">
                    <a:lumMod val="10000"/>
                  </a:schemeClr>
                </a:solidFill>
                <a:latin typeface="Times New Roman"/>
                <a:ea typeface="Times New Roman"/>
                <a:cs typeface="Times New Roman"/>
                <a:sym typeface="Times New Roman"/>
              </a:rPr>
              <a:t> tin </a:t>
            </a:r>
            <a:r>
              <a:rPr lang="en-US" sz="2800" kern="0" dirty="0" err="1">
                <a:solidFill>
                  <a:schemeClr val="bg1">
                    <a:lumMod val="10000"/>
                  </a:schemeClr>
                </a:solidFill>
                <a:latin typeface="Times New Roman"/>
                <a:ea typeface="Times New Roman"/>
                <a:cs typeface="Times New Roman"/>
                <a:sym typeface="Times New Roman"/>
              </a:rPr>
              <a:t>chính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xác</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về</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thời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gian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địa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điểm</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diễn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biến</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của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hội</a:t>
            </a:r>
            <a:r>
              <a:rPr lang="en-US" sz="2800" kern="0" dirty="0">
                <a:solidFill>
                  <a:schemeClr val="bg1">
                    <a:lumMod val="10000"/>
                  </a:schemeClr>
                </a:solidFill>
                <a:latin typeface="Times New Roman"/>
                <a:ea typeface="Times New Roman"/>
                <a:cs typeface="Times New Roman"/>
                <a:sym typeface="Times New Roman"/>
              </a:rPr>
              <a:t>, ý </a:t>
            </a:r>
            <a:r>
              <a:rPr lang="en-US" sz="2800" kern="0" dirty="0" err="1">
                <a:solidFill>
                  <a:schemeClr val="bg1">
                    <a:lumMod val="10000"/>
                  </a:schemeClr>
                </a:solidFill>
                <a:latin typeface="Times New Roman"/>
                <a:ea typeface="Times New Roman"/>
                <a:cs typeface="Times New Roman"/>
                <a:sym typeface="Times New Roman"/>
              </a:rPr>
              <a:t>nghĩa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của</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hội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Gióng</a:t>
            </a:r>
            <a:r>
              <a:rPr lang="en-US" sz="2800" kern="0" dirty="0">
                <a:solidFill>
                  <a:schemeClr val="bg1">
                    <a:lumMod val="10000"/>
                  </a:schemeClr>
                </a:solidFill>
                <a:latin typeface="Times New Roman"/>
                <a:ea typeface="Times New Roman"/>
                <a:cs typeface="Times New Roman"/>
                <a:sym typeface="Times New Roman"/>
              </a:rPr>
              <a:t>.</a:t>
            </a:r>
          </a:p>
          <a:p>
            <a:pPr lvl="0" algn="just">
              <a:lnSpc>
                <a:spcPct val="90000"/>
              </a:lnSpc>
              <a:buClr>
                <a:srgbClr val="000000"/>
              </a:buClr>
              <a:defRPr/>
            </a:pPr>
            <a:r>
              <a:rPr lang="vi-VN"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Trình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bày</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sự</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việc</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theo</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trình</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tự</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thời</a:t>
            </a:r>
            <a:r>
              <a:rPr lang="en-US" sz="2800" kern="0" dirty="0">
                <a:solidFill>
                  <a:schemeClr val="bg1">
                    <a:lumMod val="10000"/>
                  </a:schemeClr>
                </a:solidFill>
                <a:latin typeface="Times New Roman"/>
                <a:ea typeface="Times New Roman"/>
                <a:cs typeface="Times New Roman"/>
                <a:sym typeface="Times New Roman"/>
              </a:rPr>
              <a:t> </a:t>
            </a:r>
            <a:r>
              <a:rPr lang="en-US" sz="2800" kern="0" dirty="0" err="1">
                <a:solidFill>
                  <a:schemeClr val="bg1">
                    <a:lumMod val="10000"/>
                  </a:schemeClr>
                </a:solidFill>
                <a:latin typeface="Times New Roman"/>
                <a:ea typeface="Times New Roman"/>
                <a:cs typeface="Times New Roman"/>
                <a:sym typeface="Times New Roman"/>
              </a:rPr>
              <a:t>gian</a:t>
            </a:r>
            <a:r>
              <a:rPr lang="en-US" sz="2800" kern="0" dirty="0">
                <a:solidFill>
                  <a:schemeClr val="bg1">
                    <a:lumMod val="10000"/>
                  </a:schemeClr>
                </a:solidFill>
                <a:ea typeface="Calibri"/>
                <a:cs typeface="Calibri"/>
                <a:sym typeface="Calibri"/>
              </a:rPr>
              <a:t>.</a:t>
            </a:r>
          </a:p>
          <a:p>
            <a:pPr marL="457200" indent="-457200" algn="just">
              <a:lnSpc>
                <a:spcPct val="90000"/>
              </a:lnSpc>
              <a:buClr>
                <a:srgbClr val="000000"/>
              </a:buClr>
              <a:buFontTx/>
              <a:buChar char="-"/>
              <a:defRPr/>
            </a:pPr>
            <a:endParaRPr lang="en-US" sz="2800" kern="0" dirty="0">
              <a:solidFill>
                <a:schemeClr val="bg1">
                  <a:lumMod val="10000"/>
                </a:schemeClr>
              </a:solidFill>
              <a:latin typeface="Times New Roman"/>
              <a:ea typeface="Times New Roman"/>
              <a:cs typeface="Times New Roman"/>
              <a:sym typeface="Times New Roman"/>
            </a:endParaRPr>
          </a:p>
          <a:p>
            <a:pPr lvl="0" algn="just">
              <a:lnSpc>
                <a:spcPct val="90000"/>
              </a:lnSpc>
              <a:buClr>
                <a:srgbClr val="000000"/>
              </a:buClr>
              <a:defRPr/>
            </a:pPr>
            <a:endParaRPr lang="en-US" sz="3200" kern="0" dirty="0">
              <a:solidFill>
                <a:srgbClr val="FF0000"/>
              </a:solidFill>
              <a:latin typeface="Times New Roman"/>
              <a:ea typeface="Times New Roman"/>
              <a:cs typeface="Times New Roman"/>
              <a:sym typeface="Times New Roman"/>
            </a:endParaRPr>
          </a:p>
        </p:txBody>
      </p:sp>
      <p:sp>
        <p:nvSpPr>
          <p:cNvPr id="11" name="Google Shape;184;p10"/>
          <p:cNvSpPr/>
          <p:nvPr/>
        </p:nvSpPr>
        <p:spPr>
          <a:xfrm>
            <a:off x="8231891" y="566032"/>
            <a:ext cx="3512635" cy="4476232"/>
          </a:xfrm>
          <a:prstGeom prst="roundRect">
            <a:avLst>
              <a:gd name="adj" fmla="val 10000"/>
            </a:avLst>
          </a:prstGeom>
          <a:solidFill>
            <a:schemeClr val="tx1"/>
          </a:solidFill>
          <a:ln w="127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000000"/>
              </a:buClr>
              <a:buFont typeface="Arial"/>
              <a:buNone/>
            </a:pPr>
            <a:r>
              <a:rPr lang="en-US" sz="3200" b="1" kern="0" dirty="0" err="1">
                <a:solidFill>
                  <a:srgbClr val="FF0000"/>
                </a:solidFill>
                <a:latin typeface="Times New Roman" panose="02020603050405020304" pitchFamily="18" charset="0"/>
                <a:ea typeface="Cambria"/>
                <a:cs typeface="Times New Roman" panose="02020603050405020304" pitchFamily="18" charset="0"/>
                <a:sym typeface="Cambria"/>
              </a:rPr>
              <a:t>Ngôi</a:t>
            </a:r>
            <a:r>
              <a:rPr lang="en-US" sz="3200" b="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FF0000"/>
                </a:solidFill>
                <a:latin typeface="Times New Roman" panose="02020603050405020304" pitchFamily="18" charset="0"/>
                <a:ea typeface="Cambria"/>
                <a:cs typeface="Times New Roman" panose="02020603050405020304" pitchFamily="18" charset="0"/>
                <a:sym typeface="Cambria"/>
              </a:rPr>
              <a:t>tường</a:t>
            </a:r>
            <a:r>
              <a:rPr lang="en-US" sz="3200" b="1" kern="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200" b="1" kern="0" dirty="0" err="1">
                <a:solidFill>
                  <a:srgbClr val="FF0000"/>
                </a:solidFill>
                <a:latin typeface="Times New Roman" panose="02020603050405020304" pitchFamily="18" charset="0"/>
                <a:ea typeface="Cambria"/>
                <a:cs typeface="Times New Roman" panose="02020603050405020304" pitchFamily="18" charset="0"/>
                <a:sym typeface="Cambria"/>
              </a:rPr>
              <a:t>thuật</a:t>
            </a:r>
            <a:r>
              <a:rPr lang="en-US" sz="2800" b="1" kern="0" dirty="0">
                <a:solidFill>
                  <a:srgbClr val="FF0000"/>
                </a:solidFill>
                <a:latin typeface="Times New Roman" panose="02020603050405020304" pitchFamily="18" charset="0"/>
                <a:ea typeface="Cambria"/>
                <a:cs typeface="Times New Roman" panose="02020603050405020304" pitchFamily="18" charset="0"/>
                <a:sym typeface="Cambria"/>
              </a:rPr>
              <a:t>:</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ngôi</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a:t>
            </a:r>
            <a:r>
              <a:rPr lang="en-US" sz="2800" b="1" kern="0" dirty="0" err="1">
                <a:solidFill>
                  <a:srgbClr val="000000"/>
                </a:solidFill>
                <a:latin typeface="Times New Roman" panose="02020603050405020304" pitchFamily="18" charset="0"/>
                <a:ea typeface="Cambria"/>
                <a:cs typeface="Times New Roman" panose="02020603050405020304" pitchFamily="18" charset="0"/>
                <a:sym typeface="Cambria"/>
              </a:rPr>
              <a:t>thứ</a:t>
            </a:r>
            <a:r>
              <a:rPr lang="en-US" sz="2800" b="1" kern="0" dirty="0">
                <a:solidFill>
                  <a:srgbClr val="000000"/>
                </a:solidFill>
                <a:latin typeface="Times New Roman" panose="02020603050405020304" pitchFamily="18" charset="0"/>
                <a:ea typeface="Cambria"/>
                <a:cs typeface="Times New Roman" panose="02020603050405020304" pitchFamily="18" charset="0"/>
                <a:sym typeface="Cambria"/>
              </a:rPr>
              <a:t> 3</a:t>
            </a:r>
            <a:endParaRPr sz="1400" kern="0" dirty="0">
              <a:solidFill>
                <a:srgbClr val="000000"/>
              </a:solidFill>
              <a:latin typeface="Times New Roman" panose="02020603050405020304" pitchFamily="18" charset="0"/>
              <a:cs typeface="Times New Roman" panose="02020603050405020304" pitchFamily="18" charset="0"/>
              <a:sym typeface="Arial"/>
            </a:endParaRPr>
          </a:p>
          <a:p>
            <a:pPr algn="ctr">
              <a:buClr>
                <a:srgbClr val="000000"/>
              </a:buClr>
              <a:buFont typeface="Arial"/>
              <a:buNone/>
            </a:pPr>
            <a:endParaRPr sz="2800" b="1" kern="0" dirty="0">
              <a:solidFill>
                <a:srgbClr val="0000CC"/>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endParaRPr sz="2800" kern="0" dirty="0">
              <a:solidFill>
                <a:srgbClr val="000000"/>
              </a:solidFill>
              <a:latin typeface="Times New Roman" panose="02020603050405020304" pitchFamily="18" charset="0"/>
              <a:ea typeface="Cambria"/>
              <a:cs typeface="Times New Roman" panose="02020603050405020304" pitchFamily="18" charset="0"/>
              <a:sym typeface="Cambria"/>
            </a:endParaRPr>
          </a:p>
        </p:txBody>
      </p:sp>
      <p:sp>
        <p:nvSpPr>
          <p:cNvPr id="12" name="Google Shape;185;p10"/>
          <p:cNvSpPr/>
          <p:nvPr/>
        </p:nvSpPr>
        <p:spPr>
          <a:xfrm>
            <a:off x="862150" y="4944517"/>
            <a:ext cx="10776857" cy="1617180"/>
          </a:xfrm>
          <a:prstGeom prst="leftRightArrow">
            <a:avLst>
              <a:gd name="adj1" fmla="val 50000"/>
              <a:gd name="adj2" fmla="val 50000"/>
            </a:avLst>
          </a:prstGeom>
          <a:solidFill>
            <a:schemeClr val="bg2">
              <a:lumMod val="25000"/>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4400" kern="0" dirty="0">
              <a:solidFill>
                <a:srgbClr val="FFFFFF"/>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r>
              <a:rPr lang="en-US" sz="4400" kern="0" dirty="0" err="1">
                <a:solidFill>
                  <a:srgbClr val="FFFFFF"/>
                </a:solidFill>
                <a:latin typeface="Times New Roman" panose="02020603050405020304" pitchFamily="18" charset="0"/>
                <a:ea typeface="Cambria"/>
                <a:cs typeface="Times New Roman" panose="02020603050405020304" pitchFamily="18" charset="0"/>
                <a:sym typeface="Cambria"/>
              </a:rPr>
              <a:t>Đặc</a:t>
            </a:r>
            <a:r>
              <a:rPr lang="en-US" sz="4400"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a:solidFill>
                  <a:srgbClr val="FFFFFF"/>
                </a:solidFill>
                <a:latin typeface="Times New Roman" panose="02020603050405020304" pitchFamily="18" charset="0"/>
                <a:ea typeface="Cambria"/>
                <a:cs typeface="Times New Roman" panose="02020603050405020304" pitchFamily="18" charset="0"/>
                <a:sym typeface="Cambria"/>
              </a:rPr>
              <a:t>điểm</a:t>
            </a:r>
            <a:r>
              <a:rPr lang="en-US" sz="4400"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a:solidFill>
                  <a:srgbClr val="FFFFFF"/>
                </a:solidFill>
                <a:latin typeface="Times New Roman" panose="02020603050405020304" pitchFamily="18" charset="0"/>
                <a:ea typeface="Cambria"/>
                <a:cs typeface="Times New Roman" panose="02020603050405020304" pitchFamily="18" charset="0"/>
                <a:sym typeface="Cambria"/>
              </a:rPr>
              <a:t>văn</a:t>
            </a:r>
            <a:r>
              <a:rPr lang="en-US" sz="4400" kern="0" dirty="0">
                <a:solidFill>
                  <a:srgbClr val="FFFFFF"/>
                </a:solidFill>
                <a:latin typeface="Times New Roman" panose="02020603050405020304" pitchFamily="18" charset="0"/>
                <a:ea typeface="Cambria"/>
                <a:cs typeface="Times New Roman" panose="02020603050405020304" pitchFamily="18" charset="0"/>
                <a:sym typeface="Cambria"/>
              </a:rPr>
              <a:t> </a:t>
            </a:r>
            <a:r>
              <a:rPr lang="en-US" sz="4400" kern="0" dirty="0" err="1">
                <a:solidFill>
                  <a:srgbClr val="FFFFFF"/>
                </a:solidFill>
                <a:latin typeface="Times New Roman" panose="02020603050405020304" pitchFamily="18" charset="0"/>
                <a:ea typeface="Cambria"/>
                <a:cs typeface="Times New Roman" panose="02020603050405020304" pitchFamily="18" charset="0"/>
                <a:sym typeface="Cambria"/>
              </a:rPr>
              <a:t>thuyết</a:t>
            </a:r>
            <a:r>
              <a:rPr lang="en-US" sz="4400" kern="0" dirty="0">
                <a:solidFill>
                  <a:srgbClr val="FFFFFF"/>
                </a:solidFill>
                <a:latin typeface="Times New Roman" panose="02020603050405020304" pitchFamily="18" charset="0"/>
                <a:ea typeface="Cambria"/>
                <a:cs typeface="Times New Roman" panose="02020603050405020304" pitchFamily="18" charset="0"/>
                <a:sym typeface="Cambria"/>
              </a:rPr>
              <a:t> minh</a:t>
            </a:r>
            <a:endParaRPr sz="3200" kern="0" dirty="0">
              <a:solidFill>
                <a:srgbClr val="FFFFFF"/>
              </a:solidFill>
              <a:latin typeface="Times New Roman" panose="02020603050405020304" pitchFamily="18" charset="0"/>
              <a:ea typeface="Cambria"/>
              <a:cs typeface="Times New Roman" panose="02020603050405020304" pitchFamily="18" charset="0"/>
              <a:sym typeface="Cambria"/>
            </a:endParaRPr>
          </a:p>
          <a:p>
            <a:pPr algn="ctr">
              <a:buClr>
                <a:srgbClr val="000000"/>
              </a:buClr>
              <a:buFont typeface="Arial"/>
              <a:buNone/>
            </a:pPr>
            <a:endParaRPr sz="3200" kern="0" dirty="0">
              <a:solidFill>
                <a:srgbClr val="FFFFFF"/>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7021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4689</TotalTime>
  <Words>1857</Words>
  <Application>Microsoft Office PowerPoint</Application>
  <PresentationFormat>Widescreen</PresentationFormat>
  <Paragraphs>255</Paragraphs>
  <Slides>34</Slides>
  <Notes>27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34</vt:i4>
      </vt:variant>
    </vt:vector>
  </HeadingPairs>
  <TitlesOfParts>
    <vt:vector size="53" baseType="lpstr">
      <vt:lpstr>等线</vt:lpstr>
      <vt:lpstr>Algerian</vt:lpstr>
      <vt:lpstr>Arial</vt:lpstr>
      <vt:lpstr>Cabin</vt:lpstr>
      <vt:lpstr>Calibri</vt:lpstr>
      <vt:lpstr>Cambria</vt:lpstr>
      <vt:lpstr>Palanquin Dark</vt:lpstr>
      <vt:lpstr>Roboto Condensed Light</vt:lpstr>
      <vt:lpstr>Times New Roman</vt:lpstr>
      <vt:lpstr>3_Office Theme</vt:lpstr>
      <vt:lpstr>6_Office Theme</vt:lpstr>
      <vt:lpstr>4_Office Theme</vt:lpstr>
      <vt:lpstr>1_Office Theme</vt:lpstr>
      <vt:lpstr> Book Club Slides for College by Slidesgo</vt:lpstr>
      <vt:lpstr>1_ Book Club Slides for College by Slidesgo</vt:lpstr>
      <vt:lpstr>2_ Book Club Slides for College by Slidesgo</vt:lpstr>
      <vt:lpstr>4_ Book Club Slides for College by Slidesgo</vt:lpstr>
      <vt:lpstr>3_ Book Club Slides for College by Slidesgo</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maiphuong41178@gmail.com</cp:lastModifiedBy>
  <cp:revision>748</cp:revision>
  <dcterms:created xsi:type="dcterms:W3CDTF">2022-02-10T03:12:31Z</dcterms:created>
  <dcterms:modified xsi:type="dcterms:W3CDTF">2024-02-03T00:55:21Z</dcterms:modified>
</cp:coreProperties>
</file>