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782" r:id="rId2"/>
    <p:sldId id="783" r:id="rId3"/>
    <p:sldId id="784" r:id="rId4"/>
    <p:sldId id="787" r:id="rId5"/>
    <p:sldId id="785" r:id="rId6"/>
    <p:sldId id="786" r:id="rId7"/>
    <p:sldId id="296" r:id="rId8"/>
    <p:sldId id="788" r:id="rId9"/>
    <p:sldId id="789" r:id="rId10"/>
    <p:sldId id="790" r:id="rId11"/>
    <p:sldId id="791" r:id="rId12"/>
    <p:sldId id="831" r:id="rId13"/>
    <p:sldId id="793" r:id="rId14"/>
    <p:sldId id="794" r:id="rId15"/>
    <p:sldId id="795" r:id="rId16"/>
    <p:sldId id="799" r:id="rId17"/>
    <p:sldId id="796" r:id="rId18"/>
    <p:sldId id="797" r:id="rId19"/>
    <p:sldId id="801" r:id="rId20"/>
    <p:sldId id="800" r:id="rId21"/>
    <p:sldId id="267" r:id="rId22"/>
    <p:sldId id="321" r:id="rId23"/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804" r:id="rId35"/>
    <p:sldId id="819" r:id="rId36"/>
    <p:sldId id="823" r:id="rId37"/>
    <p:sldId id="373" r:id="rId38"/>
    <p:sldId id="828" r:id="rId39"/>
    <p:sldId id="383" r:id="rId40"/>
    <p:sldId id="82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FF00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57" autoAdjust="0"/>
  </p:normalViewPr>
  <p:slideViewPr>
    <p:cSldViewPr snapToGrid="0">
      <p:cViewPr varScale="1">
        <p:scale>
          <a:sx n="79" d="100"/>
          <a:sy n="79" d="100"/>
        </p:scale>
        <p:origin x="188" y="72"/>
      </p:cViewPr>
      <p:guideLst/>
    </p:cSldViewPr>
  </p:slideViewPr>
  <p:outlineViewPr>
    <p:cViewPr>
      <p:scale>
        <a:sx n="33" d="100"/>
        <a:sy n="33" d="100"/>
      </p:scale>
      <p:origin x="0" y="-3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A4E66-C385-4501-A420-395FA17489A6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9695DA-C4B7-4D43-A171-DD97560AFE92}">
      <dgm:prSet phldrT="[Text]" custT="1"/>
      <dgm:spPr/>
      <dgm:t>
        <a:bodyPr/>
        <a:lstStyle/>
        <a:p>
          <a:r>
            <a:rPr lang="en-US" sz="48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dung:</a:t>
          </a:r>
        </a:p>
      </dgm:t>
    </dgm:pt>
    <dgm:pt modelId="{CF9FF152-27D0-40C9-AF60-665FB90684F9}" type="parTrans" cxnId="{28ADEAB5-B4E1-49C4-B6D9-DC7A0F630539}">
      <dgm:prSet/>
      <dgm:spPr/>
      <dgm:t>
        <a:bodyPr/>
        <a:lstStyle/>
        <a:p>
          <a:endParaRPr lang="en-US" sz="1600"/>
        </a:p>
      </dgm:t>
    </dgm:pt>
    <dgm:pt modelId="{BB86AB94-F859-4211-B6EE-549CD2D48DD7}" type="sibTrans" cxnId="{28ADEAB5-B4E1-49C4-B6D9-DC7A0F630539}">
      <dgm:prSet/>
      <dgm:spPr/>
      <dgm:t>
        <a:bodyPr/>
        <a:lstStyle/>
        <a:p>
          <a:endParaRPr lang="en-US" sz="1600"/>
        </a:p>
      </dgm:t>
    </dgm:pt>
    <dgm:pt modelId="{B5AD3E5E-976C-4DB6-AA09-6637D2E204B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lắm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  <a:p>
          <a:pPr>
            <a:buFont typeface="Wingdings" panose="05000000000000000000" pitchFamily="2" charset="2"/>
            <a:buNone/>
          </a:pP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thái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đ</a:t>
          </a:r>
          <a:r>
            <a: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ộ thẳng thắn ph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ê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bình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v</a:t>
          </a:r>
          <a:r>
            <a: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ới việc bắt nạt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</dgm:t>
    </dgm:pt>
    <dgm:pt modelId="{107C865D-F60C-4AB3-AF2B-15878A6D1A49}" type="parTrans" cxnId="{50AC990F-442F-45BD-94F7-9D46CF405405}">
      <dgm:prSet/>
      <dgm:spPr/>
      <dgm:t>
        <a:bodyPr/>
        <a:lstStyle/>
        <a:p>
          <a:endParaRPr lang="en-US" sz="1600"/>
        </a:p>
      </dgm:t>
    </dgm:pt>
    <dgm:pt modelId="{F50926C5-1936-49B2-90E8-A4C12BD92D4E}" type="sibTrans" cxnId="{50AC990F-442F-45BD-94F7-9D46CF405405}">
      <dgm:prSet/>
      <dgm:spPr/>
      <dgm:t>
        <a:bodyPr/>
        <a:lstStyle/>
        <a:p>
          <a:endParaRPr lang="en-US" sz="1600"/>
        </a:p>
      </dgm:t>
    </dgm:pt>
    <dgm:pt modelId="{4C4D4828-C979-4CAB-917E-70B4E9C2D228}">
      <dgm:prSet phldrT="[Text]" custT="1"/>
      <dgm:spPr/>
      <dgm:t>
        <a:bodyPr/>
        <a:lstStyle/>
        <a:p>
          <a:r>
            <a:rPr lang="en-US" sz="48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US" sz="4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891AC-4BE8-4B1D-8560-F5E3992748A4}" type="parTrans" cxnId="{D75708AF-E248-429D-91A7-721D3847CA69}">
      <dgm:prSet/>
      <dgm:spPr/>
      <dgm:t>
        <a:bodyPr/>
        <a:lstStyle/>
        <a:p>
          <a:endParaRPr lang="en-US" sz="1600"/>
        </a:p>
      </dgm:t>
    </dgm:pt>
    <dgm:pt modelId="{CE757C71-71B7-4F8A-923E-6BC390D662C1}" type="sibTrans" cxnId="{D75708AF-E248-429D-91A7-721D3847CA69}">
      <dgm:prSet/>
      <dgm:spPr/>
      <dgm:t>
        <a:bodyPr/>
        <a:lstStyle/>
        <a:p>
          <a:endParaRPr lang="en-US" sz="1600"/>
        </a:p>
      </dgm:t>
    </dgm:pt>
    <dgm:pt modelId="{F560E229-6939-4318-BA94-9EE90FCEFE07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88C54-7D8A-4E8C-B8BF-74FBE1C39187}" type="parTrans" cxnId="{D80EC869-015A-47E7-B3D6-9C38280E9248}">
      <dgm:prSet/>
      <dgm:spPr/>
      <dgm:t>
        <a:bodyPr/>
        <a:lstStyle/>
        <a:p>
          <a:endParaRPr lang="en-US" sz="1600"/>
        </a:p>
      </dgm:t>
    </dgm:pt>
    <dgm:pt modelId="{CA7D2C19-3D6E-4D4E-A6A9-F765CE2B42E2}" type="sibTrans" cxnId="{D80EC869-015A-47E7-B3D6-9C38280E9248}">
      <dgm:prSet/>
      <dgm:spPr/>
      <dgm:t>
        <a:bodyPr/>
        <a:lstStyle/>
        <a:p>
          <a:endParaRPr lang="en-US" sz="1600"/>
        </a:p>
      </dgm:t>
    </dgm:pt>
    <dgm:pt modelId="{C64B31BC-214B-4497-A02B-1DF300248844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84285-3E78-45C5-97F8-AE64A15DBD3F}" type="parTrans" cxnId="{A129A030-250A-45B9-BD99-986EDDFF4ECF}">
      <dgm:prSet/>
      <dgm:spPr/>
      <dgm:t>
        <a:bodyPr/>
        <a:lstStyle/>
        <a:p>
          <a:endParaRPr lang="en-US"/>
        </a:p>
      </dgm:t>
    </dgm:pt>
    <dgm:pt modelId="{534AA5F9-1E09-402D-8F03-C03D456D14F1}" type="sibTrans" cxnId="{A129A030-250A-45B9-BD99-986EDDFF4ECF}">
      <dgm:prSet/>
      <dgm:spPr/>
      <dgm:t>
        <a:bodyPr/>
        <a:lstStyle/>
        <a:p>
          <a:endParaRPr lang="en-US"/>
        </a:p>
      </dgm:t>
    </dgm:pt>
    <dgm:pt modelId="{5EB02A04-9887-4963-AAFD-63CB976505C1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phủ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566A1-4376-4CDE-B9FE-B4B5528CD24A}" type="parTrans" cxnId="{11841DCC-B432-4FE5-AABD-399F74E977E9}">
      <dgm:prSet/>
      <dgm:spPr/>
      <dgm:t>
        <a:bodyPr/>
        <a:lstStyle/>
        <a:p>
          <a:endParaRPr lang="en-US"/>
        </a:p>
      </dgm:t>
    </dgm:pt>
    <dgm:pt modelId="{180A1620-CB75-4BBD-83DB-EC581195C6E3}" type="sibTrans" cxnId="{11841DCC-B432-4FE5-AABD-399F74E977E9}">
      <dgm:prSet/>
      <dgm:spPr/>
      <dgm:t>
        <a:bodyPr/>
        <a:lstStyle/>
        <a:p>
          <a:endParaRPr lang="en-US"/>
        </a:p>
      </dgm:t>
    </dgm:pt>
    <dgm:pt modelId="{D86A0293-8B2D-4A3E-875D-9F3F6FF534D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ơi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...”</a:t>
          </a:r>
          <a:endParaRPr lang="en-US" sz="2400" i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>
            <a:buNone/>
          </a:pP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4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rPr>
            <a:t>.</a:t>
          </a:r>
          <a:endParaRPr lang="en-US" sz="2400" dirty="0">
            <a:latin typeface="#9Slide03 Arima Madurai" panose="00000500000000000000" pitchFamily="2" charset="0"/>
            <a:ea typeface="Calibri" panose="020F0502020204030204" pitchFamily="34" charset="0"/>
            <a:cs typeface="#9Slide03 Arima Madurai" panose="00000500000000000000" pitchFamily="2" charset="0"/>
          </a:endParaRPr>
        </a:p>
      </dgm:t>
    </dgm:pt>
    <dgm:pt modelId="{6543EF90-C54B-451B-9AC4-421CC0B22585}" type="parTrans" cxnId="{A66376E9-EE61-434F-9F16-1E31764CD044}">
      <dgm:prSet/>
      <dgm:spPr/>
      <dgm:t>
        <a:bodyPr/>
        <a:lstStyle/>
        <a:p>
          <a:endParaRPr lang="en-US"/>
        </a:p>
      </dgm:t>
    </dgm:pt>
    <dgm:pt modelId="{41168281-9118-41BD-9C63-69B486E9EB14}" type="sibTrans" cxnId="{A66376E9-EE61-434F-9F16-1E31764CD044}">
      <dgm:prSet/>
      <dgm:spPr/>
      <dgm:t>
        <a:bodyPr/>
        <a:lstStyle/>
        <a:p>
          <a:endParaRPr lang="en-US"/>
        </a:p>
      </dgm:t>
    </dgm:pt>
    <dgm:pt modelId="{AD333FDA-C00B-49B8-902A-20985A3EE23F}" type="pres">
      <dgm:prSet presAssocID="{62DA4E66-C385-4501-A420-395FA17489A6}" presName="Name0" presStyleCnt="0">
        <dgm:presLayoutVars>
          <dgm:dir/>
          <dgm:animLvl val="lvl"/>
          <dgm:resizeHandles/>
        </dgm:presLayoutVars>
      </dgm:prSet>
      <dgm:spPr/>
    </dgm:pt>
    <dgm:pt modelId="{61567E78-D174-4B9E-826B-00ABF7B9A7C5}" type="pres">
      <dgm:prSet presAssocID="{7B9695DA-C4B7-4D43-A171-DD97560AFE92}" presName="linNode" presStyleCnt="0"/>
      <dgm:spPr/>
    </dgm:pt>
    <dgm:pt modelId="{8DE12846-583F-4137-A819-6FEAAB1DDB17}" type="pres">
      <dgm:prSet presAssocID="{7B9695DA-C4B7-4D43-A171-DD97560AFE92}" presName="parentShp" presStyleLbl="node1" presStyleIdx="0" presStyleCnt="2">
        <dgm:presLayoutVars>
          <dgm:bulletEnabled val="1"/>
        </dgm:presLayoutVars>
      </dgm:prSet>
      <dgm:spPr/>
    </dgm:pt>
    <dgm:pt modelId="{B4B29CA9-F45E-4B15-B4E0-B2852D06CDEA}" type="pres">
      <dgm:prSet presAssocID="{7B9695DA-C4B7-4D43-A171-DD97560AFE92}" presName="childShp" presStyleLbl="bgAccFollowNode1" presStyleIdx="0" presStyleCnt="2">
        <dgm:presLayoutVars>
          <dgm:bulletEnabled val="1"/>
        </dgm:presLayoutVars>
      </dgm:prSet>
      <dgm:spPr/>
    </dgm:pt>
    <dgm:pt modelId="{D63584BD-049A-4CC1-8251-2526CAED62B0}" type="pres">
      <dgm:prSet presAssocID="{BB86AB94-F859-4211-B6EE-549CD2D48DD7}" presName="spacing" presStyleCnt="0"/>
      <dgm:spPr/>
    </dgm:pt>
    <dgm:pt modelId="{4ABBAA59-304B-4BB8-BA51-C067D2DFD975}" type="pres">
      <dgm:prSet presAssocID="{4C4D4828-C979-4CAB-917E-70B4E9C2D228}" presName="linNode" presStyleCnt="0"/>
      <dgm:spPr/>
    </dgm:pt>
    <dgm:pt modelId="{9204AAAD-1303-400A-8557-8F8ABC96FC92}" type="pres">
      <dgm:prSet presAssocID="{4C4D4828-C979-4CAB-917E-70B4E9C2D228}" presName="parentShp" presStyleLbl="node1" presStyleIdx="1" presStyleCnt="2">
        <dgm:presLayoutVars>
          <dgm:bulletEnabled val="1"/>
        </dgm:presLayoutVars>
      </dgm:prSet>
      <dgm:spPr/>
    </dgm:pt>
    <dgm:pt modelId="{DB3E95EC-F276-4CF5-A572-F1F3AB9E96E6}" type="pres">
      <dgm:prSet presAssocID="{4C4D4828-C979-4CAB-917E-70B4E9C2D228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2C004707-9E03-453E-9142-49414ADF223B}" type="presOf" srcId="{F560E229-6939-4318-BA94-9EE90FCEFE07}" destId="{DB3E95EC-F276-4CF5-A572-F1F3AB9E96E6}" srcOrd="0" destOrd="0" presId="urn:microsoft.com/office/officeart/2005/8/layout/vList6"/>
    <dgm:cxn modelId="{E4D4F30D-D82B-4D37-B8C7-D7788258B32C}" type="presOf" srcId="{4C4D4828-C979-4CAB-917E-70B4E9C2D228}" destId="{9204AAAD-1303-400A-8557-8F8ABC96FC92}" srcOrd="0" destOrd="0" presId="urn:microsoft.com/office/officeart/2005/8/layout/vList6"/>
    <dgm:cxn modelId="{50AC990F-442F-45BD-94F7-9D46CF405405}" srcId="{7B9695DA-C4B7-4D43-A171-DD97560AFE92}" destId="{B5AD3E5E-976C-4DB6-AA09-6637D2E204B1}" srcOrd="0" destOrd="0" parTransId="{107C865D-F60C-4AB3-AF2B-15878A6D1A49}" sibTransId="{F50926C5-1936-49B2-90E8-A4C12BD92D4E}"/>
    <dgm:cxn modelId="{2014C52A-C619-40A2-AAA1-889492183537}" type="presOf" srcId="{5EB02A04-9887-4963-AAFD-63CB976505C1}" destId="{DB3E95EC-F276-4CF5-A572-F1F3AB9E96E6}" srcOrd="0" destOrd="2" presId="urn:microsoft.com/office/officeart/2005/8/layout/vList6"/>
    <dgm:cxn modelId="{A129A030-250A-45B9-BD99-986EDDFF4ECF}" srcId="{4C4D4828-C979-4CAB-917E-70B4E9C2D228}" destId="{C64B31BC-214B-4497-A02B-1DF300248844}" srcOrd="1" destOrd="0" parTransId="{F1984285-3E78-45C5-97F8-AE64A15DBD3F}" sibTransId="{534AA5F9-1E09-402D-8F03-C03D456D14F1}"/>
    <dgm:cxn modelId="{020B4F3B-BC39-46C8-8367-58D7863C0325}" type="presOf" srcId="{62DA4E66-C385-4501-A420-395FA17489A6}" destId="{AD333FDA-C00B-49B8-902A-20985A3EE23F}" srcOrd="0" destOrd="0" presId="urn:microsoft.com/office/officeart/2005/8/layout/vList6"/>
    <dgm:cxn modelId="{D80EC869-015A-47E7-B3D6-9C38280E9248}" srcId="{4C4D4828-C979-4CAB-917E-70B4E9C2D228}" destId="{F560E229-6939-4318-BA94-9EE90FCEFE07}" srcOrd="0" destOrd="0" parTransId="{90D88C54-7D8A-4E8C-B8BF-74FBE1C39187}" sibTransId="{CA7D2C19-3D6E-4D4E-A6A9-F765CE2B42E2}"/>
    <dgm:cxn modelId="{4875D750-6775-47DC-A7DA-0B383DDB317A}" type="presOf" srcId="{D86A0293-8B2D-4A3E-875D-9F3F6FF534D1}" destId="{B4B29CA9-F45E-4B15-B4E0-B2852D06CDEA}" srcOrd="0" destOrd="1" presId="urn:microsoft.com/office/officeart/2005/8/layout/vList6"/>
    <dgm:cxn modelId="{5B379759-BC70-4D7F-84C1-1AE7C0E62D28}" type="presOf" srcId="{B5AD3E5E-976C-4DB6-AA09-6637D2E204B1}" destId="{B4B29CA9-F45E-4B15-B4E0-B2852D06CDEA}" srcOrd="0" destOrd="0" presId="urn:microsoft.com/office/officeart/2005/8/layout/vList6"/>
    <dgm:cxn modelId="{98327995-059C-44F2-BB6B-6B7469361317}" type="presOf" srcId="{7B9695DA-C4B7-4D43-A171-DD97560AFE92}" destId="{8DE12846-583F-4137-A819-6FEAAB1DDB17}" srcOrd="0" destOrd="0" presId="urn:microsoft.com/office/officeart/2005/8/layout/vList6"/>
    <dgm:cxn modelId="{8B16ACA1-D324-496C-8A0F-BA05CA1B18BB}" type="presOf" srcId="{C64B31BC-214B-4497-A02B-1DF300248844}" destId="{DB3E95EC-F276-4CF5-A572-F1F3AB9E96E6}" srcOrd="0" destOrd="1" presId="urn:microsoft.com/office/officeart/2005/8/layout/vList6"/>
    <dgm:cxn modelId="{D75708AF-E248-429D-91A7-721D3847CA69}" srcId="{62DA4E66-C385-4501-A420-395FA17489A6}" destId="{4C4D4828-C979-4CAB-917E-70B4E9C2D228}" srcOrd="1" destOrd="0" parTransId="{B71891AC-4BE8-4B1D-8560-F5E3992748A4}" sibTransId="{CE757C71-71B7-4F8A-923E-6BC390D662C1}"/>
    <dgm:cxn modelId="{28ADEAB5-B4E1-49C4-B6D9-DC7A0F630539}" srcId="{62DA4E66-C385-4501-A420-395FA17489A6}" destId="{7B9695DA-C4B7-4D43-A171-DD97560AFE92}" srcOrd="0" destOrd="0" parTransId="{CF9FF152-27D0-40C9-AF60-665FB90684F9}" sibTransId="{BB86AB94-F859-4211-B6EE-549CD2D48DD7}"/>
    <dgm:cxn modelId="{11841DCC-B432-4FE5-AABD-399F74E977E9}" srcId="{4C4D4828-C979-4CAB-917E-70B4E9C2D228}" destId="{5EB02A04-9887-4963-AAFD-63CB976505C1}" srcOrd="2" destOrd="0" parTransId="{38C566A1-4376-4CDE-B9FE-B4B5528CD24A}" sibTransId="{180A1620-CB75-4BBD-83DB-EC581195C6E3}"/>
    <dgm:cxn modelId="{A66376E9-EE61-434F-9F16-1E31764CD044}" srcId="{7B9695DA-C4B7-4D43-A171-DD97560AFE92}" destId="{D86A0293-8B2D-4A3E-875D-9F3F6FF534D1}" srcOrd="1" destOrd="0" parTransId="{6543EF90-C54B-451B-9AC4-421CC0B22585}" sibTransId="{41168281-9118-41BD-9C63-69B486E9EB14}"/>
    <dgm:cxn modelId="{04CD09E8-AFE7-4A06-9F5E-621EB13FC9C5}" type="presParOf" srcId="{AD333FDA-C00B-49B8-902A-20985A3EE23F}" destId="{61567E78-D174-4B9E-826B-00ABF7B9A7C5}" srcOrd="0" destOrd="0" presId="urn:microsoft.com/office/officeart/2005/8/layout/vList6"/>
    <dgm:cxn modelId="{E93193D5-2A1A-4F2E-96E3-921FA3C311BB}" type="presParOf" srcId="{61567E78-D174-4B9E-826B-00ABF7B9A7C5}" destId="{8DE12846-583F-4137-A819-6FEAAB1DDB17}" srcOrd="0" destOrd="0" presId="urn:microsoft.com/office/officeart/2005/8/layout/vList6"/>
    <dgm:cxn modelId="{7D81529B-91D2-4109-A3A8-2325DE010507}" type="presParOf" srcId="{61567E78-D174-4B9E-826B-00ABF7B9A7C5}" destId="{B4B29CA9-F45E-4B15-B4E0-B2852D06CDEA}" srcOrd="1" destOrd="0" presId="urn:microsoft.com/office/officeart/2005/8/layout/vList6"/>
    <dgm:cxn modelId="{5E77E56E-DD78-4397-824E-1633DF91C1F2}" type="presParOf" srcId="{AD333FDA-C00B-49B8-902A-20985A3EE23F}" destId="{D63584BD-049A-4CC1-8251-2526CAED62B0}" srcOrd="1" destOrd="0" presId="urn:microsoft.com/office/officeart/2005/8/layout/vList6"/>
    <dgm:cxn modelId="{D667CE13-AD46-4CFB-A8B6-E1EF3D49DA12}" type="presParOf" srcId="{AD333FDA-C00B-49B8-902A-20985A3EE23F}" destId="{4ABBAA59-304B-4BB8-BA51-C067D2DFD975}" srcOrd="2" destOrd="0" presId="urn:microsoft.com/office/officeart/2005/8/layout/vList6"/>
    <dgm:cxn modelId="{8649BCAD-C9DB-4CBC-B168-7E3819867FA9}" type="presParOf" srcId="{4ABBAA59-304B-4BB8-BA51-C067D2DFD975}" destId="{9204AAAD-1303-400A-8557-8F8ABC96FC92}" srcOrd="0" destOrd="0" presId="urn:microsoft.com/office/officeart/2005/8/layout/vList6"/>
    <dgm:cxn modelId="{3DDF3152-0BD4-4BDE-BF95-350829FE0800}" type="presParOf" srcId="{4ABBAA59-304B-4BB8-BA51-C067D2DFD975}" destId="{DB3E95EC-F276-4CF5-A572-F1F3AB9E96E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29CA9-F45E-4B15-B4E0-B2852D06CDEA}">
      <dsp:nvSpPr>
        <dsp:cNvPr id="0" name=""/>
        <dsp:cNvSpPr/>
      </dsp:nvSpPr>
      <dsp:spPr>
        <a:xfrm>
          <a:off x="4564379" y="661"/>
          <a:ext cx="6846569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lắm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thái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đ</a:t>
          </a:r>
          <a:r>
            <a:rPr lang="vi-VN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ộ thẳng thắn ph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ê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bình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v</a:t>
          </a:r>
          <a:r>
            <a:rPr lang="vi-VN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ới việc bắt nạt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ơi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...”</a:t>
          </a:r>
          <a:endParaRPr lang="en-US" sz="2400" i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400" kern="12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rPr>
            <a:t>.</a:t>
          </a:r>
          <a:endParaRPr lang="en-US" sz="2400" kern="1200" dirty="0">
            <a:latin typeface="#9Slide03 Arima Madurai" panose="00000500000000000000" pitchFamily="2" charset="0"/>
            <a:ea typeface="Calibri" panose="020F0502020204030204" pitchFamily="34" charset="0"/>
            <a:cs typeface="#9Slide03 Arima Madurai" panose="00000500000000000000" pitchFamily="2" charset="0"/>
          </a:endParaRPr>
        </a:p>
      </dsp:txBody>
      <dsp:txXfrm>
        <a:off x="4564379" y="323122"/>
        <a:ext cx="5879186" cy="1934765"/>
      </dsp:txXfrm>
    </dsp:sp>
    <dsp:sp modelId="{8DE12846-583F-4137-A819-6FEAAB1DDB17}">
      <dsp:nvSpPr>
        <dsp:cNvPr id="0" name=""/>
        <dsp:cNvSpPr/>
      </dsp:nvSpPr>
      <dsp:spPr>
        <a:xfrm>
          <a:off x="0" y="661"/>
          <a:ext cx="4564379" cy="25796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8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dung:</a:t>
          </a:r>
        </a:p>
      </dsp:txBody>
      <dsp:txXfrm>
        <a:off x="125930" y="126591"/>
        <a:ext cx="4312519" cy="2327827"/>
      </dsp:txXfrm>
    </dsp:sp>
    <dsp:sp modelId="{DB3E95EC-F276-4CF5-A572-F1F3AB9E96E6}">
      <dsp:nvSpPr>
        <dsp:cNvPr id="0" name=""/>
        <dsp:cNvSpPr/>
      </dsp:nvSpPr>
      <dsp:spPr>
        <a:xfrm>
          <a:off x="4564379" y="2838317"/>
          <a:ext cx="6846569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phủ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4379" y="3160778"/>
        <a:ext cx="5879186" cy="1934765"/>
      </dsp:txXfrm>
    </dsp:sp>
    <dsp:sp modelId="{9204AAAD-1303-400A-8557-8F8ABC96FC92}">
      <dsp:nvSpPr>
        <dsp:cNvPr id="0" name=""/>
        <dsp:cNvSpPr/>
      </dsp:nvSpPr>
      <dsp:spPr>
        <a:xfrm>
          <a:off x="0" y="2838317"/>
          <a:ext cx="4564379" cy="25796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8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US" sz="4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930" y="2964247"/>
        <a:ext cx="4312519" cy="2327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6DE6E-FD50-49F1-87AF-63F8306B19F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FC888-FAF9-410E-8808-C018D322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3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3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 Hay, </a:t>
            </a:r>
            <a:r>
              <a:rPr lang="en-US" sz="1200" dirty="0" err="1"/>
              <a:t>hấpdẫn</a:t>
            </a:r>
            <a:r>
              <a:rPr lang="en-US" sz="1200" dirty="0"/>
              <a:t>, </a:t>
            </a:r>
            <a:r>
              <a:rPr lang="en-US" sz="1200" dirty="0" err="1"/>
              <a:t>ngậmngùi</a:t>
            </a:r>
            <a:r>
              <a:rPr lang="en-US" sz="1200" dirty="0"/>
              <a:t>, thươngchoDếChoắtnhưngcũngthathứchoDếmènvìbiếtkịpthờiănnăntộilỗi, </a:t>
            </a:r>
            <a:r>
              <a:rPr lang="en-US" sz="1200" dirty="0" err="1"/>
              <a:t>đãrútrabàihọcđườngđờiđầutiên</a:t>
            </a:r>
            <a:r>
              <a:rPr lang="en-US" sz="12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25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defceb1f2f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defceb1f2f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78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body" idx="1"/>
          </p:nvPr>
        </p:nvSpPr>
        <p:spPr>
          <a:xfrm>
            <a:off x="1091293" y="2307667"/>
            <a:ext cx="5937200" cy="3415200"/>
          </a:xfrm>
          <a:prstGeom prst="rect">
            <a:avLst/>
          </a:prstGeom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867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0"/>
          <p:cNvSpPr txBox="1">
            <a:spLocks noGrp="1"/>
          </p:cNvSpPr>
          <p:nvPr>
            <p:ph type="subTitle" idx="2"/>
          </p:nvPr>
        </p:nvSpPr>
        <p:spPr>
          <a:xfrm>
            <a:off x="953467" y="1356967"/>
            <a:ext cx="6444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20"/>
          <p:cNvGrpSpPr/>
          <p:nvPr/>
        </p:nvGrpSpPr>
        <p:grpSpPr>
          <a:xfrm>
            <a:off x="156318" y="295667"/>
            <a:ext cx="11598684" cy="6311467"/>
            <a:chOff x="117238" y="221750"/>
            <a:chExt cx="8699013" cy="4733600"/>
          </a:xfrm>
        </p:grpSpPr>
        <p:sp>
          <p:nvSpPr>
            <p:cNvPr id="425" name="Google Shape;425;p20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0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0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0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0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0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0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0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0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367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24.png"/><Relationship Id="rId31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28.png"/><Relationship Id="rId30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image" Target="../media/image17.png"/><Relationship Id="rId21" Type="http://schemas.openxmlformats.org/officeDocument/2006/relationships/image" Target="../media/image27.png"/><Relationship Id="rId34" Type="http://schemas.openxmlformats.org/officeDocument/2006/relationships/slide" Target="slide32.xml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slide" Target="slide28.xml"/><Relationship Id="rId38" Type="http://schemas.openxmlformats.org/officeDocument/2006/relationships/slide" Target="slide30.xml"/><Relationship Id="rId2" Type="http://schemas.openxmlformats.org/officeDocument/2006/relationships/image" Target="../media/image16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24" Type="http://schemas.microsoft.com/office/2007/relationships/hdphoto" Target="../media/hdphoto12.wdp"/><Relationship Id="rId32" Type="http://schemas.openxmlformats.org/officeDocument/2006/relationships/slide" Target="slide25.xml"/><Relationship Id="rId37" Type="http://schemas.openxmlformats.org/officeDocument/2006/relationships/slide" Target="slide29.xml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microsoft.com/office/2007/relationships/hdphoto" Target="../media/hdphoto14.wdp"/><Relationship Id="rId36" Type="http://schemas.openxmlformats.org/officeDocument/2006/relationships/slide" Target="slide33.xml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31" Type="http://schemas.openxmlformats.org/officeDocument/2006/relationships/slide" Target="slide27.xml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3.png"/><Relationship Id="rId30" Type="http://schemas.openxmlformats.org/officeDocument/2006/relationships/slide" Target="slide26.xml"/><Relationship Id="rId35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4.JP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JP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4.JP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4.JP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4.JP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JP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JP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4.JP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JP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nk, Pair, Share – phương pháp học tốt cho nhóm trẻ - CTH EDU">
            <a:extLst>
              <a:ext uri="{FF2B5EF4-FFF2-40B4-BE49-F238E27FC236}">
                <a16:creationId xmlns:a16="http://schemas.microsoft.com/office/drawing/2014/main" id="{D68EFD16-4FED-4C7A-9C1B-8321F94F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96" y="754911"/>
            <a:ext cx="6830067" cy="53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D6AA4-46EA-4735-9353-B23BE29F4A40}"/>
              </a:ext>
            </a:extLst>
          </p:cNvPr>
          <p:cNvSpPr txBox="1"/>
          <p:nvPr/>
        </p:nvSpPr>
        <p:spPr>
          <a:xfrm>
            <a:off x="584237" y="1166842"/>
            <a:ext cx="349811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248" y="1294455"/>
            <a:ext cx="779113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FB19A5-99F2-4451-A251-8CAA4FFDC5C8}"/>
              </a:ext>
            </a:extLst>
          </p:cNvPr>
          <p:cNvGrpSpPr/>
          <p:nvPr/>
        </p:nvGrpSpPr>
        <p:grpSpPr>
          <a:xfrm>
            <a:off x="550844" y="1910009"/>
            <a:ext cx="2793464" cy="1406866"/>
            <a:chOff x="154236" y="2165280"/>
            <a:chExt cx="2793464" cy="1406866"/>
          </a:xfrm>
        </p:grpSpPr>
        <p:sp>
          <p:nvSpPr>
            <p:cNvPr id="6" name="Round Same Side Corner Rectangle 1">
              <a:extLst>
                <a:ext uri="{FF2B5EF4-FFF2-40B4-BE49-F238E27FC236}">
                  <a16:creationId xmlns:a16="http://schemas.microsoft.com/office/drawing/2014/main" id="{EF0FB55A-744D-49AD-A85D-5CCE603A0B68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5EAC2D3E-CC59-4DAA-BF93-85A373F5DE11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BAC5495-A55E-44B6-8904-18073E93E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63" y="2483990"/>
              <a:ext cx="2048959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4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r>
                <a:rPr kumimoji="0" lang="en-US" altLang="en-US" sz="44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altLang="en-US" sz="44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cục</a:t>
              </a:r>
              <a:endParaRPr kumimoji="0" lang="en-US" altLang="en-US" sz="44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D0BBC262-B724-4E4E-BC8A-6D81FECD6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682" y="2448459"/>
            <a:ext cx="756985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3, 4: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6E47204-6DA7-457D-976A-52E73856A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682" y="4107991"/>
            <a:ext cx="779113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6: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6CBBAC04-A339-4F4E-827F-7B6ECD2CE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248" y="5365742"/>
            <a:ext cx="763400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8: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Images | Free Vectors, Stock Photos &amp; PSD">
            <a:extLst>
              <a:ext uri="{FF2B5EF4-FFF2-40B4-BE49-F238E27FC236}">
                <a16:creationId xmlns:a16="http://schemas.microsoft.com/office/drawing/2014/main" id="{C2AD59DD-6CF3-4A75-82B4-4C76ED48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697345" y="2637741"/>
            <a:ext cx="1079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8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">
            <a:extLst>
              <a:ext uri="{FF2B5EF4-FFF2-40B4-BE49-F238E27FC236}">
                <a16:creationId xmlns:a16="http://schemas.microsoft.com/office/drawing/2014/main" id="{FE2F07BF-7B70-4B18-A7F1-A044CEB1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793665" y="621119"/>
            <a:ext cx="3966759" cy="56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EC2ABF3-6AF4-4B64-AF06-FDA3E8144A9C}"/>
              </a:ext>
            </a:extLst>
          </p:cNvPr>
          <p:cNvSpPr/>
          <p:nvPr/>
        </p:nvSpPr>
        <p:spPr>
          <a:xfrm flipH="1">
            <a:off x="1233376" y="1127050"/>
            <a:ext cx="5422606" cy="3242932"/>
          </a:xfrm>
          <a:prstGeom prst="wedgeEllipseCallout">
            <a:avLst>
              <a:gd name="adj1" fmla="val -63708"/>
              <a:gd name="adj2" fmla="val 4624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(5’):</a:t>
            </a:r>
            <a:endParaRPr lang="en-SG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1FBE1-82E2-4CB1-91BC-414ED6396F8B}"/>
              </a:ext>
            </a:extLst>
          </p:cNvPr>
          <p:cNvSpPr/>
          <p:nvPr/>
        </p:nvSpPr>
        <p:spPr>
          <a:xfrm>
            <a:off x="443430" y="3104710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</p:txBody>
      </p:sp>
      <p:pic>
        <p:nvPicPr>
          <p:cNvPr id="8196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1294DAE4-0F32-4CFC-9551-585D3DC7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" y="180757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06399AA2-1E45-4C37-A3B1-1EEEBD2B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29" y="144153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F69CFC3B-2A86-4767-BDD0-F37AB329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87" y="165419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48C5E9F6-B2C6-4723-9DBD-9BFFFF330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494" y="180757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DC0DD9-0163-45F0-AFD4-0223E1318B04}"/>
              </a:ext>
            </a:extLst>
          </p:cNvPr>
          <p:cNvSpPr txBox="1"/>
          <p:nvPr/>
        </p:nvSpPr>
        <p:spPr>
          <a:xfrm>
            <a:off x="3508169" y="1363751"/>
            <a:ext cx="2200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Cách nêu vấn đề để thể hiện thái độ của tác giả có gì đặc biệt? 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607B5-2E83-4A79-A09C-7B3B07BBED9E}"/>
              </a:ext>
            </a:extLst>
          </p:cNvPr>
          <p:cNvSpPr txBox="1"/>
          <p:nvPr/>
        </p:nvSpPr>
        <p:spPr>
          <a:xfrm>
            <a:off x="6383054" y="1313462"/>
            <a:ext cx="2444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28526-2C6A-4B59-9E93-471D74EAA8E1}"/>
              </a:ext>
            </a:extLst>
          </p:cNvPr>
          <p:cNvSpPr txBox="1"/>
          <p:nvPr/>
        </p:nvSpPr>
        <p:spPr>
          <a:xfrm>
            <a:off x="9490099" y="1363751"/>
            <a:ext cx="2351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8728CA-4683-432D-9FCC-EE4EDB3DE6A9}"/>
              </a:ext>
            </a:extLst>
          </p:cNvPr>
          <p:cNvSpPr/>
          <p:nvPr/>
        </p:nvSpPr>
        <p:spPr>
          <a:xfrm>
            <a:off x="3431932" y="3104709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00C558-0452-4470-9467-E996BD28B200}"/>
              </a:ext>
            </a:extLst>
          </p:cNvPr>
          <p:cNvSpPr/>
          <p:nvPr/>
        </p:nvSpPr>
        <p:spPr>
          <a:xfrm>
            <a:off x="6383054" y="3104709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11E988-27DF-4AA3-9261-A85997B906AB}"/>
              </a:ext>
            </a:extLst>
          </p:cNvPr>
          <p:cNvSpPr/>
          <p:nvPr/>
        </p:nvSpPr>
        <p:spPr>
          <a:xfrm>
            <a:off x="9490099" y="3097559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9CA1BD-7A34-47B7-AD0A-F5A444C7F670}"/>
              </a:ext>
            </a:extLst>
          </p:cNvPr>
          <p:cNvSpPr txBox="1"/>
          <p:nvPr/>
        </p:nvSpPr>
        <p:spPr>
          <a:xfrm>
            <a:off x="443430" y="1086752"/>
            <a:ext cx="2205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 đã thể hiện thái độ gì qua khổ thơ đầu? Thái độ đó được thể hiện cụ thể qua câu thơ nào?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5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1FBE1-82E2-4CB1-91BC-414ED6396F8B}"/>
              </a:ext>
            </a:extLst>
          </p:cNvPr>
          <p:cNvSpPr/>
          <p:nvPr/>
        </p:nvSpPr>
        <p:spPr>
          <a:xfrm>
            <a:off x="443430" y="3104710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 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õ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</a:t>
            </a:r>
            <a:r>
              <a:rPr lang="vi-VN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ới việc bắt nạt: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hẳng thắn ph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1294DAE4-0F32-4CFC-9551-585D3DC7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" y="180757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854D4-E26B-4CB9-ADCD-942DC1F99BD1}"/>
              </a:ext>
            </a:extLst>
          </p:cNvPr>
          <p:cNvSpPr txBox="1"/>
          <p:nvPr/>
        </p:nvSpPr>
        <p:spPr>
          <a:xfrm>
            <a:off x="443430" y="1119389"/>
            <a:ext cx="23529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 đã thể hiện thái độ gì qua khổ thơ đầu? Thái độ đó được thể hiện cụ thể qua câu thơ nào?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06399AA2-1E45-4C37-A3B1-1EEEBD2B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29" y="144153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F69CFC3B-2A86-4767-BDD0-F37AB329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87" y="165419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anh tô màu trái cây nhiều màu sắc giúp bé nhận biết các loại trái cây">
            <a:extLst>
              <a:ext uri="{FF2B5EF4-FFF2-40B4-BE49-F238E27FC236}">
                <a16:creationId xmlns:a16="http://schemas.microsoft.com/office/drawing/2014/main" id="{48C5E9F6-B2C6-4723-9DBD-9BFFFF330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088" y="180757"/>
            <a:ext cx="2656146" cy="27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DC0DD9-0163-45F0-AFD4-0223E1318B04}"/>
              </a:ext>
            </a:extLst>
          </p:cNvPr>
          <p:cNvSpPr txBox="1"/>
          <p:nvPr/>
        </p:nvSpPr>
        <p:spPr>
          <a:xfrm>
            <a:off x="3508169" y="1363751"/>
            <a:ext cx="2200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Cách nêu vấn đề để thể hiện thái độ của tác giả có gì đặc biệt? 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607B5-2E83-4A79-A09C-7B3B07BBED9E}"/>
              </a:ext>
            </a:extLst>
          </p:cNvPr>
          <p:cNvSpPr txBox="1"/>
          <p:nvPr/>
        </p:nvSpPr>
        <p:spPr>
          <a:xfrm>
            <a:off x="6383054" y="1313462"/>
            <a:ext cx="2444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8728CA-4683-432D-9FCC-EE4EDB3DE6A9}"/>
              </a:ext>
            </a:extLst>
          </p:cNvPr>
          <p:cNvSpPr/>
          <p:nvPr/>
        </p:nvSpPr>
        <p:spPr>
          <a:xfrm>
            <a:off x="3431932" y="3104709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00C558-0452-4470-9467-E996BD28B200}"/>
              </a:ext>
            </a:extLst>
          </p:cNvPr>
          <p:cNvSpPr/>
          <p:nvPr/>
        </p:nvSpPr>
        <p:spPr>
          <a:xfrm>
            <a:off x="6383054" y="3104709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11E988-27DF-4AA3-9261-A85997B906AB}"/>
              </a:ext>
            </a:extLst>
          </p:cNvPr>
          <p:cNvSpPr/>
          <p:nvPr/>
        </p:nvSpPr>
        <p:spPr>
          <a:xfrm>
            <a:off x="9490099" y="3097559"/>
            <a:ext cx="2352937" cy="35300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nạt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” 3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đên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”,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”: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kiên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quyết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nạt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...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3DADD-9BF8-4F70-8A71-FB7F9D65F03C}"/>
              </a:ext>
            </a:extLst>
          </p:cNvPr>
          <p:cNvSpPr txBox="1"/>
          <p:nvPr/>
        </p:nvSpPr>
        <p:spPr>
          <a:xfrm>
            <a:off x="9490099" y="1305613"/>
            <a:ext cx="2351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</p:spTree>
    <p:extLst>
      <p:ext uri="{BB962C8B-B14F-4D97-AF65-F5344CB8AC3E}">
        <p14:creationId xmlns:p14="http://schemas.microsoft.com/office/powerpoint/2010/main" val="8504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FE030E9B-0D87-4FEC-8C1D-6E03E224B663}"/>
              </a:ext>
            </a:extLst>
          </p:cNvPr>
          <p:cNvSpPr txBox="1"/>
          <p:nvPr/>
        </p:nvSpPr>
        <p:spPr>
          <a:xfrm flipH="1">
            <a:off x="3649214" y="-56644"/>
            <a:ext cx="8009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494295-93EC-41CA-87F0-3E52EA980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718605"/>
              </p:ext>
            </p:extLst>
          </p:nvPr>
        </p:nvGraphicFramePr>
        <p:xfrm>
          <a:off x="247650" y="1260581"/>
          <a:ext cx="114109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98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">
            <a:extLst>
              <a:ext uri="{FF2B5EF4-FFF2-40B4-BE49-F238E27FC236}">
                <a16:creationId xmlns:a16="http://schemas.microsoft.com/office/drawing/2014/main" id="{FE2F07BF-7B70-4B18-A7F1-A044CEB1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793665" y="621119"/>
            <a:ext cx="3966759" cy="56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A965A69-E53A-43C4-8B8D-5F91864309DA}"/>
              </a:ext>
            </a:extLst>
          </p:cNvPr>
          <p:cNvSpPr/>
          <p:nvPr/>
        </p:nvSpPr>
        <p:spPr>
          <a:xfrm flipH="1">
            <a:off x="1233376" y="1127050"/>
            <a:ext cx="5422606" cy="3242932"/>
          </a:xfrm>
          <a:prstGeom prst="wedgeEllipseCallout">
            <a:avLst>
              <a:gd name="adj1" fmla="val -63708"/>
              <a:gd name="adj2" fmla="val 4624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(7’):</a:t>
            </a:r>
            <a:endParaRPr lang="en-SG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5214B3-5706-427E-BFD2-B45B52E3A662}"/>
              </a:ext>
            </a:extLst>
          </p:cNvPr>
          <p:cNvSpPr/>
          <p:nvPr/>
        </p:nvSpPr>
        <p:spPr>
          <a:xfrm>
            <a:off x="244549" y="329610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C00C05-C8A9-420B-957D-3126804081A7}"/>
              </a:ext>
            </a:extLst>
          </p:cNvPr>
          <p:cNvGrpSpPr/>
          <p:nvPr/>
        </p:nvGrpSpPr>
        <p:grpSpPr>
          <a:xfrm>
            <a:off x="4668487" y="2004237"/>
            <a:ext cx="2855026" cy="2849526"/>
            <a:chOff x="4668487" y="2004237"/>
            <a:chExt cx="2855026" cy="2849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BAB159-A8EA-4A76-B0DE-EBBE62695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8" t="9302" r="9897" b="10388"/>
            <a:stretch/>
          </p:blipFill>
          <p:spPr>
            <a:xfrm>
              <a:off x="4668487" y="2004237"/>
              <a:ext cx="2855026" cy="28495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8C0875-8DB3-4E7A-9FBE-CDC1B8AD8944}"/>
                </a:ext>
              </a:extLst>
            </p:cNvPr>
            <p:cNvSpPr txBox="1"/>
            <p:nvPr/>
          </p:nvSpPr>
          <p:spPr>
            <a:xfrm>
              <a:off x="5234854" y="2761403"/>
              <a:ext cx="17720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09C51F-0D57-4942-A206-715CD1A0D869}"/>
              </a:ext>
            </a:extLst>
          </p:cNvPr>
          <p:cNvSpPr/>
          <p:nvPr/>
        </p:nvSpPr>
        <p:spPr>
          <a:xfrm>
            <a:off x="7523513" y="329609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F539FA-3A8F-4ADF-98BE-C438CDAA72F6}"/>
              </a:ext>
            </a:extLst>
          </p:cNvPr>
          <p:cNvSpPr/>
          <p:nvPr/>
        </p:nvSpPr>
        <p:spPr>
          <a:xfrm>
            <a:off x="244549" y="4125433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456E26-A138-42AA-9FA9-4E843BB63114}"/>
              </a:ext>
            </a:extLst>
          </p:cNvPr>
          <p:cNvSpPr/>
          <p:nvPr/>
        </p:nvSpPr>
        <p:spPr>
          <a:xfrm>
            <a:off x="7523513" y="4125432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9851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5214B3-5706-427E-BFD2-B45B52E3A662}"/>
              </a:ext>
            </a:extLst>
          </p:cNvPr>
          <p:cNvSpPr/>
          <p:nvPr/>
        </p:nvSpPr>
        <p:spPr>
          <a:xfrm>
            <a:off x="244549" y="174009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hip-hop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C00C05-C8A9-420B-957D-3126804081A7}"/>
              </a:ext>
            </a:extLst>
          </p:cNvPr>
          <p:cNvGrpSpPr/>
          <p:nvPr/>
        </p:nvGrpSpPr>
        <p:grpSpPr>
          <a:xfrm>
            <a:off x="4668487" y="2004237"/>
            <a:ext cx="2855026" cy="2849526"/>
            <a:chOff x="4668487" y="2004237"/>
            <a:chExt cx="2855026" cy="2849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BAB159-A8EA-4A76-B0DE-EBBE62695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8" t="9302" r="9897" b="10388"/>
            <a:stretch/>
          </p:blipFill>
          <p:spPr>
            <a:xfrm>
              <a:off x="4668487" y="2004237"/>
              <a:ext cx="2855026" cy="28495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8C0875-8DB3-4E7A-9FBE-CDC1B8AD8944}"/>
                </a:ext>
              </a:extLst>
            </p:cNvPr>
            <p:cNvSpPr txBox="1"/>
            <p:nvPr/>
          </p:nvSpPr>
          <p:spPr>
            <a:xfrm>
              <a:off x="5234854" y="2761403"/>
              <a:ext cx="17720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09C51F-0D57-4942-A206-715CD1A0D869}"/>
              </a:ext>
            </a:extLst>
          </p:cNvPr>
          <p:cNvSpPr/>
          <p:nvPr/>
        </p:nvSpPr>
        <p:spPr>
          <a:xfrm>
            <a:off x="7523513" y="174009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F539FA-3A8F-4ADF-98BE-C438CDAA72F6}"/>
              </a:ext>
            </a:extLst>
          </p:cNvPr>
          <p:cNvSpPr/>
          <p:nvPr/>
        </p:nvSpPr>
        <p:spPr>
          <a:xfrm>
            <a:off x="244549" y="4036738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456E26-A138-42AA-9FA9-4E843BB63114}"/>
              </a:ext>
            </a:extLst>
          </p:cNvPr>
          <p:cNvSpPr/>
          <p:nvPr/>
        </p:nvSpPr>
        <p:spPr>
          <a:xfrm>
            <a:off x="7523513" y="4036738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;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dỏm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FE030E9B-0D87-4FEC-8C1D-6E03E224B663}"/>
              </a:ext>
            </a:extLst>
          </p:cNvPr>
          <p:cNvSpPr txBox="1"/>
          <p:nvPr/>
        </p:nvSpPr>
        <p:spPr>
          <a:xfrm flipH="1">
            <a:off x="388418" y="339652"/>
            <a:ext cx="11460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endParaRPr lang="en-SG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080D81-5E82-4152-8A60-1491A5C7D703}"/>
              </a:ext>
            </a:extLst>
          </p:cNvPr>
          <p:cNvSpPr txBox="1"/>
          <p:nvPr/>
        </p:nvSpPr>
        <p:spPr>
          <a:xfrm>
            <a:off x="606051" y="1302080"/>
            <a:ext cx="60517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227A49-6F91-44BC-9DF1-8D6AC0E89255}"/>
              </a:ext>
            </a:extLst>
          </p:cNvPr>
          <p:cNvSpPr txBox="1"/>
          <p:nvPr/>
        </p:nvSpPr>
        <p:spPr>
          <a:xfrm>
            <a:off x="5186995" y="1689827"/>
            <a:ext cx="63007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híp-hóp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289E4-C15D-4C3D-8ADB-D99F908B7BD3}"/>
              </a:ext>
            </a:extLst>
          </p:cNvPr>
          <p:cNvSpPr txBox="1"/>
          <p:nvPr/>
        </p:nvSpPr>
        <p:spPr>
          <a:xfrm>
            <a:off x="5186995" y="2439969"/>
            <a:ext cx="6300794" cy="56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6A885C-6D92-4DDA-8D49-2900F87E92D9}"/>
              </a:ext>
            </a:extLst>
          </p:cNvPr>
          <p:cNvSpPr txBox="1"/>
          <p:nvPr/>
        </p:nvSpPr>
        <p:spPr>
          <a:xfrm>
            <a:off x="606052" y="4290877"/>
            <a:ext cx="4284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B8803C-F2AB-49B8-B9A3-73D0FAF5F63E}"/>
              </a:ext>
            </a:extLst>
          </p:cNvPr>
          <p:cNvSpPr txBox="1"/>
          <p:nvPr/>
        </p:nvSpPr>
        <p:spPr>
          <a:xfrm>
            <a:off x="5186995" y="3254928"/>
            <a:ext cx="63989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86CD90-121D-46F9-AC34-DB95C2BBAF78}"/>
              </a:ext>
            </a:extLst>
          </p:cNvPr>
          <p:cNvSpPr txBox="1"/>
          <p:nvPr/>
        </p:nvSpPr>
        <p:spPr>
          <a:xfrm>
            <a:off x="5186995" y="4063468"/>
            <a:ext cx="71591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4DCE73-D9C1-43B5-B705-42CEC1F4B706}"/>
              </a:ext>
            </a:extLst>
          </p:cNvPr>
          <p:cNvSpPr txBox="1"/>
          <p:nvPr/>
        </p:nvSpPr>
        <p:spPr>
          <a:xfrm>
            <a:off x="876300" y="5502684"/>
            <a:ext cx="10896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-&gt;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5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5. Video khởi động">
            <a:hlinkClick r:id="" action="ppaction://media"/>
            <a:extLst>
              <a:ext uri="{FF2B5EF4-FFF2-40B4-BE49-F238E27FC236}">
                <a16:creationId xmlns:a16="http://schemas.microsoft.com/office/drawing/2014/main" id="{0D759AC9-0E37-4656-9B0E-46C068128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98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">
            <a:extLst>
              <a:ext uri="{FF2B5EF4-FFF2-40B4-BE49-F238E27FC236}">
                <a16:creationId xmlns:a16="http://schemas.microsoft.com/office/drawing/2014/main" id="{FE2F07BF-7B70-4B18-A7F1-A044CEB1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793665" y="621119"/>
            <a:ext cx="3966759" cy="56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A965A69-E53A-43C4-8B8D-5F91864309DA}"/>
              </a:ext>
            </a:extLst>
          </p:cNvPr>
          <p:cNvSpPr/>
          <p:nvPr/>
        </p:nvSpPr>
        <p:spPr>
          <a:xfrm flipH="1">
            <a:off x="1233376" y="1127050"/>
            <a:ext cx="5422606" cy="3242932"/>
          </a:xfrm>
          <a:prstGeom prst="wedgeEllipseCallout">
            <a:avLst>
              <a:gd name="adj1" fmla="val -63708"/>
              <a:gd name="adj2" fmla="val 4624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(10’)</a:t>
            </a:r>
            <a:endParaRPr lang="en-SG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1353" y="4273677"/>
            <a:ext cx="6388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giLp33d">
            <a:extLst>
              <a:ext uri="{FF2B5EF4-FFF2-40B4-BE49-F238E27FC236}">
                <a16:creationId xmlns:a16="http://schemas.microsoft.com/office/drawing/2014/main" id="{BA55E4EF-E941-4228-96ED-01826CE34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13" y="4218152"/>
            <a:ext cx="3110005" cy="2587956"/>
          </a:xfrm>
          <a:prstGeom prst="rect">
            <a:avLst/>
          </a:prstGeom>
        </p:spPr>
      </p:pic>
      <p:pic>
        <p:nvPicPr>
          <p:cNvPr id="6" name="Content Placeholder 5" descr="giLp33d">
            <a:extLst>
              <a:ext uri="{FF2B5EF4-FFF2-40B4-BE49-F238E27FC236}">
                <a16:creationId xmlns:a16="http://schemas.microsoft.com/office/drawing/2014/main" id="{6A1BAE47-8756-4E70-B424-881516DE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19997" y="4270044"/>
            <a:ext cx="3335281" cy="25879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3ABA957-1593-42EE-B845-4EB636301C48}"/>
              </a:ext>
            </a:extLst>
          </p:cNvPr>
          <p:cNvSpPr/>
          <p:nvPr/>
        </p:nvSpPr>
        <p:spPr>
          <a:xfrm>
            <a:off x="435140" y="749737"/>
            <a:ext cx="3335283" cy="32091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8D196B-E8CB-4614-928D-8EA26F4D5E07}"/>
              </a:ext>
            </a:extLst>
          </p:cNvPr>
          <p:cNvSpPr/>
          <p:nvPr/>
        </p:nvSpPr>
        <p:spPr>
          <a:xfrm>
            <a:off x="4201826" y="490480"/>
            <a:ext cx="3801324" cy="37276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51B086-EA86-4826-AD3F-73390A9C7C01}"/>
              </a:ext>
            </a:extLst>
          </p:cNvPr>
          <p:cNvSpPr/>
          <p:nvPr/>
        </p:nvSpPr>
        <p:spPr>
          <a:xfrm>
            <a:off x="8421577" y="749737"/>
            <a:ext cx="3335283" cy="32091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9" action="ppaction://hlinksldjump"/>
          </p:cNvPr>
          <p:cNvSpPr/>
          <p:nvPr/>
        </p:nvSpPr>
        <p:spPr>
          <a:xfrm>
            <a:off x="3395242" y="3306302"/>
            <a:ext cx="1340758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1. </a:t>
            </a:r>
            <a:r>
              <a:rPr lang="en-US" dirty="0" err="1">
                <a:solidFill>
                  <a:srgbClr val="0000FF"/>
                </a:solidFill>
              </a:rPr>
              <a:t>Chăm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Chỉ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Rounded Rectangle 34">
            <a:hlinkClick r:id="rId30" action="ppaction://hlinksldjump"/>
          </p:cNvPr>
          <p:cNvSpPr/>
          <p:nvPr/>
        </p:nvSpPr>
        <p:spPr>
          <a:xfrm>
            <a:off x="1199954" y="4509225"/>
            <a:ext cx="146353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3. </a:t>
            </a:r>
            <a:r>
              <a:rPr lang="en-US" dirty="0" err="1">
                <a:solidFill>
                  <a:srgbClr val="0000FF"/>
                </a:solidFill>
              </a:rPr>
              <a:t>Thật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ounded Rectangle 35">
            <a:hlinkClick r:id="rId31" action="ppaction://hlinksldjump"/>
          </p:cNvPr>
          <p:cNvSpPr/>
          <p:nvPr/>
        </p:nvSpPr>
        <p:spPr>
          <a:xfrm>
            <a:off x="5204435" y="4305578"/>
            <a:ext cx="142859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4. </a:t>
            </a:r>
            <a:r>
              <a:rPr lang="en-US" dirty="0" err="1">
                <a:solidFill>
                  <a:srgbClr val="0000FF"/>
                </a:solidFill>
              </a:rPr>
              <a:t>Cẩn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Thận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ounded Rectangle 36">
            <a:hlinkClick r:id="rId32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2. </a:t>
            </a:r>
            <a:r>
              <a:rPr lang="en-US" dirty="0" err="1">
                <a:solidFill>
                  <a:srgbClr val="0000FF"/>
                </a:solidFill>
              </a:rPr>
              <a:t>Giản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Dị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Rounded Rectangle 38">
            <a:hlinkClick r:id="rId33" action="ppaction://hlinksldjump"/>
          </p:cNvPr>
          <p:cNvSpPr/>
          <p:nvPr/>
        </p:nvSpPr>
        <p:spPr>
          <a:xfrm>
            <a:off x="10564089" y="426204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5. </a:t>
            </a:r>
            <a:r>
              <a:rPr lang="en-US" dirty="0" err="1">
                <a:solidFill>
                  <a:srgbClr val="0000FF"/>
                </a:solidFill>
              </a:rPr>
              <a:t>Vui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Vẻ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Rounded Rectangle 39">
            <a:hlinkClick r:id="rId34" action="ppaction://hlinksldjump"/>
          </p:cNvPr>
          <p:cNvSpPr/>
          <p:nvPr/>
        </p:nvSpPr>
        <p:spPr>
          <a:xfrm>
            <a:off x="8041206" y="5682486"/>
            <a:ext cx="140845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9. </a:t>
            </a:r>
            <a:r>
              <a:rPr lang="en-US" dirty="0" err="1">
                <a:solidFill>
                  <a:srgbClr val="0000FF"/>
                </a:solidFill>
              </a:rPr>
              <a:t>Dũng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Cảm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" name="Rounded Rectangle 40">
            <a:hlinkClick r:id="rId35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8. </a:t>
            </a:r>
            <a:r>
              <a:rPr lang="en-US" dirty="0" err="1">
                <a:solidFill>
                  <a:srgbClr val="0000FF"/>
                </a:solidFill>
              </a:rPr>
              <a:t>Kiên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Trì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" name="Rounded Rectangle 42">
            <a:hlinkClick r:id="rId36" action="ppaction://hlinksldjump"/>
          </p:cNvPr>
          <p:cNvSpPr/>
          <p:nvPr/>
        </p:nvSpPr>
        <p:spPr>
          <a:xfrm>
            <a:off x="10203460" y="6350806"/>
            <a:ext cx="1514791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10. </a:t>
            </a:r>
            <a:r>
              <a:rPr lang="en-US" dirty="0" err="1">
                <a:solidFill>
                  <a:srgbClr val="0000FF"/>
                </a:solidFill>
              </a:rPr>
              <a:t>Ngăn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Nắp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Rounded Rectangle 43">
            <a:hlinkClick r:id="rId37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6.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Tin</a:t>
            </a:r>
          </a:p>
        </p:txBody>
      </p:sp>
      <p:sp>
        <p:nvSpPr>
          <p:cNvPr id="45" name="Rounded Rectangle 44">
            <a:hlinkClick r:id="rId38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7. </a:t>
            </a:r>
            <a:r>
              <a:rPr lang="en-US" dirty="0" err="1">
                <a:solidFill>
                  <a:srgbClr val="0000FF"/>
                </a:solidFill>
              </a:rPr>
              <a:t>Sạch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Sẽ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8307" y="1021135"/>
            <a:ext cx="9335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954" y="3271511"/>
            <a:ext cx="8774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“ai”,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491069"/>
            <a:ext cx="10909004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EED36-50C1-4CE8-A570-F6A6C014D96D}"/>
              </a:ext>
            </a:extLst>
          </p:cNvPr>
          <p:cNvSpPr txBox="1"/>
          <p:nvPr/>
        </p:nvSpPr>
        <p:spPr>
          <a:xfrm>
            <a:off x="1467293" y="1451386"/>
            <a:ext cx="9335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2337-57D0-4EFC-8324-A7E3C8E17EC9}"/>
              </a:ext>
            </a:extLst>
          </p:cNvPr>
          <p:cNvSpPr txBox="1"/>
          <p:nvPr/>
        </p:nvSpPr>
        <p:spPr>
          <a:xfrm>
            <a:off x="1861364" y="3510283"/>
            <a:ext cx="8774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</a:t>
            </a: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7" y="501699"/>
            <a:ext cx="1090900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5634" y="1331733"/>
            <a:ext cx="9668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4023" y="2973774"/>
            <a:ext cx="9122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nhủ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YN,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0" y="291555"/>
            <a:ext cx="10836123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1802" y="1438653"/>
            <a:ext cx="8655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0383" y="3622274"/>
            <a:ext cx="915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2" y="331578"/>
            <a:ext cx="1086647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6930" y="1321646"/>
            <a:ext cx="9098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4337" y="3483116"/>
            <a:ext cx="8703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7" y="363550"/>
            <a:ext cx="1112855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7789" y="1172245"/>
            <a:ext cx="9749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047" y="3849188"/>
            <a:ext cx="9038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14FDB-E9E8-4074-A40C-DA45E8CEE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153"/>
            <a:ext cx="2792047" cy="2792047"/>
          </a:xfrm>
          <a:prstGeom prst="rect">
            <a:avLst/>
          </a:prstGeom>
        </p:spPr>
      </p:pic>
      <p:pic>
        <p:nvPicPr>
          <p:cNvPr id="8" name="Picture 8" descr="Premium Vector | Cartoon of a naughty boy pulling the pigtail of a little  girl. bullying in school concept.">
            <a:extLst>
              <a:ext uri="{FF2B5EF4-FFF2-40B4-BE49-F238E27FC236}">
                <a16:creationId xmlns:a16="http://schemas.microsoft.com/office/drawing/2014/main" id="{81C5DB41-245E-4D36-9D37-13B485EF2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b="6666"/>
          <a:stretch/>
        </p:blipFill>
        <p:spPr bwMode="auto">
          <a:xfrm>
            <a:off x="8870048" y="3216030"/>
            <a:ext cx="3321951" cy="27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Kid Girl Bully Other Friend Bad Behavior Stock Vector - Illustration of  behavior, angry: 168504303">
            <a:extLst>
              <a:ext uri="{FF2B5EF4-FFF2-40B4-BE49-F238E27FC236}">
                <a16:creationId xmlns:a16="http://schemas.microsoft.com/office/drawing/2014/main" id="{81E6B353-4739-47A0-9577-5FD7C732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4" b="10363"/>
          <a:stretch/>
        </p:blipFill>
        <p:spPr bwMode="auto">
          <a:xfrm>
            <a:off x="3061860" y="3764545"/>
            <a:ext cx="5538375" cy="30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850A352A-CC37-4D72-A7DD-1ED6C3B7AFB0}"/>
              </a:ext>
            </a:extLst>
          </p:cNvPr>
          <p:cNvSpPr txBox="1"/>
          <p:nvPr/>
        </p:nvSpPr>
        <p:spPr>
          <a:xfrm flipH="1">
            <a:off x="953697" y="474345"/>
            <a:ext cx="97547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</a:p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Linh-</a:t>
            </a:r>
            <a:endParaRPr lang="en-SG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27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5" y="374108"/>
            <a:ext cx="10463098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08" y="5153482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1" y="4804929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2340" y="781784"/>
            <a:ext cx="67377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bắt nạt bạn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đưa bài thơ này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nếu cần bắt nạt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đến gặp tớ nga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2340" y="4054214"/>
            <a:ext cx="60773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3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8" y="356893"/>
            <a:ext cx="10327758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4622" y="1158127"/>
            <a:ext cx="815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0602" y="3757912"/>
            <a:ext cx="4003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0" y="501355"/>
            <a:ext cx="10975099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98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16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2574" y="1172245"/>
            <a:ext cx="8591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3584" y="3279149"/>
            <a:ext cx="78412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Ý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Khẳng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5" y="331578"/>
            <a:ext cx="1106389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0348" y="1206150"/>
            <a:ext cx="931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9157" y="3153461"/>
            <a:ext cx="774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59E44B4C-3BCE-4807-A945-A7FDFF5C9090}"/>
              </a:ext>
            </a:extLst>
          </p:cNvPr>
          <p:cNvSpPr txBox="1"/>
          <p:nvPr/>
        </p:nvSpPr>
        <p:spPr>
          <a:xfrm flipH="1">
            <a:off x="609599" y="433902"/>
            <a:ext cx="10972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SG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1BE09-82D4-4444-B27E-78B804D6CD33}"/>
              </a:ext>
            </a:extLst>
          </p:cNvPr>
          <p:cNvSpPr txBox="1"/>
          <p:nvPr/>
        </p:nvSpPr>
        <p:spPr>
          <a:xfrm>
            <a:off x="3917214" y="2009551"/>
            <a:ext cx="79451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ai,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BAB1E0-40A9-4296-8AB6-82BC9CF5DE89}"/>
              </a:ext>
            </a:extLst>
          </p:cNvPr>
          <p:cNvGrpSpPr/>
          <p:nvPr/>
        </p:nvGrpSpPr>
        <p:grpSpPr>
          <a:xfrm>
            <a:off x="329607" y="1831607"/>
            <a:ext cx="3296095" cy="1080907"/>
            <a:chOff x="329607" y="2022995"/>
            <a:chExt cx="3296095" cy="10809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D55A21D-5B14-4373-8C29-E2F75627BB62}"/>
                </a:ext>
              </a:extLst>
            </p:cNvPr>
            <p:cNvSpPr/>
            <p:nvPr/>
          </p:nvSpPr>
          <p:spPr>
            <a:xfrm>
              <a:off x="1116418" y="2200939"/>
              <a:ext cx="2509284" cy="90296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 descr="KHI CON BẠN BỊ IJIME-TRÊU CHỌC, NHỮNG TIPS CHO BỐ MẸ VÀ CON (CẤP 1- MẪU  GIÁO) - KVBro-Nhịp Sống Nhật Bản">
              <a:extLst>
                <a:ext uri="{FF2B5EF4-FFF2-40B4-BE49-F238E27FC236}">
                  <a16:creationId xmlns:a16="http://schemas.microsoft.com/office/drawing/2014/main" id="{4C86A0B2-0518-4B90-BB89-1FEEC66F1E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" t="45541" r="59913" b="2494"/>
            <a:stretch/>
          </p:blipFill>
          <p:spPr bwMode="auto">
            <a:xfrm>
              <a:off x="329607" y="2022995"/>
              <a:ext cx="1337058" cy="1080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0F6D637-7506-480A-8102-AC08027C5C86}"/>
              </a:ext>
            </a:extLst>
          </p:cNvPr>
          <p:cNvSpPr txBox="1"/>
          <p:nvPr/>
        </p:nvSpPr>
        <p:spPr>
          <a:xfrm>
            <a:off x="3917213" y="3426387"/>
            <a:ext cx="79451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690C03-2758-40EB-A995-9DB8493FD562}"/>
              </a:ext>
            </a:extLst>
          </p:cNvPr>
          <p:cNvGrpSpPr/>
          <p:nvPr/>
        </p:nvGrpSpPr>
        <p:grpSpPr>
          <a:xfrm>
            <a:off x="391874" y="3748692"/>
            <a:ext cx="3233828" cy="1175059"/>
            <a:chOff x="391874" y="3940080"/>
            <a:chExt cx="3233828" cy="11750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73EF07C-DC78-48F3-BAFD-A90728A64A08}"/>
                </a:ext>
              </a:extLst>
            </p:cNvPr>
            <p:cNvSpPr/>
            <p:nvPr/>
          </p:nvSpPr>
          <p:spPr>
            <a:xfrm>
              <a:off x="1116418" y="4128657"/>
              <a:ext cx="2509284" cy="90296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0" descr="Sad Cute Kid Get Bullied By Friend Stock Vector - Illustration of kinder,  hate: 167743752">
              <a:extLst>
                <a:ext uri="{FF2B5EF4-FFF2-40B4-BE49-F238E27FC236}">
                  <a16:creationId xmlns:a16="http://schemas.microsoft.com/office/drawing/2014/main" id="{1AC857AF-866D-4006-9AD2-FA5B2ACC1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2" t="4124" r="9537" b="11871"/>
            <a:stretch/>
          </p:blipFill>
          <p:spPr bwMode="auto">
            <a:xfrm>
              <a:off x="391874" y="3940080"/>
              <a:ext cx="1037073" cy="117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FD52A10-4C2A-47B4-9BD7-574F594CC2CE}"/>
              </a:ext>
            </a:extLst>
          </p:cNvPr>
          <p:cNvSpPr txBox="1"/>
          <p:nvPr/>
        </p:nvSpPr>
        <p:spPr>
          <a:xfrm>
            <a:off x="3917212" y="4588880"/>
            <a:ext cx="7945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dỏm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80B31-B5BA-447D-8340-91154A1A9AE8}"/>
              </a:ext>
            </a:extLst>
          </p:cNvPr>
          <p:cNvSpPr txBox="1"/>
          <p:nvPr/>
        </p:nvSpPr>
        <p:spPr>
          <a:xfrm>
            <a:off x="391875" y="5492551"/>
            <a:ext cx="11470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4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59E44B4C-3BCE-4807-A945-A7FDFF5C9090}"/>
              </a:ext>
            </a:extLst>
          </p:cNvPr>
          <p:cNvSpPr txBox="1"/>
          <p:nvPr/>
        </p:nvSpPr>
        <p:spPr>
          <a:xfrm flipH="1">
            <a:off x="609599" y="433902"/>
            <a:ext cx="10972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SG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748B3A-3CA3-4E49-9625-9C3AED032402}"/>
              </a:ext>
            </a:extLst>
          </p:cNvPr>
          <p:cNvSpPr txBox="1"/>
          <p:nvPr/>
        </p:nvSpPr>
        <p:spPr>
          <a:xfrm>
            <a:off x="2704658" y="1883986"/>
            <a:ext cx="9264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KHI CON BẠN BỊ IJIME-TRÊU CHỌC, NHỮNG TIPS CHO BỐ MẸ VÀ CON (CẤP 1- MẪU  GIÁO) - KVBro-Nhịp Sống Nhật Bản">
            <a:extLst>
              <a:ext uri="{FF2B5EF4-FFF2-40B4-BE49-F238E27FC236}">
                <a16:creationId xmlns:a16="http://schemas.microsoft.com/office/drawing/2014/main" id="{E1E5EA19-E2D2-474C-A021-8205570FE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3" t="1511" r="-538" b="53105"/>
          <a:stretch/>
        </p:blipFill>
        <p:spPr bwMode="auto">
          <a:xfrm>
            <a:off x="322975" y="2805161"/>
            <a:ext cx="2527006" cy="21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6">
            <a:extLst>
              <a:ext uri="{FF2B5EF4-FFF2-40B4-BE49-F238E27FC236}">
                <a16:creationId xmlns:a16="http://schemas.microsoft.com/office/drawing/2014/main" id="{5B2700D8-39F7-4CF6-903B-19AA60615A9F}"/>
              </a:ext>
            </a:extLst>
          </p:cNvPr>
          <p:cNvGrpSpPr/>
          <p:nvPr/>
        </p:nvGrpSpPr>
        <p:grpSpPr>
          <a:xfrm flipH="1">
            <a:off x="-32929" y="2067840"/>
            <a:ext cx="3470313" cy="3360144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21" name="空心弧 17">
              <a:extLst>
                <a:ext uri="{FF2B5EF4-FFF2-40B4-BE49-F238E27FC236}">
                  <a16:creationId xmlns:a16="http://schemas.microsoft.com/office/drawing/2014/main" id="{5F97D83E-36B7-4760-83CA-3665C0AAAC7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等腰三角形 18">
              <a:extLst>
                <a:ext uri="{FF2B5EF4-FFF2-40B4-BE49-F238E27FC236}">
                  <a16:creationId xmlns:a16="http://schemas.microsoft.com/office/drawing/2014/main" id="{AF383337-F51C-47DD-BD7F-76584DCA4E4C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六边形 12">
            <a:extLst>
              <a:ext uri="{FF2B5EF4-FFF2-40B4-BE49-F238E27FC236}">
                <a16:creationId xmlns:a16="http://schemas.microsoft.com/office/drawing/2014/main" id="{8A36B476-EE26-4D89-8237-91D470813427}"/>
              </a:ext>
            </a:extLst>
          </p:cNvPr>
          <p:cNvSpPr/>
          <p:nvPr/>
        </p:nvSpPr>
        <p:spPr bwMode="auto">
          <a:xfrm>
            <a:off x="1960505" y="1913603"/>
            <a:ext cx="489505" cy="484743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F2AFD7-58B0-473C-8DE3-C2F82EDEFA0B}"/>
              </a:ext>
            </a:extLst>
          </p:cNvPr>
          <p:cNvSpPr txBox="1"/>
          <p:nvPr/>
        </p:nvSpPr>
        <p:spPr>
          <a:xfrm>
            <a:off x="1103038" y="6030918"/>
            <a:ext cx="10560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DEB482-9E51-4ED9-A0ED-B9276A243670}"/>
              </a:ext>
            </a:extLst>
          </p:cNvPr>
          <p:cNvSpPr txBox="1"/>
          <p:nvPr/>
        </p:nvSpPr>
        <p:spPr>
          <a:xfrm>
            <a:off x="3677389" y="2842372"/>
            <a:ext cx="9264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9" name="六边形 12">
            <a:extLst>
              <a:ext uri="{FF2B5EF4-FFF2-40B4-BE49-F238E27FC236}">
                <a16:creationId xmlns:a16="http://schemas.microsoft.com/office/drawing/2014/main" id="{F86B040C-3DD6-4B59-8072-F09BD2843C19}"/>
              </a:ext>
            </a:extLst>
          </p:cNvPr>
          <p:cNvSpPr/>
          <p:nvPr/>
        </p:nvSpPr>
        <p:spPr bwMode="auto">
          <a:xfrm>
            <a:off x="2997031" y="2844481"/>
            <a:ext cx="489505" cy="484743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2DBE15-E7D1-4BC5-B747-EE5DBAE92245}"/>
              </a:ext>
            </a:extLst>
          </p:cNvPr>
          <p:cNvSpPr txBox="1"/>
          <p:nvPr/>
        </p:nvSpPr>
        <p:spPr>
          <a:xfrm>
            <a:off x="3826248" y="3800758"/>
            <a:ext cx="78376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”=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六边形 12">
            <a:extLst>
              <a:ext uri="{FF2B5EF4-FFF2-40B4-BE49-F238E27FC236}">
                <a16:creationId xmlns:a16="http://schemas.microsoft.com/office/drawing/2014/main" id="{F3D044D2-BA3E-458D-AABC-689E215E670D}"/>
              </a:ext>
            </a:extLst>
          </p:cNvPr>
          <p:cNvSpPr/>
          <p:nvPr/>
        </p:nvSpPr>
        <p:spPr bwMode="auto">
          <a:xfrm>
            <a:off x="3093362" y="4035058"/>
            <a:ext cx="489505" cy="484743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70ABD2-1159-4C97-8296-36B45535DEC8}"/>
              </a:ext>
            </a:extLst>
          </p:cNvPr>
          <p:cNvSpPr txBox="1"/>
          <p:nvPr/>
        </p:nvSpPr>
        <p:spPr>
          <a:xfrm>
            <a:off x="3241783" y="5129166"/>
            <a:ext cx="7837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六边形 12">
            <a:extLst>
              <a:ext uri="{FF2B5EF4-FFF2-40B4-BE49-F238E27FC236}">
                <a16:creationId xmlns:a16="http://schemas.microsoft.com/office/drawing/2014/main" id="{0C19C7F9-8BE4-49B9-9C80-D006A41D8CDF}"/>
              </a:ext>
            </a:extLst>
          </p:cNvPr>
          <p:cNvSpPr/>
          <p:nvPr/>
        </p:nvSpPr>
        <p:spPr bwMode="auto">
          <a:xfrm>
            <a:off x="2098930" y="5037390"/>
            <a:ext cx="489505" cy="484743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4" grpId="0" animBg="1"/>
      <p:bldP spid="27" grpId="0"/>
      <p:bldP spid="28" grpId="0"/>
      <p:bldP spid="29" grpId="0" animBg="1"/>
      <p:bldP spid="30" grpId="0"/>
      <p:bldP spid="31" grpId="0" animBg="1"/>
      <p:bldP spid="32" grpId="0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45F9B1-20A7-4A84-980B-1AA1D2566DC8}"/>
              </a:ext>
            </a:extLst>
          </p:cNvPr>
          <p:cNvSpPr txBox="1"/>
          <p:nvPr/>
        </p:nvSpPr>
        <p:spPr>
          <a:xfrm>
            <a:off x="1276703" y="4121567"/>
            <a:ext cx="99087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ọc: 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ần đối xử tốt với bạn b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è,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 ho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ồng v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ết, sẵn s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ỡ, b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ực những bạn yếu hơn m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19">
            <a:extLst>
              <a:ext uri="{FF2B5EF4-FFF2-40B4-BE49-F238E27FC236}">
                <a16:creationId xmlns:a16="http://schemas.microsoft.com/office/drawing/2014/main" id="{2B074CFD-A1F6-4482-A6CE-A5D34C2A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07" y="475362"/>
            <a:ext cx="9348925" cy="32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6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207435" y="-421218"/>
            <a:ext cx="455965" cy="402168"/>
          </a:xfrm>
          <a:prstGeom prst="rect">
            <a:avLst/>
          </a:prstGeom>
          <a:noFill/>
        </p:spPr>
        <p:txBody>
          <a:bodyPr vert="horz" wrap="square" lIns="121919" tIns="60960" rIns="121919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2" name="AutoShape 4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207435" y="-421218"/>
            <a:ext cx="455965" cy="402168"/>
          </a:xfrm>
          <a:prstGeom prst="rect">
            <a:avLst/>
          </a:prstGeom>
          <a:noFill/>
        </p:spPr>
        <p:txBody>
          <a:bodyPr vert="horz" wrap="square" lIns="121919" tIns="60960" rIns="121919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4" name="AutoShape 6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207435" y="-421218"/>
            <a:ext cx="455965" cy="402168"/>
          </a:xfrm>
          <a:prstGeom prst="rect">
            <a:avLst/>
          </a:prstGeom>
          <a:noFill/>
        </p:spPr>
        <p:txBody>
          <a:bodyPr vert="horz" wrap="square" lIns="121919" tIns="60960" rIns="121919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A14B5-E4E1-4939-AA2E-A8EDC9513FB4}"/>
              </a:ext>
            </a:extLst>
          </p:cNvPr>
          <p:cNvSpPr txBox="1"/>
          <p:nvPr/>
        </p:nvSpPr>
        <p:spPr>
          <a:xfrm>
            <a:off x="1389345" y="1359696"/>
            <a:ext cx="86298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– PAIR – SHARE (5’):</a:t>
            </a:r>
          </a:p>
          <a:p>
            <a:pPr algn="ctr"/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FCDC9A-A8BD-4FDA-B7DB-3A1B7FACB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22101"/>
              </p:ext>
            </p:extLst>
          </p:nvPr>
        </p:nvGraphicFramePr>
        <p:xfrm>
          <a:off x="1529541" y="2269375"/>
          <a:ext cx="9434946" cy="302932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971824">
                  <a:extLst>
                    <a:ext uri="{9D8B030D-6E8A-4147-A177-3AD203B41FA5}">
                      <a16:colId xmlns:a16="http://schemas.microsoft.com/office/drawing/2014/main" val="108412843"/>
                    </a:ext>
                  </a:extLst>
                </a:gridCol>
                <a:gridCol w="4463122">
                  <a:extLst>
                    <a:ext uri="{9D8B030D-6E8A-4147-A177-3AD203B41FA5}">
                      <a16:colId xmlns:a16="http://schemas.microsoft.com/office/drawing/2014/main" val="3557581006"/>
                    </a:ext>
                  </a:extLst>
                </a:gridCol>
              </a:tblGrid>
              <a:tr h="4327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sẽ làm gì ?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1155395"/>
                  </a:ext>
                </a:extLst>
              </a:tr>
              <a:tr h="86552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Nếu em bị bắt nạt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968690"/>
                  </a:ext>
                </a:extLst>
              </a:tr>
              <a:tr h="86552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Nếu chứng kiến chuyện bắt nạt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8896864"/>
                  </a:ext>
                </a:extLst>
              </a:tr>
              <a:tr h="86552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Nếu em là người bắt nạt người khác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806489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7619886-BFEF-4404-927E-943CEED62BFB}"/>
              </a:ext>
            </a:extLst>
          </p:cNvPr>
          <p:cNvSpPr txBox="1"/>
          <p:nvPr/>
        </p:nvSpPr>
        <p:spPr>
          <a:xfrm>
            <a:off x="528969" y="1068148"/>
            <a:ext cx="109752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nl-NL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Làm việc nhóm tạo dự án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08430-0F14-4F46-8F2B-371F2E94FEBC}"/>
              </a:ext>
            </a:extLst>
          </p:cNvPr>
          <p:cNvSpPr txBox="1"/>
          <p:nvPr/>
        </p:nvSpPr>
        <p:spPr>
          <a:xfrm>
            <a:off x="736375" y="2718922"/>
            <a:ext cx="10843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video/ Poster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3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58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</a:t>
            </a:r>
            <a:endParaRPr sz="5867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4" name="Google Shape;1114;p43"/>
          <p:cNvSpPr txBox="1">
            <a:spLocks noGrp="1"/>
          </p:cNvSpPr>
          <p:nvPr>
            <p:ph type="body" idx="1"/>
          </p:nvPr>
        </p:nvSpPr>
        <p:spPr>
          <a:xfrm>
            <a:off x="96442" y="1629357"/>
            <a:ext cx="11964929" cy="763600"/>
          </a:xfrm>
          <a:prstGeom prst="rect">
            <a:avLst/>
          </a:prstGeom>
        </p:spPr>
        <p:txBody>
          <a:bodyPr spcFirstLastPara="1" vert="horz" wrap="square" lIns="304800" tIns="121900" rIns="304800" bIns="121900" rtlCol="0" anchor="ctr" anchorCtr="0">
            <a:noAutofit/>
          </a:bodyPr>
          <a:lstStyle/>
          <a:p>
            <a:pPr marL="186262" indent="0">
              <a:buNone/>
            </a:pP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sz="3733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114;p43">
            <a:extLst>
              <a:ext uri="{FF2B5EF4-FFF2-40B4-BE49-F238E27FC236}">
                <a16:creationId xmlns:a16="http://schemas.microsoft.com/office/drawing/2014/main" id="{BD219AAA-B616-084E-9763-F9BCD298206F}"/>
              </a:ext>
            </a:extLst>
          </p:cNvPr>
          <p:cNvSpPr txBox="1">
            <a:spLocks/>
          </p:cNvSpPr>
          <p:nvPr/>
        </p:nvSpPr>
        <p:spPr>
          <a:xfrm>
            <a:off x="96441" y="2598439"/>
            <a:ext cx="11964931" cy="763600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zh-CN" sz="3733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88344-C90F-F441-BD33-F13E9AEC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329"/>
            <a:ext cx="1276575" cy="12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114;p43">
            <a:extLst>
              <a:ext uri="{FF2B5EF4-FFF2-40B4-BE49-F238E27FC236}">
                <a16:creationId xmlns:a16="http://schemas.microsoft.com/office/drawing/2014/main" id="{FF423550-ADAC-CD49-B565-EF57E6647B3D}"/>
              </a:ext>
            </a:extLst>
          </p:cNvPr>
          <p:cNvSpPr txBox="1">
            <a:spLocks/>
          </p:cNvSpPr>
          <p:nvPr/>
        </p:nvSpPr>
        <p:spPr>
          <a:xfrm>
            <a:off x="96441" y="3557181"/>
            <a:ext cx="11964931" cy="763600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vi-VN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minh họa tác phẩm</a:t>
            </a:r>
          </a:p>
        </p:txBody>
      </p:sp>
      <p:sp>
        <p:nvSpPr>
          <p:cNvPr id="7" name="Google Shape;1114;p43">
            <a:extLst>
              <a:ext uri="{FF2B5EF4-FFF2-40B4-BE49-F238E27FC236}">
                <a16:creationId xmlns:a16="http://schemas.microsoft.com/office/drawing/2014/main" id="{8E936832-A8E0-9F40-AE7A-5EDB3B1C708C}"/>
              </a:ext>
            </a:extLst>
          </p:cNvPr>
          <p:cNvSpPr txBox="1">
            <a:spLocks/>
          </p:cNvSpPr>
          <p:nvPr/>
        </p:nvSpPr>
        <p:spPr>
          <a:xfrm>
            <a:off x="96441" y="4455104"/>
            <a:ext cx="11964931" cy="2081568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86262" indent="0">
              <a:buNone/>
            </a:pP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em</a:t>
            </a:r>
            <a:endParaRPr lang="en-US" altLang="zh-CN" sz="3733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 build="p" animBg="1"/>
      <p:bldP spid="2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Images | Free Vectors, Stock Photos &amp; PSD">
            <a:extLst>
              <a:ext uri="{FF2B5EF4-FFF2-40B4-BE49-F238E27FC236}">
                <a16:creationId xmlns:a16="http://schemas.microsoft.com/office/drawing/2014/main" id="{C2AD59DD-6CF3-4A75-82B4-4C76ED48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-1381125" y="2487186"/>
            <a:ext cx="14954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indent="-1143000" algn="ctr">
              <a:buAutoNum type="romanUcPeriod"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1.Đọc-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SG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9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7973" y="3120464"/>
            <a:ext cx="61316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Chúc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các</a:t>
            </a:r>
            <a:endParaRPr lang="en-US" altLang="zh-CN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UTM Karate" panose="02040603050506020204" pitchFamily="18" charset="0"/>
              <a:ea typeface="方正粗圆_GBK" pitchFamily="65" charset="-122"/>
            </a:endParaRPr>
          </a:p>
          <a:p>
            <a:pPr algn="ctr"/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em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học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tốt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!</a:t>
            </a:r>
            <a:endParaRPr lang="zh-CN" altLang="en-US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UTM Karate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6019224"/>
            <a:ext cx="12192000" cy="838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-5923921" y="3030865"/>
            <a:ext cx="5448300" cy="3479023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E12A45-CE83-49CC-99DD-CBA121322F76}"/>
              </a:ext>
            </a:extLst>
          </p:cNvPr>
          <p:cNvSpPr txBox="1"/>
          <p:nvPr/>
        </p:nvSpPr>
        <p:spPr>
          <a:xfrm>
            <a:off x="3147533" y="33188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FF0000"/>
                </a:solidFill>
                <a:effectLst/>
                <a:latin typeface="+mj-lt"/>
                <a:cs typeface="#9Slide03 Arima Madurai" panose="00000500000000000000" pitchFamily="2" charset="0"/>
              </a:rPr>
              <a:t>Bắt nạt</a:t>
            </a:r>
          </a:p>
        </p:txBody>
      </p:sp>
      <p:pic>
        <p:nvPicPr>
          <p:cNvPr id="6" name="Picture 8" descr="Bullying Clipart Young Vector Images (over 110)">
            <a:extLst>
              <a:ext uri="{FF2B5EF4-FFF2-40B4-BE49-F238E27FC236}">
                <a16:creationId xmlns:a16="http://schemas.microsoft.com/office/drawing/2014/main" id="{88AF27BA-5EC1-48E6-8E45-F84965A5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82" y="2424223"/>
            <a:ext cx="1913095" cy="20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35E1C-0115-4009-A391-431E6E88D96F}"/>
              </a:ext>
            </a:extLst>
          </p:cNvPr>
          <p:cNvSpPr txBox="1"/>
          <p:nvPr/>
        </p:nvSpPr>
        <p:spPr>
          <a:xfrm>
            <a:off x="6847368" y="1447800"/>
            <a:ext cx="531273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ăn mù tạt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Đối diện thử thách đi?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Thử kẻ yếu làm gì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trêu mù tạt?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en-US" sz="34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Những bạn nào nhút nhát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Thì là giống thỏ non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Trông đáng yêu đấy chứ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yêu, lại còn...?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398C4-AD8F-4494-B1A6-8AF5416D54DD}"/>
              </a:ext>
            </a:extLst>
          </p:cNvPr>
          <p:cNvSpPr txBox="1"/>
          <p:nvPr/>
        </p:nvSpPr>
        <p:spPr>
          <a:xfrm>
            <a:off x="205600" y="1447800"/>
            <a:ext cx="545627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Bắt nạt là xấu lắm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nạt, bạn ơi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Bất cứ ai trên đời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Đều không cần bắt nạt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Tại sao không học hát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Nhảy h</a:t>
            </a:r>
            <a:r>
              <a:rPr lang="en-US" sz="34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í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p</a:t>
            </a:r>
            <a:r>
              <a:rPr lang="en-US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-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h</a:t>
            </a:r>
            <a:r>
              <a:rPr lang="en-US" sz="34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ó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p cho hay?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Thời gian trong một ngày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Đâu để dành bắt nạt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2908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EF9E94-D4A1-4587-8CAB-8508E8CAEC6C}"/>
              </a:ext>
            </a:extLst>
          </p:cNvPr>
          <p:cNvSpPr txBox="1"/>
          <p:nvPr/>
        </p:nvSpPr>
        <p:spPr>
          <a:xfrm>
            <a:off x="6686109" y="356919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Bạn nào bắt nạt bạn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Cứ đưa bài thơ này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Bảo nếu cần bắt nạt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Thì đến gặp tớ ngay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Cứ đến bắt nạt tớ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Bị bắt nạt quen rồi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Vẫn không thích bắt nạt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Vì bắt nạt rất hôi!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0408D-EE56-4771-928A-392C48A9E9CA}"/>
              </a:ext>
            </a:extLst>
          </p:cNvPr>
          <p:cNvSpPr txBox="1"/>
          <p:nvPr/>
        </p:nvSpPr>
        <p:spPr>
          <a:xfrm>
            <a:off x="509498" y="355140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người lớn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trẻ con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nước khác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Trên khắp trái đất tròn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mèo, chó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cái cây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ai cả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Vì bắt nạt dễ lây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D52F4-BDEC-4185-8944-C2D87B1E17C6}"/>
              </a:ext>
            </a:extLst>
          </p:cNvPr>
          <p:cNvSpPr txBox="1"/>
          <p:nvPr/>
        </p:nvSpPr>
        <p:spPr>
          <a:xfrm>
            <a:off x="7404691" y="548109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_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Nguyễn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Thế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Hoàng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Linh_</a:t>
            </a:r>
            <a:endParaRPr lang="vi-VN" sz="3200" b="0" i="0" dirty="0">
              <a:solidFill>
                <a:srgbClr val="0070C0"/>
              </a:solidFill>
              <a:effectLst/>
              <a:latin typeface="+mj-lt"/>
              <a:cs typeface="#9Slide03 Arima Madurai" panose="00000500000000000000" pitchFamily="2" charset="0"/>
            </a:endParaRPr>
          </a:p>
        </p:txBody>
      </p:sp>
      <p:pic>
        <p:nvPicPr>
          <p:cNvPr id="7" name="Picture 4" descr="Kids Bullying At School Vector Illustration Stock Illustration -  Illustration of people, child: 157365954">
            <a:extLst>
              <a:ext uri="{FF2B5EF4-FFF2-40B4-BE49-F238E27FC236}">
                <a16:creationId xmlns:a16="http://schemas.microsoft.com/office/drawing/2014/main" id="{9FA09BA8-9924-4049-8DAC-07FA3BA4A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11886" b="8808"/>
          <a:stretch/>
        </p:blipFill>
        <p:spPr bwMode="auto">
          <a:xfrm>
            <a:off x="3625704" y="4933507"/>
            <a:ext cx="3241496" cy="192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7626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5982E5-7CA9-4A7C-AAC7-726547A23F45}"/>
              </a:ext>
            </a:extLst>
          </p:cNvPr>
          <p:cNvSpPr txBox="1"/>
          <p:nvPr/>
        </p:nvSpPr>
        <p:spPr>
          <a:xfrm>
            <a:off x="3678866" y="834443"/>
            <a:ext cx="38170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4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40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2A78D7-F4E3-4A5E-96C0-AAFE711B485D}"/>
              </a:ext>
            </a:extLst>
          </p:cNvPr>
          <p:cNvGrpSpPr/>
          <p:nvPr/>
        </p:nvGrpSpPr>
        <p:grpSpPr>
          <a:xfrm>
            <a:off x="0" y="0"/>
            <a:ext cx="3062177" cy="6858000"/>
            <a:chOff x="0" y="0"/>
            <a:chExt cx="3062177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1BF465-92C8-4C77-95EB-27C066EE4E00}"/>
                </a:ext>
              </a:extLst>
            </p:cNvPr>
            <p:cNvSpPr/>
            <p:nvPr/>
          </p:nvSpPr>
          <p:spPr>
            <a:xfrm>
              <a:off x="0" y="0"/>
              <a:ext cx="3062177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D4BB44-019B-4C16-92CB-A4FFA8852A3B}"/>
                </a:ext>
              </a:extLst>
            </p:cNvPr>
            <p:cNvSpPr txBox="1"/>
            <p:nvPr/>
          </p:nvSpPr>
          <p:spPr>
            <a:xfrm>
              <a:off x="170120" y="834443"/>
              <a:ext cx="2721936" cy="5189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endPara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EFBF4C-51D9-45FE-BDA0-361B9C028501}"/>
              </a:ext>
            </a:extLst>
          </p:cNvPr>
          <p:cNvSpPr txBox="1"/>
          <p:nvPr/>
        </p:nvSpPr>
        <p:spPr>
          <a:xfrm>
            <a:off x="7495954" y="2338036"/>
            <a:ext cx="4292009" cy="288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</a:t>
            </a: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lang="en-US" sz="40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66CC74-A583-4426-AC9A-184F93A7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42" y="3652015"/>
            <a:ext cx="2105247" cy="2424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4" descr="Bullied PNG Images | Vector and PSD Files | Free Download on Pngtree">
            <a:extLst>
              <a:ext uri="{FF2B5EF4-FFF2-40B4-BE49-F238E27FC236}">
                <a16:creationId xmlns:a16="http://schemas.microsoft.com/office/drawing/2014/main" id="{AFF411CD-3FB6-4F6E-BC05-6DDB3D65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702" y="127593"/>
            <a:ext cx="2126512" cy="21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84" y="1961991"/>
            <a:ext cx="54805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ễn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1F21E91-0C8A-4F25-92F8-8FBB17A1DDAF}"/>
              </a:ext>
            </a:extLst>
          </p:cNvPr>
          <p:cNvSpPr txBox="1"/>
          <p:nvPr/>
        </p:nvSpPr>
        <p:spPr>
          <a:xfrm flipH="1">
            <a:off x="4134334" y="358204"/>
            <a:ext cx="3445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2.Tác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E265F77-1240-408E-AB9D-9F2097B5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245" y="2700094"/>
            <a:ext cx="30460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1982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62ACE5E-34CC-4534-952C-1B4FD2FE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99" y="3629201"/>
            <a:ext cx="35253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A3FCAF-0000-46F5-A35B-05E8BFFD9FD3}"/>
              </a:ext>
            </a:extLst>
          </p:cNvPr>
          <p:cNvGrpSpPr/>
          <p:nvPr/>
        </p:nvGrpSpPr>
        <p:grpSpPr>
          <a:xfrm rot="21234128">
            <a:off x="6720546" y="620465"/>
            <a:ext cx="5270224" cy="6242288"/>
            <a:chOff x="9319232" y="960337"/>
            <a:chExt cx="2487039" cy="3344539"/>
          </a:xfrm>
        </p:grpSpPr>
        <p:pic>
          <p:nvPicPr>
            <p:cNvPr id="21" name="Picture Placeholder 4">
              <a:extLst>
                <a:ext uri="{FF2B5EF4-FFF2-40B4-BE49-F238E27FC236}">
                  <a16:creationId xmlns:a16="http://schemas.microsoft.com/office/drawing/2014/main" id="{B6075B97-9958-48C5-BD02-7AD31E03B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3" r="5183"/>
            <a:stretch/>
          </p:blipFill>
          <p:spPr>
            <a:xfrm rot="21290224">
              <a:off x="9528543" y="960337"/>
              <a:ext cx="2277728" cy="2890541"/>
            </a:xfrm>
            <a:custGeom>
              <a:avLst/>
              <a:gdLst>
                <a:gd name="connsiteX0" fmla="*/ 2908269 w 3253041"/>
                <a:gd name="connsiteY0" fmla="*/ 661 h 4128257"/>
                <a:gd name="connsiteX1" fmla="*/ 2922072 w 3253041"/>
                <a:gd name="connsiteY1" fmla="*/ 5030 h 4128257"/>
                <a:gd name="connsiteX2" fmla="*/ 2938072 w 3253041"/>
                <a:gd name="connsiteY2" fmla="*/ 2501 h 4128257"/>
                <a:gd name="connsiteX3" fmla="*/ 2956424 w 3253041"/>
                <a:gd name="connsiteY3" fmla="*/ 4512 h 4128257"/>
                <a:gd name="connsiteX4" fmla="*/ 2967874 w 3253041"/>
                <a:gd name="connsiteY4" fmla="*/ 4340 h 4128257"/>
                <a:gd name="connsiteX5" fmla="*/ 2974776 w 3253041"/>
                <a:gd name="connsiteY5" fmla="*/ 6524 h 4128257"/>
                <a:gd name="connsiteX6" fmla="*/ 2988578 w 3253041"/>
                <a:gd name="connsiteY6" fmla="*/ 10892 h 4128257"/>
                <a:gd name="connsiteX7" fmla="*/ 3004733 w 3253041"/>
                <a:gd name="connsiteY7" fmla="*/ 19801 h 4128257"/>
                <a:gd name="connsiteX8" fmla="*/ 3011046 w 3253041"/>
                <a:gd name="connsiteY8" fmla="*/ 20850 h 4128257"/>
                <a:gd name="connsiteX9" fmla="*/ 3015219 w 3253041"/>
                <a:gd name="connsiteY9" fmla="*/ 24183 h 4128257"/>
                <a:gd name="connsiteX10" fmla="*/ 3016525 w 3253041"/>
                <a:gd name="connsiteY10" fmla="*/ 22217 h 4128257"/>
                <a:gd name="connsiteX11" fmla="*/ 3030344 w 3253041"/>
                <a:gd name="connsiteY11" fmla="*/ 26606 h 4128257"/>
                <a:gd name="connsiteX12" fmla="*/ 3046521 w 3253041"/>
                <a:gd name="connsiteY12" fmla="*/ 35546 h 4128257"/>
                <a:gd name="connsiteX13" fmla="*/ 3058146 w 3253041"/>
                <a:gd name="connsiteY13" fmla="*/ 46844 h 4128257"/>
                <a:gd name="connsiteX14" fmla="*/ 3071966 w 3253041"/>
                <a:gd name="connsiteY14" fmla="*/ 51233 h 4128257"/>
                <a:gd name="connsiteX15" fmla="*/ 3079040 w 3253041"/>
                <a:gd name="connsiteY15" fmla="*/ 64889 h 4128257"/>
                <a:gd name="connsiteX16" fmla="*/ 3090665 w 3253041"/>
                <a:gd name="connsiteY16" fmla="*/ 76187 h 4128257"/>
                <a:gd name="connsiteX17" fmla="*/ 3104649 w 3253041"/>
                <a:gd name="connsiteY17" fmla="*/ 92037 h 4128257"/>
                <a:gd name="connsiteX18" fmla="*/ 3107007 w 3253041"/>
                <a:gd name="connsiteY18" fmla="*/ 96589 h 4128257"/>
                <a:gd name="connsiteX19" fmla="*/ 3111723 w 3253041"/>
                <a:gd name="connsiteY19" fmla="*/ 105693 h 4128257"/>
                <a:gd name="connsiteX20" fmla="*/ 3118797 w 3253041"/>
                <a:gd name="connsiteY20" fmla="*/ 119349 h 4128257"/>
                <a:gd name="connsiteX21" fmla="*/ 3128229 w 3253041"/>
                <a:gd name="connsiteY21" fmla="*/ 137556 h 4128257"/>
                <a:gd name="connsiteX22" fmla="*/ 3130752 w 3253041"/>
                <a:gd name="connsiteY22" fmla="*/ 153570 h 4128257"/>
                <a:gd name="connsiteX23" fmla="*/ 3137826 w 3253041"/>
                <a:gd name="connsiteY23" fmla="*/ 167226 h 4128257"/>
                <a:gd name="connsiteX24" fmla="*/ 3137991 w 3253041"/>
                <a:gd name="connsiteY24" fmla="*/ 178687 h 4128257"/>
                <a:gd name="connsiteX25" fmla="*/ 2633394 w 3253041"/>
                <a:gd name="connsiteY25" fmla="*/ 3194050 h 4128257"/>
                <a:gd name="connsiteX26" fmla="*/ 432116 w 3253041"/>
                <a:gd name="connsiteY26" fmla="*/ 4126533 h 4128257"/>
                <a:gd name="connsiteX27" fmla="*/ 425206 w 3253041"/>
                <a:gd name="connsiteY27" fmla="*/ 4124340 h 4128257"/>
                <a:gd name="connsiteX28" fmla="*/ 420656 w 3253041"/>
                <a:gd name="connsiteY28" fmla="*/ 4126697 h 4128257"/>
                <a:gd name="connsiteX29" fmla="*/ 413746 w 3253041"/>
                <a:gd name="connsiteY29" fmla="*/ 4124503 h 4128257"/>
                <a:gd name="connsiteX30" fmla="*/ 367738 w 3253041"/>
                <a:gd name="connsiteY30" fmla="*/ 4113695 h 4128257"/>
                <a:gd name="connsiteX31" fmla="*/ 360828 w 3253041"/>
                <a:gd name="connsiteY31" fmla="*/ 4111501 h 4128257"/>
                <a:gd name="connsiteX32" fmla="*/ 314656 w 3253041"/>
                <a:gd name="connsiteY32" fmla="*/ 4089232 h 4128257"/>
                <a:gd name="connsiteX33" fmla="*/ 315698 w 3253041"/>
                <a:gd name="connsiteY33" fmla="*/ 4087664 h 4128257"/>
                <a:gd name="connsiteX34" fmla="*/ 295616 w 3253041"/>
                <a:gd name="connsiteY34" fmla="*/ 4072440 h 4128257"/>
                <a:gd name="connsiteX35" fmla="*/ 276462 w 3253041"/>
                <a:gd name="connsiteY35" fmla="*/ 4053566 h 4128257"/>
                <a:gd name="connsiteX36" fmla="*/ 274110 w 3253041"/>
                <a:gd name="connsiteY36" fmla="*/ 4049025 h 4128257"/>
                <a:gd name="connsiteX37" fmla="*/ 246039 w 3253041"/>
                <a:gd name="connsiteY37" fmla="*/ 4005974 h 4128257"/>
                <a:gd name="connsiteX38" fmla="*/ 243687 w 3253041"/>
                <a:gd name="connsiteY38" fmla="*/ 4001434 h 4128257"/>
                <a:gd name="connsiteX39" fmla="*/ 241335 w 3253041"/>
                <a:gd name="connsiteY39" fmla="*/ 3996893 h 4128257"/>
                <a:gd name="connsiteX40" fmla="*/ 238982 w 3253041"/>
                <a:gd name="connsiteY40" fmla="*/ 3992352 h 4128257"/>
                <a:gd name="connsiteX41" fmla="*/ 277582 w 3253041"/>
                <a:gd name="connsiteY41" fmla="*/ 1605326 h 4128257"/>
                <a:gd name="connsiteX42" fmla="*/ 1416491 w 3253041"/>
                <a:gd name="connsiteY42" fmla="*/ 500665 h 4128257"/>
                <a:gd name="connsiteX43" fmla="*/ 2876270 w 3253041"/>
                <a:gd name="connsiteY43" fmla="*/ 5720 h 4128257"/>
                <a:gd name="connsiteX44" fmla="*/ 2887720 w 3253041"/>
                <a:gd name="connsiteY44" fmla="*/ 5547 h 4128257"/>
                <a:gd name="connsiteX45" fmla="*/ 2908269 w 3253041"/>
                <a:gd name="connsiteY45" fmla="*/ 661 h 412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53041" h="4128257">
                  <a:moveTo>
                    <a:pt x="2908269" y="661"/>
                  </a:moveTo>
                  <a:cubicBezTo>
                    <a:pt x="2912819" y="-1695"/>
                    <a:pt x="2915171" y="2846"/>
                    <a:pt x="2922072" y="5030"/>
                  </a:cubicBezTo>
                  <a:cubicBezTo>
                    <a:pt x="2931170" y="317"/>
                    <a:pt x="2933522" y="4857"/>
                    <a:pt x="2938072" y="2501"/>
                  </a:cubicBezTo>
                  <a:cubicBezTo>
                    <a:pt x="2944973" y="4685"/>
                    <a:pt x="2951875" y="6869"/>
                    <a:pt x="2956424" y="4512"/>
                  </a:cubicBezTo>
                  <a:cubicBezTo>
                    <a:pt x="2963325" y="6697"/>
                    <a:pt x="2967874" y="4340"/>
                    <a:pt x="2967874" y="4340"/>
                  </a:cubicBezTo>
                  <a:cubicBezTo>
                    <a:pt x="2967874" y="4340"/>
                    <a:pt x="2970226" y="8881"/>
                    <a:pt x="2974776" y="6524"/>
                  </a:cubicBezTo>
                  <a:cubicBezTo>
                    <a:pt x="2977128" y="11065"/>
                    <a:pt x="2981677" y="8708"/>
                    <a:pt x="2988578" y="10892"/>
                  </a:cubicBezTo>
                  <a:cubicBezTo>
                    <a:pt x="2995479" y="13076"/>
                    <a:pt x="3002381" y="15260"/>
                    <a:pt x="3004733" y="19801"/>
                  </a:cubicBezTo>
                  <a:cubicBezTo>
                    <a:pt x="3007008" y="18622"/>
                    <a:pt x="3008733" y="19169"/>
                    <a:pt x="3011046" y="20850"/>
                  </a:cubicBezTo>
                  <a:lnTo>
                    <a:pt x="3015219" y="24183"/>
                  </a:lnTo>
                  <a:lnTo>
                    <a:pt x="3016525" y="22217"/>
                  </a:lnTo>
                  <a:cubicBezTo>
                    <a:pt x="3021076" y="19860"/>
                    <a:pt x="3023434" y="24411"/>
                    <a:pt x="3030344" y="26606"/>
                  </a:cubicBezTo>
                  <a:cubicBezTo>
                    <a:pt x="3034895" y="24248"/>
                    <a:pt x="3037253" y="28800"/>
                    <a:pt x="3046521" y="35546"/>
                  </a:cubicBezTo>
                  <a:cubicBezTo>
                    <a:pt x="3046521" y="35546"/>
                    <a:pt x="3055788" y="42293"/>
                    <a:pt x="3058146" y="46844"/>
                  </a:cubicBezTo>
                  <a:cubicBezTo>
                    <a:pt x="3058146" y="46844"/>
                    <a:pt x="3067414" y="53591"/>
                    <a:pt x="3071966" y="51233"/>
                  </a:cubicBezTo>
                  <a:cubicBezTo>
                    <a:pt x="3074323" y="55784"/>
                    <a:pt x="3076682" y="60337"/>
                    <a:pt x="3079040" y="64889"/>
                  </a:cubicBezTo>
                  <a:cubicBezTo>
                    <a:pt x="3088307" y="71635"/>
                    <a:pt x="3088307" y="71635"/>
                    <a:pt x="3090665" y="76187"/>
                  </a:cubicBezTo>
                  <a:cubicBezTo>
                    <a:pt x="3095381" y="85291"/>
                    <a:pt x="3097739" y="89843"/>
                    <a:pt x="3104649" y="92037"/>
                  </a:cubicBezTo>
                  <a:cubicBezTo>
                    <a:pt x="3107007" y="96589"/>
                    <a:pt x="3107007" y="96589"/>
                    <a:pt x="3107007" y="96589"/>
                  </a:cubicBezTo>
                  <a:cubicBezTo>
                    <a:pt x="3109365" y="101140"/>
                    <a:pt x="3109365" y="101140"/>
                    <a:pt x="3111723" y="105693"/>
                  </a:cubicBezTo>
                  <a:cubicBezTo>
                    <a:pt x="3114081" y="110245"/>
                    <a:pt x="3116439" y="114796"/>
                    <a:pt x="3118797" y="119349"/>
                  </a:cubicBezTo>
                  <a:cubicBezTo>
                    <a:pt x="3123513" y="128453"/>
                    <a:pt x="3125871" y="133005"/>
                    <a:pt x="3128229" y="137556"/>
                  </a:cubicBezTo>
                  <a:cubicBezTo>
                    <a:pt x="3130587" y="142109"/>
                    <a:pt x="3132945" y="146660"/>
                    <a:pt x="3130752" y="153570"/>
                  </a:cubicBezTo>
                  <a:cubicBezTo>
                    <a:pt x="3133110" y="158122"/>
                    <a:pt x="3135468" y="162674"/>
                    <a:pt x="3137826" y="167226"/>
                  </a:cubicBezTo>
                  <a:cubicBezTo>
                    <a:pt x="3140184" y="171778"/>
                    <a:pt x="3142542" y="176330"/>
                    <a:pt x="3137991" y="178687"/>
                  </a:cubicBezTo>
                  <a:cubicBezTo>
                    <a:pt x="3392898" y="1484243"/>
                    <a:pt x="3224022" y="2495488"/>
                    <a:pt x="2633394" y="3194050"/>
                  </a:cubicBezTo>
                  <a:cubicBezTo>
                    <a:pt x="1810430" y="4157308"/>
                    <a:pt x="491778" y="4130268"/>
                    <a:pt x="432116" y="4126533"/>
                  </a:cubicBezTo>
                  <a:lnTo>
                    <a:pt x="425206" y="4124340"/>
                  </a:lnTo>
                  <a:cubicBezTo>
                    <a:pt x="420656" y="4126697"/>
                    <a:pt x="420656" y="4126697"/>
                    <a:pt x="420656" y="4126697"/>
                  </a:cubicBezTo>
                  <a:cubicBezTo>
                    <a:pt x="416104" y="4129055"/>
                    <a:pt x="416104" y="4129055"/>
                    <a:pt x="413746" y="4124503"/>
                  </a:cubicBezTo>
                  <a:cubicBezTo>
                    <a:pt x="395375" y="4122472"/>
                    <a:pt x="381556" y="4118084"/>
                    <a:pt x="367738" y="4113695"/>
                  </a:cubicBezTo>
                  <a:cubicBezTo>
                    <a:pt x="360828" y="4111501"/>
                    <a:pt x="360828" y="4111501"/>
                    <a:pt x="360828" y="4111501"/>
                  </a:cubicBezTo>
                  <a:cubicBezTo>
                    <a:pt x="342458" y="4109470"/>
                    <a:pt x="326281" y="4100530"/>
                    <a:pt x="314656" y="4089232"/>
                  </a:cubicBezTo>
                  <a:lnTo>
                    <a:pt x="315698" y="4087664"/>
                  </a:lnTo>
                  <a:lnTo>
                    <a:pt x="295616" y="4072440"/>
                  </a:lnTo>
                  <a:cubicBezTo>
                    <a:pt x="288656" y="4065966"/>
                    <a:pt x="282265" y="4059198"/>
                    <a:pt x="276462" y="4053566"/>
                  </a:cubicBezTo>
                  <a:cubicBezTo>
                    <a:pt x="276462" y="4053566"/>
                    <a:pt x="276462" y="4053566"/>
                    <a:pt x="274110" y="4049025"/>
                  </a:cubicBezTo>
                  <a:cubicBezTo>
                    <a:pt x="262505" y="4037759"/>
                    <a:pt x="255448" y="4024138"/>
                    <a:pt x="246039" y="4005974"/>
                  </a:cubicBezTo>
                  <a:lnTo>
                    <a:pt x="243687" y="4001434"/>
                  </a:lnTo>
                  <a:cubicBezTo>
                    <a:pt x="243687" y="4001434"/>
                    <a:pt x="243687" y="4001434"/>
                    <a:pt x="241335" y="3996893"/>
                  </a:cubicBezTo>
                  <a:lnTo>
                    <a:pt x="238982" y="3992352"/>
                  </a:lnTo>
                  <a:cubicBezTo>
                    <a:pt x="213108" y="3942405"/>
                    <a:pt x="-309526" y="2733031"/>
                    <a:pt x="277582" y="1605326"/>
                  </a:cubicBezTo>
                  <a:cubicBezTo>
                    <a:pt x="516221" y="1151269"/>
                    <a:pt x="897337" y="781941"/>
                    <a:pt x="1416491" y="500665"/>
                  </a:cubicBezTo>
                  <a:cubicBezTo>
                    <a:pt x="1820276" y="281895"/>
                    <a:pt x="2307565" y="116392"/>
                    <a:pt x="2876270" y="5720"/>
                  </a:cubicBezTo>
                  <a:cubicBezTo>
                    <a:pt x="2880819" y="3363"/>
                    <a:pt x="2880819" y="3363"/>
                    <a:pt x="2887720" y="5547"/>
                  </a:cubicBezTo>
                  <a:cubicBezTo>
                    <a:pt x="2892270" y="3190"/>
                    <a:pt x="2899171" y="5375"/>
                    <a:pt x="2908269" y="661"/>
                  </a:cubicBez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C4A0879-EB31-4014-BB9F-1921E056D3AD}"/>
                </a:ext>
              </a:extLst>
            </p:cNvPr>
            <p:cNvSpPr/>
            <p:nvPr/>
          </p:nvSpPr>
          <p:spPr>
            <a:xfrm rot="2198107">
              <a:off x="10108715" y="3346453"/>
              <a:ext cx="748260" cy="958423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EBD429C-616E-4686-B976-AAC5CEFF7040}"/>
                </a:ext>
              </a:extLst>
            </p:cNvPr>
            <p:cNvSpPr/>
            <p:nvPr/>
          </p:nvSpPr>
          <p:spPr>
            <a:xfrm>
              <a:off x="9319232" y="2895096"/>
              <a:ext cx="597351" cy="1024315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258" y="1847550"/>
            <a:ext cx="52356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 tập thơ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vườn nhặt nắng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1F21E91-0C8A-4F25-92F8-8FBB17A1DDAF}"/>
              </a:ext>
            </a:extLst>
          </p:cNvPr>
          <p:cNvSpPr txBox="1"/>
          <p:nvPr/>
        </p:nvSpPr>
        <p:spPr>
          <a:xfrm flipH="1">
            <a:off x="3536258" y="436201"/>
            <a:ext cx="4970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3.Tác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FB19A5-99F2-4451-A251-8CAA4FFDC5C8}"/>
              </a:ext>
            </a:extLst>
          </p:cNvPr>
          <p:cNvGrpSpPr/>
          <p:nvPr/>
        </p:nvGrpSpPr>
        <p:grpSpPr>
          <a:xfrm>
            <a:off x="550845" y="1825963"/>
            <a:ext cx="2896362" cy="1754326"/>
            <a:chOff x="154236" y="2049214"/>
            <a:chExt cx="2896362" cy="1754326"/>
          </a:xfrm>
        </p:grpSpPr>
        <p:sp>
          <p:nvSpPr>
            <p:cNvPr id="6" name="Round Same Side Corner Rectangle 1">
              <a:extLst>
                <a:ext uri="{FF2B5EF4-FFF2-40B4-BE49-F238E27FC236}">
                  <a16:creationId xmlns:a16="http://schemas.microsoft.com/office/drawing/2014/main" id="{EF0FB55A-744D-49AD-A85D-5CCE603A0B68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5EAC2D3E-CC59-4DAA-BF93-85A373F5DE11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BAC5495-A55E-44B6-8904-18073E93E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63" y="2049214"/>
              <a:ext cx="2586635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xứ</a:t>
              </a: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endParaRPr kumimoji="0" lang="en-US" altLang="en-US" sz="36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B62ACE5E-34CC-4534-952C-1B4FD2FE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932" y="3106957"/>
            <a:ext cx="37994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2017.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7A531B1-80AB-4ED2-BC49-BD3617A5E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571" y="4595249"/>
            <a:ext cx="7891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87CDA8-585A-4FF8-BEE2-1E36D1AFC307}"/>
              </a:ext>
            </a:extLst>
          </p:cNvPr>
          <p:cNvGrpSpPr/>
          <p:nvPr/>
        </p:nvGrpSpPr>
        <p:grpSpPr>
          <a:xfrm>
            <a:off x="550845" y="4684425"/>
            <a:ext cx="2793464" cy="1406866"/>
            <a:chOff x="154236" y="2165280"/>
            <a:chExt cx="2793464" cy="1406866"/>
          </a:xfrm>
        </p:grpSpPr>
        <p:sp>
          <p:nvSpPr>
            <p:cNvPr id="16" name="Round Same Side Corner Rectangle 1">
              <a:extLst>
                <a:ext uri="{FF2B5EF4-FFF2-40B4-BE49-F238E27FC236}">
                  <a16:creationId xmlns:a16="http://schemas.microsoft.com/office/drawing/2014/main" id="{BDD10712-4DE6-4FBC-948E-7958F35358DA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89530F3-4DBC-480D-8759-D8A5F5F4F8B4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57E0D50-5F20-4348-BCF4-5A8D2741B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102" y="2371817"/>
              <a:ext cx="2072593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kumimoji="0" lang="en-US" altLang="en-US" sz="32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32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PTBĐ</a:t>
              </a:r>
              <a:endParaRPr kumimoji="0" lang="en-US" altLang="en-US" sz="32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D594A23C-4A80-4096-8668-17B08AF9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456" y="5498578"/>
            <a:ext cx="7891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PTBĐ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Ra Vườn Nhặt Nắng | Tiki">
            <a:extLst>
              <a:ext uri="{FF2B5EF4-FFF2-40B4-BE49-F238E27FC236}">
                <a16:creationId xmlns:a16="http://schemas.microsoft.com/office/drawing/2014/main" id="{EC43CD71-03FF-446D-9F4C-CA96294BB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5158" r="4811" b="5753"/>
          <a:stretch/>
        </p:blipFill>
        <p:spPr bwMode="auto">
          <a:xfrm>
            <a:off x="9180122" y="2645462"/>
            <a:ext cx="2520827" cy="250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2065</Words>
  <Application>Microsoft Office PowerPoint</Application>
  <PresentationFormat>Widescreen</PresentationFormat>
  <Paragraphs>245</Paragraphs>
  <Slides>40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#9Slide03 Arima Madurai</vt:lpstr>
      <vt:lpstr>Arial</vt:lpstr>
      <vt:lpstr>Barlow</vt:lpstr>
      <vt:lpstr>Calibri</vt:lpstr>
      <vt:lpstr>Calibri Light</vt:lpstr>
      <vt:lpstr>Times New Roman</vt:lpstr>
      <vt:lpstr>UTM Karate</vt:lpstr>
      <vt:lpstr>Wingdings</vt:lpstr>
      <vt:lpstr>Zilla Slab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BÀI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maiphuong41178@gmail.com</cp:lastModifiedBy>
  <cp:revision>67</cp:revision>
  <dcterms:created xsi:type="dcterms:W3CDTF">2018-08-07T02:06:19Z</dcterms:created>
  <dcterms:modified xsi:type="dcterms:W3CDTF">2023-09-21T01:38:33Z</dcterms:modified>
</cp:coreProperties>
</file>